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5:45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450 692 7902,'-6'-17'0,"0"0"1432,-7 7-382,11 2-652,-14 1 1,7-1-133,-8-4 1,5-3 156,0 4 0,3-5-142,-3-1 0,-1 0 63,7-1 1,-5 7-167,5-1 1,-6 6-194,7-5 198,-9 7 0,4-4 46,-7 8 1,0 2-283,0 4 0,-1 11 36,1 12 1,-2 6 223,-4 5 0,2 4-78,-8 8 0,8 6 170,-2 0 1,9-1-23,3-5 0,7-6-56,-2 0 1,4-9 58,2-3 1,8-5 2,3-6 1,7-5-1090,5-1 1,5-8 400,13-9 0,-3-1-439,8-5 0,0-12 355,6-10 1,6-13 4,0-5 1,-1 0 141,-5-6 1,0 2-38,0-13 0,-2 5 199,-4-5 0,-4-3 174,-7-8 0,-2 4 5,-5 1 0,3 2-114,-8 9 0,0 3 429,-5 8 0,-7 1-179,1 12 0,-9-3 592,3 14-164,4 0 40,-8 6-107,5 7-38,-14 3 1,3 7-416,-8 0 0,7 3 77,-7 9 0,2 3-129,-1 20 1,-4 3 69,3 14 0,-5 8-9,-6 3 1,2 6 57,-8 6 0,6 4-229,-6 7 0,8-3 127,-2-8 0,3-8-128,3-15 0,6-4-46,-1-7 1,8-3 154,-2-15 0,5 0-421,1-6 69,0-7-45,0 5 1,7-15 115,5 0 1,-3-9 317,3-14 1,5-4-133,6-8 0,2-1 31,-2-5 1,2 11 66,4-5 0,-2 14-84,-4 4 0,-4 7 291,4 10 1,-3 2-54,-3 4 1,0 11 532,0 12 0,-7 0-135,-4 5 0,1-3 64,-1 9 0,0-5-335,-6-6 1,2 1-293,4-6 1,-2-7 217,7-6 0,-5-7 31,5 2 1,3-6-1942,9-6 0,-2-9 217,8-8 1494,-8-8 0,12-4 0,-7-9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2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7812,'0'10'3368,"-8"-2"-3082,6-8-118,-6 0 1,8 2 424,0 3 200,0-3-507,0 6 0,10-8-38,7 0 1,8 0-433,10 0 0,-1-2 205,1-4 0,5 4-545,1-3 0,-3 3-2,-9 2 1,2 0-944,-8 0 538,0 0-300,-6 0 674,-7 7 557,-3 3 0,-7 7 0,0 1 0</inkml:trace>
  <inkml:trace contextRef="#ctx0" brushRef="#br0" timeOffset="384">173 381 7797,'-11'0'560,"-1"0"882,1 0-1120,-7 0 1,1 6-274,0-1 1,5 3 504,1-2 1,5 3-145,-5 9 1,7-1-27,-2 0 1,2 1-235,-2-1 1,4 0 12,-3 0 0,3 6 6,2 1 0,0 1-114,0-2 1,0-4 81,0 4 1,0 2-136,0-2 0,0 0-180,0-6 1,0 1 115,0-1 0,2 0-76,3 0 0,-1 1 59,8-1 0,-6-2-45,5-3 0,-5 3-3,5-3 1,1-5-191,5-1 0,0 2 109,1-2 1,-1-1-45,0-5 1,6 0 47,0 0 0,6-1 48,-6-5 1,6-2-107,-6-3 0,0-3 65,-5 8 1,-1-5-227,0 5-62,0-7 70,-7 11 0,0-6 6,-5 8 0,-3-2-419,4-4 828,-4 4 0,-10-13 0,-1 5 0</inkml:trace>
  <inkml:trace contextRef="#ctx0" brushRef="#br0" timeOffset="592">277 623 7797,'0'-10'-528,"0"-5"3533,-8 13-2042,7-6 0,-9 8 104,4 0-769,4 0-273,-5 0 1,14 0-201,5 0 0,-3 0-305,3 0 1,-1 0-1451,7 0 1930,-1 0 0,8-7 0,2-3 0</inkml:trace>
  <inkml:trace contextRef="#ctx0" brushRef="#br0" timeOffset="1260">986 18 7806,'10'0'-1684,"-3"0"2165,-7-8 1026,0 6-871,0-6-195,0 8 3057,0 0-2747,8 0-473,2 0 1,7 8-8,0 4 0,1 5 7,-1 6 1,6 6 106,0 11 1,0 6 4,-6 12 1,-1-1-144,-5 13 1,-3-5 81,-8 10 1,-8-4-526,-3-2 1,-12 0-674,-6 1 0,-10-7-445,-1 0 1314,-8-7 0,4 11 0,-8-5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0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7830,'0'10'-1124,"0"-3"994,7 1 0,-3-6 294,8 4-201,-1-12 0,6 2-341,1-8 378,-1 1 0,8-6 0,2-1 0</inkml:trace>
  <inkml:trace contextRef="#ctx0" brushRef="#br0" timeOffset="354">242 0 8093,'-17'0'-67,"0"8"0,-3 1-47,-3 9 0,4-1 217,-4 0 1,4 8 18,2 4 1,-1 2 228,1-2 0,2 3-112,3-3 0,-1 4-68,7 1 0,0-5-66,6 0 0,2-2-159,4 2 0,5-4 110,12-8 0,-1 0-159,6 1 1,1-9-63,6-3 1,-1-6 69,1-6 0,-1-5-95,1-12 0,-2 2 23,-4-8 1,-4 2 57,-8-2 0,-6-4-26,1 5 1,-8-5-141,2-2 0,-12 1 86,-6-1 1,-5 6 69,-6 0 0,4 8-135,-4-2 1,1 6 121,-1 5 1,10 5 131,-4 7 0,3-8 0,-3-2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4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8678,'0'-10'1365,"-2"3"-1227,-4 7 0,4 2 343,-4 3 1,4 5-55,2 7 1,0 2-52,0 4 1,0 4-77,0 8 1,0 1-47,0 5 1,0-5 279,0 5-386,0 3 1,6-13-1,0 1-23,-2-5 1,3-4-44,-1-5 1,6-1-95,-6 0 76,7-7 1,-3 3-112,7-7 0,-6 0 75,1-6-2,-1 0 1,7-8 120,-1-4 1,0-9-95,1-2 1,1-9-98,4-3 0,4-7 38,7-10 0,1-2-83,0-4 0,5-1 130,0-5 0,1 5-10,-7 7 1,-7 8 41,-4 3 0,-6 5 83,-5 1 0,1 8-160,-7 4 1,0 4 50,-6 2 0,0 0-234,0-1-9,0 1 0,0 6-658,0-1-87,0 8-627,0-4 129,0 8 371,-8 0 0,6-1 1068,-3-5 0,3 4 0,2-6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7724,'0'-10'1361,"0"-5"-483,8 13-11,-6-14-611,6 14 1,-6-5 211,3 7 74,-3-8 189,6 6-200,0-5 195,-7 7-370,7 0 1,-8 7 762,0 5-687,0 3 0,-2 6 483,-4-3-792,5 10 0,-13-16 45,8 11 1,1-4-137,5-2 1,0 1-84,0-1 0,0-5-238,0-1 0,0-5-337,0 5-651,0-7 322,0 12 329,7-14 1,3-2-94,7-12 1,0-3 273,1-3 1,5-5 52,0 0 1,2 0-33,-2 6 259,-4 0 0,6 5 78,-8 1 0,-5 7 241,-1-2-71,-7 4 1,4 10 334,-8 3 0,0-1 102,0 1 1,-6 3-195,0 9 0,-7-4-73,1 4 0,-5-2-71,-6 2 0,10-3-232,-5 3 1,5-4 25,-4-2 0,-1 0-174,1 1 1,0-1-106,-1 0 1,7-1-630,-1-5 506,1 5 1,-4-7 142,3 8 0,2-5 197,5-1 0,3-5-11,-4 6 1,4-6 339,2 5-155,-8-7 320,6 11 464,-5-13-640,-1 14 0,6-13 410,-4 9-365,-3-8 0,7 5 792,-4-3-166,-4-4-38,9 6-559,-7-8-332,8 7-71,0-5 0,8 6-300,3-8 1,4-6 51,3 1 0,5-9 167,0 3 0,6-3-435,-6 3 0,6 1 236,-6 4 1,0 4 176,-6-3 0,0 3 8,1 2 388,-1 0 232,0 0 766,0 7-786,-7 3 1,-2 1 109,-8 1 88,0-8-677,0 3-672,0-7-178,0 0-3,7 0 0,-3-1-137,8-5 369,-1 4 0,7-6 6,-1 8 1,0 0 290,0 0 0,1 0 341,-1 0 0,-5 6 38,-1 0 0,-1 1 113,1-1-52,5-4 209,-7 6 1,3-8-8,-1 0-49,-7 0 1,10-8-282,-9-3 1,7-11 75,-6-1 0,5-7-346,-5 1 1,2-2 62,-3 2 1,-3-7-34,4 7 0,2-8 323,-2 9 0,5 1 0,-5-2 0,7 2 0,-1-2 0,3-2 0,2 8 0,1 0 0,7-2 0,2-2 0</inkml:trace>
  <inkml:trace contextRef="#ctx0" brushRef="#br0" timeOffset="577">969 1 7777,'-17'0'851,"0"0"17,7 0-366,-5 0-141,13 0-21,-14 0 0,14 0-252,-5 0 69,7 0 0,2 2-150,3 3 1,-3-1 36,4 8 0,-4-6 32,-2 5 1,0-5 98,0 5-94,8-7 1,-6 6 135,3-4 4,-3-4-86,-2 5-191,0-7 2247,0 0-1870,0 8-19,0-6-148,0 6 0,0-7 137,0 5-147,0-4-265,0 13-88,0-5 0,0 7 30,0 1 1,0-1 134,0 0 0,0 4 20,0 8 0,0 2-14,0 15 0,6 10 55,0 13 0,0 2 149,-6 10 0,0-6-655,0 5 0,-6 1 310,0 6 1,-5-3-683,5-3 1,0-12 202,6-11 0,-6-12-20,1-6 0,-1-5 241,6-6 0,2-5 26,3-6 1,-3-7-528,4 1 938,4-8 0,-1-12 0,9-11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9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7717,'0'-10'368,"2"2"175,4 8 1,3-5 1019,9-1 0,-1 0-664,0 6 1,2-2-402,4-3 0,4 3-393,8-4 1,-1 4-44,1 2 1,-2 0-56,-4 0 0,3 0-197,-3 0 0,4 0-399,1 0 0,-5 0-151,0 0 0,-8 2-1924,2 4 2664,-4-4 0,-1 13 0,-1-6 0</inkml:trace>
  <inkml:trace contextRef="#ctx0" brushRef="#br0" timeOffset="1076">1384 35 9535,'-11'-9'957,"-1"3"1,7 4 454,-7 2-387,0 8 0,-5 1-611,0 8 1,7 1-168,5-1 0,3-5-182,2-1 1,0 1-148,0 5 1,9-6-264,9 1 0,1-6 4,10 5 1,-6-7-485,5 2 1,1-4-554,6-2 0,-2-2 682,-5-4 1,3-2-36,-8-3 0,-8-4 289,-9 3 1,-4 2 126,-2-1 0,-9-1 198,-9-5 0,-7 6 117,-9-1 0,-7 8 200,1-2 0,-2 4 119,1 2 1,7 0 235,-1 0 1,1 2 92,5 4 0,4-2-1,2 8 1,4-7 281,1 7-504,1-1 1,2 7-56,3-1 1,-1 0-101,7 1 1,-2 5-110,2 0 1,4 0-60,-3-6 0,5 0-31,5 1 0,-1-1-48,8 0 1,-1-5-22,7-1 0,5-1 0,0 1 0,8-3-466,-3-8 0,5 0 84,2 0 0,1 0-110,4 0 0,3-2 120,3-4 0,4 2-167,-4-7 0,4-2-57,2-11 1,0 3 220,0-7 1,5 1-55,1-2 1,5-2 172,-5 8 0,-6 0 181,-6 6 1,-10-1 12,-1 1 1,-8 6 270,-10-1-48,-7 0 0,-4 1 354,-12-1 1,-12 9-207,-10-3 1,-5-2-110,-2 2 1,3 1 383,3 5 1,-2 0 210,8 0 99,0 0-611,6 7 0,1 3-14,5 7-103,3 0 1,8 1 24,0-1 1,8 0-28,3 1 1,5 5 0,1 0 0,2 0-218,4-6 1,-3 0 18,3 1 1,-4-1-322,-2 0 0,0 1-15,1-1 1,-1-6-788,0 1 749,-7-1 1,3 7-223,-7-1 1,-2 0 239,-10 1 0,-9-1-4,-8 0 0,-14 0 287,3 1 1,-7 5-41,1 0 0,-2 0 914,-4-6 0,5 1-69,12-1 0,1 0 357,10 0 1,-1-5-588,13-1 1,-5-5-31,5 6 0,2-6-343,10 5 1,0-5 51,11 5 1,-2-7-206,14 2 0,-6-2 86,6 2 0,-2-5-360,2 5 1,2-2-344,-8 2 250,0-4 1,-8 7 200,-3-3 0,-5-2-4,-7 8 0,-13-3 353,-5 3 0,-8 3-95,3-3 1,-8 3 308,2 2 0,-4 1 47,-1-1 0,1 0 233,4 0 1,2-5-213,4-1 1,10 1 91,-4 5 0,11-5 229,0-1-500,4 1 1,16 5-125,3 0 1,14-7 102,3-4 1,10-4-897,14-2 1,3-2 423,9-4 1,6-4-5444,5-7 5706,-12-8 0,6 4 0,-15-8 0,-4-2 0,-6-1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9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11713,'0'11'958,"0"1"1,-6-6-397,1 5-206,-1 1 1,6 5-1325,0 0 0,0-5 572,0-1 0,2-5-1244,4 6-97,-4-9 1737,13 13 0,-6-14 0,9 5 0</inkml:trace>
  <inkml:trace contextRef="#ctx0" brushRef="#br0" timeOffset="561">624 1 7713,'9'0'1030,"-1"0"-2188,-8 8 1426,0-6 0,0 13-121,0-3 0,-2-3 558,-4 3 0,-3-1-358,-9 6 1,7 3-212,-1 3 0,1-2-66,-7 8 0,-1 0-128,-4 5 0,2 3 107,-8 3 0,2-2-55,-2 8 0,-5-5 104,-1 5 1,1-6-88,-7 6 1,11-7-19,1 1 0,8-5 15,-2-6 1,-1-2-64,7-4 1,-4-4 39,10 4 0,-3-10-293,3-1 302,-5-8 0,12 3-68,-7-7 170,7 0-126,-11 0 0,13-7-68,-4-5 106,4-3 1,2-3 19,0 1-47,0 0 1,0 0-3,0-1 1,8 7-23,3-1 1,5 1-85,1-7 1,8 3-94,4 4 0,1-5 101,-1 5 1,10-5 18,-5-1 0,7 7 19,-1 5 1,2-3-14,4 2 1,2 0 56,-7 6 0,5 6 15,-6 0 1,4 13-2,-9-2 0,1 5 19,-12-5 1,4 2 409,-5 4 0,-5-4-176,-7 4 1,-7-3 287,2-3 0,-4 0 311,-2 0-336,0 1 1,-8-3 379,-3-3-429,-5-5 1,-1-7-134,0 0 1,1-2 54,5-3 0,-3-5 26,8-7 0,1-1-65,5 1 0,0-6-640,0 0 0,2 0-184,3 6 1,-1-1-487,8 1 1,-1 0 410,7 0 1,-1-1-262,0 1 1,0 5-18,1 1 1,-1 7-1038,0-2 1887,1-3 0,-1 7 0,0-6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7734,'0'-9'1847,"5"-1"-1253,1 4-510,0 4 944,-6-5-281,0 7 486,8 0-367,-6 0-1025,5 0 0,-7 1-73,0 5 108,0 4 0,-2 13-152,-3 0 0,-3 6-427,-4-6 0,-3 8-72,3-3 1,-3-1 259,-2 2 0,0-6 399,-1 6 0,7-8 112,-1 2 0,8-4 178,-1-1 1,3-1-107,2 0 1,0 1-3,0-1 0,2-2 62,3-3 0,-1 3-4,8-3 1,-8 3-219,1 2 1,3 1 72,-2-1 0,0 6 42,-6 0 0,0 2 2,0-2 0,0-2 90,0 8 1,-2-6 57,-4 6 0,2-2 294,-8 2 1,9 3-91,-3-3 0,2 2 216,-2-2 0,4 3-215,-3-3 0,3-2-134,2 2 0,0-8-416,0 2 0,0-4 193,0-1 1,0-1-766,0 0 0,-2-5 207,-4-1 0,2-5-77,-7 6 1,5-9-73,-6 3 1,3-6 687,-3-6 0,-11-11 0,4-10 0</inkml:trace>
  <inkml:trace contextRef="#ctx0" brushRef="#br0" timeOffset="171">399 191 7734,'17'0'1997,"-7"0"-1470,5 0 0,-11 0-189,7 0 0,-7 2 51,2 3 0,2-1 351,-3 8 0,7-1-1711,-6 7 1,7-7 151,-1 1 819,3-1 0,2 7 0,1-1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0 589 10991,'17'8'797,"3"-7"-425,3 5 1,4-4-195,7-2 1,3 0 30,3 0 0,2-2-482,4-4 0,2 3-50,-7-9 0,1 1-280,-2-7 1,-11 1 185,0 0 1,-4 5-44,-8 1 0,3-1-124,-15-5 0,1 0 103,-6-1 0,-8 1 504,-3 0 0,-6-1 239,-7 1 0,3 6 197,-7-1 1,6 8-254,-1-2 0,-2 4 189,2 2 0,2 2 70,10 4 0,-3 6 299,8 11 1,-5 6-261,5 11 1,0 4-109,6 8 0,0 0 219,0 0 0,0 0-227,0-1 1,0 1 47,0 0 0,6-4-242,0-7 1,7 5-204,-1-12 1,5-3-270,6-8 1,-4-4-585,4-1 1,4-7-11,2 1 0,-2-8-853,2 1 1,-2-10-628,2-7 2352,3-11 0,-5-12 0,8-9 0</inkml:trace>
  <inkml:trace contextRef="#ctx0" brushRef="#br0" timeOffset="160">709 710 7806,'-17'0'1417,"0"0"0,-7 8-642,1 3 1,-2 4 32,2 3 1,2 1-217,-8 4 1,1-4 19,-7 4 0,0 2-320,1-2 0,5 0-275,0-5 1,8-1-716,-2 0 1,10-1-589,1-5-2417,8-3 2441,-4-8 1,16-10 1261,4-7 0,3-8 0,2-10 0</inkml:trace>
  <inkml:trace contextRef="#ctx0" brushRef="#br0" timeOffset="353">692 226 7806,'0'-18'0,"6"1"133,-1 0 0,1 0 680,-6-1 649,0 9-511,0 1-256,0 8 0,0 8-269,0 3 1,6 12 32,0 6 0,-1-2-231,-5 2 0,0-6-141,0 6 1,2-8-397,4 2 0,-4-4-704,4-2 0,3 1 1013,3-1 0,-4 0 0,-1 1 0</inkml:trace>
  <inkml:trace contextRef="#ctx0" brushRef="#br0" timeOffset="551">1090 589 8514,'-10'0'3572,"2"0"-3020,8 0 0,0 8-160,0 3 1,0 6-381,0 6 1,0-1-72,0 6 0,0-6-645,0 1 1,0 2 392,0-2 311,0 0 0,0-6 0,0 0 0</inkml:trace>
  <inkml:trace contextRef="#ctx0" brushRef="#br0" timeOffset="971">1643 18 7783,'0'-9'1268,"0"1"-1021,0 8 2286,0 0-2392,0 8 1,0-5 71,0 9 1,0-4-1,0 9 0,0-2-3,0 14 1,0 4 12,0 13 1,0 0 34,0 12 0,0 3-17,0 3 0,-6 9-245,0 2 1,-7 9 211,1 3 1,-3-1-735,-2 6 0,-1 0 143,1-5 1,6-4-414,-1-14 1,8-2 332,-2-4 0,-1-11-256,1-11 1,0-5 268,6-1 0,0-3-33,0-3 0,0-10-273,0-7 408,0-8 0,0-4 495,0-12 0,8-19 0,2-5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6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8360,'10'8'363,"-3"-4"-102,-7 7 0,6-5 884,0 6-211,0-1 1,-6 7-528,0-1 0,0-6 292,0 1-834,7-8-732,-5 11-2009,13-13 1764,-5 6 1112,7-8 0,1-16 0,-1-3 0</inkml:trace>
  <inkml:trace contextRef="#ctx0" brushRef="#br0" timeOffset="143">329 260 7754,'18'0'0,"-9"2"0,-3 4 0,-4-2 831,-2 7 1,0-5-84,0 5 0,0-5 54,0 6 0,0-6-512,0 5 1,0-5 80,0 5-561,0-7 0,0 6-1170,0-4 573,8-4 1,3-1 786,12-6 0,-3-16 0,5 1 0</inkml:trace>
  <inkml:trace contextRef="#ctx0" brushRef="#br0" timeOffset="385">745 1 7754,'9'0'487,"-1"2"730,-8 3-733,0-3 0,-2 12 132,-4-8 0,4 7-238,-4-1 1,5 9-36,1 2 1,0 7-211,0-1 1,0 4 68,0 2 0,1 5-266,5 0 1,-2 1-37,8-7 1,-3 1-104,3-1 0,1 1 147,-7 0 1,2-7-15,-3 1 0,-3-6 82,4 6 1,-6-8 0,-6 2 1,-3 2-291,-9-2 1,-1 0-231,-4-5 0,2-3-309,-8-3 1,6 1 815,-6-7 0,8 0 0,-4-6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4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10682,'12'0'951,"-1"0"0,1-6-754,5 0 0,8 1-58,4 5 0,-2-6 80,1 0 0,1 0-263,6 6 1,-1-2-82,1-3 0,-2 3-88,-4-4 0,3 4-49,-3 2 1,-4 0-247,-2 0 1,-10 0-101,-1 0 218,0 0 1,-3 2-239,-3 4 0,-6 1 199,-6 5 1,-3 1-607,-9-7 1035,1 8 0,-8-5 0,-2 9 0</inkml:trace>
  <inkml:trace contextRef="#ctx0" brushRef="#br0" timeOffset="376">139 329 7794,'-17'9'0,"0"7"232,-1-5 1,3-1 363,4 1 1,-3-5 196,8 6-525,-7-1 0,9 5 223,-8-5 1,9 4-156,-3-3 1,4 3-206,2 3 1,0-7 15,0 1 0,6-1-117,-1 6 0,3-5 154,-2 0 1,-2-3-54,7 3-335,-7 3 1,12-7 111,-5 3 0,2-1-364,-1-4 1,3-4 118,-3 3 0,3-5-58,3-5 0,-1 1 155,0-8 1,-1 1 69,-5-7 0,-1 7 32,-5-1 0,-3 7 186,4-7 0,-6 0 368,-6-5 1,3 6-241,-9-1 1,0 6 292,-5-5 0,-6 7-163,0-2 1,0 4-21,6 2 0,-1 0-105,1 0 1,0 0-110,0 0 1,5 0-185,0 0-866,9 0-1314,-5 0 1668,8 0 0,8 0-351,3 0 1,12 0 974,6 0 0,4-15 0,1-4 0</inkml:trace>
  <inkml:trace contextRef="#ctx0" brushRef="#br0" timeOffset="626">537 346 7794,'10'0'791,"-3"0"0,-7 2-271,0 4 0,0-2 57,0 7 0,0 2-140,0 11 0,2 4-35,4 13 0,-2 3 1,7 8 1,-5 5-77,6 1 0,-8 0 91,1-6 0,-3-1-130,-2 1 0,-2-2 51,-3-4 0,-5-3-209,-7-9 1,1-5-179,5 0 1,-5-8-331,5 2 1,-10-4 300,-2-1 0,0-7-844,5 1 1,1-8 210,0 1 0,-1-3-62,1-2 1,0-9 2,0-9 0,5-1 769,0-10 0,1-15 0,-6-10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0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9806,'12'2'496,"-1"4"0,1-3-197,5 9 0,0-2 222,1 1 0,-7 3 269,1-9 94,-1 9-1123,6-12 3,1 13 0,-7-13-803,1 4 308,-8-4-411,3-2 416,-7 7 0,0 5 726,0 11 0,-7 4 0,-3 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0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7904,'-6'27'137,"0"-4"1,-5-4 276,5-2 0,0 0 34,6 1 1,0-7 96,0 1-146,0-1 0,0 7-100,0-1 1,2-8 25,4-3-243,-4 4 1,6-6-270,-8 7-52,0-7-225,0 4 0,2-8-226,3 0-548,-3 0 630,14 0 1,-7-8 149,9-3 1,-1-5 457,0-1 0,8-8 0,2-2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0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3978 225 8223,'-8'-44'0,"6"3"0,-4 12 295,4 5 1,2 12 1336,0 0-1302,0 9 109,0-5-326,0 8 1,-2 4 16,-3 7 0,-5 3 129,-7 15 1,-1-1-160,1 7 1,0 5-3,0 1 0,-1-1-171,1-5 0,2-1 166,3 1 0,4-3-80,8-3 1,0 2 23,0-8 0,0 0-182,0-6 0,8-1-39,4-5 1,5 3 95,6-8 0,-2-1-21,8-5 1,-6-2 57,6-3 1,-6-5-175,6-7 1,-8-3 204,2-3 1,-4-3-4,-2-9 0,-5-2 57,-1-3 1,-7 4 167,2-5 0,-6-1-35,-6 2 1,2-1-102,-7 7 1,-6 5 117,-6 0 0,-1 8-192,7-2 0,-6 4 3,0 1 1,0 9-461,6 3-189,-1 4 0,3 4-38,3 4 0,-1 11 692,7 12 0,-7 11 0,3 4 0</inkml:trace>
  <inkml:trace contextRef="#ctx0" brushRef="#br0" timeOffset="1534">8041 5309 7995,'18'-8'350,"-1"-1"63,-7-1-190,-3-5 0,-1 5 0,0-7 177,-2 0 0,-2 5-27,-2 0-318,0 1 0,-2-6-242,-4-1 0,-4 7 71,-7-1 0,5 7 100,1-7 1,-6 8 73,-6-2 0,0 4 1,5 2 1,1 8-134,0 4 0,1 9 160,5 2 0,-3 8 18,9-3 0,-7-1-33,6 2 1,1-2 21,5 2 1,0 2-156,0-8 1,1 0 122,5-6 1,-2-2-23,8-3 1,-1-4 14,6-8 0,1 0 143,-1 0 0,6-2-174,0-4 0,8-9 5,-2-8 0,3-8-33,3 2 0,-2-11-127,-5-7 1,-5-2-167,-11-3 0,1-8 101,-7-3 1,-2 1-33,-10-1 1,-5 7 2,-12-2 0,-4 14-432,-8 10 1,-9 9 657,-8 13 0,0-3 0,-7 5 0</inkml:trace>
  <inkml:trace contextRef="#ctx0" brushRef="#br0" timeOffset="2651">3614 7678 8026,'-17'0'0,"0"0"0,0 0-233,-1 0 1,1 0 66,0 0 1,-3 2 442,-3 4 1,4 11 49,-4 12 1,-2 6 59,2 5 0,-2 10-135,2 7 1,10 9-18,-5-3 0,13 3-292,-1-3 1,4-5 71,2-12 1,8 0-78,3-12 1,6 3 40,6-14 0,2-2 4,4-9 0,6-5 1,-1-7 1,3-9 0,9-9 1,-6-8-23,6-15 0,-7-3 20,1-8 0,-3-2-46,-3-3 1,1-5-70,0-7 1,-11 0-397,-6 0 1,-3-2 211,-9-4 1,0 4 315,-6-4 0,-6-2 0,0 2 0,2-2 0,2-6 0,2-5 0</inkml:trace>
  <inkml:trace contextRef="#ctx0" brushRef="#br0" timeOffset="3084">4029 3874 8043,'-17'17'0,"2"0"-95,3 1 1,-1 7 10,7 3 1,0-1-126,6 2 1,0-6 191,0 6 0,2-8-104,4 2 1,4-11 179,7-7 0,0-3 4,0-2 0,7-7 56,-1-5 1,5-9-58,-5-2 1,6-8 43,-6 2 1,0-9-71,-5-2 0,-3-8 17,-3 1 0,-5-2-92,-7-3 1,0 0-188,0 0 1,-2 0 21,-3 0 1,-5 8 73,-7 4 1,-3 13 129,-3 9 0,-3 1 0,-9 7 0</inkml:trace>
  <inkml:trace contextRef="#ctx0" brushRef="#br0" timeOffset="4118">4064 346 8217,'-17'0'-203,"-1"0"0,1 6-262,0-1 1,0 9 332,-1-3 0,1 3 122,0-3 0,-1 11 235,1-5 0,-2 4-17,-4-4 1,2 2-105,-8 5 1,0 2-31,-6 9 0,1 0 7,-1-1 1,-5 8-23,0 5 0,-8 4 19,1 7 1,-4 5-397,-7 12 0,-2 4 332,29-36 0,-1 1 1,-2 2-1,1 0-304,1 0 1,0 0-1,-1 1 1,-1 0 232,-1 0 0,1-1 0,3-6 0,0 0 10,-26 41 1,-3-8-193,3-4 0,-3-2 248,2-3 1,5 3 33,-5-4 1,-4 5 162,-1 1 0,-4 0-87,-2 0 0,5 6-88,1 0 1,29-34 0,-1 1-92,-3-2 1,1 0-1,-1 2 1,1 1 51,2 0 1,1 0 0,-1 0 0,0-1-11,1-2 1,-1 1 0,1 1 0,-1 0 1,1-1 0,-1-1 1,0-1-1,1-1-83,-1-1 0,0 1 1,-28 33 28,0-2 0,1 6 12,-1 0 0,3 0 170,8-6 0,-3 0-147,3 0 1,-10-1 240,10-5 1,-3 2-68,3-7 1,6 5-191,0-5 1,1 5 121,-1-5 0,-4 7 8,4-1 0,2 1-52,-2-2 1,6 5-26,-7-5 1,9 2-78,-2-1 1,5-5 109,6-7 1,-3-2 122,3-4 1,4-5-180,2-12 1,9-1 725,3-10-805,7 3 1,-4-17 138,8 7 0,2-7-290,4 2 1,3-6-16,9-6 0,7-6 266,4-11 0,11-3 0,4-9 0</inkml:trace>
  <inkml:trace contextRef="#ctx0" brushRef="#br0" timeOffset="4739">3787 519 8184,'8'-27'-215,"-4"2"81,7 8 0,-5-1-28,6 1 1,-7 0 120,7-1 0,-6 7 32,5-1 0,-7 7 227,2-7-79,3 8 0,-7-5 172,4 3 242,-4 4-455,-2-6-205,0 8 1,0 8 86,0 4 1,0 5 120,0 6 0,0 10-190,0 7 1,0 10 39,0 2 0,0 3 16,0 15 1,0-3 116,0 14 1,-6-1-82,1 7 1,-3 7 186,2 4 0,4-2-407,-4 2 0,6-2 247,6 2 1,-2-2 76,8-4 0,-3-1-125,3 7 1,1-6 32,-7 6 1,0-2 17,-6 2 0,0-4 67,0-7 1,0-9-171,0-3 0,-8 2 261,-4-2 1,-3 2 12,-2-2 1,-2 2-35,-4 3 0,1 3-60,-6-8 0,8 0-156,3-6 0,0-6 42,5 1 1,3-8-78,-3 1 0,6-3 76,-5-2 0,7-2 56,-2-4 1,4-4-129,2-7 1,0-2 232,0-5 1,0-3-584,0-7 1,8-1 331,4 0 0,9-5-1121,2-1 1216,15-7 0,-9-4 0,13-10 0</inkml:trace>
  <inkml:trace contextRef="#ctx0" brushRef="#br0" timeOffset="5377">3874 3960 8028,'-17'-17'0,"7"5"-102,4 1 1,4 5-149,2-5 1,8 7 269,3-2 0,12-2 63,6 2 1,4 1 74,2 5-125,7 0 0,2 0-10,8 0 1,6 5-8,-1 1 0,14 13-17,-2-1 1,10 3-234,-4-4 1,8 0 147,-2 1 0,3-3-169,3-3 0,-1 3 258,0-3 0,1 1 7,-1-1 0,7 3 13,-1-4 1,0 7-24,-5 5 1,-7-4 7,1 4 0,0 4 17,5 2 1,1 3-6,-1 3 1,0-6-92,1 0 1,5-1 75,0 7 1,-42-20 0,0-1-27,-1 1 0,0-1 0,1-3 0,0 1 18,-1 2 0,0 1 0,1-4 0,0 1-2,42 16 1,4-6 5,-9 1 1,-3-2 2,-9 2 1,-9-4 0,3 4 0,-11-2 232,-1 2 0,-9-3 4,-2 3 1,-5-4-116,5-2 0,-8 6 174,3 0 0,1 0-225,-2-5 1,8-3 262,-2-4 1,4 3-260,2-8 0,-2 5 56,-4-5 0,2 5-74,-7-5 0,-7 8 7,-5-3 0,-8-1 262,2 1-187,-4 1 209,-9 5-304,-2 0 0,-8-5 3,0 0 1,0-7-166,0 7 1,-8-3-348,-3 3 0,-13 3 461,-4-3 0,-20 3 0,-6 3 0</inkml:trace>
  <inkml:trace contextRef="#ctx0" brushRef="#br0" timeOffset="6011">3684 3735 8114,'0'-9'-1156,"2"1"618,3 8 538,-3 0 0,8 0-195,-4 0 1,-5 8 196,5 3 1,-4 7 138,-2 5 1,0 0-13,0 11 1,0 5 95,0 13 0,0 1-152,0 5 1,0 5-33,0 12 0,0 0-136,0 12 0,0-7 178,0 7 1,0 5-416,0-5 0,0 1 381,0-7 0,0 1-28,0-7 0,2 8 37,4-2 0,-4-3-5,4 3 0,-5-6 38,-1 6 0,0 1 8,0 11 1,0-3-64,0 8 1,-1-8 12,-5 2 1,4 3-12,-4-3 1,2 0 24,-2-6 0,5 1-62,-5-1 1,4 1 43,2-1 0,0 1 1,0-1 1,0 1-48,0-1 1,2-5-92,4 0 0,-5-8 44,5 2 0,-4-4-24,-2-2 1,-2-6 158,-4 1 1,3 3-68,-9 2 0,6 4-4,-5-10 1,5 5 29,-5 1 0,7-8 12,-2-3 1,2-6 39,-2-6 0,4 2 15,-3-8 0,3-7 74,2-10-197,0-4 93,-8-1 0,6-13-188,-4-10 1,4-17 104,2-24 0,-7-15 0,-3-18 0</inkml:trace>
  <inkml:trace contextRef="#ctx0" brushRef="#br0" timeOffset="6659">571 5655 8009,'-17'-25'0,"-1"6"-152,1-4 1,0 1-205,-1-1 0,7 4 240,-1-4 0,8-2 91,-1 2 1,3 0 140,2 6 0,0-1-76,0 1 1,6 0 81,-1 0 1,9 5-22,-3 1 0,5-1 54,1-5 1,0 5-69,1 1 0,1 5 121,4-6 1,4 1-142,7-6 1,9-1 25,3 1 0,11-2-174,7-4 0,5-4 11,6-8 1,4 1-297,7-1 0,-39 17 1,0 0 327,2-3 0,0 1 0,2 1 0,0 0 5,1-4 1,0 0 0,3 3-1,1 1 4,2-1 1,0 0 0,1-1 0,1 0-8,0 0 0,1 1 1,3 0-1,0 0 19,3 2 1,-1 1-1,-1 1 1,1 0-273,0 1 0,0 1 0,0-2 0,1 1 304,2 3 1,0 1 0,-4-3-1,-1-1-28,-3 3 1,-1 1 0,0-1 0,-1 1-132,-4 2 0,0 1 0,-3-3 1,-1 1 173,47-8 0,-9-7-184,-3 14 0,-1-8 158,-10 7 1,-2-3 15,-10-3 0,-3 1 337,-8 0 0,-2 0-348,-4-1 0,-4 3 637,-7 3 1,-3-3-624,-3 3 0,2-1 905,-8 1-751,0-3 158,-6 5 0,-7-1-305,-4-1 0,-6 9 12,-6-3 1,-6 4-465,-11 2 1,2 0 421,-8 0 0,0-8 0,-5-1 0</inkml:trace>
  <inkml:trace contextRef="#ctx0" brushRef="#br0" timeOffset="7590">4012 311 8205,'0'-25'0,"0"4"-507,0-8 1,0 8 523,0-2 1,0 4 577,0 2 0,2-4-372,4 3 0,2-3-361,3 10 0,4 3 219,-3 2 0,3 4 65,3 2 1,-1 0-334,0 0 0,8 10 79,4 7 1,4 10 172,1 13 0,1-1-88,-1 7 0,9 6 21,3 5 1,4 1-11,2-6 0,0 0-3,-1 0 1,1 5-207,0 1 0,0 0 238,0-6 0,-2-1-46,-4 1 0,4 6 31,-4 0 1,4 1-16,2-1 1,4-4-17,-4 3 0,11 5 4,-5 1 0,1-1 33,5 1 0,-9-5-4,3 5 0,1-5 122,-1 5 0,0-5-125,-6 5 1,0-7 162,-1 2 0,-4-5-86,-1-1 1,-8 0 64,2 0 1,3 6-23,-3-1 1,6 1 91,-6-6 1,9 5-189,-3 1 0,9 0 18,3-6 0,7 7-145,-1 5 1,3-5 111,2-1 0,4 1-95,-4-1 1,10 0-171,-10-7 1,4 1 323,-4 0 1,-7-8-30,-4-3 1,-5 1-33,-1-2 1,-2 7 58,-4-7 1,-3 6 120,-9-6 0,1 6 13,-1-5 1,-1 7 44,-4-2 0,4 4-206,-5 2 1,7 0-33,5 0 1,1-1-159,11 1 0,-4 4 145,9-4 1,-1 7-62,2-12 0,1 6 49,5-6 0,-3-3-26,-3 2 0,-6-8 45,-1 3 1,-1-5 37,-9-1 0,-1-3 105,-5-3 0,-8 2-35,-4-8 0,0 6 190,-6-6 1,4 0 297,-9-6-237,-5 1 1,3-1 10,-4 0 0,-4-5-100,3-1-463,-3-7 1,-2 6 75,0-5-313,0-3-108,0 6 0,0-10-1063,0-4 1599,0-3 0,-7-16 0,-3-2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0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35 485 11969,'25'10'-813,"2"-3"532,7-7 1,3 0 151,3 0 1,-3 0 227,3 0 1,-3 0 216,-3 0 0,-1 0-282,-4 0 1,1 0-49,-6 0 1,-1 0-582,-6 0 0,0 0 2,0 0-283,1 0-83,-9 0 348,-1 0 1,-16 6 610,-3 0 0,-20 7 0,-5-3 0</inkml:trace>
  <inkml:trace contextRef="#ctx0" brushRef="#br0" timeOffset="200">104 433 8998,'0'17'1540,"0"1"0,-2-1-1075,-4 0 1,3 6 0,-9 0 1,8 0-128,-2-5 1,-1-1-285,1 0 0,-2-1-413,3-5-776,3 5 50,-6-7-1362,8 1 1237,0-3 0,8-8-19,3-5 1228,-3-4 0,7-15 0,-5-2 0</inkml:trace>
  <inkml:trace contextRef="#ctx0" brushRef="#br0" timeOffset="572">294 312 8425,'0'25'339,"0"2"-186,0 7 1,6 1-117,0 0 0,5 7 608,-5 4 1,0 4-131,-6 2 1,0 0-62,0 0 0,0-2-272,0-4 0,-8 2-141,-3-8 0,-1 6-149,-5-5 0,3-7 155,-9-5 0,-2-2-410,2 2 1,-2-4-1,2-8 0,4-7-149,-4-5 1,2 3 222,-2-2 354,4-8 1,-4-14-98,11-7 0,4-5 187,8 5 1,2-6 242,4 6 1,6 0-181,11 5 0,-2 7 97,8-1 1,-6 8-98,5-1 1,-4 3-110,4 2 0,-6 5-54,1 1-489,-4 8 85,-2-5 87,0 9 1,-5-3-1763,-1-4 1085,-7 5 939,4-7 0,-8 1 0,0-2 0</inkml:trace>
  <inkml:trace contextRef="#ctx0" brushRef="#br0" timeOffset="1476">1297 1 8035,'2'17'2092,"4"0"-1557,-4 1 1,6 5 74,-8 0 1,-2 2-299,-4-2 0,2-4-211,-7 4 0,1 2 3,-2-2 1,-3 6-202,4-6 0,1 0-36,-2-6 1,9 1-366,-3-1 1,2-6-725,-2 1 862,4-8 0,-3 3 55,10-7 1,-1 0-177,8 0 310,-1 0 110,6 0 284,1 0 1,-3 2 41,-3 4 1,-5 6 279,-7 11 0,0-4 294,0 4 1,-7 2-349,-5-2 0,3 0 172,-3-6 1,6 1-243,-5-1 1,5 0-153,-6 1 0,9-7 77,-3 1-250,4-1 63,2 6 0,0 1-105,0-1 0,0-5-85,0-1 1,6 1 97,-1 5 0,3-6-340,-2 1 168,-4-1 1,11 1-143,-7 0 187,0-9 0,-4 5-179,3-8-59,-3 0-56,6 0 0,-6 0-107,4 0 0,-4-2 161,3-4 0,-1-3-70,2-9 1,-4 7 173,4-1 1,-2 1 25,1-6 1,-3 5 76,4 1 652,-4 7-343,-2-12 0,-8 14 179,-3-3 1,-5 3-57,-1 2 1,-8 5-75,-4 1 1,-3 8-89,-3-3 1,0 5-75,1 1 1,-1 6 37,1 0 1,-5 0-193,5-6 1,-5 6-216,10 0 0,-1 1-9,1-7 1,4 0-103,8 0 1,-1-5 143,1-1 0,5-7-117,1 2 285,7 4-43,-4-8 191,8 5 1,8-7 47,4 0 1,3 2 359,2 4 0,6-2-75,0 7 1,8-1 284,-2 1 1,4 5-137,1-5 0,1 5-125,-1 1 1,9-5-374,3-1 0,6-5-82,5 5 0,-3-7-150,4 2 0,-3-4-278,3-2 0,-4-6-620,4 0 0,-5-7 252,-1 1 0,-2-3-486,-4-2 1,2-1 357,-7 1 0,-9 6 397,-9-1 1,-3 1 541,-3-7 0,0 1 0,1 0 0</inkml:trace>
  <inkml:trace contextRef="#ctx0" brushRef="#br0" timeOffset="1766">2231 744 7883,'0'10'1172,"0"5"1,2-7-1005,4 4 1,3 1 909,9-7 0,-1 5-120,0-5 1,1 6 102,-1-7 0,-6 7-688,1-6-625,0 7 1,5-9 5,0 7 0,-5-5-247,-1 6 1,-7-7-3083,2 7 3575,-4 0 0,-2 5 0,0 0 0</inkml:trace>
  <inkml:trace contextRef="#ctx0" brushRef="#br0" timeOffset="1884">2231 1246 7875,'-17'11'-1,"0"1"1,-1-6 2881,1 5-1419,7-7-1565,3 11-127,7-13 0,2 4-165,3-12 1,3-3-164,4-9 0,3 1 558,-3 0 0,3-8 0,2-2 0</inkml:trace>
  <inkml:trace contextRef="#ctx0" brushRef="#br0" timeOffset="2573">1211 295 7818,'0'-10'-707,"0"2"625,0 1 422,0 5 1,0-8 286,0 4-271,0 4-182,0-13 0,0 11 228,0-7 227,0 7-386,0-11 0,0 11 302,0-8-341,0 8-273,0-11 0,2 7 141,4-3 0,3-3-87,8 9 1,1-7 44,-1 6 0,0-5-185,1 5 0,-1 0 92,0 6 99,1 0 0,-1 2 156,0 4 1,-2-2-109,-3 7 1,1 1 152,-7 5 1,6 2-17,-6 4 0,-1-3-86,-5 3 0,0-4 37,0-2 1,0 0-11,0 1 0,-2 5-69,-3 0 1,1 0-3,-8-6 1,1 0-120,-7 1-82,1-9 176,0 7 0,0-9-111,-1 5-31,1 3-4,0-13 1,-1 6-171,1-8 1,0 0-112,-1 0 1,7-2-1026,-1-4-856,9-3 2242,-5-9 0,8-7 0,0-2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01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156 329 7888,'-17'2'581,"-1"4"0,9-2 2247,3 7-2363,-4 1 1,3 5-36,-5 0-1334,-3 1 904,5-1 0,-15-8 0,-2-1 0</inkml:trace>
  <inkml:trace contextRef="#ctx0" brushRef="#br0" timeOffset="544">18 52 7854,'9'-7'183,"7"5"1,-14-8 357,3 4-150,5 4 0,-8-7 546,4 3-178,-4 4-323,-2-6 0,1 8 75,5 0-493,-4 0 0,8 0-3,-4 0-384,-5 0-15,7 0 259,-8 0-1217,0 0 447,-8 0 417,-1 8 1,-3 0-180,1 3 1,7-1 656,-2-4 0,20-4 0,5 5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00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8012,'9'0'777,"7"0"1,-12 7-401,7 5 0,-7 11-123,2 6 0,1 11-113,-1 6 0,0 4 77,-6 2 0,0 6-207,0-1 0,0 1 35,0-6 0,2-2-76,4-4 0,-3-4 73,9-7 0,-6-8-104,5-4 1,1-4 167,5-2 0,0-7-44,1-4 1,-1-4 373,0-2-140,1 0-132,7-8 1,-6-4 97,4-11 1,2 0-192,-2-11 1,6 1-131,-6-13 0,9-8 10,3-9 0,2-8-539,9-10 0,0-6 518,-20 39 0,0-2 0,-1 0 0,0 0-71,-2 4 0,0 0 0,23-38 79,-12 9 0,3 7-44,-14 11 1,-6 3 66,-5 19 0,-6-1-115,5 13 1,-7 6-119,2 5-55,-4 8-329,-2-3 690,0 7 0,-2 0-400,-4 0 1,4 7-394,-4 5 1,-1 3-2,1 2 759,-8 8 0,5 2 0,-9 8 0</inkml:trace>
  <inkml:trace contextRef="#ctx0" brushRef="#br0" timeOffset="296">986 710 8250,'0'23'579,"0"0"0,0 9-53,0 3 0,0 1 110,0 11 1,0-7-234,0 6 1,0-6-256,0 6 1,0-9-10,0-2 0,-1-3-108,-5-9 0,4 0-156,-4-5 0,4-7-361,2 1 1,0-7 27,0 7 1,2-8-523,4 2 1,-2-4-81,7-2 1,-5-6 1059,6 0 0,-1-7 0,6 3 0</inkml:trace>
  <inkml:trace contextRef="#ctx0" brushRef="#br0" timeOffset="583">1505 934 7950,'10'-9'-85,"-2"-7"0,-16 14 296,-4-3 0,-5 3-88,-6 2 0,2 2 207,-8 3 1,2-1-79,-2 8 1,-3-1-326,3 7 1,4-1 50,2 0 1,4-1 102,1-5 0,9 5 32,3-5 1,4-1 88,2 1-71,0 1 0,8 3 123,3-3 0,5 3-11,1-3 0,0-3-122,0 3 1,1-9 28,-1 3 1,0 2-27,1-2 0,-1 1-103,0-1 0,1-4-103,-1 4 1,0-2-315,0 1 1,1-3-137,-1 4 1,0-4-1375,1-2 1906,-1-8 0,8-1 0,2-9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5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8030,'17'0'146,"-5"0"97,-1 0 0,1 0-128,5 0 0,-5 2 1,-1 4 0,1-4-237,5 4 0,0 1 73,1-1 0,-1 0-356,0-6 1,8 0 112,4 0 1,-2-2-26,2-4 0,-1 2 105,7-7 1,-2 7 210,-4-2 0,11-3 0,-4-1 0</inkml:trace>
  <inkml:trace contextRef="#ctx0" brushRef="#br0" timeOffset="179">935 139 8012,'17'0'-60,"0"0"1,1-5-58,-1-1 1,2-6 427,4 6 0,-2-7 0,8 1 1,-6 3-211,6-3 1,-6 9-3,6-3 1,0 4 10,5 2 0,-5 0-125,0 0 1,-6 0-229,6 0 0,-8 0-29,2 0 0,-4 0-307,-1 0 1,-1 0-313,0 0 891,-7 0 0,13-8 0,-4-1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58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17 260 8302,'-9'0'1899,"1"-7"-978,8 5-206,0-6-250,0 8 0,8 8-205,3 3 0,5 7-77,1 5 0,0 5 159,1 13 0,-3-3-61,-3 8 1,3 0 81,-4 6 1,-3 0-17,-2 0 0,2 0 102,-3 0 0,1-8-199,-6-4 1,6 3-43,0-3 0,5-5-184,-5-7 1,5-6 58,-5 1 1,8-6-187,-3-6 1,-1 3 122,1-8 0,-5-1-100,6-5 1,-7-1 8,7-5 0,-1-6-38,7-11 1,5-6-50,0-11 1,8-12-92,-3-11 1,7-6-476,5-6 0,-3-2 451,3-4 1,2 0 128,-1 12 1,-3 4 47,-9 13 0,-4 8 113,-8 3 0,1 5-87,-1 1 0,-6 8 225,1 4 0,-8 4-460,2 2-595,3 0-503,-7-1 544,6 9-136,-8 1 1,0 10 365,0 4 0,0 3 127,0 9 1,-2 7 67,-4 3 434,-3-3 0,-9 8 0,1-6 0</inkml:trace>
  <inkml:trace contextRef="#ctx0" brushRef="#br0" timeOffset="245">951 693 7854,'10'7'535,"-2"3"0,-8 7 125,0 1 0,5-1 204,1 0 1,0 0-26,-6 1 0,0-1 477,0 0 1,0 3-141,0 3 0,6-4-598,-1 4 1,1-4-126,-6-2 0,0 1-158,0-1-511,0 0 1,0 1-897,0-1-1302,0-8-19,0 7 2433,0-14 0,-8 13 0,-1-5 0</inkml:trace>
  <inkml:trace contextRef="#ctx0" brushRef="#br0" timeOffset="403">1678 1073 7789,'-14'19'2718,"-3"4"1,-4-3-2523,3 3 1,1 2-965,0-2 0,-8 2 768,-4-2 0,-11 11 0,-5 11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57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7847,'-10'-8'4074,"2"6"-4176,8-5 340,0 7 0,0 2 26,0 3 1,0-1-95,0 8 1,-7-1 26,-5 7 1,2 1-360,-1 4 0,-1-2 186,-5 8 1,0-8-153,-1 2 0,9-4-33,3-1 1,4-1 187,2 0 1,0-5-18,0-1 0,8-7-126,3 2 1,5-4 132,1-2 1,6 0 23,0 0 0,12 0 4,-6 0 1,7-6-9,-7 0 1,-2 0-503,2 6 1,-8-5-106,2-1 1,-10 0-322,-1 6 1,-8 8 258,1 3 0,-5 7-777,-5 5 1409,-5-4 0,-23 14 0,-3-7 0</inkml:trace>
  <inkml:trace contextRef="#ctx0" brushRef="#br0" timeOffset="324">35 641 7847,'-17'0'454,"7"7"149,2-5 0,16 6-302,3-8 0,11 0-245,1 0 1,7 0 323,-1 0 0,-2 2-109,2 4 0,-6-5-257,6 5 0,-8 2-104,2-2 1,-9 7-106,-3-1 1,-7 9 158,2 2 1,-4 8-36,-2-3 0,-2 5 351,-4 2 1,-4-3-184,-7-3 0,0 2 484,-1-8 1,3 0-222,3-6 1,5 1 63,7-1 1,0-6 117,0 1-522,0-8 1,9 3 108,9-7 1,-1 0-90,6 0 1,2-7-364,-2-5 1,0-3 183,-6-2 0,6-6-304,1-1 1,-7-1 165,-6 2 0,-7 4-22,2-4 1,-4 4 175,-2 2 0,0-1 207,0 1 0,-8 7-200,-3 5 1,-5-3 23,-1 2 1,0 0-171,-1 6 1,-5 0-259,0 0 0,0 6-1260,6 0 1780,0 7 0,-1-3 0,1 7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5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7871,'18'0'0,"-7"0"949,1 0 1,-1 8-291,6 3 1,1 12-95,-1 6 1,0-2-221,1 2 1,-1-1 67,0 7 0,0 0-383,1-1 0,-9-5-290,-3 0 0,2-8-574,-2 2 0,-1 2 531,-5-2 1,6-6-1034,0-5 918,0-1 0,-14-1 80,-4-4 1,-3-4 270,-2-2 1,-1 0 291,1 0 0,-2-8 82,-4-3 1,4-7 462,-4-5 0,3 4 996,3-4-660,7 4-293,3 1-547,7 1 0,9 2-523,9 3 0,7-3-97,9 3 1,7 3-320,-1-3 0,8 1-123,-2-7 1,-2 1 795,2 0 0,-7-1 0,3 1 0</inkml:trace>
  <inkml:trace contextRef="#ctx0" brushRef="#br0" timeOffset="506">1142 70 7876,'-18'-8'2209,"1"6"-2613,0-6 368,7 8 1,2 8 147,8 3 0,-5 5-50,-1 1 0,0 0-106,6 1 0,-6-1-67,1 0 1,-1 6 73,6 0 1,0 1 1,0-7 1,0 2-140,0 4-10,0-4 0,0 6 179,0-7 1,6-1-6,-1 0 1,7 0 123,-6 1 1,5-1-54,-5 0 0,2 3 419,-3 3 1,-3-2-78,4 8 1,-4-1 72,-2 7 1,0-6-223,0 0 0,0-6-163,0 5 0,0-6 208,0 1-319,0-4-401,0-2 0,2-7 27,4-4-177,-4-5 0,5-8-30,-7-5 1,2-5-231,4-6 1,-2-4 187,7-8 643,1-7 0,13-10 0,2-9 0</inkml:trace>
  <inkml:trace contextRef="#ctx0" brushRef="#br0" timeOffset="1058">1487 173 7876,'18'0'325,"-1"0"0,-4 0 500,5 0 0,-5 0-656,10 0 0,-2-5-2,2-1 1,-1-6-109,6 7 0,-6-9-161,1 3 1,-4 1-366,-2-2 1,0 9 170,1-3 0,-7-2-310,1 2 1,-8-1 126,1 1 6,-3 4 1,-4-11 169,-3 7 0,-5-6 303,-7 6 0,-1-1 0,1 1 0,0 4 75,0-4 0,5 4 230,0 2-65,1 0 21,-6 0 0,1 2 360,5 4-110,-5 4 1,13 7-28,-9 0 0,8 6-132,-2 0 0,3 0-198,-3-5 1,4-1-40,-4 0 1,4 6-233,2 0 0,0 1 22,0-7 1,0 0-109,0 0 1,0-5-120,0-1 0,2-5-1112,4 6 533,-4-8 238,13 3 861,-5-7 1,7 0 9,0 0 0,1 0 73,-1 0 0,-2 2-118,-3 4 0,1-2 29,-7 7 0,6 1 112,-7 5 0,1-5 55,-6-1 0,0 1-92,0 5 0,-2 6-96,-4 0 0,-3 0-237,-8-6 0,5 1 4,0-1 1,3-5-6,-3-1 1,3-5-12,3 5-389,4-7 113,-6 12 103,16-14 0,2 5 207,7-7 0,0 0-30,1 0 0,-1-6 81,0 1 1,0-1-65,1 6 39,-1 0 44,0 0 0,-7 0 1,-2 2-186,-8 4 1,-14 3-260,-3 9 1,-14 7 417,-4 3 0,-14 13 0,-13 3 0</inkml:trace>
  <inkml:trace contextRef="#ctx0" brushRef="#br0" timeOffset="1516">778 1263 7876,'-17'0'0,"0"0"1008,7 0-837,3 0 0,22-14-340,8-3 1,10-10 250,7 4 1,4-2 206,8 2 0,2 4-287,3-4 0,3 0-53,3 5 0,3-3-35,-9 10 1,7-5 84,-7-1 1,1 6-45,-6-1 0,-6 2-21,0-1 0,-13-3-253,1 9 1,-10-7 87,-1 6 1,-6-1-575,-6 1 259,-3 4 367,-8-6 0,-8 8 200,-3 0 0,-4 0-126,-3 0 1,1 0 235,0 0 164,-1 0 1,1 8 257,0 4 1,7 5-142,4 6 1,4 4 188,2 7 0,0 1-272,0 0 0,0 1-41,0 4 0,2-9-366,4 4 0,-4-6 115,4-1 1,-4-3-74,-2-7 0,0-1-66,0 0 0,0-5-68,0-1 0,-8-7 219,-3 2 1,-5-4 294,-1-2 1,0 0 73,-1 0 0,1-8 462,0-3 1,5-5-50,1-1 0,1 0-342,-1-1 1,-3 1-235,8 0 0,1-1-271,5 1 0,7 2-289,5 3 1,3-1 14,2 7 1,8-7-359,4 1 0,-2-3-26,2-3 0,0 7-654,5-1 1,1 1 295,0-6 1,-3-1 1031,-3 1 0,4-8 0,-6-2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5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1 917 10319,'9'-10'1222,"7"3"-1070,-7-1 1,3 6 348,-1-4-237,1 4 0,5 2-105,1 0 1,-1 0-8,0 0 0,2 0-232,4 0 1,-3-5 84,3-1 0,2-6-256,-2 7 1,6-7 5,-6 6 1,0-5-141,-6 5 1,0 0-125,1 6-252,-1 0 157,0 0 388,-7 0 1,-3 2 147,-7 4 0,-2 4-111,-3 7 0,-5 0 73,-7 0 0,0 1 35,-1-1 1,1 2 184,0 4 1,-1-4-57,1 5 0,6-11 280,-1-1-206,8-1 138,-4 6-85,8-7-141,0 5 0,2-13-47,4 4 0,2-2 7,3 2 0,5-4-265,-5 3 225,5-3 1,1-2-19,0 0 0,-5 0-104,-1 0-3,-7 0 0,4 2 134,-8 4 0,0-2-28,0 7 1,-2 1 117,-4 5 1,-3 6-8,-9 0 0,-1 2-12,-4-2 1,4-4 99,-4 5 0,3-5 210,3-2 0,2 0-64,3 1 1,-1-7 370,7 1-596,0-8 1,6 5 87,0-3 0,2-4-258,4 4 89,4-5 1,3-2-1,2-3-69,5-2 1,3-7 79,0 1 1,-4-3-32,4-3 0,-2 1-139,2 0 1,-4-1-209,4 1 0,-3-6-435,-3 0 1,-2 0 358,-3 6 0,3-1-201,-3 1 0,-3 0 660,3-1 0,-2-5 0,1 0 0,4 0 0,-5 6 0</inkml:trace>
  <inkml:trace contextRef="#ctx0" brushRef="#br0" timeOffset="287">693 588 7940,'0'-9'400,"0"-7"1,-2 15 385,-4-5-539,4 4 0,-8 2 53,5 0 0,3 2 0,-4 4 0,4 3-207,2 8 1,0 8-184,0 4 0,0 4 4,0 1 1,0 7 119,0-1 1,0 8-10,0-2 0,0-1 23,0 1 1,0-10-148,0-1 1,0-3-63,0-9 0,6 6-221,-1-6 1,3-5 32,-2-7 1,-4-5-713,4 5 522,3-7 0,-5 2 139,8-12 0,-7-9 400,7-8 0,-8-16 0,11 11 0,-5-15 0</inkml:trace>
  <inkml:trace contextRef="#ctx0" brushRef="#br0" timeOffset="649">883 87 7940,'9'-17'-359,"-3"-1"0,-4 7 391,-2-1 195,0 8 1,0-5 180,0 3-232,0 4-70,0-6-44,0 8-231,0 0 298,0 8-29,0 2-26,0 7 1,2 0 3,4 1 0,-2-1 45,7 0 0,-7 8-70,2 4 1,1 4 4,-1 1 19,8 9-96,-12 1 0,13 10 15,-4 3 1,-1 5 35,2 7 0,-7 2-23,7 4 0,-6 4-189,5 7 1,-7 1 258,2-1 0,-4 2-3,-2 5 1,0 1-40,0 4 1,-6-4-56,0-8-1148,0 1 1116,-1-8 0,5-10-132,-4-12 1,4-5 107,2-6 0,0-11-78,0-12 0,0-4-38,0-1 0,2-9-242,4-3 1,-4-6 277,3-6 0,3-11 154,-2-12 0,7-19 0,-3-6 0</inkml:trace>
  <inkml:trace contextRef="#ctx0" brushRef="#br0" timeOffset="1099">1125 727 7881,'9'-12'753,"-3"1"-603,4 7-87,-8-4 257,5 8 86,-7 0 0,6 2-260,0 4 0,2-2-7,-3 7 0,-1-7-598,8 2 0,-6 2-268,5-3-123,1 9 281,5-5-151,0 9 450,0-1 0,-5 0-66,0 1 394,-9-1 0,5 0 103,-8 0 154,0 1 1,-6-1-66,1 0 0,-1-5 116,6-1 1,-2-1-21,-4 1 173,4 5-298,-6-7 1,3 3 75,-1 0 0,-6-1 35,7 6 1,-9 6 72,3 0 1,1 0 293,-1-5 60,7-1-409,-12 0-347,14 1 0,-3-9 101,10-3 1,5-4-87,7-2 1,1 0-675,-1 0 0,6-8 393,0-3 0,6-5-959,-6-1 0,6-6 1222,-6 0 0,8-8 0,-5 4 0</inkml:trace>
  <inkml:trace contextRef="#ctx0" brushRef="#br0" timeOffset="1412">1938 0 11874,'17'0'-35,"8"0"251,4 0 1,3 0 71,3 0 1,0 0-110,-1 0 1,-1 0-73,-4 0 0,1 6-182,-7 0 1,-5 0-428,-7-6 0,-1 2-696,1 3 0,-3-1 427,-8 8 0,-2 1-751,-4 10 1522,-3-3 0,-24 12 0,-3-5 0</inkml:trace>
  <inkml:trace contextRef="#ctx0" brushRef="#br0" timeOffset="1988">2093 381 7888,'0'17'0,"0"0"0,0 1 1002,0-1-637,0 0 0,0 1 146,0-1-244,0 0 0,0 1 267,0-1-467,0 0 1,0 0 153,0 1-689,0-1 295,-7 0 150,5-7 1,-6 0-428,8-5-177,0-3 78,0 6 0,8-16 185,3-3 0,6-5-72,7-1 0,2 0-65,9-1 547,7 1-94,-5 8 1,3-5 228,-11 8 0,2 1-146,-8 5 1,0 0 350,-6 0-170,0 7 0,-7 3 129,-4 7 0,-6 6-51,-6 0-144,-4 0-56,-7-5 0,-6 5-172,0 0 0,-6 0-70,6-6 1,-2 0-243,2 1 1,2-7 108,-8 1 0,8-8-46,-2 1 1,4-3-110,1-2 436,9 0-136,-7 0-18,15 0 956,-7 8-381,8-6-179,8 6 148,-7-1 1,7 3-63,-8 7 0,0-5 289,0-1 0,-2 1-245,-4 5 1,-3 0-194,-8 1 0,5-1-149,0 0 0,1-5-234,-6-1 0,5-7-543,1 2 233,7-4 128,-4-2 0,10-2 140,4-4 1,5 2-208,12-7 0,4-1 208,8-5 0,-1 5 120,1 1 1,5 1 44,1-1 1,-1-3 173,-5 8 1,-1-5 91,1 5 1,-3 0 13,-3 6 0,-4 0 23,-7 0 0,-7 0 173,1 0-61,-9 0-298,5 0-21,-8 0 1,-2 0-127,-4 0 0,3 8-265,-9 4 0,1 3-100,-7 2 1,-1 1-256,-4-1 730,4 0 0,-22 8 0,5 2 0</inkml:trace>
  <inkml:trace contextRef="#ctx0" brushRef="#br0" timeOffset="2222">2318 1090 7888,'-17'17'49,"7"-5"282,4-1-148,4-7 195,2 4 53,0-8-159,8 0 0,2 0-118,7 0 0,-5 0-128,-1 0 0,1 0 94,5 0 1,0 0-218,1 0 0,-7 0 50,1 0 1,-7 2-105,7 3 1,-6-1 34,5 8 1,-7-1 74,2 7 1,-6-1 338,-6 0 1,2 1-115,-7-1 1,5 0 592,-6 0 1,7-1 381,-7-5-82,8 5-982,-3-14-376,7 5 1,7-7-213,5 0 0,9-7 362,2-5 0,8-3-2286,-3-3 2417,5-7 0,2-1 0,-1-9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1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623 381 7773,'0'-10'-72,"0"-5"165,0 13 1,-6-8-148,1 4 153,-1 5 0,4-13 2,-4 8 1,4-1-292,-3 1 165,-5 4 0,8-8-21,-4 5 129,4 3 4,2-6 1,-2 8 249,-3 0 328,3-8-235,-6 6 201,8-5 453,0 7 1744,0 0-2448,0 7 0,0 3-128,0 7 1,0 1 122,0-1 1,0 0 122,0 0 1,-2 3-118,-4 3 0,4-4-33,-3 4 1,3-4-217,2-1 1,-6-1-280,0 0 202,0 0-305,6 1-752,0-9-317,0-1 1,2-8-611,4 0 0,-2-8 327,8-3 1602,-1-5 0,6-9 0,1-1 0</inkml:trace>
  <inkml:trace contextRef="#ctx0" brushRef="#br0" timeOffset="581">35 415 7887,'-7'-17'0,"3"6"15,-8-1 1,8 6-18,-1-5 0,3 5 80,2-6 0,0 7 427,0-7-167,0 1 1,2-7-100,3 1 0,5 0-288,7-1 1,6 1 61,0 0 1,8-6 52,-2 0 0,-2 0-28,2 5 1,-1 1-9,7 0 1,5-1-8,1 1 0,-1 2-122,-5 3 1,-1 3 104,1 3 0,-1 4 14,1-4 1,-2 4 52,-4 2 1,3 8-60,-3 4 1,-4-3-3,-2 3 1,2-1-17,-2 6 0,6 1-1,-6-1 0,0 6 15,-6 0 0,6 0-10,0-5 1,0 1 133,-5 4 1,-1-4-75,0 4 0,-5 2 175,-1-2 1,-1 8-105,2-2 1,-5 3-43,-7 3 1,-2-6 70,-3 0 0,-5-1 3,-7 7 0,-3 1-31,-3 5 0,2-7-10,-8 1 1,-1 0 68,-11-7 0,3 3-71,-8-2 1,2-4 75,-3-8 0,-2-1 20,2-5 1,-3 3 177,-1-9 0,4 1-134,1-6 1,2-8-58,-2-3 1,-2-6-99,8-6 1,-1 1-168,7-6 0,1 1-80,4-2 0,4-2 120,8 8 0,7-8-92,5 3 0,3 1-235,2-2 0,4 0-267,7-6 1,1 1 104,11-1 1,4 3-293,1 3 0,-1-4 94,2 4 0,0 2-710,5-1 1419,1 6 0,0-3 0,-1 8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8901,'17'10'2199,"0"-3"-1287,1-7-576,-1 0 0,6 0-249,0 0 0,8 0-44,-3 0 0,-1 0-130,2 0 0,0 0-243,6 0 0,-7 0-528,1 0 0,-8 0-506,2 0 1364,-3 0 0,-3 8 0,0 2 0</inkml:trace>
  <inkml:trace contextRef="#ctx0" brushRef="#br0" timeOffset="152">174 329 11587,'17'0'2023,"8"0"-2125,4 0 1,5 0 105,7 0 1,-3-6 93,8 0 0,-7-5-358,1 5 0,2 0-1342,-1 6 1602,-1 0 0,2-8 0,2-1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21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3182 7991,'15'-11'-587,"-3"-1"495,3 9 1,-5-13-59,7 5 0,2 1 0,2-1-117,2-3 0,0-1 385,-5-3 1,7 1-19,3 0 0,-1 0 133,2-1 1,0 1-11,6 0 0,-7-1-140,1 1 1,0 0 15,6-1 1,-1 1 23,1 0 1,-1 0-122,1-1 1,0-1 118,-1-4 1,6 4-164,1-4 1,7-2 22,-2 2 1,4-8-64,2 2 1,7-3 109,5-3 0,-3-2-182,3-3 0,-1 4 207,6-5 1,-5 3-31,-1-3 1,1 5-9,5-4 0,0 3 18,0 2 1,-6 3 97,1 3 0,-1-4-47,6 5 0,-7-3 13,-4 2 1,1 2-114,-1 4 1,-1 2 45,-5-8 0,0 6-31,0-6 0,0 8 55,0-2 1,0-2-95,0 2 0,-1-2 76,1 2 1,-7 4 63,-5-4 1,-6 3-46,-5 3 0,2 0 9,-8 0 0,-2 5 82,-9 0 373,3 1-444,-5-6 152,-1-1-1480,-1 9 1253,-8 1 0,0 0 0,0-1 0</inkml:trace>
  <inkml:trace contextRef="#ctx0" brushRef="#br0" timeOffset="788">3771 1315 8246,'0'-17'-209,"0"5"-99,0 0 1,0 7 278,0-7 1,7 1 7,5-7 1,3 1 227,2 0 1,7-1-139,-1 1 0,0 0 276,-6 0 0,0-1-104,1 1 0,-1 2-76,0 3 0,0 4-139,1 8 1,-7 0-67,1 0 1,-6 0-145,5 0 0,-7 14 99,2 3 1,-4 6 59,-2 0 1,-6 4 10,0 8 0,-7 5 203,1 0 1,-3 1-144,-3-7 1,7 3 164,-1 3 0,1-1-29,-6 7 0,-3-6 57,-3 6 0,4 0-144,-4 6 0,4 0-158,1 0 1,3 0-377,4 0 0,-3-2 211,8-4 0,-1-6-287,1-11 0,4 2-177,-4-8-9,4-8 383,2 1 1,0-22 134,0 0 1,-5-13 182,-1-4 0,-8-8 0,5 4 0,-9-7 0</inkml:trace>
  <inkml:trace contextRef="#ctx0" brushRef="#br0" timeOffset="992">3632 1626 9719,'10'0'510,"5"2"-685,-3 4 0,5 3 374,6 9 0,-2-1-177,8 0 0,-8 1-253,2-1 1,-2 0-34,2 0 1,-3 3 118,3 3 0,-4-10-90,-2 4 1,1-3 44,-1 3 1,0-7-79,0-4 1,1 1 44,-1-1 0,6-6-135,0-6 1,8-13 357,-2 2 0,3-20 0,3 1 0</inkml:trace>
  <inkml:trace contextRef="#ctx0" brushRef="#br0" timeOffset="1597">4601 1107 8176,'7'-25'0,"3"8"217,7 0 0,2-1-87,5 7 0,2 1-527,9-1 0,5 5 249,1-6 0,5 3 457,-6-3 1,8-1-38,-2 7 0,-1-2-134,1 3 1,-8 3-122,2-4 0,-5-2 13,-6 3 1,2-3-137,-8 2 0,5 2 24,-4-7 0,-1 7-229,-6-2 0,-2-3-12,-3-3 36,3-3 1,-7-3 219,3 1 0,-3 6-58,-8-1 0,0 0 128,0-5 0,-2 6-251,-4-1 335,-3 1 1,-9-5 12,1 5 1,0-3 8,0 8 0,5-5-70,1 5 0,-1 0 243,-5 6-120,-1 0 0,1 2-132,0 4 1,5 4 135,1 7 1,5 8-66,-6 4 1,7 11 267,-7 6 1,8 12-45,-1 5 1,3 12-43,2 6 1,0 15-529,0 2 1,0-39 0,0 1 224,0-2 0,0-1 0,0 6 0,2-1-11,0 2 0,1-1 1,1-3-1,0-1 29,1 0 0,2-2 1,0-5-1,1-3-449,3 32 0,3-6 252,-3-12 0,3-11 77,-8-11 0,-3-7 166,-8-5 1,-7-4 170,-11-8 0,2-7-121,-8-4 0,2-4 458,-2-2 1,-3-8-521,3-4 1,2-13 157,-2-9 0,8-6-214,-2-7 0,4-4 93,2-1 1,1 4 185,5-10 1,-3 8 1,8-8 1,1 10 33,5 2 1,0 6-230,0-6 0,7 5-133,5-5 0,9 6-74,2-6 0,14 5 111,-3-5 1,6 6-425,1-6 1,3 7 198,8-1 0,0 4-409,0 1 1,-2 0 126,-4 1 0,6-1-51,0 1 1,-1-7-33,7 1 355,-4-8 0,5 4 0,3-8 1</inkml:trace>
  <inkml:trace contextRef="#ctx0" brushRef="#br0" timeOffset="2639">6555 364 8104,'27'-43'0,"-8"7"190,-8-4 1,-1 3 373,2 2 1,1 3-369,-7 3 0,0 4 51,-6 8 0,0-1-259,0 1 1,0 6 202,0-1-13,0 8 0,-8-3-62,-4 7 0,-3 1-110,-2 5 0,-3 4-210,-3 7 0,4 8 86,-4 4 0,4 4-84,2 1 0,5-5 47,1 0 1,7-8 30,-2 2 1,6 2 63,6-2 1,5-2 45,12-9 1,10 1-3,7-7 1,6 0 22,-5-6 1,3 0 109,-9 0 1,1 0-113,-13 0 0,0 0-183,-6 0 1,-5 0 114,0 0 1,-9 2-74,3 3 1,-12 5 127,-5 7 0,-6 3-4,-7 3 1,-8 3-47,-9 9 1,-1 0-5,2-1 1,3 1 32,-3-1 1,3-5-11,3 0 1,7-6-12,4 6 0,4-8 20,1 2 1,1-2-138,0 2 1,7-3 117,4 3 0,3-10-65,-3-1 105,4-1 26,-6 6 54,16 1 0,2-9-106,7-3 0,2-4-64,4-2 0,6-8 81,11-3 1,6-5-285,12-1 1,-2-6 100,7 0 1,-1 0 131,1 6 0,-3 7 74,-8 4 0,-10 4 197,-8 2 1,-1 0 488,-10 0-299,0 0 340,-6 8-450,-7 2 0,-2 7-85,-8 0 0,0-5-51,0-1 0,-8 1-112,-3 5 1,-5 0-92,-1 1 0,0-1-317,-1 0 1,-1-5-161,-4-1 1,-2-1 219,-4 1 1,2 3-56,4-8 1,4 1-264,-4-1 692,-4-4 1,8 6-16,-4-8 1,9-2 171,3-4 120,7 4 74,-4-6 1,3 10 32,-1 4 0,0 6-145,6 11 0,-6 4 2,0 7 1,1 3-64,5 3 0,0-2-194,0 9 1,0-7-48,0 6 0,0-8-228,0 3 1,0-5 109,0-1 0,2-8-108,3-4 0,-3-4 77,4-2 0,-4-5 45,-2-1 176,-8-7 0,-1 10-108,-9-8 1,-5 5 60,0-5 0,-7 1 0,1-1 0,-4-4 9,-2 4 0,7-2-63,-1 2 0,8-5-21,-2 5 1,3-4-129,3-2 1,6 6 10,-1 0-143,1-1 250,1-5 0,0 0 115,5 0 0,3-1-143,-4-5 256,4 4-142,2-14 294,0 7-42,0-1-132,0-5-316,0 13 240,0-6-281,0 8 452,0 0-230,-8 0 250,6 0-148,-5 0-64,7 0 1,0 2 45,0 4-113,0-4 48,0 6-40,0-8-153,0 7-349,0-5-93,0 6 206,7-8 174,-5 0 0,6-2 61,-8-4 0,0 2-153,0-7 0,0-1 71,0-5 1,-2 5 248,-4 1 0,-3-1 0,-9-5 0,1 0 0</inkml:trace>
  <inkml:trace contextRef="#ctx0" brushRef="#br0" timeOffset="3092">5950 1522 8104,'9'-11'-86,"-3"-1"1,9 1 715,3-7 0,12 1-179,5 0 1,1 0-233,11-1 1,-9 1-62,2 0 0,-3 7-142,-3 4 1,-5 4 7,0 2 1,-10 2-233,-1 4 1,-3 9 77,-9 9 1,-1 1 130,-5-2 1,0 2-163,0 3 1,-1 3 14,-5-8 0,-2 8 159,-3-2 1,-11-2 29,5 1 1,-4-4 141,4 4 0,-8 1-82,-4 6 1,-4-1 105,-1 1 0,-1 7-143,0 4 1,1-2 29,-1 3 1,1-3-86,-1 2 0,8 2 73,4-8 0,0 1-128,6-7 0,-2-1 39,13-4 0,-6-4 33,7-8 63,-1-7 3,6 5-84,0-13 1,0-2 22,0-12 1,7-5-231,5-6 1,3 2 70,3-8 1,-1 0-121,0-5 1,1 5-230,-1 0 1,0 2-287,0-2 0,3-3 761,3 3 0,4-4 0,7-1 0</inkml:trace>
  <inkml:trace contextRef="#ctx0" brushRef="#br0" timeOffset="3217">6728 1488 7997,'17'-18'0,"0"1"0</inkml:trace>
  <inkml:trace contextRef="#ctx0" brushRef="#br0" timeOffset="3312">6883 1367 8150,'0'-10'-515,"0"2"-657,-7 16 1172,-3 2 0,-7 7 0,-1 0 0</inkml:trace>
  <inkml:trace contextRef="#ctx0" brushRef="#br0" timeOffset="3600">6831 1453 8049,'-9'0'-43,"1"-8"69,0 7 0,7-5 59,-5 12 0,-2 11 139,2 12 1,-7 13 66,1 10 1,-3 9 268,-2 14 1,-1 4-540,1 8 0,6-9 181,-1-3 1,8-11-261,-2-7 1,5-5 170,1-6 0,0-9 413,0-8-221,-8-8-52,6 4-247,-6-16-188,8-1-76,-7-16 0,-1-1 39,-4-9 0,-3-1-491,3-4 0,-3 2 315,-2-8 1,-1 0-414,1-5 1,0-1 807,0 1 0,-8-9 0,-2-1 0</inkml:trace>
  <inkml:trace contextRef="#ctx0" brushRef="#br0" timeOffset="3900">5898 1920 8213,'7'-10'-14,"5"5"1,9 3 2,2 2 1,6 0 3,-6 0 1,6 0 34,-6 0 1,0 7 8,-6 5 1,-1 3-106,-5 3 1,-3-1-4,-8 0 1,0 8 1,0 4 0,0-2 51,0 2 0,-2-2 53,-4 2 0,-2-5-65,-3-6 0,-5-1 143,5 0 1,1-5 100,-1-1 218,-1-7 15,-5 4 311,0-8-462,-1 0 0,9-2 115,3-4-571,4 4 1,4-13 126,4 3 1,17-5-254,11-6 1,20 2 285,4-8 0,15-7 0,6-9 0</inkml:trace>
  <inkml:trace contextRef="#ctx0" brushRef="#br0" timeOffset="4213">7679 1505 8095,'-2'-23'76,"-4"0"0,2 2-208,-7 9-247,7-3 0,-4 11 113,8-7 1,-7 5 27,-5-6 0,-3 8 175,-3-1 0,-7 3 213,-3 2 0,-7 5-53,-5 1 0,3 8 155,-3-3 1,5 5 15,6 1 0,-1-2-125,7-3 1,-1 3 114,7-3 0,6 1-1,-1-1 1,8 3 257,-1-3 1,3 3-47,2 2 1,9 6 106,9 0 0,1 6-229,10-6 1,-1 8-124,7-2 1,0 2-250,-1-3 1,1 3 85,-1-8 1,1 0-199,-1-5 1,-7 3 123,-4-4 1,-3 4-673,-3-9 0,-2 3-30,-3 2 0,-3 1-1103,-3-1 1818,-4 8 0,-2-6 0,-9 6 0</inkml:trace>
  <inkml:trace contextRef="#ctx0" brushRef="#br0" timeOffset="4379">8440 2439 8012,'0'-17'1496,"0"7"-1052,7 2 1,-3 8-880,8 0-1192,-1 0 1627,7 8 0,-9 2 0,-1 7 0</inkml:trace>
  <inkml:trace contextRef="#ctx0" brushRef="#br0" timeOffset="4495">8457 3338 7929,'-17'-15'416,"-8"3"-416,6-5 0,-6 9 0,7 8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536 105 7305,'0'-10'654,"0"-5"1,-6 11-191,1-8 0,-1 7 234,6-7-486,0 8 72,0-11-76,0 13 0,-2-12 330,-4 9-26,4-1-328,-13 6 0,5 0-82,-7 0 1,4 0-47,-5 0 1,5 0-59,-10 0 0,-2 8 34,2 3 0,-6 4 93,6 3 1,-8 1-155,2 4 133,4-4 14,-7 14 7,12-14 0,-10 14-33,7-4 0,0 3 286,5 3-254,1-1-13,0 9-113,7-7 1,-3 14 130,7-4 0,0-1-11,6 1 0,0-2 2,0 2 0,2 2-53,4-8 0,-2 1-31,7-7 0,-5 1-139,5-1 0,1-7 62,5-4 1,-5-3-195,-1-3 0,3-2 92,9-3 0,-2-5-149,8-7 0,-6 0 43,6 0 1,-2-7-4,1-5 0,5-11-153,-4-6 0,4 2 56,1-1 1,-5-1-49,0-6 0,-2 3 174,2 3 1,-5 4 39,-6 7-40,-1 1 327,0 0 244,-7 7-181,-2 3 684,-8 7-483,0 7 0,0 3 88,0 7 0,0 0-130,0 1 1,2 5-22,3 0 1,-3 0-74,4-6 1,-4 1-3,-2-1 0,2-6-559,4 1 250,-4-1-1333,5 7 158,-7-1-432,0-7 518,0 5-228,0-13 754,0 6 642,0-8 0,-7-16 0,-3-3 0</inkml:trace>
  <inkml:trace contextRef="#ctx0" brushRef="#br0" timeOffset="216">346 693 7852,'-17'-8'360,"7"4"477,4-7-536,4 7 0,4-4-146,4 8 0,6 0 443,11 0 0,4 0-355,7 0 1,1-6-367,-1 0 0,7 1-127,-1 5 1,0 0-438,-5 0 1,0 0 348,-1 0 0,-5 0-508,0 0 846,-8 0 0,4-8 0,-8-2 0</inkml:trace>
  <inkml:trace contextRef="#ctx0" brushRef="#br0" timeOffset="440">1193 744 7852,'0'10'1051,"-5"5"576,-1-3-1102,-8 3 1,12 3 479,-3-1 0,-3 0-450,2 1 0,0 5-550,6 0 1,0 0-377,0-6 49,0 0 1,0 1-873,0-1-1133,0-8 2327,0 7 0,8-14 0,2 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7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156 157 7896,'10'-8'-328,"-4"-4"1,-4 3 347,-2-3 1,0 6 197,0-5 1,0 5 223,0-5 494,0-1-350,0-5-195,0 0 0,0 5 431,0 0-155,0 9 127,0-5-559,0 8 0,-2 0-14,-4 0 0,2 4-21,-7 7 0,-1 3 0,-5 15 0,-6 7 7,0 10 1,1 10 21,11 2 1,-4 7-186,3-2 0,4-1 20,3 1 0,3-13-533,2 2 1,0-12-140,0 1 0,7-11-402,5-1 0,11-8 336,6 2 0,-2-9-259,1-3 1,1-7 317,6 2 1,-1-4 614,1-2 0,0 0 0,-1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7946,'-7'25'578,"-3"2"-26,-7 7 0,-1-7-1872,1-4 1320,-8-11 0,-9 11 0,-11-4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1176 7902,'-14'-7'4245,"-3"7"1,4 7-5004,7 11 491,-4-1 0,8 0-425,-3 0 1,1-5 565,-2 0 0,2-9-1849,-7 3 1,-1-4 1974,-5-2 0,-8-8 0,-2-1 0</inkml:trace>
  <inkml:trace contextRef="#ctx0" brushRef="#br0" timeOffset="333">174 156 9544,'29'12'122,"-1"-1"0,1-7 916,6 2-629,7 3 0,-5-7 59,3 4 0,2-4-122,-1-2 0,-3 0-568,-9 0 1,2 0 28,-8 0 1,-6 0-460,-5 0 165,-9 0 1,5 2-602,-8 4 0,-8 1 1088,-3 5 0,-20 11 0,-5-4 0</inkml:trace>
  <inkml:trace contextRef="#ctx0" brushRef="#br0" timeOffset="537">433 519 7932,'-11'2'239,"-1"4"0,3 3 395,-3 9 1,-3-1-64,3 0 0,-1 8-163,1 4 1,-3 4 2,3 1 0,-3 1-14,-2 0 1,-1 5-115,1 0 0,2 1-150,3-7 0,4 1-117,8-1 0,2-1-47,4-4 1,6-4-289,11-8 1,4-2-423,7-3 1,1-4 347,-1-8 1,1 0-159,0 0 0,-7-2-68,1-4 1,-8 2-975,2-7 1593,-3-1 0,-11-13 0,-1-2 0</inkml:trace>
  <inkml:trace contextRef="#ctx0" brushRef="#br0" timeOffset="699">416 813 7920,'-17'0'2180,"7"0"1,4 0-1710,12 0-457,4 0 149,15 0 1,0 0-582,3 0 0,3 0 80,-8 0 1,2 0-155,-2 0 1,-9 0-690,3 0 1181,-4 0 0,5 0 0,-1 0 0</inkml:trace>
  <inkml:trace contextRef="#ctx0" brushRef="#br0" timeOffset="996">1004 882 7904,'-10'-17'629,"5"0"-184,3-1-228,2 9-743,0-7 451,0 15 0,2-13 409,3 8 54,-3 1 872,6 5 0,-8 3-254,0 9 1,0 1-19,0 16 1,0 0-645,0 6 1,-2-1-232,-4 1 0,2-3-764,-7-3 0,7 2 304,-2-8-359,-3 0 227,7-6 0,-6-5-1592,8-1 1242,0-7 0,2 4-221,4-8 1,3-8 354,9-3 695,-1-5 0,8-1 0,2 0 0</inkml:trace>
  <inkml:trace contextRef="#ctx0" brushRef="#br0" timeOffset="1233">1298 986 8604,'-8'10'2673,"-1"-1"-2381,-9-3 0,1-4-298,0 4 1,-6-4 125,0-2 0,-8 0 155,2 0 1,-4 0-111,-1 0 0,1 0 137,4 0 109,-3 0-66,12 0-298,3 7 0,11 1 112,12 4 1,6-3 24,11-3 1,4 4-135,7 7 1,1-6-623,-1 1 0,1-3 78,0 3 1,-3 3-275,-3-3 1,-4-2 56,-8 1 1,1-1-449,-1 1 0,-7-1 1159,-5-4 0,5-5 0,-1 7 0</inkml:trace>
  <inkml:trace contextRef="#ctx0" brushRef="#br0" timeOffset="1606">1661 18 7914,'17'-10'1021,"1"2"0,5 10-775,0 4 0,2 11 197,-2 12 1,-2 6 219,8 5 0,-8 6 481,2 12 1,-4 5-505,-2 12 0,-1-2 1,-5 8 0,-3-2-154,-8 1 1,0 1-203,0-12 0,-10 4-253,-7-9 1,-8-3-233,-9 3 1,-9-9-432,-3 3 1,-8-2-2236,-9 1 2866,-8-3 0,28-20 0,-3-1 0,1-1 0,-2 0 0,-1 1 0,-2 1 0,-1 1 0,0-1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 7892,'-17'0'60,"8"0"1,1 2-96,8 4 1,2 6 155,4 11 0,-4-2 440,3 8 0,3 5-298,-2 7 0,1 7 520,-1-2 1,-4 6-310,4 5 0,-4-3-85,-2 4 1,0-5-222,0-1 0,0-7-113,0-5 0,2-6 54,3-5-370,-3-4 239,14-7 0,-7-11 40,9-7 1,-1-15-219,0-14 1,8-6 7,4-5 0,6-4-53,5-8 0,2-8-133,4-3 0,-1 0-109,-5-7 1,-5 7 132,-1-6 1,-1 7-300,-10 11 348,0 6 0,-6 11-405,0 11 478,-7 3-203,-2 3-169,-8 8 550,0 9 0,-8 17 0,-2 10 0</inkml:trace>
  <inkml:trace contextRef="#ctx0" brushRef="#br0" timeOffset="237">572 494 7892,'0'10'493,"0"0"219,0-5 0,0-1-2,0 8 1,0 5 141,0 6 0,0 8-244,0-2 1,-2 5 149,-4 7 0,2-5-431,-7 4 0,5-3-306,-6-2 0,6-3-965,-5-3 1,7-4 396,-2-8-599,4 1 303,2-9 0,2-1-612,4-8 1,4-8 1454,7-3 0,8-12 0,2-4 0</inkml:trace>
  <inkml:trace contextRef="#ctx0" brushRef="#br0" timeOffset="529">917 736 7892,'12'0'592,"0"0"894,-9 0-696,5 0-250,-8 0-507,0 0-9,-8 0 1,-1-5 14,-9-1 0,-1 0-7,-4 6 1,2 0-285,-8 0 0,0 6 212,-5 0 1,1 5-28,4-5 0,2 7 586,4-1-255,4-4-114,2 7 1,3-11 516,9 7 0,-1 1-171,6 5 0,0 1 509,0-1-674,8 0 0,1 0 12,8 1 1,7-1-172,-1 0 0,7 1-127,-1-1 1,4-6-581,1 1 1,-5-6 351,0 5 0,-8-5-1268,2 6 1,2-9 184,-2 3 0,-5-4 1266,-7-2 0,1-8 0,5-1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8484,'17'0'2290,"0"0"-1979,1 0 1,1 6 16,4 0 1,-2 0 65,8-6 1,-2 0-129,2 0 1,3 0-51,-3 0 0,-2 0-269,2 0 0,-2 0-196,1 0 1,-3-6-336,-7 0 1,-7 0-726,1 6-1208,-8 0 2517,3 0 0,-14 16 0,-3 3 0</inkml:trace>
  <inkml:trace contextRef="#ctx0" brushRef="#br0" timeOffset="140">35 744 7893,'0'10'3571,"8"5"-3088,2-13 1,15 13-225,3-3 0,5-3-489,2 3 1,5-3-723,0 3 1,8-2 243,-1-5 1,-5-3 707,-2 4 0,4-4 0,1-2 0</inkml:trace>
  <inkml:trace contextRef="#ctx0" brushRef="#br0" timeOffset="597">1229 52 7950,'-18'-7'1432,"1"-3"-1524,0-7-504,-1 7 1,1 2 1124,0 8-310,-1 0 0,5 4 67,-4 8 0,3 1 128,-9 16 1,-2 8 13,2 9 1,0 13 368,6 10 0,1 1-669,5 4 1,-3-4 33,9-7 1,-1 0-968,6-11 1,8 2 220,3-14 1,10-5-147,2-6 0,8-14 69,-2 3 1,4-13-961,1 1 1621,-7-12 0,6-11 0,-6-10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1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552 258 7958,'18'-8'242,"-7"-2"-336,1-7 0,-1 2-201,7 3 1,-1-3 360,0 3 1,0-1 297,1 1 1,-3-3 434,-3 3-226,3-3-158,-13-2 1,4-1 297,-12 1 1,-4 6-399,-7-1 0,-2 8-93,-4-1 1,2 1-129,-8-2 1,0 4-4,-6-4 1,-5 6-67,0 6 1,-6 2 187,5 3 0,-7 12-38,2 0 0,4 8 69,2 4 1,-3 15 182,3 7 0,5 5-5,6 7 1,8 2-74,-2 10 1,12-12-277,5-11 1,6-5 92,6-1 0,7-8-816,16-3 1,2-12 92,15-6 1,6-12-252,5-5 0,7-12 409,-7-5 0,1-7-41,-6-5 0,6 2 30,-1-8 1,-7 2-35,-9-1 1,-5-3 192,-1 8 28,-8 0 153,-2 5 1,-16 1 113,-3 0 237,-4 7 245,-2 3 0,0 8-40,0 5 1,-6 12 460,0 10 0,-7 5-519,1 2 1,-1-1 19,1 1 0,-1-6-411,7-1 1,0-1 98,6 2-1511,0-4-40,0-8 277,0-7 1,-2-2 383,-3-8 0,3-2-178,-4-4 1,-2 2 342,3-7 1,-9-1 588,3-5 0,-5 0 0,-1-1 0</inkml:trace>
  <inkml:trace contextRef="#ctx0" brushRef="#br0" timeOffset="150">414 621 7956,'-17'-17'1211,"7"7"0,10 2-500,12 8 1,5 6-262,6 0 0,4 1-16,8-1 1,5-4-317,0 4 0,8-4-191,-2-2 0,4-6-162,2 0 0,0-5-471,0 5 0,-8-5-260,-3 5 1,-1 0 965,-6 6 0,5-8 0,-12-1 0</inkml:trace>
  <inkml:trace contextRef="#ctx0" brushRef="#br0" timeOffset="507">1590 448 7935,'-17'0'1009,"1"8"1119,5 3-1682,-5 12 0,13 10 300,-9 7 0,8 8-223,-2-2 1,-1 4 13,1 2 1,-5-2-131,5-4 1,-6 2 53,6-7 1,-1-3-1093,1-9 587,4 4 0,-6-14-1447,8 4 728,0-12 1,2-3-431,4-8 1,-2-4 441,7-7 0,7-3-63,5-15 0,8 1 33,-3-7 781,-3 0 0,8-7 0,-6-2 0</inkml:trace>
  <inkml:trace contextRef="#ctx0" brushRef="#br0" timeOffset="725">2005 690 7935,'8'0'226,"-8"0"1,-2 6 300,-10 0 0,-5 5 207,-6-5 1,-8 7-235,2-1 0,-3-3-554,-3 3 1,-1-1 93,-5 7 0,-1-7 162,-4 1 0,-2-1-1,7 7 1,1-1 111,6 0 0,9-5-92,7-1 1,9-5 97,9 6 1,2-7-358,3 7 0,13-6 114,10 5 0,7-5-300,5 5 0,-1-5 170,7 6 1,-2-8-263,2 1 1,4-3-239,-4-2 1,-3 6-480,-3 0 0,-4 2 1033,-1-3 0,0-3 0,-1 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7886,'0'-17'1956,"0"7"1,8 2-2557,3 8 211,5 0 361,9 0 1,4 0-957,11 0 0,2 0 550,4 0 0,4-2 434,-4-3 0,-3 3 0,-1-6 0</inkml:trace>
  <inkml:trace contextRef="#ctx0" brushRef="#br0" timeOffset="162">709 105 7886,'27'5'400,"-4"1"1,-4 8-79,-1-3 0,-1-1-245,0 1 0,0-7 183,1 2 1,-1 2 12,0-3 1,6 1-124,0-6 1,2 0-132,-1 0 1,-5 0-371,4 0 1,-2 0 271,2 0 1,-4 0-635,4 0 0,-2 0-1,2 0 714,-3-8 0,12-1 0,-5-8 0</inkml:trace>
  <inkml:trace contextRef="#ctx0" brushRef="#br0" timeOffset="274">1695 122 7886,'59'-6'0,"5"0"0,-5-5 846,-1 5 0,-12 0-165,-6 6 0,-11 6-51,-6 0 1,-5 7-316,-7-1 0,3 3-60,-9 3-433,1-1 0,0 0 178,0 0 0,7 1 0,-3-1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9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7976,'0'-10'197,"2"2"297,4 8 634,3 0 0,9 0-430,-1 0 1,2 0 205,4 0 0,-2 2-378,8 4 0,-6-4-174,6 4 0,-6-4-308,6-2 1,-6 0-226,6 0 1,-8-2-393,2-4 1,2 4-49,-2-4 1,-6 4-811,-5 2 1,-6 0 549,5 0 881,-7 16 0,-4-5 0,-10 14 0</inkml:trace>
  <inkml:trace contextRef="#ctx0" brushRef="#br0" timeOffset="252">208 416 7976,'-12'1'0,"1"5"0,7-2 29,-2 8 1,-4-9 305,-1 3 0,1 2 704,-1-2 0,1 7-485,-1-1 1,-5 5 21,5 6 0,-5-2-248,-1 8 0,6 0 18,-1 5 1,2-5 77,-1 0 0,3-6-89,8 6 1,0-8-293,0 2 1,8-6-84,3-5 1,7 1-216,5-7 1,-2 6-23,8-7 0,5 1-322,7-6 0,-1-2 280,-5-4 1,5-3-231,0-8 0,1 1-665,-7 5 1,-7-5 576,-4 5 1,-4-3 636,-1 3 0,-9-5 0,-1 7 0</inkml:trace>
  <inkml:trace contextRef="#ctx0" brushRef="#br0" timeOffset="423">260 623 8812,'7'-10'1786,"1"1"-1033,4 3-476,3 4 0,-6-7-108,9 3 0,-1 4 55,0-4 0,1 4-1037,-1 2 0,2 0 232,4 0 0,-4 0-503,5 0 1084,-5 0 0,6 0 0,2 0 0</inkml:trace>
  <inkml:trace contextRef="#ctx0" brushRef="#br0" timeOffset="619">951 675 9277,'10'17'2231,"-2"0"0,-14-5-1363,0 0 1,-2-3-192,3 3 1,1 1 1029,-8-7-1905,8 7-582,-3-3 0,7 1-4172,0 1 4952,0-8 0,0 4 0,0-8 0</inkml:trace>
  <inkml:trace contextRef="#ctx0" brushRef="#br0" timeOffset="1042">1436 0 7888,'9'0'0,"7"10"1020,-5 7 0,10 8-418,2 10 0,8 5 1137,-2 1-1179,-4 7 0,0-6 247,-8 4 1,-2 4-323,-3-4 0,-4-2-407,-8 2 1,-2-1-385,-4 1 0,-6 2-488,-11-8 1,2 6-4,-8-5 0,8-1-2176,-2-5 2973,4-9 0,-6-1 0,-2-7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1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7966,'-9'-9'1925,"1"1"-1747,8 8 0,-2 0 654,-4 0-522,4 0 1,-5 8-67,7 3 0,0 6-7,0 7 1,0-3 13,0 7 1,0 3-98,0 10 0,0-5 69,0 4 0,0 5-67,0 1 1,6-2-21,-1 2 0,1-9-158,-6-3 1,0 1 86,0-6 0,6-4 83,0-2-401,7-4 199,-3-2 1,7-7-105,0-5 0,0-5-71,1-5 0,-1-11-29,0-7 1,6-9 116,0-3 1,6-2-52,-6-9 1,2-2-9,-2-9 1,-1 3-135,6-4 0,-6 6 227,1 6 1,-4 0-55,-2 12 1,0-5 148,1 10 0,-7 4-107,1 2 1,-7 4-167,7 2-25,-8 7-240,4 2-97,-8 8 0,0 0 0,0 8 647,0 4 0,0 3 0,0 2 0</inkml:trace>
  <inkml:trace contextRef="#ctx0" brushRef="#br0" timeOffset="267">675 640 7966,'10'0'1786,"-3"0"-242,-7 0-520,8 0-32,-6 0-372,6 8 0,-8 7 235,0 8 0,0 0-154,0-5 1,0 5 103,0 0 1,-6 0-1015,0-6 1,-5 1 190,5-1 0,0-6-1318,6 1 1,-2-8-504,-4 1-607,5-3 2446,-7-2 0,16-7 0,1-3 0</inkml:trace>
  <inkml:trace contextRef="#ctx0" brushRef="#br0" timeOffset="433">1177 882 11605,'-18'0'170,"1"0"1,0 8-1,-1 2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27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1661 139 8512,'0'-11'-746,"0"-1"402,0 8-398,0-4 821,0 8 1,-2 0-114,-4 0 388,4 0-12,-13 0-31,13 0 0,-12 2-70,9 4-164,-1-4 1,0 15 21,0 1 1,-1 3 1,1 13 1,-4 7-173,-7 16 1,0 16 124,-1 20 1,9-42 0,1 3-390,0 9 0,-1 1 0,-3 5 0,1 0 347,-1 6 0,1 0 0,-1 3 0,1 0-440,2 2 0,0 1 0,0 9 0,-1 3 407,2-26 0,0 0 0,1 1 0,0 27 0,1 0 9,-4 1 1,2-2-1,5-9 1,0-3 20,0-6 1,1-2 0,3-7 0,3-3-145,2-8 0,0-3 0,7 38 314,-1-11 1,1-16-106,-7-12 1,0-10 354,-6-13 985,0-12-1019,8-9 1,-5-16 205,9-4 1,-2-11-1744,1-5 1142,5-5 0,-15-2 0,7 1 0</inkml:trace>
  <inkml:trace contextRef="#ctx0" brushRef="#br0" timeOffset="308">1540 87 8389,'-16'-17'0,"5"0"0,-5 1-11,5 5 1,3 1 57,2 4 683,-3 4-365,-1-5 1,-5 11-133,3 7 0,-3 10-45,3 20 1,-11 5-75,-6 11 1,3 7 84,-3 11 1,8-4-795,-2 4 1,1-4 498,-1-2 1,10-8-381,-4-3 0,5-10 141,1-2 0,3-13-349,8 1 392,0-10 1,2-1-58,4-12 0,3-3-261,8-8 610,8-8 0,2-9 0,8-10 0</inkml:trace>
  <inkml:trace contextRef="#ctx0" brushRef="#br0" timeOffset="432">1661 312 8389,'17'-27'858,"0"-6"0,1 16-263,-1 0 0,-6 7-273,1 10 0,-1 8-40,7 3 0,-1 12-833,0 6 0,6 12-133,0 5 1,0 6-1320,-5 5 2003,-1 12 0,8 3 0,2 4 0</inkml:trace>
  <inkml:trace contextRef="#ctx0" brushRef="#br0" timeOffset="876">1 3442 8444,'1'-25'0,"5"-4"1148,4 4-671,7 0 0,8 10-79,4 3 1,5 5-131,7 7 0,-3 0-443,8 0 0,-5 0 223,5 0 0,-8 2-179,3 3 0,-7 5 128,-5 7 0,2 2-82,-8 5 0,0 2 77,-6 9 0,-7 2-185,-4 3 1,-5 4 115,-1 8 0,-7-2-56,-5-4 1,-5 4-87,-6-4 0,4-4 69,-4-1 1,-2-5-154,2-1 1,0-8 114,5-4 1,1 0-852,0-6 427,-8 4 612,5-19 0,-12 6 0,5-8 0</inkml:trace>
  <inkml:trace contextRef="#ctx0" brushRef="#br0" timeOffset="1041">225 3667 8444,'8'-10'700,"-4"3"191,7 7 1,-5 7-274,6 5 1,-3 9-175,3 2 0,3 6-748,-3-6 0,3 8 216,2-3 1,1-3-712,-1-2 1,0 2 204,1-2-122,-1 0 481,8-5 0,-4-9-133,8-3 368,0-4 0,13-2 0,2 0 0</inkml:trace>
  <inkml:trace contextRef="#ctx0" brushRef="#br0" timeOffset="1217">986 3390 8452,'8'-17'63,"3"0"1,12-1-285,-3 9 0,14-7 1239,1 5 1,7-3-418,10 3 1,0-5-354,0 5 0,0-3-277,0 3 0,5-3-298,1 9 1,-6-3-51,-6 2 0,-8 4-319,3-3 0,-5 3-296,-1 2 1,-8 0 54,-4 0 937,-12 0 0,-3 0 0,-8 0 0</inkml:trace>
  <inkml:trace contextRef="#ctx0" brushRef="#br0" timeOffset="1508">1591 2906 8452,'-34'-8'0,"-1"6"-202,1-3 237,7 10 67,-6 13 1,14 5-113,-4 11 1,6 5 65,5 13 1,-1 1 84,7 5 0,0 9 6,6 8 1,0 8-245,0-2 0,2-3 277,4 3 1,3-2-2,9 1 0,-1-3-267,0-8 1,6-5 144,0-1 1,-2-7-155,-9 2 0,3-12 59,-3-6 0,-4-3-183,-3-3-16,-3-7-27,-2-2 1,-7-17 191,-5-8 1,-9-8 254,-2-9 0,-8-14 195,2-4 1,-7-11-140,1 0 1,-1-2 300,13 2 1,2 2-216,9 4 0,-1 3 704,7-3 1,2 5-501,10 6 0,3-1-509,9 7 1,7-6-190,3 6 0,7 0-590,5 5 1,5 7-2308,6-1 3066,1 8 0,0-3 0,0 7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7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8207,'0'-18'191,"0"9"0,0-7-122,0 5 1,0 1 556,0-1-338,0 7 1,2-11 235,4 3 0,-2 2-150,7-1 0,3 5 67,9-5 0,4 7-76,7-2 1,11 4 11,7 2 1,1 0-174,11 0 0,-9 2-118,3 4 0,2-4 67,-3 3 1,1 3-126,-6-2 1,-2 0-938,-4-6 0,2 0 478,-8 0 1,-5 5-1957,-6 1 2387,-8 0 0,4 2 0,-8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2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8349,'9'-17'0,"7"5"257,-5 1 0,5-1 37,1-5 0,0 5 679,0 1-425,1-1-73,7-5 1,-6 5 158,4 1 1,-4 7-260,-1-2 1,-1-2-69,0 3 1,0-1 59,1 6 0,-1 0-33,0 0 1,-5 2-71,-1 4 1,-5 5 28,6 12 0,-9-2 16,3 8 0,2 6-2,-2 5 0,-1 8 131,-5-2 0,0 4-105,0 2 0,-1 0-5,-5 0 1,4 0-80,-4 0 1,-2-6-41,3 0 1,-1-10-345,6-1 1,-6-2 176,0-10 1,1 5-461,5-4 0,-6-7-652,0-6 191,0 1 0,1-1-265,-1 1 310,-8-8 1,5 3-174,-9-7 0,1 0-1425,0 0 2432,7 0 0,-13-15 0,4-4 0</inkml:trace>
  <inkml:trace contextRef="#ctx0" brushRef="#br0" timeOffset="681">865 87 8324,'10'-10'1351,"5"2"0,-5 8-877,7 0 1,-5 2-92,-1 4 1,-5-2 214,6 7 1,-3 1-333,3 5-72,-5 0 0,-1 8-90,0 4 1,0 4-230,-6 1 0,-2 1 16,-4 0 0,-4 7 34,-7 4 1,0 4-208,0 2 0,-1 0 123,1 0 1,-6-8-81,0-4 0,6 1 102,5-7 1,6 3 73,-5-14 1,7-6-113,-2-5 1,4-7-174,2 7 0,2-8 72,4 1 0,5-16-111,12-6 0,4-12-97,8 0 1,0 2 110,-1-2 1,6 6 180,1-6 1,-7 8 10,-5-2 1,-6 12 240,6 5 0,-8 4 62,2 2 161,-3 0 0,-5 2 315,-4 4 1,-3 5-265,-8 12 0,-2-4 58,-4 4 0,-3 2-85,-8-1 1,-1 6-189,1-1 0,-2-2-54,-4 2 1,2-2-133,-8 2 1,6 1 38,-6-7 0,0 6-155,-6-6 1,1 0-3,-1-5 0,3-9 135,3-3 0,4-4-758,7-2 523,9 0 1,1-8-173,8-3 0,2-3-19,4 3 0,9-3-78,8 8 1,0-5-48,-5 5 527,-1 0 1,-2 8 185,-3 4 1,-4-2 39,-8 7 0,-2 1 139,-4 5 1,-10 1-160,-7-1 1,-7 0 407,1 0 0,-2 1-125,2-1 1,-1-2-32,6-3 0,1 1 28,6-7 0,6 0 630,-1-6-638,8 8 1,10-6-119,11 3 0,18-3 146,-1-2 1,7 0-128,-1 0 0,-1 0-43,7 0 0,-10 6-62,-1 0 1,-1-1-157,-5-5 0,-2 0-147,2 0 1,-8 0-377,2 0 0,-2 0-2371,2 0 2148,-3 0 0,5-5 702,-8-1 0,-8-7 0,-1 3 0</inkml:trace>
  <inkml:trace contextRef="#ctx0" brushRef="#br0" timeOffset="986">1834 0 9989,'17'2'962,"0"4"-978,-7-4 0,5 13 1612,-3-3 1,-3-3-714,3 3 0,-2-6-173,1 5 0,3 1-514,-9 5-828,9 0 1,-10 0-617,7 1-1458,-7-1 477,4 0 780,-8 1-296,7-9 1745,-5-1 0,14-16 0,-7-1 0</inkml:trace>
  <inkml:trace contextRef="#ctx0" brushRef="#br0" timeOffset="1622">2145 173 8176,'0'17'154,"0"1"-130,0-1 0,-2-2 995,-4-3 0,-1 3-366,-5-3 0,-3 3-342,3 2 1,-5 1-200,-6-1 1,2 6-221,-8 0 0,6 6-65,-6-6 1,2 6-401,-2-6 0,4 0-73,8-6 0,0 0-43,-1 1 81,9-1 400,1 0 283,8 1 1,8-3-122,3-3 0,1-3 117,5-3 0,-9-4 217,9 4 1,-3-4-100,3-2 0,-6 1 829,1 5-217,-8-4 143,11 6-447,-13-8-138,6 8-171,-8-7 0,0 9-132,0-4 1,0-2-325,0 7 1,2-7 95,3 2-226,-3 3 1,12-5 166,-8 8 1,1-8-205,-1 1 206,-4-3 251,13 6 29,-13-6 1,6 13 285,-8-3 1,-2-3 30,-4 3 0,-5 1-127,-12 10 0,3-3 26,-3 3 0,-2-4-118,2-2 0,0 2-135,6 4 1,0-3 87,-1 3 0,1-10-22,0-1 0,5-1-47,1 7 0,7-7-137,-2 1 1,2-9-92,-1 3 200,3 4 0,-6-6-82,8 7 102,0-7 56,0 4 0,0-6 82,0 3 72,0-3 1,-6 14-49,0-5 0,-5-1 230,5 1 1,-5-5 113,5 6 1,-2-7-153,2 7 1,5-6-5,-5 5-122,4-7 1,4 10-95,4-9 1,3 7 110,8-6 0,1 5-39,-1-5 1,0 2 42,1-3 0,-1-3 97,0 4 0,0-2-177,1 2 0,-7-4 68,1 3 0,-1-3-539,7-2 1,5 0 238,0 0 1,2-2-492,-2-3 0,2-3-527,4-4 0,-4-1-3076,-8 7 4132,0-7 0,-7 3 0,-3-7 0</inkml:trace>
  <inkml:trace contextRef="#ctx0" brushRef="#br0" timeOffset="2331">1765 778 8158,'0'-17'-47,"0"7"1,2-3-95,3 7 1,-1-5 801,8 5 1,-7-8-171,7 3 1,-6 1-196,5-1 1,1 5 35,5-6 0,2 7 182,4-7 0,-2 8-314,8-1 1,-2 3-185,2 2 1,2 0 77,-8 0 1,0 2 98,-6 3 0,0-1-207,1 8 0,-7-3-8,1 3 0,-6 1 147,5-7 10,-7 8 0,4-5 139,-8 8 1,0-5 30,0-1-138,0 1 0,0 5-138,0 1 1,-6-1 123,0 0 0,-7 0-232,1 1 1,-3-1 130,-3 0 1,1 1-119,0-1 0,-2 0 37,-4 1 0,3-3-66,-3-4 1,4 3 44,2-8 1,0-1-14,-1-5 1,7 0-1186,-1 0 912,8 0 0,-1-7 336,10-5 0,5-11 0,7-4 0</inkml:trace>
  <inkml:trace contextRef="#ctx0" brushRef="#br0" timeOffset="2728">1799 813 8075,'0'-10'946,"0"3"-639,0 7 1,2 7 9,4 5 0,2 3 139,3 2 0,4 1-170,-3-1 1,-2 4-53,1-4 0,1 5-585,5-11 1,-6 5 55,1 1 0,-2 0-686,1 0 981,4-7 0,-5 5 0,7-5 0</inkml:trace>
  <inkml:trace contextRef="#ctx0" brushRef="#br0" timeOffset="3157">1574 1522 8110,'-9'0'-90,"-7"0"0,13 0 174,-9 0 1246,8 0-298,-4 0-545,8 0 1,2 0-174,4 0 1,4 0-105,7 0 0,6 0 27,0 0 1,8-2 77,-2-4 0,3 2-150,3-7 0,2 5-1,3-5 1,-4 7 44,5-2 1,-5 4-163,-1 2 0,-1 0-11,1 0 1,-2 0-209,-5 0 0,3 0-1147,-8 0 1,6 0 46,-6 0 1272,0 0 0,-6 0 0,1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3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1383 8123,'-10'0'-1585,"2"0"1396,8 0 0,0-1-117,0-5 225,0 4 66,0-6 170,0 0 272,0 7-250,-7-15 1,3 14 171,-8-3 0,7 3-77,-7 2 0,6-6-95,-5 0 1,5 0 130,-5 6 0,5 0 86,-6 0 336,8 0-115,-11 0 274,13 0-366,-6 0-292,8 0 0,2 0 251,4 0 26,4 0-183,7 0 153,0 0 325,1 0-439,-1 8 0,0 0 56,0 3 1,1-1-121,-1-4 0,2-5 91,4 5 1,4-4-213,8-2 0,-1 0 75,1 0 0,5-6-295,1 1 1,1-9 102,-2 3 0,-3 1-522,3-1 0,-11 1-42,-6-2 1,-4 5-1071,-1 7 520,-9-8 289,-1 6 0,-10-4-880,-4 12 1,-5 4 1642,-12 7 0,-4 0 0,-8 1 0</inkml:trace>
  <inkml:trace contextRef="#ctx0" brushRef="#br0" timeOffset="631">1263 190 8331,'0'-17'623,"0"0"0,2-1-728,3 1 0,13 0-548,11-1 0,5-5 2276,7 0-972,-5 8 1,12 2-238,-8 7 0,7 0-229,-7 6 1,0 0-168,-5 0 1,-8 8-38,-4 3 0,-6 7 321,-5 5 0,-5-2-114,-7 8 1,-7-6 69,-5 5 0,-9-5-288,-2 6 0,-8-2-123,2 2 1,-1 2-33,1-8 1,-2 0-339,8-6 1,-2 0-293,2 1 0,9-9-98,-3-3 355,11-4 1,-1-4 88,7-4 0,0-5-5,0-12 0,6 4 304,-1-4 0,7 9 78,-6 3 517,-1 7-1,-5-4 0,0 12 831,0 7 0,-7 1-567,-5 11 0,-3 2 105,-3-2 0,3 2-215,4-2 0,1-4 286,4 4 0,4-3-477,-4-3 0,6-2-332,6-3 1,6-3 27,11-3 1,-2-4-288,8 4 0,0-6-965,5-6 1,-5 2 564,0-7 0,-8 7-1250,2-2 521,-4 4-949,-9 2 2282,-2 0 0,-8 8 0,0 1 0</inkml:trace>
  <inkml:trace contextRef="#ctx0" brushRef="#br0" timeOffset="1098">1003 1072 8229,'-25'10'0,"6"-3"2551,-4-7-1804,12 0 1,7-1-82,15-5 1,9 2-144,14-8 1,8 1-136,5-6 0,10-1-323,7 1 1,-3 0-215,2-1 1,-7 1-56,2 0 1,-10 5-291,-2 1 0,-10 1-367,-1-1 0,-2 1-306,-10 4-1317,0 4 1710,-14-5 1,-1 5-167,-8-4 940,0 4 0,-2-6 0,-4 8 0,-3 0 0,-8 0 0,1 2-28,5 4 1,-3 4-32,8 7 0,1 8 1109,5 4 1,-6 0-455,0 5 1,0-3 567,6 9 0,0-3-399,0-3 0,-2 1-149,-3 0 0,3-1-490,-4 1 0,-2-6-347,3-1 1,-7-5-309,6 6 567,-7-8-1651,3 4 1026,-7-15 0,2-4-132,3-12 1,-1-9 458,7-8 1,-6-8 338,7 2 1,-1-4-97,6-1 0,0 1 255,0 4 0,2-2 575,3 8 1,-1 0-354,8 6 1,-1 0-126,7-1 1,-1 1-345,0 0 0,0 5-323,1 1 1,-1 1-180,0-1 1,1 1-587,-1 4 0,6 2 1097,0-7 0,8-1 0,-4-5 0</inkml:trace>
  <inkml:trace contextRef="#ctx0" brushRef="#br0" timeOffset="1599">2370 363 8581,'-2'10'3185,"-4"-4"-1227,4-5-367,-6 7-1053,8 2 1,-5 7 60,-1 0 1,-8 3-500,3 3 1,-5-4 0,-1 4 0,0-2-378,0 2 0,5-6 296,0 1 1,9-1-805,-3-6 1,6-3 162,6-2 0,11-4-62,12-2 0,5-2-175,7-4 0,3 2-356,8-7 1,-8 7 156,-4-2 1,-9 4 148,-2 2 754,-8 0 347,4 8 0,-15 2 126,-5 7 0,-5 0-208,-5 0 0,-11 1 56,-7-1 1,-6 6 258,6 0 1,-7 2 492,1-2 1,-4-2-25,-2 8 0,3-6-349,3 6 0,4-8-356,8 2 0,1-4-5,5-1-355,3-1 0,10-2 98,4-3 0,11-4-180,12-8 1,11 0-166,6 0 0,4 0-513,2 0 0,-2 2 391,-4 3 1,2-1 131,-7 8 1,-9-7 932,-9 7 0,-5 1-108,-7 10 0,3-3 171,-9 3 0,-1-2 181,-10 2 1,-3-2 774,-8 8 1,-3-6-1020,-3 6 1,-2-8-326,-3 2 1,1-4-793,4-2 1,3-1 300,-3-5-942,-4-3 1,8-8 287,-4 0 0,6-2 945,5-4 0,-3-11 0,5-10 0</inkml:trace>
  <inkml:trace contextRef="#ctx0" brushRef="#br0" timeOffset="1806">2594 380 9558,'-9'0'1514,"1"8"1,8 2-1083,0 7 1,0 0 160,0 1 1,-2 7 422,-4 3 0,3-1-863,-9 2 1,8-6-481,-2 6 0,-1-6-1268,1 6 0,0-8 973,6 2 1,0-4 621,0-1 0,8-1 0,1 0 0</inkml:trace>
  <inkml:trace contextRef="#ctx0" brushRef="#br0" timeOffset="1953">2975 398 8299,'9'2'1791,"-3"3"0,-4-1-502,-2 8 0,0-6 1251,0 5 1,-2 1-1360,-4 5 0,3 0 43,-9 1 0,6 1-3278,-5 4 0,1-2 510,-1 8 1544,-5 0 0,-1 21 0,-10 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42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7888,'17'2'1096,"1"4"1,-1 1-387,0 5 1,0 1 607,1-7 1,-1 8-630,0-3 0,1-1 649,-1 1-1379,0 1 0,-5 3 99,-1-3 0,-7 3-1500,2-3 0,-4 3 87,-2 2 1,-8 1 1354,-3-1 0,-12 8 0,-4 2 0</inkml:trace>
  <inkml:trace contextRef="#ctx0" brushRef="#br0" timeOffset="430">0 605 7888,'0'25'0,"0"-4"559,0 8 1,0-8 776,0 2 1,0-3-637,0-3 0,0-6 833,0 1-504,0-8-66,0 11-1294,0-13 1,2 6 252,4-8 1,-2 0-998,7 0 1,1-6 225,5 0 1,-5-5-407,-1 5 0,1-6 636,5 7 1,-5-7 129,-1 6 0,1-5 9,5 5 296,0 0 721,1 6-517,-1 0 0,0 0 474,1 0 0,-7 2-64,1 4 1,-1-4 103,6 4 1,1-4-216,-1-2 0,0 0 68,1 0 0,-1-6-180,0 0 1,8-7-157,4 1 1,-2-1 13,2 1 0,-8-1 49,2 7 1,2 0 580,-2 6 1,0 0 40,-6 0 1,-5 0 1134,-1 0-1255,1 8 1,3 1 162,-3 9 0,1-7-312,-7 1 0,0-6-86,-6 5 0,5-5-27,1 5 104,0-7-480,-6 4-65,0-8 38,0 0 1,-8-2-50,-3-4 1,1 2-196,-1-7 1,-1 5-323,-5-5 1,5-3-1208,1-9 1,-1 2 195,-5-8 1626,0 0 0,-1-5 0,1-1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4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191 122 7916,'0'-17'-655,"0"-1"464,0 9 1,0-7-225,0 5 0,0 1 798,0-1 744,7-1-231,3 2-462,7 3-38,1 7 0,-3 2 280,-4 3 0,5 7-119,-5 11 0,-1 4 59,1 8 1,-7-1-177,2 1 0,-4-1-160,-2 1 0,0-2-210,0-5 0,0 3-158,0-8 1,0 6-224,0-6 247,0 0-204,0-6 1,0-5-1068,0-1 571,0-7 235,0 4 0,0-18-11,0-7-178,0 0 366,8-16 1,-4 0 221,7-7 1,-5-6-66,5 6 0,-5 5 125,6 6 0,-3 8-89,3-2 1,3 12 278,-3 5 0,-3 4 80,3 2 1,-6 2 175,5 4 1,-7 5-130,2 12 363,-4-4-391,-2 14 0,0-8 41,0 4 1,-6 3 32,0-3 0,-7-2-354,1 2 245,4-8-299,-7 4 1,11-10-608,-7-3 441,7 3 0,-4-11-587,8 8 570,0-8 1,0-4-38,0-12 0,8 2 59,3-1-79,5-1 464,1-5 0,-5 8 129,-1 3 1,-7 12 124,2 5 0,-6 6-88,-6 6 0,-4 4 59,-7 8 1,0-1 24,-1 1-130,-7 7-131,6-5 1,-13 5-86,3-7 0,2-1 152,-2 1 0,8-2-352,-2-5 86,4 5 51,1-14 0,1 6-68,0-8-99,7-7 254,-5 5 222,5-13-128,1 6 1,-1-8 63,4 0 37,4 0-235,-5 0 0,9-8 24,3-3 0,13-5-390,10-1 1,5 0 170,2 0 1,-1 7 7,1 4 1,-6 4 190,-1 2 0,-4 0 165,4 0 0,-8 8-83,-3 4 1,0 5 151,-5 6 0,-5-2 82,-1 8 1,-2-6 369,2 6 0,-4-6-259,3 6 1,-1-8 143,2 2-826,-4-4 200,13-2 48,-13 1-49,14-9 1,-7-1-250,9-8 1,-1 0 117,0 0 0,-5-2-66,-1-4 1,1-3-68,5-9 1,-7 1-410,-5 0 625,-3-1-72,-2 1 505,0 0-226,-7 7 82,-3 3 0,-9 14 136,-4 5 0,-2 5-131,-4 6 1,-10-2 10,5 8 0,-5 0-60,5 5 0,-6-1-203,-1-4 0,-3 4-535,9-5 0,-9-3 102,10-2-227,3-3 294,-2-11 177,14-1-96,-6-8 150,15 0 0,-3-2-205,7-4 319,0-3 1,14-7 65,4 5 1,7-3 357,10 9 1,1-1 1031,17 6-997,6 0 1,3 2 0,7 4 122,3 5 0,1 2-264,2-1 0,-7 3-19,-5-3 1,1-4-35,-6-3 0,4 3-279,-10-2 1,-2 0 242,2-6-1720,-8 0 1034,5 0 1,-7-2-1091,5-4 0,3-4 1629,8-7 0,0-8 0,-1-2 0</inkml:trace>
  <inkml:trace contextRef="#ctx0" brushRef="#br0" timeOffset="882">1747 295 7904,'0'-18'2358,"0"1"-2261,0 0 1,2 7-439,4 5 0,5 3 733,12 2 0,-7-6 915,7 0 0,-14 0-754,9 6 1,-5 0-87,4 0 0,1 0-781,-1 0 1,0 6 226,1 0 1,-1 0-2280,0-6 962,0 0 53,1 0 196,-9 0 26,-1 0 536,-8 0 212,0 0 927,-8 0-525,6 0 1,-11 7 603,7 5 0,0 9-226,6 2 1,-5 2 0,-1-2 0,0 4-68,6 8 1,-2-1 94,-4 1 1,5-3-154,-5-3 1,4 2-267,2-8 0,0 6-499,0-6 0,0 0 304,0-6 0,0 1-1207,0-1 479,8-8 566,-7 7 1,13-16 213,-8 0 1,-1-8 44,-5-9 1,6 5 78,0 1 1,0 5 800,-6-6 931,0 9-1267,0-5 1,0 23 329,0 8-216,0 8-115,0 11 1,0 3 99,0 6 1,0-1-299,0-3 1,0 2-159,0-2 120,0-5-298,0 0 1,0-9-237,0-4 0,0 1-1585,0-7 1440,-8 0 1,4-7-111,-7-5 0,5-3 156,-6-8 1,7-2 49,-7-4 1,6-3 417,-5-9 1,1-5 354,-1 0 1,-3-7-92,8 1 1,1 2 449,5-2 0,0 6 49,0-6 0,7 8-322,5-2 1,5 10-67,6 1 1,2 2-276,4-1 0,4-3-244,-4 9 1,-3-3 60,3 2 1,-8 4-221,2-3 0,-5 1-569,-7-2-755,5 4 754,-14-6 1,5 10 297,-7 4 0,-7-2-333,-5 7 0,-9-5 436,-2 6 0,-6-8 234,6 1 1,-8-3 142,2-2 1,-3 0 170,-3 0 0,-1 0 1,-5 0 0,3 0 240,-8 0 0,5 0 189,-5 0 1,8 8-205,-3 3 0,-1 11 768,2 1 1,5 7-322,6-1 1,3 4-171,-3 1 0,4-1-133,7-4 1,9 4 57,3-5 0,4 5-223,2 2 0,10-7-52,7 1 1,8-2 84,10 2 1,13-6-105,4-11 1,3 1 95,-3-7 0,8 5-167,3-5 1,-1 0-178,1-6 0,-5-2-318,5-4 1,-7-1-626,1-5 0,3-7-107,-2 7 1,-6-7-1007,-6 7 0,-14 3-191,3-3 2233,-4 1 0,3-6 0,1-1 0</inkml:trace>
  <inkml:trace contextRef="#ctx0" brushRef="#br0" timeOffset="1793">3182 191 7904,'18'-8'2412,"-1"6"-2161,0-13 0,2 11 635,5-7 0,2 5-353,9-6 0,-6 7-144,0-7 1,-8 6-11,2-5-131,-4 7-31,-9-4-109,5 8 0,-11 0-357,7 0-861,-7 0 600,4 0 402,-8 8 0,0 9-562,0 12 349,-8 4-19,-1 9-490,-9 2 728,1 16 0,6-5-79,-1 9 1,6-1 46,-5 6 1,5-1 0,-6-5 1,7-3 35,-7-8-25,8-1 1,-3-6 0,7-5-21,0-4 1,0-7-159,0 0 0,0-13-291,0 1-62,0-11 623,7 1 1,-3-14-341,8-5 0,-1-11 123,6-6 1,-5-4 246,0-1 0,5-6-196,6-1 1,2-5 195,-2 6 0,4-4 12,7 9 0,1-2 93,0 14 1,-1 8 235,1 9 1,-8 4-100,-4 2 0,-4 8 226,-2 4 1,-1 9 166,-5 2 1,-3 6 464,-8-6 1,0 7-293,0-1 0,-8-2-333,-3 2 0,-5-8-627,-1 2 0,-6 2 11,0-2 0,0 0-46,5-6 1,1-1-93,0-5 1,5-1-1255,1-4 1109,-1-4 1,3-2-5,3-12 1,4-9 806,2-2 0,2-6-293,4 6 0,-3 0 809,9 6-176,0-1 176,5 1 193,0 8-362,-7 1 0,-1 10 173,-3 4-535,-4-5 1,6 15-355,-8-5 0,-6-1 96,0 2 0,-1-7-1012,1 7 0,-4-6 197,-7 5 0,3-1-188,-3 1 1,2 5-28,-14-5 0,0-1-438,-5 1 1,-3-5 761,-3 6 1,3-9 599,-3 3 0,5 2-288,6-2 0,-3-1 231,3-5 0,-2 0 180,2 0-89,-11 0 136,11 8 0,-13 4 372,7 11 1,6-2 116,1 8 1,7-2 215,-3 1 0,13-1-332,5-4 0,4-3-73,2 3 1,16-4-17,7-2 0,9-2-97,9-3 1,9 1 133,7-7 0,9 6 110,-3-7 1,4 1 138,2-6 0,-5 6-319,-1 0 0,-5 0-89,5-6 1,-9 0-562,-2 0 1,0 0-618,-6 0 0,4 0-1517,2 0 0,0 0 1188,0 0 0,-6-2 1175,0-4 0,8-11 0,7-10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3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1038 7970,'8'-10'153,"-6"-5"-163,5 13 1,-5-7 274,4 3 265,4 4 0,7-6-3,0 8 0,1 0-207,-1 0 0,0 0 587,0 0-440,1 16-70,-1-5 1,6 24 97,0-1 0,0 3-167,-6 9 0,1-6-83,-1 6 1,-2-2-82,-3 3 1,1 1-90,-7-8 0,0 6-552,-6-6 1,0 1 322,0-7 0,0-1-630,0-4 0,-2-6 355,-4-12 0,2 3 36,-7-8 432,-1-1 1,-5-12 365,0-5 0,1-9-191,5-2 0,-3-8 94,9 2 1,-1-3-75,6-3 0,0 1-102,0-1 1,2 6-464,4 0 1,3 6-56,8-5 1,1 6-300,-1-1 1,0-2 171,1 2 1,-1 0-217,0 6 0,6 0 285,0-1 0,0 7 32,-5-1 0,5 3-161,0-3 111,0 4 280,-6 1 1,0 5 181,1-4 0,5 4 0,0 2 0,8-7 0,-5-3 0</inkml:trace>
  <inkml:trace contextRef="#ctx0" brushRef="#br0" timeOffset="198">1090 848 11958,'0'17'1491,"0"6"-610,0 0 0,0 6-343,0-6 0,0 8-381,0-2 1,0 3-520,0 3 1,0-1-630,0 1 1,0-2 767,0-4-1181,0 3 990,7-5 1,-3 0-1171,8-4-1200,-9 4 2784,13-8 0,-7 6 0,9-8 0</inkml:trace>
  <inkml:trace contextRef="#ctx0" brushRef="#br0" timeOffset="737">1626 277 7970,'17'-25'485,"0"4"484,0-8-727,1 8 594,-1-4-323,8 8-238,-6-8 1,14 6-164,-4-4 0,1 5-18,-1 7 0,2-3 42,-8 8 1,6-1-40,-6 1 1,0 4-151,-6-4 0,1 4 163,-1 2-160,0 0 0,1 2 6,-1 4 44,-8-4-49,7 13 98,-7-5-18,1 7-19,-2 1 0,-3-7-24,1 1 0,2-1 3,-2 6 1,-4-5-11,3 0 1,3-7 99,-2 7 0,1-3-65,-1 3 0,-4 3 76,4-3 0,-2-3-56,2 3 62,-5 0 0,7 5-38,-8 0-57,8 0 1,-6 3-8,4 3 42,-5-4 1,1 12-46,4-8 1,-4 13 0,4-1 335,-4 1-293,5 8-4,3 1 67,0 7 1,3 1 258,-7 5-36,7-4 1,-9 13 280,8-4 1,-3-1-206,3 1 1,-3 1 31,-3 5 0,-4-2-155,4-3 1,-4 1-260,-2-7 0,2-3-383,3-9 1,-3 2 282,4-7 1,-4-3-86,-2-9-185,0 4 19,0-14 1,-2 4-213,-4-11 183,4-5 0,-7-14-129,3-5 1,-4-5-260,-7-6 1,0-4-1402,0-8 1086,-8 1 368,-2-9 699,-8-1 0,-7-15 0,-2-3 0</inkml:trace>
  <inkml:trace contextRef="#ctx0" brushRef="#br0" timeOffset="1595">1660 537 10267,'0'-10'3598,"0"0"-2760,0 5-1473,8 3 392,-6-6 176,5 8 1,-7 2-97,0 4-1150,0 3 552,-7 9-655,5-1 965,-6 0 0,10-5 202,4-1 0,3-7 173,9 2 1,-1 3 209,0 3 1,1 1-67,-1-1 0,0 9 85,1-4 0,-7 4 404,1-3 0,-9 5-243,3 0 0,-6 6-75,-6-6 0,-5 6-210,-12-6 1,2 5-165,-8-5 0,0 2 89,-6-1 1,7-7-128,-1 0 1,8-2 91,-2-9 1,3 0-111,3-6-65,8 0 0,1-2 115,8-4 0,4-3-224,7-9 1,3 3 37,14 4 1,1-3 135,6 8 0,-1-5 123,1 5 0,-2 0 97,-4 6 0,-3 0-35,-2 0 0,-11 0 261,4 0 151,-11 0 0,2 8-191,-8 3 0,-8 5 186,-4 1-365,-3 0 7,-10 1 0,4-5-165,-8 4 0,2-9 150,-2 9 0,3-11-32,2 0 0,11 2 57,-4-3-79,11 1 13,-2-6 0,10 2 6,4 4 1,0-4-36,11 4 1,-4-5-16,11-1 0,1 0-129,-2 0 1,5 0 74,-5 0 0,6 0 11,-6 0 0,0 2 31,-5 4 1,-7-2-85,1 8 281,-8-9 44,3 13-221,-7-7 0,-7 7 448,-5-5 1,-3 5-118,-3-5 1,1 5 27,0 1 1,1-6-54,5 1 1,-3-6 397,9 5-420,-1-7-312,6 11 0,2-11-59,4 8 1,3-8 83,9 1 0,-1-1 5,0 2 1,-5-4 108,-1 4 0,-5 3 173,5 3 1,-7-3 124,2 3 0,-6-1 466,-6 7 0,2-7-113,-7 1 0,5-8 1309,-5 1-904,7 5-1094,-4-8 1,10 6-546,4-8 1,11-6 278,12 0 1,4-7-273,1 1 0,3-3 304,3-3 210,4-7 0,8-1 0,0-9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45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346 639 7977,'8'-25'774,"-6"5"0,13-3-1279,-3 12 173,-5-5 0,9 15 648,-5-5 1,5-2 1016,1 2 0,0 1-534,1 5 0,-1 0-237,0 0 1,1 0-456,-1 0 1,2 0 20,4 0 1,-4 2-69,4 3 1,-9-1-32,-3 8 1,-5-1-241,6 6 0,-9 1 81,3-1 1,-6 6-173,-6 0 1,-5 8 493,-12-2 1,4-2-106,-4 1 1,3-6 698,3 1 1,0-6 304,0-6-105,7 5-280,2-7-481,8 1 1,14-2-118,3-8 1,18-2-175,-1-4 1,12-4-1020,0-7 1,4 0 600,2 0 1,-6-1-1492,0 1 0,-9 5 906,-2 1 1,-3 7 1068,-9-2 0,0-3 0,-5-1 0</inkml:trace>
  <inkml:trace contextRef="#ctx0" brushRef="#br0" timeOffset="404">35 535 8100,'-6'-29'0,"0"0"0,-5 0 363,5-5 1,0 5-4,6 0 0,2 6 52,4-6 1,6 0-218,11-5 0,6-1-53,11 1 1,-2 1 36,8 4 0,-5-1-42,5 6 0,2 1-120,10 6 0,-3 7 68,9 5 0,-7 5-22,7 5 1,-1 7-8,6 11 0,0 4-273,1 8 0,-5 7 243,4 4 0,-11 2-131,5-2 1,-9 6 114,-8 0 0,-6-4 16,-11 10 0,-6-9-4,-11 9 1,-6 2-27,-12-3 1,-6 1-10,-11-6 1,-11-2 122,-12-4 1,-4 2 159,-2-8 0,-8 1-34,-3-7 0,-6-5 170,-6 0 1,4-10-110,-4-2 0,-2-7-228,2-10 1,0 0 399,6 0 0,5-10-140,1-7 0,9-10-291,2-13 1,8-6-318,9-12 0,10-3-754,8-9 0,10-12 598,12-5 435,13-3 0,3 2 0,8-1 0,1 3 0,3 3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54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226 189 8344,'0'-18'-1161,"7"1"1336,-5 0 1,12 0 836,-8-1-660,-1 1 1,1 0 623,0-1-194,0 9-138,1-7 36,-5 15-342,14-15 1,-7 14 171,8-4 1,1 12-96,-1 6 0,-2 3 191,-3 2 0,3 6-302,-3 1 1,1 4-154,-1-5 1,1 2-98,-7-2 1,6-1 153,-7 6 1,3-6-748,-2 1 1,-2-4-894,7-2-1104,-7 0 971,11 1 551,-5-9 1,2-1-27,-1-8 535,-7-8 1,9-1-238,-7-9 742,0-7 0,-6 6 0,0-6 0</inkml:trace>
  <inkml:trace contextRef="#ctx0" brushRef="#br0" timeOffset="427">623 171 8317,'12'0'767,"0"0"-307,-1 0 781,-1 0-573,5 0-41,-13 0-269,6 0 1,-10 8-297,-4 4 0,-4 5-372,-7 6 0,-6 4 187,0 8 1,-8-1-115,2 1 0,4-1-353,2 1 1,4-8 275,2-4 1,0 0 15,-1-6 1,7 4 127,-1-9 338,8-4-181,-3 7 1,9-13 122,3 4 1,7-5 112,11-1 1,-2 0 198,8 0 1,0-1-97,5-5 0,-1 2-80,-4-8 0,-4 9-637,-8-3-44,0-4 0,-7 10-322,-4 0 0,-6 8 389,-6 9 1,-11 8-101,-12 4 0,-10 11 18,-1 6 0,-8-3 450,2-3 0,2-3-299,-2-3 1,7 1 298,-1-1 0,3 1 381,3 0 1,-1-7-52,1 1 1,7-6 765,4 6-464,3-8-216,11 4 0,11-9 92,15-5 0,10-5-91,13-12 1,10-4-484,8-7 1,5-6 129,-5 0 0,5-8-376,-5 2 1,-2 3 24,-10-3 1,0 8-135,-12-2 0,3 3-71,-14 3 1,0 6-450,-6-1 0,-7 6 941,-4-5 0,-4-1 0,-2-5 0</inkml:trace>
  <inkml:trace contextRef="#ctx0" brushRef="#br0" timeOffset="598">727 829 8278,'-17'0'2,"0"0"0,-1 2 222,1 3 1,6 5 85,-1 7 1,0-5 15,-5-1 1,0 3 7,0 9 1,-6-4-17,-1 4 1,-1 2-276,2-2 1,-2 8 90,-3-2 0,-11 5-499,5 7 0,-5-5 193,5 4 1,-7 3-68,1-3 0,0 0-30,5-5 0,6-2-239,0-5 1,8-3 120,-2-7 0,12-1-93,5 0 0,4-5-250,2-1 730,0-7 0,8 12 0,1-7 0</inkml:trace>
  <inkml:trace contextRef="#ctx0" brushRef="#br0" timeOffset="961">451 1330 8271,'9'-8'1035,"6"6"1477,-13-5-1693,6 14-331,-16 3-282,6 7 0,-11 6-82,7 0 1,-5 1 80,5-7 0,0 6-833,6 0 0,-6 0 418,1-6 1,-1 1-182,6-1 0,6-6-122,-1 1 0,3-8-160,-2 2 0,-2-5 263,7-1 0,-5 0-24,6 0 0,-7-7 212,7-5 0,-1-3-31,7-2 0,5-1 525,0 1 0,2 0-196,-2-1 0,-2 1 232,8 0 0,-8 7 424,2 4 405,-4-3-818,-2 7 0,-7-4 53,-4 12 0,-4-2-121,-2 7 1,-8 1-259,-3 5 0,-5 0-145,-1 1 132,0-1-10,-8 0 0,7 1 143,1-1 0,2-6 9,9 1 37,-8-8-258,13 3 0,1-7-244,11 0 0,6 0-740,6 0 1,4 0 1082,8 0 0,7-7 0,2-3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58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10193,'0'18'2962,"0"-1"0,-4 0-3025,-7 1-782,-1-1 1,-20 8 844,3 4 0,-19 3 0,-6 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5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8252,'0'-29'-7,"0"0"1,0 13-149,0-1 573,0 11 1547,0-1-1204,0 7-158,0 0 0,2 13-122,3 4 0,5 18-145,7 0 1,-5 11 48,-1 0 0,-1 4-187,1 2 1,3 0 68,-8-1 1,5-4-231,-5-1 1,2-8 32,-3 2 0,-1-11-96,8-6 0,-6 0 27,5-5 0,-5 1-208,5-13 0,-5 5 160,6-5 0,-1-2-35,7-10 0,-1-4-34,0-7 0,0-8 108,1-4 1,5-9-405,0-2 0,0-10 57,-6-2 1,2-2-88,4-9 0,-3-1 182,3-5 1,-4 9 117,-2 9 0,-5 8-236,-1 14 1,-7 4-179,2 8-802,3 8 380,-7 1 308,6 8 330,-8 8 1,0 7 339,0 8 0,8 8 0,1-4 0</inkml:trace>
  <inkml:trace contextRef="#ctx0" brushRef="#br0" timeOffset="284">900 762 8108,'0'-18'1260,"6"7"-501,-1-1 297,9 9-514,-4-5-26,-1 8-105,-1 0-322,-8 0 0,0 8-159,0 3 1,0 6 105,0 6 1,0-3-253,0 3 0,0 2 72,0-2 1,2 0 106,3-6 1,-1 0 40,8 1 0,-6-7-6,5 1 1,1-8-44,5 1 0,0-3 38,1-2 1,-1 0-509,0 0 1,2-2 216,4-3 1,-1-5 297,6-7 0,-6-8 0,3-2 0</inkml:trace>
  <inkml:trace contextRef="#ctx0" brushRef="#br0" timeOffset="408">1332 243 8215,'0'-27'0,"8"10"1938,2 9-1224,7 16 1,0-4-1640,0 7 0,-1 1 925,-5 5 0,12 0 0,-3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40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52 8109,'8'-27'5064,"-4"10"-4981,7 11 1,7 4-891,5 2 0,6 0 612,-6 0 0,0 0 550,-6 0 0,0 6-757,1 0 111,-9 0 0,5 1-131,-9 5 0,1 3-324,-6 2 1,0 8 145,0 4 1,-9 6 196,-9 5 0,-7 2 167,-9 5 0,5 1 28,0-8 0,10-2 546,2-9 1,1 2-84,10-8 1,1 0 244,5-6 0,7-1-229,5-5 1,3 3 192,3-9 0,7 1-158,3-6 1,-1 0-60,2 0 1,-8 2-439,2 4 155,-11-4 1,-4 13-377,-8-3 0,-2 3 140,-4 2 1,-10 6 18,-7 0 1,-7 6 222,1-6 0,-10 6 176,-1-6 1,2 2 49,9-2 0,-2-3-89,8 3 1,2-10 665,9-1-510,5-1 0,10 4-75,9-3 0,7-4-136,16-8 0,7 0-160,4 0 0,12 0 15,5 0 1,-1-6-200,1 0 1,-15 0 50,-2 6 0,-7 0 30,-5 0 0,-7 0-378,-4 0 0,-9 6 215,-3 0 0,-7 7-6,2-1 1,-14 9 53,-9 2 1,-2 0 325,-10-6 0,0 6 0,-6 1 0,1-1 0,-1-6 0,1 0 58,-1 0 0,6 7-106,0-1 0,10 0 498,2-6 0,2 0-209,9 1 0,0-1-28,6 0 0,8 2 120,3 4 0,12-1 294,6 6 0,4-7-309,1 3 1,1 1-243,0-2 1,-3 5 228,-3-5 0,2 6-138,-8-6 1,-2 6-285,-9-6 1,-5 8 70,-7-2 1,-2 2-176,-3-3 1,-7 3 76,-11-8 1,2 4-30,-8-10 1,6 3 177,-6-15 0,6 1-29,-6-6 0,10-4 736,2-7 1,1-9-321,11-14 1,6-6 668,11-1 1,19-5-431,9 6 1,16-1-553,7 7 0,4-1-382,3 1 0,-3 7-427,-4 4 1,3 9 636,-9 3-52,1 7 0,-6-12 1,0 7-1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3:5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1 952 8203,'0'-35'647,"0"0"0,2 8-424,3 4 1,-1 6-117,8 6 1,-6-3-55,5 8 1,-5-5 164,5 5-101,1 0-65,5 6 0,-5 4-19,-1 8 0,-7 1-15,2 16 1,2 0 215,-3 5 0,1 1-96,-6 0 1,0-7 204,0 1 1,0-6 4,0 6 0,2-8 46,4 2 1,-4-9 82,3-3-256,5-7 1,0 4-87,7-8 1,0 0-309,1 0 1,5-8-764,0-3 0,7-11 534,-1-1 0,-2-5-832,2 4 1,-8-4-4,2 5 1237,-4-8 0,-1-4 0,-1-9 0</inkml:trace>
  <inkml:trace contextRef="#ctx0" brushRef="#br0" timeOffset="166">398 364 8203,'6'-20'0,"0"-3"533,7 4 0,-3-6 775,7 8 0,-5 1-1686,-1 5 1,-5 3 136,6 8 0,-1 0-572,7 0 0,-1 0 248,0 0 0,6 2-33,0 4 1,6-2 152,-6 7 445,8 1 0,-4 5 0,7 0 0</inkml:trace>
  <inkml:trace contextRef="#ctx0" brushRef="#br0" timeOffset="353">1090 606 8203,'8'9'152,"-4"1"109,7-4 0,1-4 251,5 3 1,-5-1-101,-1 2 0,1-4-20,5 4 0,0-4-106,1-2 0,5 0 0,0 0 1,7-6-246,-1 0 0,2-2-242,-2 3 1,2 3-146,-8-4 0,0 4-1391,-6 2 513,0 0 0,-1 8 1224,-5 3 0,-11 12 0,-9 4 0</inkml:trace>
  <inkml:trace contextRef="#ctx0" brushRef="#br0" timeOffset="515">1125 1021 8203,'-18'0'1991,"9"0"-1042,1 0-967,24 0 1,3-2 248,15-4 1,1-2 151,0-3 1,1-5 17,4 5-953,-3-4 487,5 5 1,-9 0-1063,-4 5 1,1 3 213,-7-4-26,1 4 939,-7 2 0,0-8 0,0-1 0</inkml:trace>
  <inkml:trace contextRef="#ctx0" brushRef="#br0" timeOffset="732">1263 450 8203,'-9'0'0,"-7"0"0,14 2 325,-4 4 0,5-2 420,1 7 1,0 8-416,0 10 1,0-2 100,0 2 0,0 7-552,0 10 1,0-1-478,0 1 0,5 0-8,1 6 0,2-2 163,-2-4 443,-5 4 0,15-14 0,-7 7 0</inkml:trace>
  <inkml:trace contextRef="#ctx0" brushRef="#br0" timeOffset="1041">2145 675 8118,'8'-10'393,"-6"3"0,11 8 220,-7 5-278,7-4 1,-5 19-16,4-3 0,3 10 122,-4 1 0,3 4 162,-3 1 1,3 7-189,-8-1 0,-1 8-228,-5-2 0,0-1-85,0 1 0,-2-6-237,-3 6 0,1-7-33,-8 1 1,-1-4-259,-10-1 1,4-2 184,-4-5 1,1 1-211,-1-11 0,4 3-498,-4-10 0,4-3 347,2-2 1,-6-4-620,-1-2 1220,1 0 0,6-16 0,0-3 0</inkml:trace>
  <inkml:trace contextRef="#ctx0" brushRef="#br0" timeOffset="1249">2180 52 8118,'0'-25'899,"2"14"247,3-1 0,-1 8-1216,8 4 39,-1 8 42,7 2 0,-3 7-72,-4 0 1,5 1-30,-5-1 1,-1 0-309,1 0 1,1 7-1530,5-1 1927,1 7 0,7-3 0,1 8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0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104 243 8218,'7'-20'5747,"3"5"-4586,7 15-1217,-7 0 154,-2 0 517,-8 0-627,0 0 1,-2 8-125,-4 3 1,2 5-409,-7 1 0,7 0-194,-2 0 0,4-5-842,2 0 1,0-7 527,0 7 0,10-8 1052,7 1 0,8-10 0,10-5 0</inkml:trace>
  <inkml:trace contextRef="#ctx0" brushRef="#br0" timeOffset="471">380 294 8216,'12'10'-13,"-2"-2"-11,-3-1 542,7-5 1,-12 14 757,3-5 0,-5 5-549,-5 1 1,-5-4 9,-7 5 1,-6-5-460,0 10 0,-6-4-324,6-1 0,-6-1-852,6 0 1,-8 1 653,2-1 1,2 6-413,-1 0 1,5 0-41,-6-6 0,8 1-528,-2-1 0,5-6 691,7 1 0,3-6 470,8 5 68,0-7 1,8 10 281,3-9 0,5 7 29,1-6 0,0 1-169,0-1 0,-5-4 627,0 4 1,-1 1 295,6-1-641,1 0 0,-1 0 69,0 0-593,-7-1 0,3-3-185,-7 4-191,0-4 1,-6 7 114,0-3 0,-2 2 154,-4 3 1,4 5-83,-4-5 0,-1-1 222,1 1 547,0 1-381,14 5 1,2-5 181,7-1 1,0-7 0,0 2 0,-5-2 189,-1 2-416,-7-4 1,4 13 87,-8-4 0,-2 5-177,-4 1 1,-5 0 8,-12 1 1,-2 7-92,-4 3 0,-4-1 300,4 2 0,4-6 200,2 6 0,6-8-96,6 2 1,-3-4 189,8-1 1,8-1 245,10 0 0,3-1-209,2-5 0,8 3-93,4-9 1,-2 7-275,2-6 0,-2 0-123,2-6 0,1 5-269,-6 1 0,4 0-613,-5-6 1,0 6 231,-5-1 1,-1 3-1256,0-2 1875,1-4 0,7 13 0,2-5 0</inkml:trace>
  <inkml:trace contextRef="#ctx0" brushRef="#br0" timeOffset="1175">1574 381 8149,'17'-17'0,"-7"-1"0,5 7 1378,-4-1-947,5 8 0,-5-3 14,1 7 0,-2 7 255,1 5 1,3 11-386,-9 6 0,1 5-101,-6 7 1,-6 3-426,1 8 1,-7 0 19,6 0 1,-5 0 47,5-1 1,0-6 105,6-5 1,2-4-128,4-1 0,3-2 548,9-4 1,7-5-142,4-6 1,3-1 15,3 0 1,5 1-40,1-1 0,-3-6-388,-9 1 133,3 0 0,-14 5-154,-1 0 0,-7 0 25,-10 1 1,-4-1-305,-8 0 0,-1 1 61,-16-1 0,-2 0-177,-9 0 1,3-5 18,-3 0 1,5-9 114,7 3 0,-5-6-54,4-6 0,-2-3 504,3-9 0,-5-7 0,6-1 0</inkml:trace>
  <inkml:trace contextRef="#ctx0" brushRef="#br0" timeOffset="1321">1712 623 8149,'42'-25'0,"-5"0"382,3-4 1,-9 4 597,-2 8 0,0 5-113,5 1-469,1 7-139,-8-4 1,-2 8-823,-8 0 1,-6 6 450,1 0 0,-8 9-919,2 3 1031,-5-1 0,-8 23 0,-3-3 0</inkml:trace>
  <inkml:trace contextRef="#ctx0" brushRef="#br0" timeOffset="1513">1072 1367 8154,'0'-10'1515,"0"-5"0,14 7-979,3-4 0,12-3-102,0 4 1,5 1-47,7-2 1,-5 7-618,4-7 1,3 8-597,-3-1 1,0 3-2119,-5 2 2943,0 0 0,7-8 0,2-2 0</inkml:trace>
  <inkml:trace contextRef="#ctx0" brushRef="#br0" timeOffset="1917">2836 640 8092,'0'-25'627,"-2"8"991,-4 0-905,4 7-743,-5 10 303,7 0 0,0 10 210,0 7 1,0 8-204,0 10 0,-6 5-44,0 0 0,1 6-303,5-5 0,0 5 98,0-6 1,0 1 134,0-7 0,7 1-135,5-1 1,3-7-215,2-4 0,1-3 167,-1-3 1,6-8-89,0-3 1,8-4 91,-2-2 1,3-8 77,3-3 1,-1-12-98,1-6 0,-4-6-55,3-5 0,-7-6-210,14-12 0,-14-9 29,7-8 1,-5 0 178,0 6 1,-4 2 73,-8 3 0,-2 13 82,-3 10 0,1 7-490,-7 5 363,0 4 1,-8 15-951,-4 4 1,-3 4 172,-9 2 1,1 14 835,0 3 0,-8 12 0,-2-2 0</inkml:trace>
  <inkml:trace contextRef="#ctx0" brushRef="#br0" timeOffset="2206">3545 1280 8695,'12'0'2957,"-1"0"-2124,-7 8 0,11-4-235,-3 7 1,-2 1-15,1 5 1,-1 2 85,1 4 1,3-2-222,-9 8 0,1 0-420,-6 6 1,0 5-314,0 0 0,-8 7-284,-3-7 0,-6 2 388,-6-2 1,1-5-305,-6 0 1,6-3-166,-1-9 0,2 0-476,-2-5 1,4-9 43,-4-3 0,-2-4 498,2-2 0,2-8-693,9-3 1276,-3-12 0,-2-4 0,-10-8 0</inkml:trace>
  <inkml:trace contextRef="#ctx0" brushRef="#br0" timeOffset="2342">3839 900 8154,'17'-12'0,"1"1"2460,-9-1-1585,14 12 0,-9 0-393,15 0 1,-8 0-381,2 0 1,-10 6-1408,-1 0 0,-3 7 1305,3-1 0,-4 3 0,-8 2 0</inkml:trace>
  <inkml:trace contextRef="#ctx0" brushRef="#br0" timeOffset="3205">4738 727 8261,'2'-17'96,"4"-1"0,4 3 227,7 3 0,0 5 217,0 7 1,1 0 582,-1 0 0,0 2 426,1 3-1023,-1 5 1,-6 9-149,1 4 0,-8-4-298,2 4 0,-3 2-37,3-1 0,-4 4-333,4-5 0,-4 2-7,-2-2 0,2-3 255,4 3-2342,-5-4 712,7-2 310,-8 0 1017,0-7 0,8-10 308,3-11 0,10-5-116,3-1 0,12-8 112,-1-4 0,13-9 3,4-3 1,7 3 37,10 9 0,8-2 190,4 8 0,-10 2-2,-2 10 0,-13 3-16,-4 8 1,-8 0-173,-10 0-260,-7 0 138,-2 0 1,-15 2 49,-4 4 1,-6 3-180,-6 9 0,-7 5 228,-16 0 0,-2 7-135,-15-1 0,-6 4 62,-6 1 0,-5-1 181,5-4 1,1 2 311,5-8 0,6 0-161,0-6 610,15-7-545,-10 5 0,28-13 363,-4 4-283,11-4 1,8-2-353,15 0 0,10-2 157,13-4 1,-1-4-632,7-7 0,-6 0-41,6-1 0,-7-3-283,1 4 1,-11-4 297,-6 9 471,-4-3 0,-1-10 0,-1-2 0</inkml:trace>
  <inkml:trace contextRef="#ctx0" brushRef="#br0" timeOffset="3421">5430 433 8261,'0'-17'408,"0"7"0,0 10-217,0 11 0,0 13 135,0 4 0,0 13-3,0 5 0,0 11 109,0 7 0,0 9-137,0 2 1,0 0 31,0-6 0,0 0-190,0 0 1,-6-5-175,1-1 1,-7-7-725,6 1 1,-5-5 480,5-6 0,-2-3-1664,2-9 440,5-7 224,-7-2 1280,8-15 0,0-10 0,0-10 0</inkml:trace>
  <inkml:trace contextRef="#ctx0" brushRef="#br0" timeOffset="3748">6450 502 8190,'18'-27'1811,"-3"2"-1205,-3 8 1,3 7-295,-4 4 1,5 5-52,1 1 0,0 0-33,1 0 0,-3 1 14,-3 5 1,3 12-1,-4 10 1,5 7-46,1 5 0,-7 4 15,-4 8 0,-5 6 189,-1 0 0,0 5-176,0-5 1,0-1 267,0-5 0,-7 0-81,-5 0 1,3-2-334,-3-4 0,1 2-3,-7-8 1,3 5-139,3-11 1,-3 5-30,3-11 1,-1-3-327,1-2 1,-3-5-527,4-7 679,-5 5 1,-1-14-1080,0 3 0,-1-5 534,1-5 1,0-5 808,-1-7 0,-7-16 0,-1-3 0</inkml:trace>
  <inkml:trace contextRef="#ctx0" brushRef="#br0" timeOffset="4398">7263 173 8373,'27'-30'-12,"-4"7"0,-4 7 1373,-1 16 0,-1 0 243,0 0-1208,-7 0 0,3 2-105,-7 4 1,0 4 37,-6 7 0,0 2-477,0 4 1,0 4 158,0 8 0,-2 5-618,-4 0 0,-4 8 179,-7-2 1,0 4-228,0 2 1,-1-2 364,1-4 1,0-1 106,-1-5 1,3-6-1,3 1 1,-1-2 71,7-10 1,1-6 17,5-5-58,0-9 86,0 5 1,1-8-268,5 0 1,13-4 173,16-7 0,2-1 53,9-11 0,-6 4 2,6 2 0,-7 1-4,1 5 1,-6-3 82,-5 9 1,2-1 241,-8 6 0,0 2 907,-6 3 1,-7 5-525,-4 7 1,1 3 215,-1 3 0,0-2-257,-6 8 0,-8-6-671,-3 5 1,-6 1 55,-7 6 1,3-1-63,-8 1 0,3-2-70,-3-4 0,-4 3-404,4-3 0,-3-4-304,-3-2 0,6-6 334,0-5 0,8 1-1,-2-7 0,10 0-278,1-6-9,8 0 849,-3 0 0,9 0 0,3 0 0,-1 0 0,8 0 0,-8 8-235,3 1 151,-7 8 1,-7-1 731,-5-5 1,-3 3-275,-3-8 1,-5 5 166,0-5 0,0 5-120,6-5 0,0 6 333,-1-7 62,9 1-423,1-6 0,10 0 33,4 0 0,5 0-104,12 0 1,4 2-107,8 4 1,-1-2 30,1 7 1,-2-5-124,-5 6 0,5-9-27,-4 3 1,-4 2-236,-2-2-99,4 7 0,-8-9-451,4 7 0,-11-5-2644,-7 6 3332,-3-8 0,-2 11 0,0-5 0</inkml:trace>
  <inkml:trace contextRef="#ctx0" brushRef="#br0" timeOffset="4647">8681 52 8237,'12'-21'564,"-1"4"1,-5 3 705,5 14 1,1 6 633,5 0-672,-7 0-142,5 1-130,-13 3-1524,6 7 0,-8 1 429,0-1 0,-2 6-868,-4 0 1,2 2 577,-7-2 0,5-4 425,-5 4 0,7-3 0,-4-3 0</inkml:trace>
  <inkml:trace contextRef="#ctx0" brushRef="#br0" timeOffset="5144">8975 243 8237,'-6'11'1600,"1"1"0,-9-1-1177,3 6 1,-7-5-195,-5 0 1,2-1-53,-8 6 1,0-5-189,-5-1 1,5 1-934,0 5 1,2 6 642,-1 0 1,-5 2-420,4-2 1,-4 2 389,-1 4 1,9-2-531,8-4 0,1-4 503,10 4 0,1 2 417,5-2 0,0 1 65,0-7 1,5 0 417,1 0 0,8-5-21,-3-1 0,4-5-190,3 6 1,-1-8 509,0 1 1,3 3-254,3-2 1,-4 0-376,4-6 1,-4 0-193,-2 0-639,1 0 166,-1 0-14,0 0 1,-7 7 238,-4 5 0,-4 3-19,-2 2 0,-6-5 16,0-1 0,-7 1 217,1 5 0,-1 1 213,1-1 0,-1 0-44,7 0 1,-2-5 219,2 0 1,5-7-137,-5 7 1,4-6 30,2 5-279,0 1 0,0 5 313,0 0-416,0 1 0,-6 5 42,0 0 0,-7 0 75,1-6 1,-9 2 194,-2 4 0,-2-4 264,2 5 1,-2 1 10,-4-2 0,-1 0 276,7-6 0,1 0-184,11 1 0,-3-1-131,9 0 1,-1 0-287,6 1 0,0-1 107,0 0 1,2 1-194,4-1 0,9 0-229,8 0 0,8-5-274,-2 0 0,3-3 95,3 3 1,-1 1-387,1-7 0,5 2-2642,1-3 3370,7-3 0,-4 6 0,8-8 0</inkml:trace>
  <inkml:trace contextRef="#ctx0" brushRef="#br0" timeOffset="5789">9736 537 8119,'8'-25'578,"1"5"1,9 1-227,-1 8 1,10 7 50,7-2 1,9 4 2,9 2 1,5-6 216,1 1 0,-6-1-327,-6 6 0,-10 2-119,-1 4 1,-2-3-243,-10 9 1,-6-1 94,-6 7 0,-7 7-112,2 3 1,-14 7 67,-9 5 0,-4 5 84,-14 7 0,5-6-25,-11 0 1,3 0 169,-3 6 1,5 0-264,-4-1 1,3-1-137,3-3 1,-1 1-590,0-8 0,8 0 412,4-5 0,4-1-557,2 1 0,2-8 202,3-4 1,-1-4 121,7-1 0,-2-9-231,2-3 825,4-4 0,-13-2 0,5 0 0</inkml:trace>
  <inkml:trace contextRef="#ctx0" brushRef="#br0" timeOffset="5994">9822 1142 10114,'10'-10'3471,"-2"3"-2535,-1 7 0,-3 5-483,8 1 0,-6 8-65,5-3 0,1 4-497,5 3 1,-6 1-419,1 4 1,0-4-968,5 4 0,0-4 848,0-1 1,1-3-311,-1-3 1,2 1-369,4-7 1324,-4 0 0,14-6 0,-6 0 0</inkml:trace>
  <inkml:trace contextRef="#ctx0" brushRef="#br0" timeOffset="6106">10566 1263 8119,'27'0'0,"4"0"1244,-8 0 1,0 2-252,-6 4 1,-2-3-36,-3 9 0,1-1-769,-7 7 0,2-7-441,-2 1 1,-4-1-464,3 7 1,-3-1 714,-2 0 0,-7 8 0,-3 2 0</inkml:trace>
  <inkml:trace contextRef="#ctx0" brushRef="#br0" timeOffset="7065">11379 502 8275,'0'-35'3377,"0"16"-2210,8-4 0,9 19-568,12-7 1,3 5-423,3-6 1,-1 1-30,1-6 1,-2 1-126,-4 5 0,1-3-1156,-7 9 1,0-7 356,-5 6-797,-1-7 1,-5 5 610,-1-3 1,-7-5 167,2 5 1,-4-5 753,-2-1 1,-6 0-128,0-1 0,-5 7 202,5-1 1,-8 9-69,3-3 0,1 8 633,-1 9 0,-1 1-310,-5 11 1,0 4 419,-1 2 0,1 5-201,0 6 1,5-3-54,1 3 0,7 3-11,-2-3 0,4 0-122,2-5 0,-6 5-212,1 1 1,-1-3 151,6-9 0,2 2-368,3-8 0,-3 0 94,4-6 1,4-5-466,1-1 1,5-7 67,1 2 0,0-4-102,1-2 1,-1-8 201,0-4 0,0-3-77,1-2 1,-3-1 102,-3 1 0,1 0-15,-7 0 963,0 7-546,-6 2 1,-2 16 694,-4 3 0,-2 12-85,-3 6 1,-3 10 229,8 1 0,-1 8-413,1-2 1,4-2-33,-4 3 0,4-7-297,2 6 1,0-2-207,0 2 0,6 2-870,0-7 1,0-1 550,-6-5 0,0-3-1059,0-3 0,-2-4 470,-4-8 0,2-5 195,-7-1 0,5-7 354,-6 2 0,3-14 327,-3-9 1,-1-2 759,7-10 0,0-6-552,6-5 0,2-2 1265,4 1 0,4 5-616,7-4 1,0 9 93,0 2 1,6 2-363,1-2 0,-1 4-233,-6 8 0,0 2-13,0 3-337,8-3-1443,-5 5 971,5 1-2443,-16 1 2079,-1 8 1,-22 2-119,-3 4 1,-12 1 415,1 5 0,-13 3 244,-5-3 1,-4 3 174,-2 2 1,-5 6 213,-1 0 0,-7 2 245,1-1 0,1 0 40,5 5 1,-3 2 1220,15-8 0,1 6-697,17-6 1,4 6 27,13-6 0,3 2-373,8-2 0,2-4-111,4 4 0,5-4-58,13-1 0,10-3 152,12-3 0,6-5 10,6-7 0,1 0-143,5 0 0,3 0-375,-4 0 1,-1 0 167,1 0 1,-9 0-1703,-2 0 1,6 0 365,-6 0 0,-3 0-200,-2 0 0,-9 0 81,2 0 1,-9-5 1266,-2-1 0,-8-15 0,4 1 0</inkml:trace>
  <inkml:trace contextRef="#ctx0" brushRef="#br0" timeOffset="7387">12814 191 8329,'12'-14'-457,"-1"-3"0,8-2 909,10 7 1,6-1 1122,5 7 0,-1-6-876,7 7 1,-8-7-53,3 6 0,-5-5-243,-1 5 0,-7-2-145,1 3 1,-6 3-626,6-4 0,-8 4 345,2 2 0,-9 6-190,-3 0 0,-7 7-72,2-1 1,-4 9-479,-2 2 0,-4 9 384,-8 3 1,-1 7 177,-16 10 0,6 4 88,-6 7 1,0 3 545,-5 14 1,1 1-503,4 6 1,-1-3 237,7-3 1,-8 3-92,2-3 0,2-4-347,-2-2 1,8-10-371,-2-1 0,4-15 125,2 3 1,-1-11-966,1-1-5,7-11 603,3-4 879,7-23 0,7-12 0,3-17 0</inkml:trace>
  <inkml:trace contextRef="#ctx0" brushRef="#br0" timeOffset="8028">13281 848 8187,'35'-35'372,"-1"10"-127,1 8 0,-2 7-54,-5 10 1,3 2 84,-8 4 0,0 4 586,-6 7-370,1 0-2,-1 8 1,-7 0 147,-5 4 0,-3 4-313,-2-4 0,-2 5-111,-3 6 0,-5-3 47,-7 3 0,-2-3-16,-5-3 0,0 1-1262,-5 0 0,-4-7 573,4 1 1,2-8-877,-2 2 1,8-11 523,-2-6 1,10-4 270,1-2 1,8-14 292,-1-3 0,3-18 171,2 1 0,6-7 151,-1 1 1,9 4-113,-3-5 1,5 12 681,1 6 0,4 4-281,-4 2 0,5 7 550,-11 4 0,-1 4-142,1 2 0,-7 2 59,2 4 0,-4 4-320,-2 7 1,-2 0-52,-4 1 0,-2 1-358,-3 4 1,-5-4 65,5 4 1,1-4-569,-1-1 0,7-1 261,-2 0-809,4 1 0,2-7 303,0 1 0,8-9 23,3 3 1,5-10 304,1-1 0,-1-9 78,-5 3 0,4-7 94,-3-5 1,-4 4-50,-3-4 1,-3 4 139,-2 2 0,0 5 31,0 0 1,-13 9-335,-4-3 1,-12 4 10,0 2 1,-6 0 97,-5 0 1,2 2 2,-9 4 0,1 1-42,-6 5 1,1 3-153,-1-3 1,2-3 423,4 3 0,3-8-117,9 1 0,1-3 117,4-2 0,-1 0 620,6 0 0,1 0 32,6 0 1,-6 0 322,0 0 1,0 0-384,6 0 0,-6 8 152,0 4 1,-1 5-190,7 6 0,0-2-169,0 8 1,7 0 97,4 5 0,4 1-114,2 0 0,2-1 507,4 1 1,11-6-5,12-1 0,8-1 147,9 2 0,8-4-415,15-8 0,8-1-71,3-5 1,1 3-249,5-9 0,-1 7-310,13-6 0,-10 1-1298,-1-1 1,-8-2-196,-10 8 0,-2-7-1000,-4 7 1,-5-8 902,-12 1 1,-2 3-1593,-3-2 3206,-5 0 0,7-6 0,-9 0 0</inkml:trace>
  <inkml:trace contextRef="#ctx0" brushRef="#br0" timeOffset="8308">14371 2006 8208,'9'0'4634,"7"8"1,-15 2-4072,5 7 1,-4 0 479,-2 1-871,0-1 0,2 0-218,4 1 0,-2-3-318,7-4 1,1 3 331,5-8 0,2 5-910,4-5 0,-4 0 449,5-6 1,1-2-289,-2-4 1,-6 2 251,-6-7 0,-1-1 249,2-5 1,-5-6 125,-7 0 1,-2-6 105,-3 6 1,1-6 728,-8 6 0,-5 0-411,-6 6 1,-2-1-14,2 1 1,4 7-37,-4 5 0,9 3-221,3 2 0,-1 7 0,-5 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01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8109,'11'-27'0,"1"4"0,-1 6 1867,7 5-1180,7-3 1,-6 13-240,4-4 0,-4-1-196,-2 1 1,3 0 120,3 6 1,-4 0-177,4 0 1,-4 0-196,-2 0 0,-5 8 145,-1 3 1,-1 7-14,2 5 0,1 3 193,-7 9 1,0 5 80,-6 1 1,0 5-18,0-6 0,-2 8-119,-4-2 0,-2-1-161,-3 1 0,-5-6-10,5 6 0,3-9-234,2-3 1,-1-1 94,1-10 1,-6 6-232,7-6 1,-1-6 4,6-5 0,-2-7-616,-4 7 232,4-8 357,-13 3 1,5-8-692,-7-5 1,0-6-4,-1-11 0,1 2-1111,0-8 2096,-1-7 0,1-16 0,0-10 0</inkml:trace>
  <inkml:trace contextRef="#ctx0" brushRef="#br0" timeOffset="667">727 70 8308,'17'-21'1280,"1"3"1,1 3-487,4 9 1,-4 4-475,4-4 1,-4 5-35,-1 1 0,-1 0 126,0 0 0,-5 1-230,-1 5 1,-7-2-1,2 8 1,-4 5-402,-2 6 1,0 8 216,0-2 0,-2 3-355,-4 3 0,-5 5-21,-12 0 1,3 7 38,-3-7 0,4 0 185,2-5 1,5-6 65,1 0 0,7-8 1,-2 2 0,4-4-54,2-2-514,0-7 505,0 5 0,8-13-247,3 4 1,11-12 36,1-5 0,7 1 176,-1-2 0,-2 3 48,2-3 0,-6-1 109,6 7 0,-8 0 165,2 6 0,-4 0 570,-2 0 0,1 0 219,-1 0 0,-5 2 98,-1 4-490,-7 4 1,4 7-253,-8 0 1,0 1-376,0-1 0,0 0 123,0 0 1,-8 6-161,-4 1 0,-3-1-94,-2-6 1,-2 6-246,-5 0 1,5 0-67,-4-6 0,-2 1 170,2-1 1,0-6-4,6 1 0,5-6-378,1 5-81,7-7 529,-4 11 0,8-11-281,0 8 415,0-8 1,6 5 141,0-3 0,1-4 461,-1 4 0,-4-2-277,4 1 0,-4-1 433,-2 8 0,-2-7-229,-4 7 1,-5-6 24,-12 5 1,3-1 13,-3 1 1,4 3-24,2-8 0,5 5-6,1-5 0,7 2 234,-2-3-214,4-3 0,10 12-106,3-8 0,11 5 208,1-5 1,5 5-38,-5-5 0,8 8-163,-2-3 0,-2-1 5,2 1 1,-6-5 99,6 6 1,-8-7-397,2 7 0,-4-8-270,-2 1 0,6 3-1080,0-2 1,1 0 55,-7-6-2935,0 0 2354,0 0 1867,-7 0 0,5 0 0,-5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01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1 431 8207,'0'-17'1155,"0"0"-952,0 7 1,2 2 535,4 8 0,-3 0 319,9 0 1,-6 8-437,5 3 1,-7 7 244,2 5 1,2-2-424,-3 8 0,3-2-228,-2 1 0,-2 3-195,7-8 1,-5 6-303,5-6 1,1 6-765,5-6 1,0-2 182,1-9-459,-1 3 0,0-7 439,1 3 0,-7-3 386,1-8 0,-7-2 236,7-4 1,-6-5 62,5-12 0,7 2 12,5-8 0,9-2 115,3-9 1,3 3 215,14-3 0,-4 3-131,10 3 1,-4 7 631,-2 4 0,-2 4-296,-4 1 1,-4 9-112,-7 3 0,-3 4-104,-3 2-52,-4 0 0,-15 8-72,-5 3 0,-7 10-276,-9 2 0,-10 16-322,-20 1 1,3 2 250,-8 4 0,0-7 337,-6 1 1,0-3 43,0-3 1,2-5 206,4 0 1,4-8-52,7 2 0,8-6 309,4-5 0,6-2 43,5-5-220,5-3 1,11 4-476,7-12 1,8-3 149,16-9 1,1 1-594,5 0 1,-3-6 158,8 0 0,-7-6-31,1 6 0,-11-8-24,-6 2 0,-6-1 480,-5 1 0,3-12 0,-5 5 0</inkml:trace>
  <inkml:trace contextRef="#ctx0" brushRef="#br0" timeOffset="231">554 85 8207,'0'-17'0,"0"0"-79,0-1-134,0 9 649,0-7-272,0 14 0,0-3 31,0 10 1,6 5 103,0 7 1,0 14 290,-6 4 1,0 13-75,0 4 1,0 13 149,0 10 0,0 6-392,0-6 1,-8 3-31,-4 3 1,3-6-617,-3 11 1,6-16 340,-5-1 0,7-6-358,-2 1 1,4-7-153,2-11 1,0-9-657,0-8 1,2-10-358,4-2 751,-4 0 1,11-17 802,-7 0 0,8-7 0,-5-11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17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2058 641 7815,'0'-10'741,"0"2"0,-2 6 338,-4-3-866,4 3 1,-11-8 314,7 4-502,0 4 0,4-5 157,-3 7-233,3-8-41,-6 6-21,0-6 0,5 8 95,-9 0-111,8 0 1,-11 6-21,3 0 0,3 5 77,-3-5 0,6 6 95,-5-6 0,1 7-35,-1-2 0,-3 5 224,9 1 1,-7 2 28,6 4 0,0-1 65,6 6 1,0-6-79,0 1 0,2 2-20,4-2 0,-2 0 0,8-6 1,5-6-18,6 1 0,2-8-246,-2 2 1,-2-4 137,8-2 1,0 0-410,5 0 1,-5-8 39,0-4 0,-8-3-81,2-2 1,-6-6 116,-5 0 0,1-1 93,-7 7 1,0-6 172,-6 0 0,-2-2-164,-4 2 1,2 2 289,-7-8 1,-3 8-79,-9-2 1,4 6 107,-4 5 1,4-1-223,2 7 0,-3 2-299,-3 10 1,2 11-152,-8 12 1,8 4-1457,-2 1 1955,4 8 0,-6-5 0,-2 5 0</inkml:trace>
  <inkml:trace contextRef="#ctx0" brushRef="#br0" timeOffset="535">2006 917 8120,'0'-17'-693,"0"7"560,0-5 85,0 13 407,0-6-182,0 8 289,0 0-333,0 8 1,0-4-18,0 7 0,2-5 4,4 6-156,-4-1 102,5 7 1,-7-1 1,0 0 1,0 8-142,0 4 1,0 4 15,0 1 1,-5 7 54,-1-1 0,-2 8 230,2-2 1,4 10-129,-3 1 0,-3 9 72,2-3 1,-5 12 6,5 6 1,-6 9-242,7 2 0,-1 2 146,6-1 0,-6-3-465,0 8 0,1-6 316,5 6 1,0-6 90,0 6 0,0-5 70,0 5 0,5-6-62,1 6 1,0-14 123,-6 3 1,0-6-200,0-1 0,2-3 293,4-8 0,-4-7-191,3-5 0,-1 3-167,2-2 0,-4-1 213,4-5 1,-4-2-156,-2-4 0,0 2 45,0-7 1,0-3-179,0-9 1,0-4-801,0-8 189,0-7 423,0-3 0,0-8 13,0-5 1,0-4-40,0-7 0,0-2 395,0-4 0,0 3 0,0-12 0,0 5 0</inkml:trace>
  <inkml:trace contextRef="#ctx0" brushRef="#br0" timeOffset="789">1902 3874 8011,'-17'0'0,"0"6"426,-1 0 0,1 5-63,0-5 1,2 8 196,3-3 1,-1 5-106,7 1 1,-6 6 142,6 0 0,1 6-133,5-6 1,7 6 15,5-6 0,3 0-235,3-6 1,7 0-46,3 1 1,5-9-120,2-3 1,5-4 87,0-2 0,1-8-323,-7-3 0,1-5-48,-1-1 1,-1-2-342,-4-4 0,2-2 104,-8-4 1,-6 2-324,-5 4 1,-9 2 318,3-8 0,-4 2-59,-2-2 0,-10-3 65,-7 3 0,-8 2 163,-9-2 0,-1 8 45,0-2 1,1 4-227,-1 1 0,6 9 454,1 3 0,6-11 0,-2-2 0</inkml:trace>
  <inkml:trace contextRef="#ctx0" brushRef="#br0" timeOffset="1748">2144 831 7884,'-9'-18'-7,"1"9"305,8-6-8,0 5 0,2-5-104,4 3 1,-2-1 199,7 7 0,1 0-131,5 6 1,0 0-114,1 0 0,7 2 29,3 4 0,5 3-1,2 9 1,5 5 47,0 0 0,6 7-11,-5-1 0,7 2-549,-2-2 1,4 4 189,2-5 1,0 11 8,0 1 0,5 0 122,1-5 0,7 5-227,-1 1 0,3-1 239,2-5 0,6-1-2,0 1 0,6 5-48,-6 1 0,7-3-1,-1-9 1,1 2 179,-1-8 0,9 5-120,-3-4 1,3 6 198,-3-1 0,-8-2-63,-5 2 0,1-6-43,-5 6 1,1-6-55,-14 6 1,1-8-4,-6 2 1,0 2-62,0-2 1,-2 0-217,-4-6 0,2 0-199,-8 1 0,0-7 193,-5 1 0,-2-6-564,-5 5 1,-3-1 510,-7 1 0,-7-3-739,1-8 1065,-8 8-26,3-7 0,-7 7 0,-7-10 0,-5-4 0,-3 5 64,-3-5 1,1-4-2,0-1 1,0 3 565,-1 2 1,1-1-253,0 1 0,-1-6 52,1 6 0,6 1 32,-1 5 1,0 0 19,-5 0 0,0 0-123,0 0 0,-1 2 118,1 3 0,2 5-107,3 7 1,-1 3-93,7 3 0,0-4-211,6 4 1,0 2-8,0-2 0,8 0 5,3-6 1,12-1 58,6-5 1,4-3-288,1-8 1,1 0 19,0 0 0,-1-6-103,1 0 0,-6-9 13,-1-2 0,-6-1 55,1-5 0,-4 4 225,-2 2 1,-7-6-58,-4 0 1,-5 0 3,-1 5 1,-7-5-70,-5 0 0,-9-2 16,-2 2 0,-8 10 10,3-5 0,-5 13-94,-2-1 1,1 6-997,-1 6 0,-5 3 526,-1 9 0,1 7 614,5 3 0,1 5 0,-1 2 0</inkml:trace>
  <inkml:trace contextRef="#ctx0" brushRef="#br0" timeOffset="2477">1885 4099 8826,'0'-9'471,"2"-7"-1021,4 5 0,3 1 912,9-1 1,-1 1-130,0-2 0,1-3 179,-1 3 0,8-5-205,4-6 0,3 4-172,3-4 1,1-2-27,5 2 0,3-8-155,8 2 0,0 2-62,0-1 0,7-1 174,5-6 0,3-5-588,2-1 1,2 1 360,4 5 0,4-7-142,7-4 0,-5-2 63,0 2 0,1-10 50,-36 30 0,0 0 0,-1-2 0,1-1 249,3 0 1,0 0-1,-6 2 1,0 0 93,4-1 1,-2-1 0,-3-1 0,-1 0-10,2 1 1,1 0-1,-1 0 1,0 1-22,38-24 1,-3-6 269,3 1 1,-8-1-144,2 6 1,-10 2 149,-1 4 0,-3-2-13,3 8 0,-5-3 161,-7 3 1,2 3-128,4-3 1,-6 4-94,-1 1 0,-1 6-74,-9 0 0,-3 8 260,-9-2 0,-2 4-453,-4 2 0,-10 7 405,5 4 0,-11-1-611,5 1 522,-8 0-346,3 6 1,-7-2 27,0-4 0,-1 5 0,-5-5 0,0 6-240,-11 6 0,1-3-799,-13 9 1080,1-1 0,-15 14 0,-1 2 0</inkml:trace>
  <inkml:trace contextRef="#ctx0" brushRef="#br0" timeOffset="3207">121 312 8149,'0'-17'0,"0"-1"0,-8 1 956,7 8-504,-15 1-293,7 8 0,-7 9 261,5 9 1,1 7-78,4 9 0,4 1-55,-3-1 0,3 7-143,2-1 1,7 1-126,5-7 1,3-1 7,3-4 1,-1 1-221,0-7 0,2-1-308,4-11 0,-3 2 248,3-7 0,4 0-295,1-6 1,-1-8 187,2-3 1,-2-6-45,2-7 0,4-4 24,-5-13 0,3 3 77,-2-8 0,2 0 142,-8-6 0,0 0 210,-6 0 1,-2 6 62,-3 0 0,-4 7-100,-8-1 0,0 5 317,0 7 0,0 3 41,0 7-88,0 1 0,-2 7 10,-4 5 1,2 3 64,-7 2 0,7 2-221,-2 3 0,-2 7 15,3 11 0,-1 4-140,6 7 1,0 1 81,0 0 1,2 5-23,3 0 0,5 6 8,7-5 0,1 5-93,-1-6 1,2 1-97,4-7 1,-4 1-213,4-1 1,-1 1-109,1 0 1,-2-3 428,8-3 0,-1 4 0,7-6 0</inkml:trace>
  <inkml:trace contextRef="#ctx0" brushRef="#br0" timeOffset="3398">1228 450 9154,'-10'-7'2085,"1"5"-2044,3-4 0,4 6-635,-4 6 0,4 3 552,2 9 1,0-1-1,0 0 1,0 8 211,0 4 1,2 4-80,4 1 0,4 9-91,7 3 0,0 11 0,0 5 0</inkml:trace>
  <inkml:trace contextRef="#ctx0" brushRef="#br0" timeOffset="4342">5396 1298 8175,'0'-18'137,"0"7"69,0-1 0,0 7 389,0-7-75,7 8-509,-5-3 209,14 7-150,-15 0 0,9 7 46,-4 5 0,-4 11 2,3 6 1,-3 3-2,-2 3 0,0-1-9,0 1 1,0 0-166,0-1 1,6-5 94,0 0 1,5-8-211,-5 2 1,8-4 77,-3-1 1,5-9-191,1-3 0,6-4 55,0-2 1,6-8-34,-6-3 0,6-7-49,-6-5 0,6-4-127,-6-7 0,5-1 80,-4 1 0,-1-1 119,-6 0 0,0-5 268,0 0 0,-1-3-153,-5 3 0,3 4 101,-8-5 1,5 12 211,-5 6 1,0 4 884,-6 2-369,0 7 419,0 3-624,0 30 0,0-8-118,0 20 0,-6-5-140,0 5 0,0 0 11,6-1 0,-2 1-147,-3-1 1,3 1-63,-4-1 0,6-5-221,6 0 0,-2-2-191,7 2 0,1 3-399,5-3 1,0-4 766,0-2 0,8 4 0,2 0 0</inkml:trace>
  <inkml:trace contextRef="#ctx0" brushRef="#br0" timeOffset="4657">6623 1419 8187,'10'-18'1284,"5"9"-803,-3 3 1,-3 4-134,3 2 1,0 0-89,5 0 1,-6 6-319,1 0 1,-3 7-155,3-1 0,-2 3-185,-5 2 1,-3 6 129,4 0 0,-4 6-158,-2-6 0,-8 2 322,-3-2 0,1-1-18,-1 6 0,-1-7 394,-5 3 1,1-5-166,5-2 0,1-5 1701,5-1-1154,3-7 1,2 4-10,11-8 0,6 0-338,6 0 1,4 0-445,8 0 1,0-8-1027,-1-4 0,1 5 710,-1 1 0,-1 4 452,-4 2 0,3-8 0,-5-1 0</inkml:trace>
  <inkml:trace contextRef="#ctx0" brushRef="#br0" timeOffset="5495">104 4410 8123,'-17'-26'310,"-1"-5"-310,1 8 0,5 2 0,1 9 0,5-3 1661,-5 3-545,7 4-995,-4 1 1,8 9 8,0 3 1,2 13 228,4 11 0,-4 11-56,3 6 0,3 4-42,-2 2 1,5 0-155,-5 0 0,2-2-180,-2-4 1,3-4-258,9-7 0,-1-9 221,0-2 1,0-7-264,1-6 1,-1 3 194,0-8 0,6-3-242,0-8 0,6-5 82,-6-7 0,6-8-24,-6-4 0,8-4 65,-2-1 0,-4-9-45,-2-3 1,0 2 114,-6-2 1,4 0 11,-9-6 0,3 0 136,2 0 1,-5 2-82,0 4 0,-3-2 26,3 8 0,-3-1 24,-3 7 1,-4 7 20,4 4 1,-4 4 129,-2 1 1,-2 3 227,-4 4 1,2 3 361,-7 8 1,5 2-318,-6 4 0,7 5 265,-7 12 0,8 6-174,-2 11 1,4 3 166,2 3 1,0 4-76,0-4 1,2-2-203,4 2 1,2-8-139,3 3 0,5-3-126,-5 3 1,10-5-692,2 4 0,1-5 408,-7-6 0,6 4-1053,0-5 1,6 5 69,-6 2 1234,8-9 0,-5-1 0,9-7 0</inkml:trace>
  <inkml:trace contextRef="#ctx0" brushRef="#br0" timeOffset="5808">1211 4549 8145,'0'-18'2284,"2"9"-2010,3 3 86,5-3-161,7 7 1,-5-6-97,-1 8 1,-1 2-241,1 4 1,-1-3-2,-4 9 0,-4-1-217,3 7 1,-3 5 1,-2 0 0,0 2 183,0-2 0,0-4-74,0 4 0,0 2 131,0-2 0,2 0 421,4-5 1,2-1 72,3 0 1,5 0 199,-5 1 0,5-7-62,1 1 0,0-3 949,0 3-1088,-7 3 0,-2-5-136,-8 7 0,0 2-204,0 5 1,-8-3-449,-3 7 1,-13 7-565,-4 5 1,-5 1 971,-2-7 0,1 9 0,-1 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2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191 242 8296,'-25'-32'861,"3"10"-885,-6-6 1,7 8-595,-3 9 0,11 3 607,1 8 1,7 2 559,-7 4 1,3 11-221,-3 12 0,4 6-155,8 5 0,0 2 190,0 4 0,4 2-90,8-7 1,-1-1-62,12-5 0,4-8-176,2-4 0,-2-4 66,2-2 1,-6-7-152,6-4 0,-6-5-282,6-1 0,-8-1-181,2-5 1,-6-4 212,-5-7 0,1-6-148,-7 0 1,0-2 121,-6 2 1,-2 2 167,-4-8 1,-6 6 4,-11-6 0,2 8 17,-8-2 1,6 3 24,-6 3 1,6 2 12,-5 3 1,6 5 92,-1 7 0,4 0-102,2 0 235,0 0-185,-1 7 200,9 3-31,1 7-59,8-7 155,0 5 333,0-13 293,0 6-268,8-8-249,1 0 0,9 0-69,-1 0 1,6-6-171,0 0 1,8-7 26,-2 1 1,3 5-177,3 1 1,1-2 125,5 2 0,3 1-176,8 5 0,2-2-2,3-4 0,10 4 164,8-4 0,10 2-262,1-1 1,3 1 227,9-8 0,-47 7 0,1 1-163,3-2 0,0 0 1,1-2-1,-1 1 196,0 1 0,0 0 0,-2-1 0,0 1 6,1 0 1,1 0 0,1-1-1,0-1-43,-2 2 1,1 0 0,3-1 0,-1-1 1,-2-1 1,0 1-1,3 0 1,-1 0-35,-2 3 0,0-1 1,2-2-1,1 0 20,-3 2 1,0 1 0,0 0 0,-1 0-56,-2-1 1,0 1-1,-1 2 1,0 2-171,47-5 1,2 4 204,-8 2 1,-6 0 57,-5 0 1,-4 0-2,-2 0 0,5 0-70,-10 0 1,8 0 7,-3 0 1,0 0-389,-6 0 0,-5 0 191,-1 0 1,-7 6-50,2 0 0,-10-1 298,-2-5 0,-10 0-301,-1 0 0,-2 6 481,-10 0 1,-6 0-217,-6-6 0,-7 2 390,2 3-213,-4-3-13,-2 6 0,-2-2 91,-4 0 0,2-1-167,-7-5 0,5 6-38,-5 0 0,5 0-38,-6-6 0,7 2 19,-7 3 1,6-3-7,-5 4 1,5-4 93,-6-2 1,7 6 150,-7-1 1,6 1 40,-5-6 1,5 6-99,-5 0 0,5 5 63,-6-5 1,3 8-115,-3-3 1,-1 4-9,7 3 0,-2-1-35,2 0 1,5 1-28,-5-1 0,4 6 49,2 0 1,0 0-5,0-6 0,8 1-112,3-1 0,-1 0 81,1 1 1,1-3-151,5-4 0,6 3 82,0-8 1,0-1-369,-5-5 0,-1 0 46,0 0 0,-2-7-104,-3-5 1,1-3 181,-7-2 1,0-3 76,-6-3 1,0 2 156,0-8 0,0 2-110,0-1 0,-8-5 495,-3 4 0,-5 2-203,-1-2 1,0 8 381,0-2 0,-3 6-198,-3 5 0,4 3-167,-4 3 1,4 4-129,1-4 0,1 4-137,0 2 0,5 6-194,1 0 256,-1 7 1,1-5-689,-1 4 275,8 3 187,-3-5 1,7 7 113,0 0 0,0-5-12,0-1 82,0 1 23,0 5 1,5 0 11,1 1 0,0-7-93,-6 1-68,8-1 0,-4 6 123,7 1 1,-5-1-146,5 0 1,-5 6 37,6 0 1,-9 8 35,3-2 0,2 4 49,-2 1 1,-1 3-3,-5 3 1,0 4 234,0 8 0,0 0-72,0 0 1,0 6 207,0-1 1,0 10-101,0 3 1,0 1-45,0 9 1,0 1 102,0 6 1,0 7-487,0 4 0,0 2 425,0-2 0,0 2-17,0-8 1,2 6 57,4-6 1,2 6-112,3-6 0,3 6 0,-8-6 0,-1-39 1,1 0-71,-3-1 1,0 0 0,0 3-1,0-1-71,-3 1 1,0 0 0,0 0 0,0 0-30,0-1 1,0 1-1,0-1 1,0 0-217,0 38 0,2 0 84,3-5 1,-1-9 198,8-3 0,-8 0 136,1-6 1,3 4-118,-2-9 1,0 1 198,-6-1 0,0 1-123,0-7 1,0-3 61,0-9 1,0 2-40,0-7 0,0 5 122,0-6 1,-2 1-141,-4-7 1,4 1 323,-4-1 1,2-7-415,-1-4 0,3-4 146,-4-1 0,4-7-758,2 1 323,0-8-917,0 3 432,0 1 15,0-6 357,0 6 1,0-6-496,0 3 334,0-3 0,0 8 80,0-4 1,-2-4-209,-4 3 212,-3 5 362,-9-8 37,1 13 0,6-13 144,-1 4 0,6-4 144,-5-2 0,5 0 633,-6 0 1,7 0 693,-7 0 0,1 2-682,-7 4 1,3-3-133,3 9 1,-1-1 137,7 7-496,-7-1 1,5 6-229,-3 0 1,3 0-1,8-6 0,0-5 56,0 0 1,0-1-27,0 6 0,2-1-209,4-5 0,-3-1 113,9-4 1,-6-4-265,5 3 112,1-3 0,5-9 17,0-5 1,-1-3-155,-5-3 1,3-7-202,-9-3 0,1 1-80,-6-2 0,-2-6-411,-4-5 0,-3 0-164,-8 5 1,-16-5 447,-7-1 1,-5 9-137,-6 9 0,1 3 270,-14 3 0,-1 5 288,-10 1 0,4 7 0,-6-4 0</inkml:trace>
  <inkml:trace contextRef="#ctx0" brushRef="#br0" timeOffset="732">294 882 8112,'0'-17'-25,"0"7"30,8-5 275,-6 13-553,6-6 141,-8 16 235,0 2-30,0 15 1,-2-6 51,-4 4 1,2 2-3,-7-2 0,1 8-1,-2-3 1,-3 5-25,4 2 1,3 5-11,2 0 1,-2 14 22,3-2 1,-1 11 78,6 1 1,0 18-80,0 11 1,0-41-1,0 1-191,0 2 1,0 0 0,0 4 0,0 1 138,-1 0 0,2 1 0,2 4 0,2 1-276,0 6 0,1 0 1,2-5-1,1 0 223,3 3 1,-1-1-1,0-5 1,0 0 60,3 3 1,0-1-1,-2-3 1,-1-1-117,4 1 0,-1 1 0,-3-3 0,-1 1-109,2-1 0,-1-1 0,2-3 0,-1-1 76,0-1 1,0 0-1,-1 4 1,1 1 12,-3 0 0,-1 1 0,-2-1 0,-1-1 50,1-1 0,0-1 0,-1-3 0,0 0 34,0 1 0,1-1 0,1-1 0,0-2 127,-2 47 0,3-6-53,-2-11 1,-4-4 50,3-8 0,3 0-146,-2 0 0,2-1 98,-3-5 0,-3-3-67,4-8 1,-2-3-292,2-2 1,-4-11 737,3-7-758,-3-8 530,6 4-606,-6-15 0,7-3 150,-3-7 0,-2-7 212,8-5 0,-9-3 0,5-3 0</inkml:trace>
  <inkml:trace contextRef="#ctx0" brushRef="#br0" timeOffset="1507">485 5188 7900,'-25'0'1110,"0"-6"-950,-4 1 0,4-1-424,8 6 421,7 0 466,-5 0-68,5 0 0,-7 0-234,-1 0 0,1 2 275,0 3 1,5 3-192,1 4 0,1 3 59,-1-3 0,-3 3 119,8 2-350,1 1-44,5-1 1,0 0-25,0 0 0,2 6-102,3 1 0,7-1-333,11-6 1,-2-6 184,8 1 1,0-6-582,5 5 0,1-7 342,-1 2 0,1-4-292,0-2 0,-3-8 155,-3-3 1,-4 1-22,-8-2 1,1 1 149,-1-6 1,-2-1 107,-3 1 1,-4-6 145,-8 0 1,-2-2-84,-4 2 0,-6 4 231,-11-4 1,2 5-91,-8 7 0,0-3 452,-5 9 1,-1-1-206,1 6 0,1 0-67,4 0 0,4 2-17,8 3-348,0-3-238,-1 14 173,9-14-158,1 5 32,8-7 492,8 0 0,-4 0-54,7 0 0,-5 0 339,5 0-123,-7-7 0,10 3 307,-9-8 0,9 8-192,-3-1 1,5-3-88,1 2 0,0-5-269,1 5 1,5-2 28,0 3 0,8 3 71,-3-4 0,5 4-48,2 2 1,-1 0-38,1 0 1,1 0-1,5 0 1,3 0 32,8 0 0,2-2-12,3-4 0,7 2 33,11-7 1,1 1-265,5-1 0,2-5 211,-8 5 0,11 1-125,-5-1 1,3 5-5,-14-6 1,8 9-62,-9-3 0,10 4 29,-4 2 0,6-6 26,-6 0 1,6 1 5,-7 5 1,7 0 37,-6 0 0,6 0 237,-6 0 1,0 0-8,-6 0 0,0 0-103,0 0 0,0 0-35,1 0 0,-3 0 2,-4 0 0,-1 0-46,-5 0 1,-3 0-147,4 0 1,-10 0 106,-2 0 0,-6 0 48,6 0 1,1-6 107,4 0 0,-4 0-168,-1 6 0,-6-5 575,6-1 1,-2-6 69,2 6 0,-3-1-10,-9 1 0,1 2-190,-1-7 1,1 5-68,0-6 0,-9 9-331,-2-3 1,-11 2 188,-1-2-371,-9 4-402,5-5 1,-10 7-661,-4 0 0,-13 0 1258,-15 0 0,-9 0 0,-9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2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8132,'0'-17'1474,"0"-1"-529,0 9 0,0 3-626,0 12 1,-2 3-40,-3 9 1,1 7 194,-8 3 0,1 5-340,-7 2 1,9-1-239,3 1 1,-2-1-50,3 1 1,-1-2 147,6-4 1,2 1-504,3-7 0,5 6 244,7-6 0,-3-5-316,3-7 1,-3-7 121,9 2 1,-2-4 4,2-2 0,-4-8 99,4-4 0,2-11 64,-2-5 1,6 1 154,-6-2 0,0-6-105,-6-5 1,-5-6 259,-1 5 0,-1-5-54,2 6 0,1 0 379,-7 5 0,0 6 411,-6 0-160,7 8 1,-5-4 80,4 8 210,-4 7-522,-2 3 1,-2 7 245,-4 0-567,4 0 232,-5 0-188,7 0 1,0 7 148,0 5 0,-2 3 84,-4 3 0,4 6-101,-4 5 0,4 6 159,2 5 0,0 4-140,0 8 1,2 0 20,4 0 1,4-2-607,7-4 0,0-2 255,0-3 1,6-7-792,1 1 1,1-2 235,-2-10 1,-2 5-104,8-5 0,-8-5 748,2-7 0,4-7 0,0 4 0</inkml:trace>
  <inkml:trace contextRef="#ctx0" brushRef="#br0" timeOffset="438">1211 640 8083,'0'-24'0,"0"4"503,0-3 1,0 10 2233,0 1-1833,0 1-746,0 1 1,0 4-114,0 12 0,-2 6 112,-3 11 0,1 6-131,-8 11 1,6-2-439,-5 8 1,7 1 291,-2 4 1,6-4-115,6-1 0,4-2 75,7 2 0,0-4 96,1-7 1,5-1 48,0 1 1,0-6 30,-6 0 1,-5-8-4,-1 2 0,-7-10 380,2-1-427,-4-1 1,-4 1 73,-4-1 0,-6-5-536,-11 6 1,2-8 215,-8 1 1,1-3-218,-7-2 1,0 0-12,1 0 507,-1 0 0,1-7 0,-1-3 0</inkml:trace>
  <inkml:trace contextRef="#ctx0" brushRef="#br0" timeOffset="579">1367 900 8016,'27'-35'1589,"0"8"298,-4 4 1,6 4-1167,11 2 0,-4 7-280,5 4 1,-7-1-647,-5 1 0,-4 0 216,-7 6 1,-1 2-2015,0 4 2003,-7 4 0,-3 15 0,-7 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28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8178,'0'-27'132,"0"4"87,0 4 38,0 9 606,0 3-683,-8 7 1,4 1 11,-7 5 1,1 4 128,-2 7-147,-3 0 1,13 14-25,-4 4 1,4 11 1,2 0 0,0 4-56,0 2 1,0 0 34,0 0 1,8-2-232,4-4 1,1-4 164,-1-8 0,3-5-199,-3 0 0,5-14-13,6 3 0,-4-12 36,4-1 0,-2-3 59,2-2 1,2-9-17,4-9 1,10-7-280,-5-9 0,-1-3 92,-4-3 0,-1-4-70,7-8 1,-8 2 36,-4 4 0,2-4-22,-2 4 0,-2-4 52,-9-2 1,3 8 16,-3 3 1,-3 5 116,3 1 0,-8 8 231,1 4 0,-3 4 140,-2 2 601,0 7-380,0 2 1,-5 16-194,-1 4 0,-8 11 154,3 6 1,1 5-117,-1 6-1,7 3-53,-2 3 1,4 4-79,2-4 1,0-4-30,0-1 0,8 1-279,3-2 0,5 1 69,1-7 1,0 1-763,1-1 1,5-1 417,0-4 0,7 2 402,-1-8 0,-4 0 0,0-6 0</inkml:trace>
  <inkml:trace contextRef="#ctx0" brushRef="#br0" timeOffset="291">1401 433 8034,'0'-18'242,"0"1"497,0 0-287,0 7-241,-7 3 0,-3 14-77,-7 5 0,-6 5-22,-1 6 0,1 6-191,6 11 0,0-3 132,0 3 1,7-1-59,4 1 0,4-5-1,2-1 0,2 1-108,4-6 0,11-4 26,12-2 1,9-6 51,3-6 0,7 3-331,-2-8 0,4-1 143,2-5 1,-2 0-487,-4 0 0,0-7 710,-11-5 0,11-3 0,-10-2 0</inkml:trace>
  <inkml:trace contextRef="#ctx0" brushRef="#br0" timeOffset="440">1747 606 8034,'-17'0'399,"-1"2"-34,1 3 1,2 7-245,3 11 0,3-4 44,3 4 1,4 4-26,-4 2 1,4-2-113,2 2 1,2 0-423,4 5 1,6 1 393,11-1 0,-4 9 0,6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3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52 102 7127,'-10'12'-480,"5"-1"575,3 1 0,2 5 334,0 1 1,-2-1-222,-4 0 1,4 6 310,-4 0 0,-1 6-218,1-6 0,0 8 50,6-2 1,0-4-166,0-2 1,0 2-161,0-2 1,2 0 144,4-6 0,2-5-132,3-1 0,4-7-29,-3 2 0,5-4-255,6-2 0,-4-2-270,5-4 1,1-4 213,-2-7 0,5-6-133,-5 0 1,6-8 113,-6 2 1,2-3-1,-2-3 1,-5-5 167,-1-1 1,0 1-26,-5 6 1,-3-1 242,3 0 1,-8 8-74,2 4 799,-5 4-580,-1 2 0,-1 7 233,-5 5 1,4 5-157,-4 5 0,-2 5-14,3 7 1,-3 2-130,2 4 0,4-1 23,-3 6 1,3 1-143,2 6 0,0-6 85,0-1 0,0-1-371,0 2 1,0 2 118,0-8 1,2 2-525,3-2 1,5-4 195,7 4 0,2-9 468,4-3 0,4 1 0,8 5 0</inkml:trace>
  <inkml:trace contextRef="#ctx0" brushRef="#br0" timeOffset="295">882 327 8294,'0'-9'-385,"0"1"0,8 2 335,3 0 1,-1-1 1131,1 1-670,1 4 1,5-6 129,1 8 0,-1 0-440,0 0 0,2 0 87,4 0 0,-3 0-217,3 0 1,2 0 61,-2 0 1,0 0 9,-6 0 1,0 0-62,1 0 0,-7 0-148,1 0 1,-3 2 145,3 4 1,1-2 79,-7 7 0,0 1 410,-6 5 1,0 2-181,0 4 0,0-1 333,0 6 1,-2 9-202,-4 9 1,-9 8-299,-8 9 1,-6 3 239,6 14-645,-8 9 1,14-42-1,-1 2 1,-4 3-1,0-1 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3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122 329 7964,'0'-9'-163,"0"-7"0,0 12 306,0-7 0,0 5 74,0-5-206,7-1-142,-5-5 116,14 0-32,-14 7 200,5-5-50,-7 13 24,-7-6 1,3 8 124,-8 0 1,6 0 88,-5 0 422,7 0-235,-11 0-152,13 0-401,-14 0 232,14 0-418,-5 0-10,7 0-831,0 0 1107,-8 8 88,6-6 0,-7 11-96,3-7 1,4 1 18,-4-1 1,2-4-43,-2 4 0,5 4 0,-9-9-16,4 5 60,4-4-213,-5 6 78,7-6-217,0 5 316,0-7-11,0 0-24,0 8 9,0-6-7,0 6-14,0-8 147,0 0-36,7 0-91,-5 0-8,6-8 75,-8 6-28,0-6 1,2 8 141,4 0-129,-5 0-67,7 0 25,-8 0-95,0 0 31,8 0-24,-6 0-73,5 0 112,-7 0 43,8 0 27,-6 0 6,6 0 20,-8 0 181,0 0 1,0 8-80,0 4 1,0-3-64,0 3 0,0 1-7,0 10 0,0-3-77,0 3 1,-6-2-1,0 2 0,-1-4 48,1 4 0,4 2-6,-4-2 1,-2 0-35,3-6 1,-1-5 19,6-1 1,0-5-30,0 6 0,2-8 22,4 1 1,3-3-64,8-2 0,1 0-41,-1 0 1,8-2-169,4-3 1,-2-5 94,2-7 0,-1-1-131,7 1 0,-2-2-308,-5-4 1,3 2 215,-8-8 1,2 6 18,-2-6 1,-3 0 41,3-5 0,-4-1 298,-2 0 0,-5 1 28,-1-1 1,-7 3 100,2 3 0,-4 2-93,-2 4 0,0 4 136,0-4 1,0 9 298,0 3-96,0 7 1,-2-10 211,-4 9-400,4-1 0,-13 8-17,3 3 0,3 5 3,-3 7 0,2 3 83,-1 3 0,-3 4-60,9 7 0,-3 1-15,2-1 1,4 7-10,-3-1 1,3 2 24,2-1 1,0-3-340,0 8 0,2-7 124,3 1 0,3-5-543,4-7 0,3 5 128,-4-4 0,1-4-65,5-2 1,-3-6-82,9-5 1,-2 1 581,2-7 0,4 0 0,7-6 0</inkml:trace>
  <inkml:trace contextRef="#ctx0" brushRef="#br0" timeOffset="307">1194 520 7964,'0'-12'0,"0"0"689,0 9-475,0-5 1,-2 8-173,-4 0 1,2 8 177,-7 3 0,-1 6 241,-5 7 0,0-3-99,-1 7 1,-1 1 153,-4 6 1,10-1 126,-5 1-227,13 0-221,-11-8 0,14 3-132,-3-7 1,5 6 49,5-6 0,5 0-32,7-5 0,0-3-26,1-4 1,5 3-269,0-8 0,6-1 44,-6-5 1,0 0-231,-6 0 1,0 0-43,1 0 1,-3-1 156,-3-5 0,-5 2-17,-7-8 1,0 1-65,0-6 1,-13-1-149,-4 1 1,-14 5 105,-4 1 1,-1 7 34,-10-2 0,-8 4 372,-10 2 0,-3 8 0,-2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38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16 302 8096,'0'-19'3954,"8"4"-3289,3 15-380,5 0 12,1 0 1,0 5 340,1 1 1,-1 2-611,0-2 1,-1-3 8,-5 9 0,4-2-1198,-3 1 0,3 4 50,3-3 1,-9 9-375,-3 2 0,-4 8 587,-2-2 898,0 3 0,-15 3 0,-5 0 0</inkml:trace>
  <inkml:trace contextRef="#ctx0" brushRef="#br0" timeOffset="351">68 786 8096,'-17'29'158,"-1"0"1,9-2 339,3 2 1,2 1 213,-2-6 0,4 4-270,-3-5 0,5 0 58,5-5-87,-3 7-281,14-6 1,-9 6-156,5-8 1,3-1-161,-3-5 0,-3-1 221,3-5 0,0-3-962,5 4 1,0-4 182,0-2 1,-5-6-40,-1 1 0,1-9 348,5 3 1,-5-5 153,-1-1 1,-5 5 483,6 1 830,-9 7 13,13-4-782,-14 8 1,7 2 985,-3 4 1,-4-2-395,4 7 0,3-5-221,3 6 1,5-8-505,6 1 1,4-3-447,8-2 0,7 0-238,4 0 1,10-6 454,2 1 0,-1-9-1123,-5 3 1,-8-3 452,-3 3 1,-7 3 371,-5 8 0,-4 0 400,-8 0 0,-1 2 400,-5 4 0,-3 3-10,-8 9 0,-2-1 431,-4 0 1,-3-5-348,-9-1 1,1 1-75,0 5 0,-1-2-593,1-3 1,0 1 247,0-7-2270,-1 0 2208,1-6 0,0 0 0,-1 0 0</inkml:trace>
  <inkml:trace contextRef="#ctx0" brushRef="#br0" timeOffset="1436">1521 43 8219,'17'-8'0,"-2"-2"1920,-3-7 1,5 9-1043,0 8 1,3 8-704,8 9 1,-6 1-79,1-1 1,-6-5-210,-6-1 1,5 1-176,-5 5 255,-3 0 1,5 1-227,-7-1 0,8-6-593,-3 1 1,5-3-485,1 3 0,0-4 371,0-8 1,1 0 534,-1 0 1,-5-6 428,-1 0 0,-1-7-223,1 1 294,5 4-94,-7 1 266,1 7 1,-4 13 383,-12 5 1,-4 8-47,-7-2 0,5 4-154,1-5 0,-1 8-382,-5-2 0,0-2 116,-1 2 1,7-6-232,-1 6 0,7-8-35,-7 2 1,8-4 95,-2-2 1,5 1-49,1-1 0,0 2-95,0 4 0,0-4 119,0 4 0,0 2 28,0-2 0,5 8 2,1-2 1,0-2 3,-6 2 1,-2-2-2,-4 1 1,2 5 38,-7-4 1,-1 2 99,-5-3 1,5 3-42,1-8 0,5 0 127,-5-5 1,7-1 248,-2 0-295,4-7-240,2 5 1,8-13 160,3 4 1,10-10-215,2-2 1,6-13-130,-6 2 0,6-4-559,-6 3 598,0 1 1,-7 0-310,-5-1 701,5 9-310,-14 1 680,5 8 0,-9 2-309,-3 4 1,1 3 256,-8 9 0,1 5 11,-7 0 1,-5 6 106,0-6 1,0 7-461,6-1 0,-6 4-454,0 2 0,0-9-607,5-2 1,3 1 509,3-2 1,3-2-922,3-10 888,4 5 1,-4-9-79,12 5 0,6-5 333,11-7 1,4 0 256,7 0 1,1 2 65,-1 4 0,7-2 443,-1 8 0,2-7 363,-1 7 0,-11-6-496,5 5 0,-10-5 89,4 5 1,-8-5 364,2 6-665,-4-8-550,-1 11-695,-1-13-122,0 6-1020,0-16 2130,-7-2 0,-2-7 0,-8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52 519 8031,'0'-17'72,"6"6"14,0-1 1,-1 6 561,-5-5 1,0 5 267,0-6 268,0 9-332,0-5-709,0 8 0,0 2 36,0 4 1,-2 3-1,-3 8 1,3 3-24,-4 3 1,-2-2-97,2 8 0,-5-2-20,5 1 0,0 3-21,6-8 0,-2 6-299,-3-6 0,3 0 134,-4-6 1,4 1-373,2-1 0,0 0 181,0 1 1,8-7 214,3 1 1,5-8 32,1 1 1,0-5 82,1-5 0,1 1-103,4-8 1,-2 1 155,8-7 0,-6 1-118,6 0 0,-6-6 26,6 0 1,-8-6-32,2 6-296,4-8 215,-8 12 0,6-12-14,-8 8 1,-1-2-6,-5 2 0,3 4 24,-9-4 1,7 9-132,-6 3 277,-1-1 1,-5 1-219,0-1 1648,0 8-999,-7-3 1,3 7-151,-8 0 0,8 2-96,-1 3 0,-3 5-23,2 7 0,-5 0 75,5 1 0,-6 1 114,7 4 0,-1-2 316,6 8 1,-2-6-250,-4 6 1,4-2-163,-4 2 0,5 3-258,1-3 0,5-2-368,1 2 0,8-8 133,-3 2 1,-1-2-197,1 2 0,7-6-1094,5 1 1,5-1 40,-5-5 1492,8-5 0,-12 1 0,6-8 0</inkml:trace>
  <inkml:trace contextRef="#ctx0" brushRef="#br0" timeOffset="267">882 831 8022,'17'0'427,"-5"0"1305,-1 0-676,-7 0-331,12 0 0,-13 0-577,9 0 0,-8 2 223,2 3-876,-4 5 0,-2 7 316,0 0 0,0 1-568,0-1 0,-8 0 342,-4 1 0,-1-1 29,1 0 0,-1 1 235,7-1 1,0-6 298,6 1 0,0-6 525,0 5 1,2-7-398,4 2 0,2-2 156,3 1 0,5-3-99,-5 4 0,10-4-736,2-2 0,0 0 52,-5 0 1,5 0-671,0 0 1021,0 0 0,2 0 0,2 0 0</inkml:trace>
  <inkml:trace contextRef="#ctx0" brushRef="#br0" timeOffset="417">1505 1055 8031,'11'6'1918,"1"0"-464,-8 0-505,3-6 22,-7 7-1213,0-5-1185,-7 14 1427,-3-7 0,-7 9 0,-1-1 0</inkml:trace>
  <inkml:trace contextRef="#ctx0" brushRef="#br0" timeOffset="959">2006 675 8235,'2'-10'1199,"4"5"12,-4 3-435,5 2-164,-7 0-293,0 0 0,-7 7-46,-5 5 0,3 3-44,-3 3 0,1 1 10,-7 4 0,7-2-172,-1 8 1,8-6 100,-1 6 0,-3-8-531,2 2 1,0-2 222,6 2 0,2-9 33,4 3-739,4-4 0,13-3 92,0-4 1,0-4 422,-6-2 1,0-2 91,1-4 0,5 2 134,0-8 0,6-5-96,-6-6 0,6-8-3,-6 3 1,2 1 109,-2-2 1,-4 0 16,4-6 0,-6 3 18,-5 3 0,1 4 161,-7 8 0,5-1 194,-5 1-354,0 0 840,-6 0-348,0 7 190,0 2 0,-6 10-70,0 4 1,-7 9 112,1 8 0,-3 6-132,-2-6 0,5 8-75,1-2 0,7 3-66,-2 3 1,4 0-143,2-1 1,0-5-190,0 0 1,6-6 107,0 6 0,7-8-593,-1 2 1,9-4-196,2-2 0,2-5-556,-2-1 0,-2-7 312,8 2 0,-2-4-1351,2-2 2212,3 0 0,-5-8 0,8-1 0</inkml:trace>
  <inkml:trace contextRef="#ctx0" brushRef="#br0" timeOffset="1335">2836 865 8049,'0'-17'0,"2"7"106,4 5 0,-2 1 31,7-2 0,1 4 1300,5-4 1,-7 2 236,-5-1 42,5 3-662,0-6-889,-1 8-312,-1 8 4,-8 1 1,0 9 97,0-1 0,-2 0-96,-4 0 0,-3 3-927,-9 3 0,1-4 427,0 4 0,5-4 9,1-1 1,1-1 390,-1 0 0,3 0 389,8 1 0,2-1 132,4 0 1,3 1 395,8-1 0,1-6-326,-1 1 1,0-1 248,1 7 1,-3-7 1814,-3 1-1739,3-1 0,-13 7-236,4-1 0,-4 0-140,-2 1 1,-10-7-656,-7 1 1,-3-1 79,-8 6 1,-1 1-79,-6-1 1,6-5-432,1-1 1,4-7-2566,-4 2 3350,7 3 0,-4-7 0,7 6 0</inkml:trace>
  <inkml:trace contextRef="#ctx0" brushRef="#br0" timeOffset="1956">3407 35 8159,'2'-9'350,"4"3"1,-3-2 1505,9 2-1225,-1 1 1,7 5-5,-1 0 0,-5 0-180,-1 0 1,-5 1-162,5 5 0,-1 4-461,2 7 0,-5 0 124,-7 1 1,0 5-62,0 0 0,0 6-99,0-6 1,-7 7-440,-5-1 1,-3 4 163,-3 2 1,7-3-176,-1-3 0,6 4 611,-5-4 1,7-3-117,-2 3 0,4-6 243,2 6 1,0-8-85,0 2 1,0 2 593,0-2 0,2 0-299,4-5 0,-2-1 1,7 0 1,-7 6 265,2 0 1,2 2 473,-2-2 1,1-3-233,-1 3 0,-4 2-345,4-2 0,-4 6 36,-2-6 0,0 7-12,0-1 0,0-2-29,0 2 0,0-6-254,0 6 0,-2-2-141,-4 1 1,-2-1-199,-3-4 0,-5-1-381,5 6 0,-5-5-1110,-1 6 0,-2-2 800,-4 2 0,2 6 837,-8-1 0,-8-7 0,-7 6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39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519 174 8079,'-8'-25'0,"5"5"-150,-9-3 1,8 10-206,-2 1 1,3 1 841,-3-6 0,-2-1-285,-3 1 0,-5 7-141,5 5 0,-5 3-73,-1 2 1,0 0-124,-1 0 1,1 7 62,0 5 0,-2 3 88,-4 3 0,9 1 128,-3 4 1,5-4-30,1 4 1,1-4 68,4-1 0,5 5-124,-5 0 1,6 0 19,6-6 1,-3 6 0,9 0 0,-6 0 43,5-5 1,-7 1-91,2 4 1,-4-4 39,-2 4 1,0-2-169,0 2 1,-2-2-4,-4 8 0,-6-6-114,-11 6 1,2-6 137,-8 6 1,8-8 26,-2 2 1,-2-4-11,2-1 1,0-7-15,6 1 0,5-6-121,1 5 1,7-5 73,-2 5-309,4-7 429,2 12 0,8-7 1,4 8 1,3-5-19,2 0 0,0-3 140,1 3 0,-1 3 34,0-3 1,-1 3-42,-5 2 0,-3 1 502,-8-1 1,0 6-246,0 0 1,0 8 241,0-3 0,0-1-243,0 2 1,-6-8-145,0 2 0,1 2-51,5-2 1,-2 6-161,-4-6 1,4 0 91,-4-5 0,4-1-165,2 0-361,0 1 0,2-1 220,4 0 0,-2-5-776,7-1 1,1-7 110,5 2 0,2-4 859,5-2 0,2-8 0,9-2 0</inkml:trace>
  <inkml:trace contextRef="#ctx0" brushRef="#br0" timeOffset="678">986 744 8076,'0'-17'757,"0"7"60,0 3-650,0 7 1,0 2-34,0 3 1,0 5 7,0 7 0,-2 1 22,-4-1 1,4 2-17,-3 4 1,1-4 62,-2 4 1,4 2-1,-4-2 0,-1 6 0,1-6 0,0 2 142,6-2-389,0-3 0,0 5 5,0-8 1,8-8 35,3-3 0,5-4-1,1-2 0,8-2-227,4-4 0,-2-3-320,2-8 0,-1-1 238,7 1 1,-6-6-89,0 0 0,-8-8 74,2 2 1,-4 2 199,-2-1 0,1 1-39,-1-2 0,-2 2-12,-3 4 1,1 4 46,-7-4 1,0 9 184,-6 3 0,6 5 203,-1-6 411,1 9 73,-6-5-327,0 8 83,0 0-295,0 8 0,-6 1 65,1 8 0,-1 1-23,6-1 1,-2 6 88,-4 0 0,4 6-185,-4-6 0,4 6-128,2-6 1,2 8-515,4-3 0,-2-1 281,8 2 1,-3-8-253,3 2 1,3 2-168,-3-2 1,5 0-1234,6-5 1857,-4-9 0,14 7 0,-6-7 0</inkml:trace>
  <inkml:trace contextRef="#ctx0" brushRef="#br0" timeOffset="866">1833 1107 9337,'8'10'2463,"-6"-2"-1946,6-8 1,-6 2 619,3 3-773,-3 5 0,6 7-141,-8 1 1,0-1-361,0 0-310,0 0 0,2 1-84,4-1 1,-3 0-787,9 1 0,-2-7 1317,1 1 0,12-8 0,-4 3 0</inkml:trace>
  <inkml:trace contextRef="#ctx0" brushRef="#br0" timeOffset="1033">2369 1298 14127,'-9'0'861,"-5"2"-811,9 3 1,-7 5-51,6 7 0,-15 1 0,2-1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3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8083,'11'-11'100,"1"-1"1,-1 9-165,7-3 1,-1-2 1120,0 2 1,1-5-382,-1 5 1,0 0-236,1 6 0,-1 0-217,0 0 1,0 0-152,1 0 0,-1 0-224,0 0 1,6 0-527,0 0 0,0 6-292,-5 0 1,-3 2 493,-3-3 1,1-1-931,-7 8 1405,0-1 0,-6 6 0,0 1 0</inkml:trace>
  <inkml:trace contextRef="#ctx0" brushRef="#br0" timeOffset="162">122 381 8083,'-10'0'2812,"3"0"-1980,22-8 1,2 0-356,12-3 1,4 1-1061,-4 4 0,3 5 426,3-5 0,5 4 157,1 2 0,-1 8 0,-5 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37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8260,'0'-10'-802,"0"-5"0,0 11 1028,0-7-218,8 7 75,-7-11 0,13 11 22,-8-8-29,-1 8 0,-3-3-8,4 7 0,-4-2 190,4-4 213,-4 4-63,-2-6-130,0 8 80,0 0-85,7 0 84,-5 0 101,6 0-258,-8 0 0,2 2-35,4 4 1,-4-2 173,3 7-217,-3 1 0,0 5 46,4 0 0,-4 7 25,4-1 1,-2 7-37,1-1 1,-3 4 2,4 1 1,-4 1 59,-2 0 1,6-1 6,-1 1 0,3-1-39,-2 1 0,-4 0 15,4-1 0,1-5-200,-1 0 1,2-2 118,-3 1 0,-1-1-79,8-4 0,-6-3 55,5 3 0,-1-10 27,1-1-45,5-1-55,-7 6 30,9-7 1,-3 0 1,-4-5 0,-1-3 131,-4 4-101,-4-4 0,11-4 9,-7-4 1,5 3-24,-5-9 1,6 0-126,-6-5 1,5-2-9,-5-4 0,7 2-97,-1-8 0,3 0 16,2-5 0,1-9-175,-1-3 0,2 2-27,4-2 1,-2-2 77,8-10 0,-6 4 100,6-3 1,-6 5-1,6 6 0,-8-2 204,2 7 1,2 1 22,-2 5 0,-2 1 154,-9-1 1,3 6-148,-3 1 0,-3 6 156,3-1 0,-6 4-165,5 2 0,-7 0-18,2-1 0,2 7-26,-3-1 1,1 7 30,-6-7 0,0 6-402,0-5 87,0 7 191,8-4-1174,-6 8 374,5 0 0,-7 2 261,0 4 1,0-2 87,0 7 0,0 1-814,0 5 1342,0 8 0,0 2 0,0 7 0</inkml:trace>
  <inkml:trace contextRef="#ctx0" brushRef="#br0" timeOffset="450">1090 969 7092,'0'-10'-1166,"0"-5"1166,0 13 66,0-6 231,0 8 781,0 0 0,-2 6-648,-3 0-276,3 7 1,-6-3 68,8 7 0,-2 6 140,-4 0 1,4 2-127,-3-2 1,3 2 112,2 4 1,-6 3 114,0-3 1,-1-2-74,1 2 0,4-2-82,-4 2 0,4-2-64,2-4 0,0-4-186,0 4 1,0-10-16,0-1 0,0-6-157,0 5 106,0-7-127,0 4 0,2-8-563,4 0 1,-2-8 351,7-3 0,-5-5-1827,5-1 2171,1-8 0,5-2 0,1-8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8223,'-9'0'-526,"1"0"713,8 0 1,-6 1-46,1 5 120,-1-4 0,6 8 194,0-4-232,0-5-105,0 15 0,0-7 87,0 9 1,0-7 83,0 1 1,2 5 192,4 6 0,-5 6 7,5-6 0,-4 8-102,-2-2 1,6 9-13,0 2 1,-1 1-182,-5-7 1,2 7 8,4-1 0,-4-2-35,4-9 1,2 8-134,-3-8 1,7 5-62,-6-11 1,5 0 104,-5-5 19,7-1 25,-3 0 1,7-7 10,0-4-95,1-5 0,5-2-105,0-5 1,2-4 35,-2-7 1,-2-2-225,8-4 1,0-10 69,5-7 1,1-8-215,-1 1 0,7-10 19,-1-7 1,2-1-8,-1 2 1,-5-5 160,5 5 0,1 2-14,-2-3 0,-5 8 14,-6-1 1,-8 9 54,2 2 0,-4 9 125,-2 2 1,-5 3-223,-1 9 1,-7 5-552,2 7-1103,4 7 1298,-8-4 1,5 16 672,-7 4 0,8 11 0,2 4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4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8016,'0'-10'478,"0"1"796,0 3-474,7 4-565,3-6 1,1 8-155,1 0 63,-8 0 1,3 2-720,-7 4 1,-1 4 216,-5 7 1,2 0 35,-8 1 0,1-1 245,-6 0 81,7 0 1,-4 1 301,9-1-240,-1-7 0,14 3 463,3-7 1,6 0-184,7-6 1,-3 0-144,7 0 1,3 0-386,10 0 1,-3-6-490,8 0 0,-7-5 441,1 5 230,-4 0 0,7-9 0,1-5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5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8242,'2'-10'1650,"4"4"-1078,-4 5 1,13 1-94,-3 0 1,3 0 90,3 0 0,-1 0-61,0 0 1,6 0-202,0 0 1,0 0-561,-5 0 0,-1 0 256,0 0 1,4 1-1004,-3 5 0,3-2 149,-10 8 1,-3-7-329,-2 7 1,-4-1 1177,-2 7 0,-8 7 0,-2 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8177,'2'10'-4,"4"-4"0,11-4 1308,12-2 1,6 0-561,5 0 0,-4-2-317,5-4 1,-1-2-137,-5-3 1,1-3-952,-13 9 1,6-1 659,-6 6 0,0-8 0,-5-2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6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553 328 8238,'0'-18'-724,"8"-7"567,-6 6 0,6-6 352,-8 8 1,0 0-166,0-1 1,0 1-9,0 0 1,0-1 194,0 1 1,-8 0-141,-3-1 1,-5 3 229,-1 4 1,0-5-135,-1 5 1,1 1 43,0-1 0,-2 7-158,-5-2 1,5 6-115,-4 6 1,-4 3 121,-2 9 0,3-1-176,-3 0 0,11 2 111,-5 4 1,14-1 40,-9 6 0,13-6 68,-1 1 0,4 2-89,2-2 0,0 0-26,0-6 0,2 0 9,4 1 0,-2-7 15,7 1-17,-7-1 0,4 6-106,-8 1 0,0-1-11,0 0 1,-2 1 55,-4-1 1,2 0-136,-7 1 1,-1-7 137,-5 1 1,-1-9 221,1 3-66,0 4-68,0-8-39,-1 13 1,9-11 49,3 7-166,4 1 0,4 5 125,4 1 1,3 1 77,9 4 0,-1-4 15,0 4 0,0-2 173,1 2 0,-3-3 21,-3 3 0,-5-4 272,-7-2 0,0 6-159,0 0 0,-7 0 6,-5-5 0,-3 5 25,-3 0 1,1 0-68,0-6 1,0 6-494,-1 0 1,3 0 144,3-6 1,-1 1-477,7-1 1,-5 0-36,5 1 0,0-7-1010,6 1 1043,0-8 1,8 5-60,3-3 0,7-4-376,5 4 1,5-10 893,13-2 0,3-15 0,8 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6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8237,'0'-17'258,"0"-1"1,0 7 7,0-1 0,0 1 20,0-6 1,6 5 245,0 1 441,0-1-349,-6 2-116,0 3-376,0 7 1,-2 9-218,-4 9 1,2-1-83,-7 6-1,1 4 187,-1 2 0,-3-2-268,8 1 1,1-6 143,5 1 0,0-4-114,0-2 0,0-5-25,0-1 0,1-7 136,5 2 1,6-4-13,11-2 1,2-8-142,4-4 0,3-3-46,-3-2 1,2 0 48,-2-1 1,3-1 32,-3-4 0,-4 2 65,-2-8 0,-4 8-6,-1-2 0,-3 4-107,-3 1 257,3 1 26,-13 0 240,6 7 1,-16 2 252,-4 8 1,-3 0-226,-2 0 1,-1 6 178,1 0 0,0 7-116,0-1 0,-1 9 26,1 2 0,0 8-1,-1-2 1,7 3 79,-1 3 0,8 0-226,-1-1 0,3 1-189,2-1 0,7-1-843,5-4 0,5 1 454,6-6 1,4-1-1872,8-6 2229,-1 0 0,1 0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36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554 122 8296,'10'-35'1616,"-1"3"-487,-3 3-1186,-4 12-112,6 9 112,-8 8 400,0 0 0,-8 0 199,-3 0 0,-5 8-244,-1 3 0,2 6-12,3 6 0,-3-3-268,3 3 1,3-4 112,-3-2 0,8 1-76,-2-1 1,6-6-138,6 1 1,11-8-314,12 1 1,4-3 126,2-2 0,1 0-122,4 0 0,-3 0 175,3 0 0,-9 0 102,-2 0 1,-8 8-67,2 4 1,-10 3 45,-1 2 0,-8 1 173,2-1 1,-12 2 23,-6 4 1,-3-2 124,-2 8 0,-6-8-255,0 2 0,-2-2-173,2 2 0,3-3-493,-3 3 0,4-6 298,2-5 1,-6 3-40,0-4 1,0-3 59,5-2 1,-1 2 412,-4-3 0,4 7 0,-4-6 0,4 5 0,1-5 0,1 5-109,0-5 0,-1 6-126,1-6 1,0 7 592,-1-1 1,1 3-215,0 2 1,0-5 1011,-1-1 0,9 1-429,3 5 1,2-5 132,-2-1 1,4-5-371,-3 5 0,5-7 116,5 2-597,5 4 1,7-7-335,1 9 0,-1-6-724,0 5 0,0-7 587,1 2 0,1-4-227,4-2 0,-2 0 183,8 0 1,0-8-249,5-3 0,3-7 627,3-5 1,-1 2 126,7-8 0,-2 8 42,2-2 0,2 6-14,-8 5 0,1-1 293,-7 7 0,-5 0-164,0 6 0,-8 0 715,2 0 1,-9 2-315,-3 4 0,-7 4-125,2 7 0,-4-6-352,-2 1 1,0 5-265,0 6 1,-8 0-27,-3-5 1,-5-1-324,-1 0 0,-2 2 129,-4 5 0,3-5 140,-3 4 0,-4-6-109,-1-5 1,-5 3-2,-2-3 0,7-3 394,-1 3 0,8-3 3,-2 3 0,3 1 271,3-7-75,0 7 399,-1-11-162,9 14-78,1-14-85,8 13 1,2-11-96,4 7 0,-2-5-226,7 6 1,-5-1 97,6 7 0,-7 5 64,7 0 1,-8 9-148,1 3 0,3 5 111,-2 6 1,0 10 110,-6-4 1,7 0-97,5 0 1,-3-4 219,3 9 1,-2-9-23,1-1 0,4-9-399,-3 2 1,-2-5-26,1-6 1,-7 1-423,2-6-67,3-1 44,-7-6 0,4-8 166,-12-3 0,-3-6 38,-9-6 0,-5-9-92,0-8 1,-7-2 9,1 2 1,-4-6 441,-2-11 0,-1 1-48,-4-7 0,5 8 84,0-2 0,1 3-89,5 2 1,-2 9 107,2 2 0,-1 11 193,7 1 0,-2 9-111,2-3 1,1 4 544,-6 2 1,5 2-296,-6 4 1,6 3 228,-6 9 0,8-1-310,-2 0 1,3 4-92,3-3 0,8 3-81,3-10 1,4 5-175,2 1 0,2-6-504,4 1 1,9-8 303,8 2 0,14-5-582,-3-1 0,12-1 335,0-5 1,10-10-131,2-7 0,13-2 610,-2 2 0,12 2-194,-1-8 1,5 6 193,1-6 0,-9 6 0,-8-5 0,-1 6 265,-11-1 1,-7 10-59,-9 1 1,-13 7 791,-5-7-244,-3 8 68,-11-3-540,-1 7 1,-10 0-157,-4 0 0,-5 5 201,-12 1 0,2 10-366,-8 1 0,6 0-128,-6 6 1,2 2 68,-2-2 0,4 0 388,8-5 0,5-1-102,1 0 1,7 0 84,-2 1 1,12-9-63,6-3 1,11 2 57,5-2 1,11-1-132,1-5 1,6 0-146,-5 0 0,5 0-1056,-6 0 0,0 0 1062,-5 0 0,0 0 0,-1 0 0</inkml:trace>
  <inkml:trace contextRef="#ctx0" brushRef="#br0" timeOffset="541">2180 606 8098,'17'-9'1847,"0"3"1,6 4-1470,1 2 0,0 0-339,0 0 1,-5 6-217,4-1 0,-4 7-653,-2-6 1,1 7 542,-1-1 0,-7-1-301,-5 6 1,-3-1 587,-2 13 0,-15-1 0,-4 7 0</inkml:trace>
  <inkml:trace contextRef="#ctx0" brushRef="#br0" timeOffset="798">2041 1350 8098,'-9'9'429,"3"-1"-376,12-8 1,5 0-163,12 0 0,-1-6 142,6 1 1,1-7 38,6 6 0,-3 0-179,-3 6 0,2 0 103,-8 0 1,0 2-223,-6 4 0,-7 11 132,-4 12 0,-4 4-157,-2 1 1,-8 1 185,-3 0 0,-5-1 296,-1 1 1,-6-1 56,0 1 0,0-8 394,5-4 1,3-4 561,4-2-473,3 1-404,8-9 0,15-3-16,8-12 1,10-5-572,7-12 0,4-4-218,8-8 0,6 1-538,0-1 1,5-5 720,-5-1 0,-1-7 1,-5 4-1</inkml:trace>
  <inkml:trace contextRef="#ctx0" brushRef="#br0" timeOffset="1035">3373 347 8180,'8'-18'298,"3"1"1,5 8 387,1 3 0,8-2-105,4 2 0,3 1 279,3 5 1,0 0-1083,-1 0 0,-1 0 173,-4 0 1,3 0-1712,-3 0 1192,-4 0 1,-2 1-127,-11 5 0,-5 10-1097,-7 7 1791,0 7 0,-7 5 0,-3 9 0</inkml:trace>
  <inkml:trace contextRef="#ctx0" brushRef="#br0" timeOffset="1195">3511 796 8180,'-34'46'272,"-1"1"1,8-1-73,4 6 1,4-1-1,2 1 1,-1 0-76,1 0 0,8-6 95,3 0 0,4-7-187,2 1 0,0-3 134,0-3 0,0-5-678,0 0 1,6-8-372,-1 2-273,9-4 430,-12-1 320,13-9 1,-5-11 404,7-15 0,-7-8 0,13-17 0,-4-3 0</inkml:trace>
  <inkml:trace contextRef="#ctx0" brushRef="#br0" timeOffset="1611">4082 485 8159,'35'-35'0,"-3"9"9,-3 3 0,2 3 202,-8 3 1,0 7 291,-6 5 0,2-3-5,5 2-341,-5 0 0,6 6-212,-8 0 0,2 2 159,4 4 1,-3-2-306,3 8 1,-4-7 115,-2 7 1,0-6-109,1 5 1,-7-5-173,1 5 292,-1-7 1,1 10-11,-1-9 50,-7 9 291,4-5-225,-8 9 1,0-1 75,0 0 0,0-5 48,0-1-79,0 1 1,6 5 10,-1 1 0,1 5 2,-6 0 0,0 7 36,0-1 0,6 6 1,0 5 0,-1 4 140,-5 8 1,2 2-99,4 4 1,-4-3 58,4 9 0,-2-3-154,1 3 1,-1 3 7,8-4 1,-8-9-23,1-2 0,3-6-136,-2 0 1,5 0-210,-5-11 1,0 1 136,-6-12 0,0-1-223,0-6 1,0 0-96,0 0-87,0-7 1,-2 4 167,-4-9 0,-3 1-367,-9-6 0,-1-8-9,-4-3 760,-4-5 0,-23-9 0,-4-1 0</inkml:trace>
  <inkml:trace contextRef="#ctx0" brushRef="#br0" timeOffset="2053">3771 1160 7959,'0'-18'570,"0"9"1,0-1-29,0 4 1,2 4 28,3-3 0,-1 3-117,8 2 1,-6 2-91,5 3 0,-5-1-315,5 8 1,-5-3-219,6 3 0,-7 3-494,7-3 1,-6 3 462,5 2 1,-5-5-599,6-1 1,-7-7 288,7 2 0,-6-4-28,5-2 0,1 0 143,5 0 0,0-8 158,1-3 0,-1-3 252,0 3 1,6-3-48,0 9 1,2-1 193,-2 6 0,-3 2 382,3 3 1,-10 5 37,-1 7 0,-9 1-197,3-1 0,2 2-10,-2 4-245,-1-4 0,-5 6-130,0-7 140,-7-9-181,-3-1 26,-7-8 1,0-8-6,-1-3 0,7-6 177,-1-7 1,8 3-109,-1-7 1,3 4-212,2-4 1,2 1 97,3-2 1,7-2-1367,11 8 1429,4-8 0,15 4 0,2-7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7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122 102 8167,'10'-17'0,"-3"5"148,-7 1 1,2 5 777,4-6-175,-4 1 239,6 1-540,-8-5-270,-8 13 1,-2-4-239,-7 12 0,0 4 93,-1 7 1,3 0 10,4 0 1,-5 1 120,5-1 0,-3 2-185,3 4 0,3-4-56,8 5 0,0-5-35,0-2 1,8 0 45,3 1 1,10-3-156,2-3 1,8 1-288,-2-7 0,4 5 236,1-5 1,1 0-79,-1-6 1,-1 0-138,-4 0 1,2 0-579,-8 0 1062,7 0 0,-10 0 0,5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8142,'-17'-7'765,"-1"-3"673,9 1-982,-7 1 0,13 8 380,-9 0 1,6 2-311,-5 4 1,1 3-76,-1 8 1,1 3-556,4 3 0,2-2-571,-7 8 1,7-1 273,-2 7 1,2-6 400,-1 0 0,3 0 0,-6 5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8128,'-15'-7'555,"4"-5"-17,-5 4 1,12 1-504,-7 7 1,5 0-29,-5 0 0,5 0-7,-6 0 0,1 7 0,-7 3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8085,'0'-17'402,"0"0"4,0-1 310,0 9 0,0-1 230,0 4-550,0 4-309,0 10 1,-8 6-137,-3 14 0,1 1 159,-2 6 0,9-6-130,-3-1 1,-2 1-147,2 6 1,1-8 106,5-4 1,0 2-493,0-2 225,0 0 45,0-6 0,7-5 30,5-1 1,-3-7-4,3 2 0,-1-12 97,7-5 0,1-5-87,4-1 1,-4 0 29,4-1 1,-4-7-22,-1-3 1,-1-3 209,0 2 1,1-4-93,-1 4 1,-6 3 180,1-3 1,-2 8 8,1-2 1,3 3 15,-9 3 1,1 6 175,-6-1 488,0 8-500,0-4 0,-2 8 130,-4 0 0,-1 2-71,-5 4 1,-3 4-107,3 7 0,3 8 113,-3 4 0,6-2-108,-5 2 1,7-1-55,-2 7 0,4 0-104,2-1 1,0 1-257,0-1 1,2-5-543,4 0 1,-2-8 421,7 2 0,-5-4-1357,6-1 1680,-1-9 0,14 7 0,2-7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9571,'-17'18'1372,"6"-1"-905,-1 0 0,6 2-271,-5 4 0,5 2-30,-5 4 1,7 4-123,-2-4 1,4 1 76,2-1 1,0 2-220,0-8 0,0 2-173,0-2 0,0-4 180,0 4 1,0-3-163,0-3 0,0-6 78,0 1 1,-6-6-1,0 5 1,-7-7-108,1 2 0,-3 2-135,-2-3 0,-2 1-35,-4-6 1,3 0-75,-3 0 0,4-8-126,2-3 0,-1-6 652,1-7 0,8-2 0,1-9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8085,'27'-9'0,"5"-5"771,-3 8 1,4-1-210,1 1 0,-1 4 367,-4-4 0,2-1-466,-8 1 1,0 0-225,-6 6 0,-5 0-665,-1 0 1,1 0 425,5 0 0,0 15 0,0 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8092,'-10'-10'2518,"2"3"1,8 5-983,0-4-766,0 4-592,0-6 0,-2 10-2464,-3 4 2286,-5 4 0,-7 15 0,-1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9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189 173 8086,'-6'-12'190,"0"1"0,1 5-127,5-5 1,0 5 1152,0-6-249,0 8-330,0-3 1,2 1-193,3 0 1,-3 2-350,4 10 0,-10 4 13,-2 7 0,-7 6-96,1 0 1,-9 8 95,-2-2 1,0 3-75,6 3 0,2-6-419,3 0 1,-1-6 203,7 6 1,-2-8-873,2 2 747,4-4 0,-3-9 64,10-5 1,5-3 107,7-2 0,1 0 78,-1 0 0,8-9-91,4-9 1,1 1 7,-1-6 0,4-4-6,-4-2 0,2-3 47,-3-3 0,5 2 183,-4 5 0,-4-3-112,-2 8 1,-4-6-162,-2 6 1,-1 0 154,-5 6 1,5-1-20,-5 1 38,-3 0 0,0 5 237,-8 1 194,0 7 67,0-4 125,0 8 499,0 0-737,-8 8 0,0 1-28,-3 9 0,-11 5 33,5 0 0,-4 7 225,4-1 1,-1 6-314,1 5 0,6-3-54,-1 3 0,8-3-739,-1-3 1,1-5 394,-2 0 1,4-2-1128,-4 2 1,10 1 357,2-7 1,9 0-28,2-5 1,3-7 904,9 1 0,-1-8 0,7 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9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8704,'2'-16'1300,"4"5"-827,-4-4 51,6 13 0,-10-12 159,-4 8 0,-4 1-212,-7 5 1,-2 0 11,-4 0 1,3 2-365,-3 3 1,-2 5 62,2 7 1,0 6-122,6 0 0,2 6 46,3-6 0,-1 0-82,7-5 0,0 5-9,6 0 1,2 0-415,4-6 1,3-5-10,9-1 0,-1-5-327,0 5 1,6-7-113,0 2 1,6-4 369,-6-2 0,0 0 249,-5 0 1,-7-6-10,1 0 1,-8-7 203,1 1 0,-5-3-50,-5-2 0,-7 5 159,-11 1 0,-2 1-195,-4-1 1,-4 3-10,5 8 0,-3 0-1410,2 0 1537,4 8 0,8 1 0,0 8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4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8230,'-9'-17'2458,"-7"7"0,16 2-1429,0 8-846,0 0 0,10 0-1537,-4 0 985,-4 0 369,5 0 0,-7 8 0,0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58.4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3356 8084,'0'-34'0,"2"-3"-155,3-3 1,-1 3-172,8-3 1,-1 3 348,7 3 1,-1-3 68,0-3 1,8 2-187,4-9 1,11 5 20,7-10 1,2 10 39,3-10 0,2 4 8,4-4 0,3 2-233,8 4 1,1-2 207,-1 8 0,0-1-136,0 7 1,6-1-2,0 1 0,6-7 85,-6 1 0,0 0 87,-6 5 1,0-7 14,0-4 0,0-4 0,0-2 0,1 6 0,-1 0 0,8-3 0,3-8 0,1 1-170,-38 25 1,1-1 0,34-26 202,-32 26 0,1 1 0,-2-1 0,2 0-181,4-2 0,2-1 0,-4 1 0,0 1 159,0 1 0,0 0 0,-3 1 1,0 1-6,3 1 0,0 0 0,-3 3 1,0 0 2,3 0 1,0 1 0,-4-2-1,0 2-104,1 1 0,0 2 0,0-1 0,1 1 110,2-1 1,0 0-1,-3 1 1,0 0-3,6-1 1,0 0-1,-2-2 1,0 0-1,1 2 0,1 0 0,-2 1 0,0 0 0,2-2 1,0 2 0,0 2 0,2 1-116,3-1 1,1 0 0,2-1 0,-1-1 112,-1 2 1,-1 0 0,3 0 0,0 0 1,0 2 1,1 1-1,-1-1 1,1 0-9,-1-3 0,1 1 0,-1 5 0,1 0-1,-1-3 1,1 1 0,-1 2 0,1 1-11,-1 0 1,1-1-1,-1 0 1,1 0-2,-1 3 0,1 1 0,0-1 0,1 1-10,1 1 0,1 2 0,-3 2 0,1 1-47,1-2 1,1 2-1,-2 3 1,0 0-3,2 0 1,-1-1 0,-1-1 0,-1 0 49,3 1 1,-1 0 0,0 0-1,-1 0-4,1 3 1,1 0 0,-3 0 0,1 0 7,1 0 0,1 0 1,-5 0-1,-1 0-2,0 0 0,-1 0 1,-2 0-1,0 0 10,2 0 0,1 0 1,-4 1-1,0 0 26,0 2 1,1 0 0,-2 1 0,0 2-7,-1 2 1,-1 1 0,2 0 0,0-1 8,2 1 0,0 0 0,-2 2 1,-1 1-13,3-1 1,0 1 0,-2 3 0,0 0-4,-1 0 0,-1-1 0,-1 2 1,0 1-9,2 0 1,0 0 0,-2 3 0,0 1-10,5-1 1,-1 0-1,-1 3 1,0 0-4,-1-3 1,0 1 0,0 2 0,0 2-1,-1-2 0,1 0 1,0-1-1,0 0-2,0 1 1,0 0-1,2-1 1,1 0 4,0 1 1,0 0 0,-2 0-1,0-1 3,-1-2 0,-1 0 1,-1 1-1,0 0 7,5 2 1,0 0 0,-2 2 0,-1 0-8,1-2 0,-2 0 0,-1 0 0,-2 0 5,1 3 0,0 0 0,-1-2 1,0 0-1,1 5 0,0 0 0,2 1 0,-2 2 2,-2-1 0,-2 1 0,2-1 0,-1-1-3,-3 2 1,0 0 0,0-1-1,1 1 1,-1 3 0,0-1 1,0 1-1,1 0-1,-1-1 1,0 1-1,-3 0 1,-1 1-1,-2 1 0,1 1 0,0 1 0,1 1 0,-2 2 0,1 2 0,-1-1 0,0 1 0,-1-1 0,-2 0 0,-2 0 0,-1 0 0,1 1 0,-1-1 0,-2 0 0,-2 0 0,2 1 0,0-1 0,-2 0 0,0 0 0,-1 0 0,-1 1 0,22 44 0,-24-42 0,0 0 0,15 43 0,-18-43 0,0 0 0,17 42 0,-2-1 0,-3 5 0,-3 0 0,-13-39 0,-1 0 0,-3-1 0,-1 0 0,0 1 0,-1-1 0,2 46 0,-5-41 0,-1 2 5,-3-2 1,0 1 0,0 4 0,0 1-6,-3 0 0,0 1 1,-1-2-1,0 1 0,-2 2 1,0 2-1,-1 2 1,-2 1-77,-2 1 1,-1 2-1,-2 1 1,-1 0 70,0-5 0,1 0 1,-1 5-1,1 0-25,2-5 1,0 0-1,1 4 1,-1 0-35,1-3 1,-1-1 63,0 2 0,1 0 0,-2-6 0,0 0 0,1 3 0,-1-1 0,1-3 0,1-1 0,1-4 0</inkml:trace>
  <inkml:trace contextRef="#ctx0" brushRef="#br0" timeOffset="825">8682 12020 7945,'-57'22'-1,"1"0"0,-7 3 1,1-2-335,1-2 1,1-1 0,-4 1-1,1 0-244,-1-1 0,1 0 1,1-1-1,-1-1 525,-3 2 1,-1 0 0,1-2-1,0-1-144,-3-3 1,0 0 0,0 2 0,1-1 196,2-2 1,0-3 0,-2 0 0,1-2 30,4-2 1,-1-1 0,-2-3-1,0 0 4,2 1 0,1 0 1,-1-2-1,1 0 47,2-1 0,1 0 0,-1 0 0,-1 0-44,-1 0 1,-1 0-1,2 0 1,-1 0 18,-3 0 1,0 0 0,0 0 0,1 0-17,-1 0 1,-1 0 0,0-3 0,0-2 1,3 0 0,1-2 1,-3 0-1,0-1-22,2 0 1,1-1 0,-1 0 0,1-1 2,2-1 1,1-2 0,3 1 0,1-2-45,1-3 1,0-1 0,0-2 0,0 0 44,3 0 0,1-1 1,-3-2-1,2-2-55,5 3 1,2-2-1,-2-1 1,0-2 46,0-1 1,1-1-1,4-1 1,0 0-50,-5-1 1,2-1 0,5-2 0,1 0 29,-4 2 0,-1 1 1,4 0-1,0 0-6,-1 0 0,1-1 1,-2-1-1,1-1 18,4 0 0,-1-1 0,0-3 0,0 1 4,0 2 1,1 1 0,-34-36-13,33 33 1,1-1-1,1 3 1,1-1 2,-35-33 1,7 0-145,0 0 0,7 0 152,-2-1 0,-1-1-25,1-4 1,0 4-25,6-4 0,2-3 7,4-3 0,21 36 0,0 0 44,2-1 1,0-1 0,-1-2-1,0 0-54,1 3 0,0 0 0,1-3 0,0-2 26,1 3 0,2-2 1,0-3-1,1-1-1,-2-1 0,0 0 1,1-2-1,-1-1-14,0 3 1,0 0 0,2 0-1,-1-1 8,0 1 0,-2 0 1,0 0-1,0-1 106,0-1 0,1-1 0,0-1 1,0 0-81,3 5 0,0-1 0,-1-1 1,1 0 7,0 2 0,-1-1 1,1 2-1,0 0 2,0-2 0,-1 1 0,-2 1 0,0 0 12,0 1 0,0 0 0,-1 0 0,1 1-19,3-1 0,0 0 0,-1 0 0,1 0-1,-1 0 0,1 0 1,3 0-1,0-1 7,-1-2 0,1 0 0,3 3 0,1 0-7,-2-5 0,1-1 1,-2 5-1,1 0-7,0-7 1,1-1-1,-1 4 1,0-1-1,3 0 0,1 1 0,0-1 0,-1 0-2,0 1 0,1-1 0,-1 4 0,0-1 2,1-6 0,-1 1 1,0 4-1,1 2-1,-1-1 0,0 1 0,1 1 0,-1 0 28,1 1 1,-1 0-1,0 1 1,1 0-42,-10-47 0,7 48 0,-1 0-37,-11-42 1,11 42 0,1 0 42,-6-48 1,8 48-1,-1 0-34,-2 1 0,1 0 0,3-2 1,2 0 71,-11-47 0,-2 2-6,7 47 1,0 0 0,-11-41-2,6-2 1,0-2 7,0 1 1,5 1 102,1 6 0,1-1-114,-2 1 0,-1-1 64,7 1 1,0-1-43,6 1 1,2 0-7,4-1 0,4 3 15,7 3 1,0 4-31,1 8 0,-1 7 253,0 5 0,0 11-278,1 5 1,-1 12 324,0 6 0,1 6-700,-1 5 379,0 5 0,-7 14 0,-3 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259 119 8098,'0'-17'0,"-5"0"319,-1 0 0,0 5-93,6 1 0,0 5 1056,0-6-837,0 8 0,0-5 754,0 3-847,0 4 0,0-4-175,0 12 0,-4-2 130,-7 7 1,-1 7 54,-11 5 0,4 2 14,2-2 0,-6 4-110,0 7 0,-1-5-274,7 0 0,0-2-124,0 2 1,5-4-173,1-8 1,7 0-142,-2 1 149,4-1 1,4-6 79,4 1 0,3-8 1,9 1 0,-1-5-29,0-5 0,8-3 31,4-3 1,-4-5-71,-2 5 0,2-5 86,-2-1 1,6 2-106,-6 3 1,0-3 77,-6 3 0,1-3-153,-1-3 0,0 1 161,0 0 0,-1 0 4,-5-1 0,3 7 631,-8-1-423,-1 8 2055,-5-11-1568,0 13 0,-7-4 563,-5 12 0,-3 0-249,-3 11 1,1-3-111,0 9 0,0 2-324,-1-2 1,3 6-180,3-6 1,3 5-550,3-5 1,4 2 329,-4-1 1,6-5-1014,6 4 1,4-4 35,7-2 1,0 1-409,1-1 1,1-6 648,4 1 1,-2-8 68,8 2 1,-6-5 701,6-1 0,-8 0 0,4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8915,'-10'0'3257,"2"0"-2064,8 0 0,2 0 137,4 0-441,-4-8-276,13 6-360,-5-6 1,7 8-409,1 0 1,-1 0 202,0 0 1,0 0-586,1 0 0,-1 0 114,0 0 1,-5 0-184,-1 0 0,-5 6-16,6 0 367,-8 7 1,3-3 150,-7 7 1,0-5 340,0-1 1,-2 1 607,-3 5 0,-5-3-434,-7 3 1,-1-4 162,1 10 1,0 2-124,-1-2 0,-1 6-329,-4-6 0,4 8-347,-4-2 1,2 9-631,-2 3 0,3-1-71,-3-5 0,4 5-2406,2 0 3332,0 1 0,-1-14 0,1-2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1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8098,'0'-17'201,"7"-1"1202,5 1-862,-5 7 1,9-5 344,-5 3 1,5 3-377,1-3 0,0 7-2,1-7 0,-1 8-233,0-2 0,2 5-228,4 1 0,-3 0-24,3 0 0,-10 1-237,-1 5 0,-7-2 56,7 8 0,-8 5-200,2 6 0,-4 2-299,-2-2 0,-6-2 289,0 8 1,-7 0-22,1 5 0,2-5 94,-1 0 0,5-6 166,-5 6 0,7-2-38,-2 2 0,4 3-1,2-3 0,2-2-65,4 2 0,3 0-119,9 5 1,-7-5 280,1 0 0,-3-2-91,3 2 0,1 3 514,-7-3 1,0-2-124,-6 2 1,0-2 465,0 1 0,0 5-6,0-4 0,0 4 462,0 1 1,-6-3-573,0 4 0,1-7-78,5 7 0,0 0-95,0-7 0,0-1-170,0 2 1,0-6-29,0 6 0,-8-6-198,-4 6 0,-3-6-350,-2 6 1,-10-6-510,-8 6 1,1-8-2502,-7 2 3350,5 4 0,-7-8 0,-1 6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554 243 8276,'-17'-8'0,"5"4"-265,0-7 127,9 7 0,-13-6 424,5 5 0,1 3 489,-1-4 0,5 2-233,-6-2 0,7 4-221,-7-3 1,6 3-41,-5 2 95,7 0-375,-12 0 0,7 0 106,-8 0 1,1 2-95,5 3 0,-10-1 14,3 8 0,-3-6 53,4 5 0,-6-1 16,0 1 0,-2 6-9,2 1 0,3-1 252,-3 6 1,-2 4 10,2 2 1,0 5 129,6 7 1,5-5-182,1 5 0,7 1-2,-2-2 0,4 8-165,2-2 1,0-3 138,0-3 0,2 0-169,4-5 1,4 1 57,7-12 1,0-1-100,1-6 1,5-2-47,0-3 0,6 1-188,-6-7 1,7 0-63,-1-6 1,-2-2-215,2-4 0,0-4-47,5-7 0,-5-2 222,0-4 1,-6-2-485,6-4 1,-8 2 241,2 4 1,-10 4 185,-1-4 0,-6 4 155,5 1 1,-7 7 198,2-1 1,-4 7 89,-2-7 661,0 8-552,0-4 1,0 10-37,0 4 0,0 4 445,0 7 1,0 0-244,0 1 1,2-1-209,3 0 0,-3 1-290,4-1 1,-2 0-427,2 0 0,-2 1-45,7-1 1,-7 0-451,2 1 1,-4-7-108,-2 1 367,7-1 1,-5 1-665,4-1 1434,-4-7 0,-2 4 0,0-8 0</inkml:trace>
  <inkml:trace contextRef="#ctx0" brushRef="#br0" timeOffset="206">312 606 8260,'-10'0'1150,"2"0"0,10-6-10,4 0 0,6-1-524,11 1 1,6 4 111,11-4 0,-4-1-551,5 1 0,1 0-509,-2 6 1,1 2 135,-7 4 1,-1-2-143,-4 7 0,3 1-2726,-3 5 3064,4-7 0,1 5 0,1-5 0</inkml:trace>
  <inkml:trace contextRef="#ctx0" brushRef="#br0" timeOffset="687">1418 139 8181,'2'-23'853,"4"0"1,-2 6 257,8 5 680,-1 1-840,-1-7-251,5 1 57,-13 7-465,6 3 1,-10 9-758,-4 3 0,-4 5 385,-7 7 1,-2 1-595,-4-1 1,2 6 412,-8 0 1,2 6-324,-2-6 0,-2 2 142,8-2 0,-6-4 20,6 4 0,0-5 77,6-7 1,0 3 372,-1-9 1,7 7 340,-1-6-287,9-1 115,-5-5 1,10 2 6,4 4 67,3-4 1,8 6 425,1-8-151,-1 7 1,0 3-149,1 7 0,-9 1 116,-3-1 0,-4 2 2,-2 4 0,0 4-105,0 8 1,-8-1-322,-3 1 0,1 5 103,-1 0 1,5 1-47,-6-7 0,7-5 42,-7 0 0,8-8-138,-2 2 0,4-4-64,2-1 0,2-3-324,4-3 0,-2 1-708,8-7 0,-1 0 492,6-6 1,1 0-992,-1 0 0,0 0 718,1 0 1,-1 0 825,0 0 0,8 0 0,2 0 0</inkml:trace>
  <inkml:trace contextRef="#ctx0" brushRef="#br0" timeOffset="1078">1764 347 8327,'0'-25'799,"0"5"0,0 1 353,0 8 41,0 7-323,0-4-576,0 8 0,0 10-80,0 7 1,0 8-123,0 10 0,0-1-125,0 1 0,0 5 121,0 1 0,0-1-30,0-6 0,0 1-77,0 0 1,2-3-85,4-3 1,-2-4 51,7-8 1,-5 1 140,6-1 1,-7-6 52,7 1 0,-6-8 135,5 2 1,1-4-87,5-2 1,0-8-47,1-4 0,1-9-60,4-2 1,-4-2 78,4 2 0,-2-4-171,2-7 1,-3-1-26,3 0 0,2-7-127,-2-4 1,0 2-41,-6-2 0,6 2-274,0-3 1,-2 1 96,-9 12 0,3-3-216,-3 14-885,-5 0 454,9 14-32,-14 1 0,5 17 290,-7 9 1,-5 5 763,-1 6 0,0 3 0,6-5 0</inkml:trace>
  <inkml:trace contextRef="#ctx0" brushRef="#br0" timeOffset="1294">2404 520 8245,'2'9'921,"4"-3"-335,-4-4 105,5-2 538,-7 8 0,6 1-211,0 8 1,0 1 147,-6-1 1,0 6-794,0 0 1,0 0-202,0-6 0,0 3-167,0 3 0,0-4 71,0 4 0,0-4-2357,0-1 1874,0-1 1,0 0-4166,0 0 4572,0-7 0,0 5 0,0-5 0</inkml:trace>
  <inkml:trace contextRef="#ctx0" brushRef="#br0" timeOffset="1774">2785 53 8145,'0'-18'606,"0"9"1082,0 1-1152,0 8 0,2 0 163,3 0 1,-1 0-229,8 0 0,-7 0-304,7 0 0,-1 0-41,7 0 0,-7 6 30,1 0-6,-1-1 0,7-5-51,-1 0 1,-6 0-341,1 0 127,-8 8-68,11-6 1,-11 11-8,8-7 92,-9 8 112,5-5 1,-2 9-2,0-1 1,-1 0 52,-5 0 1,0 1 132,0-1 0,0 0 80,0 1 0,2-1-57,4 0 0,-4 6 217,4 0 0,-4 6-118,-2-6 0,0 8 639,0-2 0,0 3-281,0 3 1,5 0-90,1-1 1,0 3-46,-6 3 1,0-3 244,0 3 1,0-4-175,0-1 0,0 0-195,0-1 1,-2-1-507,-4-4 0,2 1 136,-7-7 0,-1 2-896,-5-2 0,0-3 183,0 3 1,-7-10-310,1-1 1,-2-3-333,2 3 0,-4 1-2357,-7-7 3659,-8 8 0,-3-5 0,-6 8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8158,'-10'-8'1290,"-5"6"-272,13-6-128,-5 8-592,7 0 0,-2 0-362,-4 0 1,4 8-389,-4 4 0,4 3-1318,2 2 1770,0 1 0,0 7 0,0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4:5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468 312 8173,'0'-25'-305,"0"6"0,-2-4 78,-4 11 1,2-3 788,-7 3-358,-1 5 1,1-3 315,-1 4 0,0 4-177,-5-4 0,0 5-120,0 1 0,-1 0-120,1 0 0,-2 7-29,-4 5 1,2 9 155,-8 2 1,2 13 182,-2-1 1,-2 7-50,8 4 0,-2 2-182,2 16 1,6-6-86,0 5 0,1-5 106,10 5 1,1-13-240,5 2 0,2-12-15,3 1 1,5-11-111,7-1 0,3-10 61,3-1 0,-2-3-169,8-9 1,-1-1-8,7-5 0,-2 0 92,-5 0 1,5-7-343,-4-5 0,-2-5 180,2-6 0,-6 2-132,6-8 0,-8 8 172,2-2 0,-10-2 239,-1 2 0,-7 0 236,7 5 386,-8 1 0,3 6 536,-7-1-806,0 8 0,0 4 506,0 12 0,-5 5-278,-1 6 1,0-4-245,6 4 0,0 2-331,0-2 1,2 2-418,4-2 0,2-3 195,3 3 1,4-4-322,-3-2 1,1-5-809,-1-1 0,3-7-330,-3 2 1743,-4-4 0,7-2 0,-5 0 0</inkml:trace>
  <inkml:trace contextRef="#ctx0" brushRef="#br0" timeOffset="174">381 796 8164,'-17'-11'441,"0"-1"1,1 6 750,5-5 156,-5 7-307,14-11-486,-5 5 0,9-2-188,3 1 0,7 7 84,11-2 1,-2 4-1251,8 2 0,6 0 566,5 0 1,8 0-1389,-2 0 1,2 6 1620,-2 0 0,4 7 0,-6-3 0</inkml:trace>
  <inkml:trace contextRef="#ctx0" brushRef="#br0" timeOffset="692">1644 122 8006,'-8'-18'937,"-2"1"0,-1 7-1491,-1 5 1,6 3 435,-5 2 1,-1 0 709,-5 0 1,-2 2-344,-4 3 0,2 5-160,-8 7 1,6 6-435,-6 0 1,8 1 126,-2-7 0,-2 6 70,2 0 0,0 0-28,5-6 1,7 1-144,-1-1 1,3 0 66,-3 0 1,5-5-120,7 0 418,-8-1-257,6-1 646,-6 5-207,8-13 136,0 6-70,0-1 1,0-3 168,0 8 1,0-1-43,0 7 1,0 1 99,0 4 0,0-2-32,0 8 1,0 7-86,0 10 1,-6-1-261,1 1 0,-1 0 82,6 6 0,2-6 3,4 0 1,-3-8-77,9 3 1,-2-7-112,1-5 1,4 2-36,-3-8 0,-2 0-295,1-6 0,-5-1-1420,5-5 1309,1 5 0,5-15-753,1 5 0,-1-4 482,0-2 0,2-4 669,4-7 0,-3-8 0,5-16 0</inkml:trace>
  <inkml:trace contextRef="#ctx0" brushRef="#br0" timeOffset="1014">1903 485 8159,'10'0'1118,"-3"0"1,-7 2-452,0 3 1,0 5-229,0 7 0,-2 6 317,-3 1 0,3 6-291,-4-1 0,4 4-209,2 1 28,0 1-264,8-8 0,-5 4-131,9-8 1,0 0 118,5-6 1,0-2-68,0-3 0,6-4-650,1-8 1,0 0 281,0 0 0,-5-8-101,4-4 1,2-11 167,-2-6 0,0-3 318,-6-3 1,6-7 26,0-4 0,0-4 159,-5-2 0,-1 2-104,0 4 1,-1-2 111,-5 8 0,3 5 85,-9 6 1,3 8 159,-2-2-1764,-4 11 1014,5 5 1,-8 11-1569,-5 7 1921,4 1 0,-14 20 0,7-5 0</inkml:trace>
  <inkml:trace contextRef="#ctx0" brushRef="#br0" timeOffset="1309">2595 796 8006,'17'-17'0,"0"1"0,1 5 0,-1-4 2005,0 3 1,0-1-636,1 1 0,-7-3-194,1 3 1,-1 4-839,7 3 1,-1 3-344,0 2 0,0 0-315,1 0 0,-7 0 282,1 0 1,-8 7-1024,1 5 1,-3 3 634,-2 3 1,-2 5-947,-3 0 1,1 7 675,-8-1 0,-3 2 510,-2-2 1,-5 2 116,11-8 0,3 0 197,3-6 0,3-5 526,2-1 1,0-5-319,0 5 1,7-7 119,5 2 0,9-6-53,2-6 1,8-3-973,-2-9 0,3 1 333,3 0 1,-1-1 235,1 1 0,0 0 0,-1 0 0</inkml:trace>
  <inkml:trace contextRef="#ctx0" brushRef="#br0" timeOffset="1793">3269 70 8116,'8'-18'0,"-4"9"766,7 3-412,1-4 1,-1 7 536,1-9-557,-1 8 1,7-3 43,-1 7 1,0 0 33,0 0 1,-5 0-459,-1 0 220,1 0-259,5 0 169,1 0 1,-9 7 71,-3 5 0,-4-3-239,-2 3 0,0-1-138,0 7 1,0-1 246,0 0 0,0 8 9,0 4 0,0 2 522,0-2 0,0 9-193,0-3 1,0 5 582,0 0 0,0-1-181,0 7 0,6-2-19,-1 2 1,3 10 264,-2-4 1,-2-2 610,7-4 0,-7-2-385,2 2 1,-2 2-626,1-7 0,-3-1-533,4-5 1,-4-1-81,-2 1 0,0-6 0,0-1 0,-2-6-183,-4 1 1,3-4-666,-9-2 0,6-2-84,-5-3 1,-1-2-1080,-5-5 0,-8-1-974,-4 8 1,-11-6 2984,-6 5 0,-12 1 0,-3 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10.12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779 243 8459,'0'-10'-1534,"0"-5"2023,0 13-325,0-14 1,0 7 125,0-9 0,0 7-34,0-1 0,0 1 77,0-7 0,0 7-95,0-1-211,0 1 1,0-6-36,0-1 0,0 7 100,0-1 1,0 6-86,0-5 0,-2 7 46,-4-2 1,-3 4-190,-9 2 0,-7 0 114,-4 0 1,-3 8-169,-3 4 0,-1 11 52,-5 6 1,5-3 86,-4 3 1,-3-6 93,3 6 1,-2-2-70,1 2 0,5 4 157,-5-5 0,7 5 50,5 2 0,-2-1 201,8 1 0,-6 7-108,6 4 0,6 2 153,6-2 0,1 10-179,-2-4 1,5 4-72,7-5 1,0-4-211,0-1 0,2-6 67,3 6 0,5-7-34,7 1 0,1-11 59,-1-6 0,8 0-273,4-6 1,3 2-82,3-13 1,5 0-63,1-6 1,1 0 21,-2 0 0,-3-8-109,3-3 1,-3-7 43,-3-5 0,1 4 124,-1-4 1,-7-2 76,-4 2 0,0-2 34,-5 2 1,3 6 162,-10-1 0,-1 1-126,1 6 525,-7 3-128,4 0 62,-8 8 0,0 8 58,0 3 1,0 11-87,0 1 0,0 7 140,0-1 0,0-2-83,0 2 1,0-6-166,0 6 1,0-6-160,0 6 1,0-8-255,0 2 1,6-4-40,0-2 1,1 1-279,-1-1 0,-4-5 18,4-1 0,-4-5-130,-2 5-939,7-7 1586,-5 4 0,-2-16 0,-9-1 0</inkml:trace>
  <inkml:trace contextRef="#ctx0" brushRef="#br0" timeOffset="190">450 830 8459,'-9'-1'0,"3"-5"0,2 2 1037,-2-8-577,4 9 1,2-5-521,12 8 1,9-2 66,2-4 1,10 4 76,1-3 1,3 3-218,9 2 0,-6 0-468,6 0 0,-7 2 239,1 3 0,3 3 362,-3 4 0,8 11 0,-4-4 0</inkml:trace>
  <inkml:trace contextRef="#ctx0" brushRef="#br0" timeOffset="486">1315 1228 8417,'2'-15'-81,"4"3"-158,-4-3 0,13 7 194,-4-3 0,-1-3 470,2 9 1,-7-1-130,7 6 1,-6 0-37,5 0 0,-5 7-214,5 5 0,-7 11 2,2 6 1,-4 2 36,-2-3 0,0 11-10,0-5 1,-2 3 161,-4-8 0,4 3-119,-3-3 1,3-4-45,2-2 0,0-3 86,0-3-186,0 0 1,7-2-13,5-3 0,5-4-227,6-8 0,2-8 103,4-4 0,4-3-208,-4-2 1,-4-2-1131,-2-4 1500,4-4 0,-8-8 0,6 0 0</inkml:trace>
  <inkml:trace contextRef="#ctx0" brushRef="#br1" timeOffset="623">1574 727 9786,'0'-29'1698,"0"0"-469,0 8-1302,0 13-13,8 8 9,-6 0 0,13 0-37,-3 0 0,5 0-280,6 0 0,2 10 357,4 7 1,11 0 0,-3 8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12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657 52 8450,'10'-17'62,"-4"0"366,-4 7-143,-2 2 292,0 8-47,0 0 0,1 8-331,5 4 1,-4 3-97,4 2 1,-4 8 69,-2 4 1,0-2-3,0 2 1,0 0-82,0 5 0,0-5 104,0 0 1,0-2-319,0 2 1,-6-2-97,0-4 1,-1-4-92,1 4 1,4-10 77,-4-1 1,2-8-427,-1 1 298,3 5 228,-6-8 0,8-2-66,0-12 1,0-3 49,0-2 0,2-1 109,4 1 0,-4-6-126,3 0 1,3-6 4,-2 6 0,5-6 143,-5 6 0,7 0-14,-1 6 1,-2 0 124,1-1 1,-5 1-156,5 0 241,1-1 1,5 3 46,1 4 369,-1-5-274,0 14 1,-5-11 1,-1 7-279,-7 0 0,4 8 32,-8 4 1,0-2-167,0 7 1,0 1 103,0 5 1,-2 2 79,-4 4 1,2-1-61,-7 6 1,-3-1 166,-9 2 1,4 4-148,-4-4 0,4-4 13,1-2 1,7-4-22,-1-2 0,7 0 92,-7 1-317,8-9 0,-3 1-29,7-4 82,0-4 1,7 3 104,5-10 1,3-3-112,2-4 0,1-3 138,-1 4 1,0-5 142,1-1 1,-7 5-124,1 1 1,-3 5 267,3-5 267,3 7-101,-13-4-22,13 8-268,-13 8 1,-2 7-311,-11 8 0,-5 6 65,-1-6 1,-6 8-151,0-2 0,-8 3 2,2 3 0,3-1-223,-3 1 1,8 0 71,-2-1 1,-2 7 52,2-1 0,-2-6 326,1-5 1,5-2-136,-4 2 1,10-4 418,1-8-139,1 1 0,-1-3 180,1-4-57,7-3 125,-4-8-399,8 0 0,0-2 64,0-4 0,6 3-253,0-9 0,7 1 134,-1-7 1,-3 1-82,3 0 0,-1-6 106,7 0 0,-1-1-17,0 7 0,-5 6 64,-1-1 0,-5 8 196,6-1 1,-7 3-145,7 2 1,-6 0-50,5 0 1,1 2 88,5 3 1,-2 5-63,-3 7 0,3 0 25,-3 1 0,3-1 2,2 0 0,1 1-4,-1-1 0,-5 0 41,-1 1 0,-7-7 25,2 1 0,-4-7-107,-2 7 122,0-8 258,0 3-249,0-7 23,0 0 0,-2-5 14,-4-1-91,4-8 1,-13 7-191,3-5 1,2-1 156,-1 7 0,-3 0-211,-9 6 1,2 0 101,-8 0 1,3 2-22,-3 4 0,-10 4 35,5 7 0,-5 0-14,5 0 0,-3 1-6,-3-1 1,3 0 13,-3 1 0,9-1-153,2 0 1,1 0 93,-7 1 0,6-3-216,0-3 0,8 1-144,-2-7-103,4 7 266,2-11 1,1 8-360,5-4 399,3-4 151,8 5 3,0-7-74,0-7 0,0 3 172,0-8-160,8 8 271,-6-3-71,13 7 261,-13 0-183,13 0 0,-5 0 247,7 0 0,2 5 334,5 1 0,1 10-306,3 1 0,11 0 222,-5 6 1,14 2-178,4-2 0,2 6 437,9-6 1,1 0-403,5-6 1,6 1-398,0-1 1,4-2-73,-10-3 1,2 1-347,-13-7 0,5 8-1131,-5-3 0,-8-1 802,-10 1 0,-4-5-1537,-1 6 2201,0-1 0,-10 4 0,-8-3 0,-7-4 0</inkml:trace>
  <inkml:trace contextRef="#ctx0" brushRef="#br0" timeOffset="324">692 969 8499,'0'-17'-1186,"0"5"1362,0 0 327,0 9 0,2-5-59,3 8-36,-3-8-28,6 6-193,0-5 1,-4 7-673,7 0 1,-7 7-36,2 5 1,-4 5 519,-2 6 0,0 4 0,0 8 0</inkml:trace>
  <inkml:trace contextRef="#ctx0" brushRef="#br0" timeOffset="824">778 986 8422,'0'-11'5,"0"-1"195,0 8 1,2-3 33,4 7 0,-4 1-28,4 5 0,-4 4 79,-2 7 1,-2 6-175,-4 0 1,4 2-33,-4-2 1,-1-2-167,1 8 1,0-8 135,6 2 0,-2-3-112,-4-3 0,4 0-142,-3 1-468,3-9-192,2 7 592,0-15 0,5 5-52,1-12 1,0-3 106,-6-8 0,0-1-22,0 1 1,0 0 64,0-1 0,0-7-7,0-3 1,0 1 188,0-2 1,0 8-67,0-2 0,2 5 788,4 7-459,-4-5 917,13 15-746,-5-7 0,7 10 58,0 4 1,-1-3-190,-5 9 1,4-6-27,-3 5 1,5-7-80,6 2 1,-3 1-278,3-1 0,2 0-516,-2-6 1,7 0 316,-1 0 1,4 0-650,1 0 1,-1 0 919,-4 0 0,4 0 0,-7 0 0</inkml:trace>
  <inkml:trace contextRef="#ctx0" brushRef="#br0" timeOffset="2051">2214 502 8555,'5'-27'949,"1"4"-493,8 11 1,-3 3 378,12 3-538,4 4 1,15-13-85,4 3 1,10-3 23,2-2 0,5-1-163,-5 1 1,-1 0 129,-5-1 0,-7 7-845,-5-1 1,-5 7 35,-7-7 0,-3 6-1413,-7-5 818,-1 7-107,-7-4 1307,-3 1 0,-14 5 0,-5-4 0,-3-2 0,-3 2 0,-1-1 0,-4 1 0,4 4 0,-4-4 0,4 4 0,1 2 0,1 0-40,0 0 1,-1 8 266,1 4 1,2 3 49,3 2 1,-3 2-34,3 5 1,3-3-154,-3 7 0,6 1-59,-5 6 0,5 5 69,-5 1 0,7 5-151,-2-6 0,4 6 89,2-5 0,0-1 31,0-6 1,0-1 0,0-4 1,8 2-2,3-8 0,3 0-106,-3-6 1,5-5-4,-5-1 1,4-7 25,3 2 0,5-10 54,0-2 0,0-13-102,-6 2 0,-5-6 96,-1 0 0,-1 3-13,1-3 1,-3-2-92,-8 2 0,0 6-70,0 5 31,0 9 0,-2-5 102,-4 8 1,-3 9-70,-8 9 1,-1 7 40,1 9 1,5 1 266,1-1 0,7 7 11,-2-1 1,4 6 162,2-5 1,8-1-146,4-5 1,-3-3 46,3-3 0,-1 2-281,7-8 0,-9 0 401,-3-6-762,4 1 203,-9-1-36,7-8 1,-10-1-28,-4-8 1,3-8 124,-9-3 0,1-10 183,-7-2 0,7-8 299,-1 2 1,8-2-61,-1 3 1,5-3-84,5 8 1,5 0 149,7 5 0,1 3-40,-1 4 1,6 1-320,0 4 1,2 4-17,-2-4 0,-2 5-148,8 1 1,-8 1 107,2 5 1,-9-2-236,-3 8 0,-7-1-673,2 6 0,-8 8 421,-10 4 0,-7 4-475,-16 1 1,-7 1 336,-4 0 1,-4-7 113,-2 1 0,-7-8 338,-5 2 0,3-3 143,-3-3 1,7-7 16,-7-5 1,7-3 6,-7-2 0,14 0 476,-2 0 0,6 0-286,0 0 1,4 0 832,7 0 0,8 2-430,4 4 0,6-2 318,6 7 0,3-3-284,8 9 0,8-3-117,3 9 1,14-4-111,10-2 0,3 1 17,14-1 1,9-2 15,14-3 0,8-3-234,-2-3 0,-1-4-558,7 4 1,-6 2 313,5-3 0,-1 7-1156,-10-6 0,-1 5 49,-4-5 0,-9 5-470,-3-5 0,-12 6 756,-6-6 0,-3-1 866,-3-5 0,1 0 0,0 0 0,-1 0 0</inkml:trace>
  <inkml:trace contextRef="#ctx0" brushRef="#br0" timeOffset="2838">4168 191 8318,'25'-14'0,"4"-3"0,3 3 0,3 9 0,-1 3 0,1 2 0,5 0 1428,1 0-520,-1 0-495,-13 7 1,4-1-726,-8 12 1,-2-5 232,-10 10 0,-3 4-171,-8 2 0,0 5 82,0 7 1,-4-3 200,-7 8 1,-1-2-76,-11 3 1,-2 2 94,2-2 0,-6 1 32,6-2 0,0-2-47,6-4 0,1-3-199,5 3 1,3-11 109,8-6-114,-7 4 0,5-8-25,-4 4 0,6-11-165,6-6 1,3-5 64,9-1 0,1-9 64,4-8 1,4-3 214,7-9 1,1 1-159,-1-7 1,7 6 439,-1 0 1,0 10-136,-5 2 0,-6 7 145,0 10 0,-6 2 69,6 4 1,-10 6 157,-2 11 1,-2 3-113,-9 9 1,0 2 27,-6 3 1,-2 4-585,-4 8 0,-9-6 143,-8 0 0,-6-7-528,6 1 1,-6-3 249,6-3 1,-2-7-41,2-4 1,10-11-359,-5-7 332,13-3 0,-3-9 123,8-5 0,2-11 220,4-6 0,5-5 20,12-7 0,-4 5 391,4-5 1,2 11 357,-2 1 1,1 10-373,-7 1 0,0 3 41,0 9 1,-5 0-10,-1 6 1,-1 2 13,2 4 0,-5 4-214,-7 7 1,0 0-97,0 1 0,0-1-662,0 0 0,-7 6 346,-5 0 1,2 2-280,-1-2 1,5-3 223,-5 3 0,5-10-583,-6-1 0,1-9 283,-6 3 0,3-4 40,-3-2 1,3 0 323,-9 0 1,-4-8 162,-1-3 1,-7-6 126,-5-6 1,3 1-85,-3-6 1,-2 5 158,1-6 1,-7 13-41,2-1 1,-4 11 436,-2 1 1,-5 5-243,-1 5 1,2 5-47,10 7 1,-2 6-79,8 0 0,1 2 10,10-2 0,4-3 185,8 3 1,8-4-86,3-2 0,13 6 524,11 0 1,7 0-238,9-5 0,10 1 440,8 4 1,8-4-389,9 4 1,6-4-202,0-1 1,2-1-433,-2 0 0,-4 1-424,4-1 0,-6 6-195,-6 0 0,3 0 489,-9-6 0,-1 1-1928,-10-1 1,2 0 48,-7 0 1989,7 1 0,-12-9 0,4-3 0,-3-4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16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0 154 8436,'10'19'228,"-4"4"0,1 4 718,-1 8 0,6 9-333,-6 8 0,1 0-10,-1 5 0,-4 3 72,4-2 1,-4 5-220,-2-5 0,-6-1-864,0-5 1,0-8 335,6-3 1,0-7-818,0-5 0,0-4-801,0-8 463,0 1 0,0-11 588,0-7 1,8-13 145,4-10 1,3-14 292,2 3 1,6-12 199,0 0 0,14-10 36,-3-2 0,11-5-115,-5 5 0,8 0 833,-2 7 1,2 8-41,-2 9 1,2 1 289,-7 10 1,-1 6-460,-5 5 0,-1 8 25,1-1 1,-3 3-160,-3 2 0,-4 0 106,-8 0-756,-7 7 0,-2 5 257,-8 11 0,-2-4-544,-4 4 0,-11 4 150,-12 2 1,-2 2-59,2-2 1,-1 3 244,7-3 1,5-4 20,7-2 1,7 2 551,-2-2 1,14 0-240,9-6 0,2-5 421,10-1 1,4-7-204,1 2 0,11-4 74,-11-2 1,5 0-170,-5 0 0,-5-8-73,0-3 1,-8-5-213,2-1 0,-6-6-454,-5 0 0,1-2-298,-7 2 1,0-4 379,-6-8 0,-2-1-340,-4-4 1,2-1 211,-7-11 0,-1 4 198,-5-9 0,-6 3 118,0 2 0,0 8 197,6 3 1,-3 13 129,-3 5 1,2 11 438,-8 6 1,0 6-99,-5 6 0,-1 11-192,1 12 1,-1 6 254,1 5 0,9 4-161,7 8 1,11 8 688,12 3 0,15 4-349,14 3 0,10-1 93,14 0 1,3-6-581,9 1 1,-7-3 272,0 3 0,-7-5-1104,2-7 1,-6 0 394,-6 0 0,-2-6-1475,-4 0 0,-3-7 227,3 1 1462,-3 4 0,-3-13 0,5 3 0,3-1 0,4 0 0,0 1 0</inkml:trace>
  <inkml:trace contextRef="#ctx0" brushRef="#br0" timeOffset="1213">2127 1157 8138,'0'-23'-101,"0"0"1,0 0-623,0 6 1444,0 7-195,-7-5-27,5 13 7,-6-6-286,8 8 0,-6 2 167,1 4 1,-1-2 24,6 7 0,0 1-181,0 5 1,2 0 406,4 0-393,3 1 0,8-1-321,1 0 0,-1-5 78,0-1 0,-1-5-322,-5 6-18,5-8-90,-7 3 0,1-9 80,-4-3 1,-4-5 98,-2-7 0,-2-1-35,-4 1 0,-4 0 113,-7-1 0,0 1-260,-1 0 1,1 1 430,0 5 0,-8-4 0,-2 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4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7732,'-11'17'4540,"-1"0"0,8-5-4704,-1-1 109,3-7-182,-6 4-3325,6 0 3562,-6-6 0,8 5 0,0-7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2:33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17 9616,'-17'-9'4005,"7"1"-6055,2 8 539,8 0 556,0 0 312,0 8 0,0 1 643,0 9 0,0 7 0,0 2 0</inkml:trace>
  <inkml:trace contextRef="#ctx0" brushRef="#br0" timeOffset="104">17 381 7867,'-7'9'3194,"5"-1"-841,-6-8-1725,8 0 1,2-6-1177,4 0 548,3-7 0,16 3 0,2-7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45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7758,'-18'10'8279,"9"11"-9765,3-4-43,4-3-746,2-7 2275,0-7 0,0-15 0,0-4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4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53 7883,'0'-10'689,"6"0"-545,0 5 44,7 3 0,-9-6 865,8 8-664,-1-8 0,6 6 784,1-3-448,-1 3 0,0 2 871,1 0-1104,-1 0 1,-2 2 44,-3 3 1,3-3-169,-3 4 0,-3 2-181,3-2 1,-6-1-130,5-5 0,-5 0-195,5 0 0,-5 6-419,6 0-194,-8 0 1,9-4-1063,-7 3 1,0-1-310,-6 8-222,0-1 2342,0 14 0,-8-6 0,-2 6 0</inkml:trace>
  <inkml:trace contextRef="#ctx0" brushRef="#br0" timeOffset="784">337 347 7883,'-8'9'1278,"4"-1"-595,-7-8 311,7 8-590,-11-6 0,5 13 495,-7-4 0,-1 5-380,1 1 0,-6 0-432,0 1 0,0 5 92,6 0 0,-4 0-162,3-6 1,-3 0 131,10 1 1,1-1-481,-1 0 1,7-5-519,-2-1 22,4-7 1,4 10-107,4-9 0,3-1 393,9-9 0,12-5-123,5-7 0,11-8 226,0-4 0,4-10 140,2-1 0,-2 5 82,-4 7 0,0 7 264,-11-3 1,-5 11 190,-12 1-22,-1 9 0,-7-3 371,-5 12 0,-12 5-310,-11 12 1,-7 4-7,-9 8 1,-1 7 14,1 4 0,-7-2-204,1 2 1,-2-1 94,1 1 1,5 2-28,-4-8 1,3 6 49,2-5 0,7-7-7,-1-5 1,8-8-164,-2 2 1,11-4 132,6-1-378,-3-9 0,14-1 130,1-8 1,10-4-479,7-7 1,11-3 190,12-15 1,-1 2 41,1-1 0,-6 3 264,6 7 0,-9 3 570,-3 3 316,1-3 1,-16 15-438,4 0 0,-11 4 281,-7 13 1,-3-3-193,-2 9 1,0 2 425,0-2 1,-5 6-372,-1-6 1,-6 5-83,6-5 0,1 1-309,5-7 1,0-6-296,0 1 1,0-6-92,0 5 1,7-7-338,5 2 1,-2-4-39,1-2 1,1-8 244,5-3 1,0-11-605,0-1 0,-5-2 395,0 2 1,-9 4 421,3-4 1,-4 4 71,-2 2 0,0-1 231,0 1-198,-8 7 0,-1 3 113,-9 7 0,1 0 668,0 0 0,-2 7-320,-4 5 1,1 9 249,-6 2 0,-1 8-196,-6-2 0,1 3 83,-1 3 0,0-1-120,1 1 1,-1-6-146,1 0 0,7-6-168,4 6 0,4-10 66,1-2 0,7 0-322,-1-5 1,8-3 200,-1 3-611,3-8 437,2 11 1,2-7 121,3 3 0,7 5 58,11-5 0,-2 5 178,8 1 1,2-2-160,9-3 0,4 3 133,8-3 1,0-5 20,0-1 1,-2-2-96,-4 2 0,8-4-656,-8 4 1,13-10 293,-7-2 1,-2-8-1258,-4 3 0,-1-4 176,1-3 0,-4-1-1328,-7-4 2637,-1 4 0,1-22 0,-1 5 0</inkml:trace>
  <inkml:trace contextRef="#ctx0" brushRef="#br0" timeOffset="1167">1478 571 7911,'-17'0'2407,"7"0"-1225,3 0-785,7 0 1,7 0 415,5 0 1,-1 0-315,7 0 1,-5 0-688,10 0 1,-4 0-11,-1 0 0,5-1-520,0-5-425,0 4-147,-6-6 0,-1 10-955,-5 4 2245,-3 3 0,-24 16 0,-3 2 0</inkml:trace>
  <inkml:trace contextRef="#ctx0" brushRef="#br0" timeOffset="2117">1357 1125 7863,'0'27'-5,"-6"-2"1213,1-8-762,-1 0 0,14-1-256,3-5 1,5-3 18,1-8 1,0-2-39,0-4 1,6-3-78,1-9 1,4 1-204,-5 0 1,6-6-16,-6 0 1,0-6-327,-5 6 0,-3 0-163,-3 5 1,1 7-104,-7-1 493,0 8 1,-8-3 41,-4 7 0,2 2 136,-8 3 0,3 5 52,-3 7 0,-3 6 638,3 0 1,5 6-81,1-6 0,-2 6 285,3-6 0,-1 6-275,6-6 0,0 0-156,0-6 1,0 1-369,0-1 1,2 0 53,3 1 0,-1-7-52,8 1 1,-6-8 110,5 1 0,-5-3-569,5-2 1,-5 0 18,6 0 1,-7-2-143,7-3 0,-6-5-35,5-7 1,-5-8 227,6-4 1,-9-6-262,3-5 0,4-6 184,1-12 1,-1 4-147,1-3 297,1-5 51,5 8 1,2-11 209,5 7 0,-3-1 0,8 1 0,-3 6 0,3 0 0,4 6 0,-4 6 0,-4 11 0,-2 0 0,-6 8 0,-5 4 0,3 0 0,-13 7 754,6 2 616,-1 8 658,-5 0-1333,6 0 1,-8 2 23,0 4 1,0-2-140,0 7 1,2-1-157,4 2 1,-3-3-403,9-3 0,-1-4 125,7 4 0,7-4-604,4-2 1,3-6 43,3 0 1,1-7-240,5 1 0,-5 4 286,4 3 1,-9 3-154,-2 2 1,-8 0 364,2 0 0,-5 7-96,-7 5 1,-3 3 147,-8 3 0,0 7-60,0 3 1,-10-1-90,-7 2 0,0-2 22,-6 2 0,1 2-170,-1-8 1,4 5 159,-4-5 0,4-1 34,2-11 0,-1 5 478,1-5-326,0-3 0,7 1 228,4-3-132,4-4 649,2 6-314,8-1 0,2 3 167,7 7 1,0 1-110,1-1 1,-7 6 166,1 0 1,-7 6-173,7-6 1,-8 6-96,1-6 0,-3 2-62,-2-2 0,0-4-66,0 4 1,0-4-279,0-1 1,-2-1-123,-3 0 1,1-5-127,-8-1 0,7-7-31,-7 2 105,8-4 1,-9-4-104,7-4 175,0-4 0,6-9-5,0-4 1,8 4 61,3-4 40,5 4 0,1 3-213,0 5 1,1 3 159,-1 8 1,0 0 122,1 0 1,-1 2 41,0 4 1,-5 3 218,-1 9 0,-7 5-44,2 0 0,-4 2-73,-2-2 0,0-2 199,0 8 1,-6-8-98,0 2 0,-7 2 118,1-2 1,3-2 37,-3-9 0,8 3 50,-1-3 0,1-5 243,-2-1-71,4 4-484,-6-8 0,14 7 81,0-3 0,7-4-351,-1 4 0,-3-4 179,3-2 1,-1-2-747,7-4 0,-1 2-332,0-8 1,1 7-2108,-1-7 3141,8 1 0,2-14 0,7-2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5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10452,'-17'8'1423,"0"-4"-994,-1 7 1,1 1-58,0 5 1,-1-5 129,1-1 0,0 1-126,0 5 0,-1-5 131,1-1 1,7-5-1879,5 5 1122,3 1 1,4-1-461,3 1 1,11-8 121,7 2 1,9-5-296,3-1 0,0 0 482,5 0 0,-5 6 247,-7 0 1,-3 2 149,-7-3 0,-3 5 232,-3 7 1,-5 1 983,-7-1-649,-15 8-309,3-6 0,-20 12 165,3-8 1,-10 6-43,-1-6 1,-8 8-40,2-3 0,-2-1-236,2 2 0,-2-8-227,7 2 0,3-4-79,9-1 0,4-9-254,8-3 1,2-2-798,3 2 906,4-4 1,10-4-104,4-16 1,6 1 18,11-6 0,9-2 72,9 2 0,7 0 265,-2 6 1,4 1 175,2 5 1,-1 3 8,1 8 1,-2 0 263,-4 0 0,-3 0 169,-9 0 1,-1 8-284,-4 3 1,-4 5-14,-8 1 1,-5 0-148,-1 1 0,-7 1-319,2 4 1,-4-4-65,-2 4 0,-2-2-433,-4 2 0,-9 2-145,-8 4 1,-16 4 472,-1-4 1,-8 3 407,-4 3 0,-8 3 0,-3-3 0,3 3-96,3-9 1,5-4 561,6-2 0,5-4 572,12-1 0,4-7 68,8 1-341,8-8 1,5 3-451,15-7 1,5-2-151,18-3 1,5-11-145,13-7 1,5-2 118,1 2 1,5 2-624,-5-8 1,0 8 25,-7-2 1,-8-2-215,-9 2 0,-9 0 329,-13 6 0,-5 5-95,-7 1 446,0-1 1,-9 2-88,-8 5 0,-1 3 74,-5 2 0,-2 7-28,2 5 1,0 11 467,6 6 1,0 9-80,-1 3 1,9 7 57,3-2 0,4-2-155,2 2 1,0-8-114,0 3 0,6 1-52,-1-2 1,1-5 29,-6-6 1,0-6-246,0 6 0,0-14 44,0 2 0,-2-5-6,-3-1 1,-5-3 63,-7-8 1,-1 0 171,1 0 0,0-8 93,-1-3-1,1-6 313,0-6 1,0-4-42,-1-8 1,7 6-155,-1 0 0,8 8 93,-1-2 0,3 4-124,2 2 0,2 5-298,3 1 1,-1 7-228,8-2 0,-1 4-246,7 2 0,5-6-147,0 1 0,6-3-810,-6 2 1,7 4 613,-1-4 0,4-3 781,1-3 0,9-3 0,1-2 0</inkml:trace>
  <inkml:trace contextRef="#ctx0" brushRef="#br0" timeOffset="996">1436 571 7741,'-45'13'946,"5"5"0,6-3 1183,5 14 0,6-2-1182,11 2 1,-1-3-494,7-2 0,-2 1 520,2 3 0,5 11-434,-5-5 1,4-1-500,2-4 1,8 0-288,3 5 0,4-5-266,3 0 0,-1-6 280,0 6 0,6-8-245,0 2 1,0-4-581,-5-2 0,-7-7-772,1-4 1396,-8 3 1,5-7-90,-3 4 876,-4-4 0,6-10-169,-8-3 1,0-6-39,0-7 0,0-2-106,0-9 0,7-5 125,5-1 0,5-7-531,6 2 0,4-4 178,8-2 1,11-3-363,0 3 0,8-4 129,-8 10 1,2 4-13,-2 1 0,2 7 267,-8 5 0,-5 6 228,-6 11 0,-8-1-94,2 7 1,-4 0 218,-2 6 485,-7 0 0,0 6-326,-5 0 1,-3 1 1192,4-1-1042,-4 4 0,-2 7-23,0 0 0,0-5-192,0-1 1,0-5-241,0 6 0,4-8-94,7 1 1,3-3-376,15-2 1,5 0-497,7 0 0,5-5 450,-6-1 0,6 0 136,-5 6 0,-9-6 105,-9 0 0,-3 1 476,-3 5 0,-6 2 101,1 3 87,-8-3-115,3 14 1,-9-7 383,-3 9 0,3-7-215,-4 1 0,-2-1-24,3 6 1,-7 1-48,6-1 0,-1 0-86,1 1 1,4 5 0,-4 0 0,-2 6-177,3-6 1,-1 0 24,6-6 0,0 6-152,0 0 1,0 0-227,0-6 1,2-5-582,4 0 597,3-1 1,9-1-204,-1-5 1,0-3 134,0-2 0,6-2-77,1-3 0,4-5-52,-5-7 0,0-8-134,-5-4 0,-1-4 173,0-1 0,1-3 133,-1-3 1,-7-2 138,-5-5 1,-3-1-39,-2 8 1,0 2 204,0 9 1,-6-2-59,1 8 0,-9 0 114,3 6 1,-5 1 200,-1 5-63,0-5 1,-1 13-26,1-9 0,0 8 150,0-2 1,-6 5 28,-1 1 1,1-6-143,6 0 0,0 0-281,0 6 70,-1 0 0,1 0-81,0 0 0,7 2 42,4 4-367,-3-4 193,7 13 0,-6-5 11,8 7 0,0-3 106,0 3 1,0-2-13,0 14 0,0-4 254,0 10 1,6-5-68,0 11 0,1 5 10,-1 6 1,-4 1 71,4 11 1,-4-6 103,-2 5 1,0 2-74,0 10 1,-6 4-176,0 7 1,-7 3-232,1 3 0,4-4 103,3 5 1,5-9 193,5-9 0,-1 0-334,8-11 1,1 1-636,10-2 1,-3-3 199,3-8 0,-4-8-269,-2-4 0,-2-3 355,-3-3 1,3-5-3,-3 0 1,-4-8-171,-3 2 1,-3-9 422,-2-3-690,0-7 438,0 4 508,0-8 0,-7-16 0,-3-3 0</inkml:trace>
  <inkml:trace contextRef="#ctx0" brushRef="#br0" timeOffset="1215">3442 1643 7656,'0'10'4065,"-8"-3"1,8 1-6757,0 4 1109,8-5 1010,9 9 0,6-14 0,0 3-645,-2-3 663,-2-2 554,-1 0 0,-1 8 0,0 2 0</inkml:trace>
  <inkml:trace contextRef="#ctx0" brushRef="#br0" timeOffset="1321">3442 1902 7656,'-18'27'0,"3"-2"0,3-7 0,-1-1 2746,7 0 0,0-5 297,6-1-2219,0-7 1,0 6-1219,0-5 1,10-3-2290,7 4 2683,1-12 0,22-3 0,-3-8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53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7810,'10'0'0,"-1"2"445,-3 4 1,4-2 630,7 7 1,6-5-186,0 6 1,0-9-377,-6 3 0,1 2-309,-1-2 0,6-1-90,0-5-232,0 0 0,-5 0-337,-1 0 0,-6 0-655,1 0 1,-8 2 471,1 4 636,-10-4 0,-5 13 0,-7-5 0</inkml:trace>
  <inkml:trace contextRef="#ctx0" brushRef="#br0" timeOffset="627">121 363 7810,'-23'29'476,"0"0"0,0-2 684,6 2 1,2-2-660,3-4 0,4-4 247,8 4-501,0-4 1,0-2-15,0 1 1,8-9-340,4-3 1,-3-2-334,3 2 0,-1-4-441,6 3 0,7-10 396,-1-7 0,7-11-325,-1-6 0,4-3 251,1-3 0,9-5 242,3-1 0,4 1 488,2 5 1,0 8-217,-1 4 0,-4 6 188,-1 6 0,-6 3 152,6 8 1,-13 0 303,1 0 0,-11 2-206,0 4 1,-3-3 150,-3 9 1,-7 0-252,-5 5 0,-3 0 90,-2 0-489,0 1 0,0-1 109,0 0 0,-13 2-155,-4 5 0,-12-5-264,0 4 0,-4-4-311,-1-2 0,-3-5 290,-3-1 1,5-7-147,1 2 0,1-4 126,10-2 0,2-8 456,9-3 0,-1-7 0,7-5 0,0-2 0,6-3 0,8-3 0,3 8 0,5-2 0,1 2 0,0 3 127,1-4 1,-9 12 637,-3 0 127,-4 9 442,-2-5-895,0 8 0,-8 0-63,-3 0 1,1 6-301,-1-1 0,-1 7-45,-5-6 0,5 7-160,1-1 95,-1 3 0,-3 8-129,3 0 1,-1 2 104,7-2 0,-5-2 58,5 8 1,-6-2 107,7 2 1,-7 4-66,6-5 0,-5 5 235,5 2 1,-8-1 34,3 1 0,1-1 24,-1 1 0,-1 0-185,-5-1 0,5 3-21,1 3 0,5-3-35,-5 3 0,5-4-154,-6-1 1,9-2-27,-3-5 0,4 3 113,2-8 1,6 6-120,-1-6 1,9 0 14,-3-5 0,5-1 70,1 0 1,6-5 61,0-1 0,0-5 121,-6 5 1,7-5-208,-1 6 1,0-8 12,-6 1 0,0-3-809,1-2 1,-1 0 394,0 0 0,-5-2 430,-1-3 0,1-5 0,5-7 0</inkml:trace>
  <inkml:trace contextRef="#ctx0" brushRef="#br0" timeOffset="912">623 813 13872,'0'17'1009,"0"1"-1105,0-1 0,-2 0 407,-4 0 0,4 1 245,-4-1 0,-3 6-40,-3 0 1,-3 2-144,-2-2 0,-1-2-1647,1 8 1,-8-6 260,-4 6 1,-3 0-262,-3 5 0,-5-7 561,-1-4 0,-1-5 317,2-7 0,9 3 344,-4-9 1,12-1 299,0-9 1,4-5 585,2-7 1,5 5-602,1 1 1,7-1 558,-2-5 1,18 5-226,5 1 0,14-1-286,3-5 0,10 3-214,14-3 1,4 4-148,7-10 1,-6 3-305,1 3 0,-7 2-679,7 3 0,-11-3 1063,-1 3 0,0-3 0,-8-2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5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260 344 7760,'-9'0'2881,"1"2"-2507,8 4 0,-2 2 193,-4 3 1,2 10 481,-7-3 1,-3 11-484,-9-1 0,2 5 44,-8 2 0,6-3-914,-6-3 0,8 4 218,-2-4 0,6-4-1304,5-2 1,5 2-518,7-2 818,0 0 1,7-8 1088,5-3 0,11-5 0,4-7 0</inkml:trace>
  <inkml:trace contextRef="#ctx0" brushRef="#br0" timeOffset="546">416 742 7760,'9'8'490,"-3"3"1,-2 5 700,2 1 1,-4-5-579,3-1 1,-1-1 3,2 1 0,-2 3-156,7-9 1,1 3 66,5-2 1,2-4-557,5 4 0,-3-4 47,8-2 0,-3 0 42,3 0 0,4 0 32,-4 0 1,-2 0-74,1 0 0,-6 0 69,1 0 1,-4 1-173,-2 5 0,6-4 88,0 4 0,0-2-167,-5 2-41,-1-5 1,0 7 101,0-8 1,1 0-53,-1 0 1,0-2 81,1-4 0,-1 3-64,0-9 1,1 1 106,-1-7 0,-6-1-8,1-4 0,-8 4 9,1-4 0,3-4 108,-2-2 0,0 2-137,-6-2 1,-8 6 54,-4-6 1,3 6-476,-3-6 1,-5 8-110,-6-2 0,-8 6-319,2 5 0,-5 3 321,-6 3 0,3 4-69,-3-4 1,3 4 337,3 2 0,1 0 132,4 0 1,4 0 145,8 0 0,0-1-107,-1-5 0,9 2 427,3-8 1,2 7 174,-2-7 1,4 6 514,-3-5 1,3 5-255,2-5 1,2 7 336,3-2 1,-3 2-13,4-2-17,4 4-509,-1-5-317,9 7 1,-1 0-235,0 0 0,0 0 48,1 0 0,-1 2 33,0 3 1,8-3 179,4 4 0,-2-4-84,2-2 0,0 6 21,5 0 0,-5-1 155,0-5 0,-8 2 22,2 4-147,-4-4 0,-3 8-498,-5-5 0,-3-1-301,-8 8 1,0-7-589,0 7 1,-8-6 240,-3 5 1,-5 1-563,-1 5 1,0 0 625,-1 1 886,-7-1 0,6-7 0,-6-3 0</inkml:trace>
  <inkml:trace contextRef="#ctx0" brushRef="#br0" timeOffset="767">1073 33 7760,'-8'-9'368,"-1"1"1,-3 2 549,1 0 0,1 3-272,-2 8 1,-1 1 139,7 11 1,-7 1-276,1 16 0,-3 8 118,-2 22 1,-6 7 360,-1 15 1,-6 7-809,1-1 0,-9 0 231,-3-5 1,-7-1-883,2 1 1,2-3-952,-2-3 1,13-12 370,-2-11 0,12-7-1032,0-4 0,6-7 2081,6-11 0,3-6 0,8-12 0,0-3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5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7833,'18'0'975,"-1"0"1,2 6-147,4-1 1,-4 7-317,4-6 0,-3 1 433,-3-1-617,0-4 0,-5 8 410,-1-5-225,-7-3-1742,4 6-344,-8-8 199,0 0 1,0 8 756,0 3 616,0 5 0,-8 9 0,-2 1 0</inkml:trace>
  <inkml:trace contextRef="#ctx0" brushRef="#br0" timeOffset="416">87 537 7833,'0'17'259,"-2"-1"65,-4-5 0,4 4-210,-3-3 1,1-4 40,-2-3 1,2-1 779,-7 2 1,7-2 201,-2 7-309,-4-7-680,8 12 1,-7-9-264,3 5 173,4-4 1,-6-7-181,8 5-765,0-4 541,0 6 217,8-8 0,-4 6-183,8-1 0,-7 3-91,7-2 337,-8-4 0,11 11 193,-3-7-41,-5 7-37,9-11 3,-14 6 1,5-6 304,-7 4-152,8-4-85,-6 5 23,6-7-229,-1 0 0,3 0 78,7 0 1,6-5-169,0-1 1,10-2-24,1 2 1,9 4-4,9-3 1,-1 3 144,1 2 1,-2 0 174,-4 0 1,-3 0 1253,-9 0-697,-7 7 530,-2 3 1,-15 2-333,-4-1 1,-6-5-179,-6 5 1,-4-7-333,-7 2 1,0-4-132,-1-2 1,-5 0-219,0 0 0,0 0-244,6 0 1,5-6-575,1 0 1,7-7-208,-2 1 1,4-11-1154,2-6 1,2 3 277,4-3 1886,4 8 0,15-12 0,1 6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5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52 502 7768,'18'0'2477,"5"0"-1773,0 0 1,6 0-88,-6 0 0,8 0-284,-3 0 0,-1 0-126,2 0 0,-8 0-361,2 0 0,-4-2-1147,-1-4-899,-9 4 1717,-1-13 0,-8 11-382,0-8 0,-8 7 353,-3-7 1,-1 2 462,-5-1 0,9-4 82,-9 3 1,4-1 41,-5 1 0,7 4 302,-1 8 326,8 0 1,-3 2 58,7 4 0,0 11-288,0 12 0,-2 4 95,-4 1 1,4 9-172,-4 3 0,3-2-160,-3 2 0,2 0-101,-8 6 0,9-6-75,-3 0 0,4-13-270,2 2 1,0-7-1246,0 1-911,0-4 1090,0-8 568,0-7 0,0-10 343,0-11 1,0-7 362,0-5 0,-2-2 0,-4-4 0,-2-1 0,-3 7 0,-4 0 0,3 5 759,-3 1-509,5 7 1,-5 3 1196,3 7 1,3 0-616,-3 0 0,6 5 357,-5 1 1,5 11 88,-6-5-851,9 15 0,-11-16-81,8 12-425,1-3 1,7-5-222,3-3 1,5-5-398,7-7 1,6-2-503,0-3 0,8-7 513,-2-11 0,4 2-70,1-8 0,1 8 275,-1-2 1,-7 4 238,-4 1 171,-4 1 0,-1 2 234,-1 3 0,-2 3-190,-3 3 1,3 2 240,-3-8 0,-3 7-278,3-7 1,0 3-247,5-3 0,0-3 38,0 3 1,1-5-235,-1-6 1,0 4 505,1-5 0,7-2 0,1-1 0</inkml:trace>
  <inkml:trace contextRef="#ctx0" brushRef="#br0" timeOffset="764">917 121 7768,'12'-6'-11,"-1"1"0,-5-7 81,5 6 1,-5-5 404,6 5 0,-6-7 4,5 1 1,-5 4-98,5 3 0,-5-3-5,6 2-299,-8 0 100,11 6 0,-11-5-18,7-1 1,-5 0-1,6 6 1,-7 0 201,7 0 1,-8 2-115,1 4 0,-3-2 113,-2 7 0,0 1-44,0 5 0,-2 2-78,-3 4 0,-3-2 15,-4 8 0,-3-6 25,4 6 1,3-6-156,2 6 0,4-8-120,2 2 1,0-4-609,0-1 0,14-9 366,3-3 0,12-4-686,0-2 1,5 0 284,7 0 1,-5-6 63,4 0 0,-5 1 269,-6 5 1,2 0 172,-8 0 0,0 7 154,-6 5 1,-7 11 281,-5 6 0,3 3 672,-2 3 1,0 2-485,-6 3 0,0 2 107,0 4 0,-2-1-173,-4-5 0,4-7-228,-4 7 0,-2-9-146,3 3 1,-7 1-165,6-6 1,-7-2-117,1 1 0,-3-1-401,-2 2 0,-1-2-211,1-4 1,0-4 341,0 4 1,-3-9 5,-3-3 0,4-7 108,-4 2 0,-2-4 181,2-2 0,-8-8-89,2-3 1,3-12-117,-3-6 0,0-12 101,-6-5 0,6-2-75,1 2 1,7 0 472,-3 11 0,7-1-128,6 13 1,-3 0 379,8 5 1,1 7 101,5-1 182,0 9 226,0-5-38,0 8 1,0 2-110,0 4 1,-2 3 1067,-4 8-929,4 1 0,-13 1-364,3 4 0,-1-4 541,1 4-111,-3-3-28,5-3-1109,1 0 1,3-7-661,12-5 1,5-3-39,12-2 0,-2 0 543,8 0 1,0-2-123,6-3 1,-3 3 294,-3-4 0,-4 4 404,-8 2 157,1 0 1,-9 2 549,-3 4 0,-6 3-459,-6 9 1,-3-1 322,-9 0 1,-5-1-1500,0-5-1852,-8 5 2585,12-15 0,-6 7 0,8-8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4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68 450 10431,'0'17'1814,"0"8"-1264,0 4 0,0 17 678,0 6 0,-2 9-594,-4-3 0,2 5-389,-7-5 1,1 4-239,-1-11 1,1 3-286,4-13 1,4 5-323,-3-6 0,5-5-687,5-6 1,5-8-784,7 2 0,1-6 337,-1-5 1733,0-5 0,8-7 0,2 0 0</inkml:trace>
  <inkml:trace contextRef="#ctx0" brushRef="#br0" timeOffset="445">517 190 7852,'35'-25'201,"0"6"59,-1-4 0,1 4-38,-1 2 1,-3-1 117,4 1-128,-5 0 33,13 7 0,-9-3 73,1 7-53,0 0-258,-1 6 1,1 0 153,-1 0 0,1 0-48,-1 0 0,-7 2-11,-4 4 0,-1-2-196,1 7 0,-10-5 69,4 6 0,-5-7-46,-1 7 0,-1-1 59,-4 7 0,-4-1 63,3 0 0,-3 3 58,-2 3 0,0-4-62,0 4 0,0 2 61,0-2-30,0 0 0,0 2 0,0-4 28,0 8 1,0 0 24,0 5 1,0 9 2,0 3 0,0 4 82,0 1 1,6 7-71,0 0 1,0 7 119,-6-1 1,5 1-51,1-2 0,2 3 71,-2-9 0,-4 3-240,3-3 1,-1-9-161,2 4 0,-4-11 32,4-1 0,-4-5-240,-2-7 0,0 3-356,0-8 326,0 0-193,0-5 1,-8-9 178,-4-3 0,3-4-397,-3-2 1,-1-10 197,-10-7 0,2-8 30,-8-10 1,2-5 146,-2 0 1,-4-3 95,5 3 0,-5 6 291,-2-1 0,1 0 0,-1 7 0,-7-5 0,-2-2 0</inkml:trace>
  <inkml:trace contextRef="#ctx0" brushRef="#br0" timeOffset="794">517 675 7790,'0'-18'521,"0"9"-209,8-7 571,2 14-350,7-5-173,0 7 45,1 0-30,-9 0-221,14 0 1,-17 0-132,11 0 0,-3 0 145,3 0 1,-7 7-501,-5 5 0,3 3 219,-2 3 0,0 7-3,-6 3 1,-2 1 183,-4 6 1,2-4 276,-7 9 0,5-9-111,-6-2 0,9-3 240,-3 3 0,4-4-107,2-7 0,0-1 309,0 0-570,8 0 1,1-5 51,8-1 0,-5-7-407,-1 2 0,1-4 67,5-2 1,-5-2-67,-1-4 0,-7 2 241,2-7 1,-4-1 64,-2-5 0,-2 0-93,-4 0 0,-3-1 11,-9 1 1,1 2 393,0 3-93,-1-3-508,1 13 0,2-8-1165,3 4 42,5 4 1,20-5 1353,4 7 0,12-16 0,-2-3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5:46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7849,'0'-9'792,"2"-5"1229,4 9-1355,-4-1 1,5 8-271,-7 4 1,0 3 463,0 8 0,6 8-356,0 4 1,0 10-134,-6 1 0,0 6-474,0-6 0,0 7-453,0-7 0,0 0-144,0-5 1,0-2 508,0-5 0,7 3-1582,5-8 0,3 0-21,3-5 1794,-9-9 0,14 6 0,-3-5 0</inkml:trace>
  <inkml:trace contextRef="#ctx0" brushRef="#br0" timeOffset="542">260 381 7849,'44'-51'0,"-2"4"-53,-7 1 1,5 10-49,0 1 0,1 3 527,-7 8 1,1-1-32,-1 2 0,1 10 14,0-4 1,-7 5-88,1 1 1,-6 3 224,6 8-53,0 0-340,-2 0 0,4 0 154,-8 0-97,0 0-86,-6 0 1,6 0 99,0 0 0,0 2-314,-6 4 95,1-4 0,-1 7 263,0-3-504,-7-4 1,5 7 161,-3-3 1,3-2-60,3 8 0,-7-7 23,1 7 1,-7-3-48,7 3 0,-8 3 83,1-3 0,3-2 3,-2 1 161,0 1 0,-4 3-41,3-4 241,-3 5-214,6-7 0,-8 9 66,0-1 1,2-5-43,4-1 1,-4-5 86,3 5 0,-3 1-8,-2 5 0,0 1-79,0-1 1,0 0-63,0 0 1,2 6 62,4 1 0,-2 8 69,7 3 1,-5 7-75,6 10 1,-1 7 120,6 5 0,1 3 53,-1 2 0,-2 6 10,-3 0 0,1 0 75,-7-6 0,6-1-86,-7-5 1,1-3-288,-6-9 1,2-6 129,4-5 0,-4-4-236,4-1 0,-4-8 89,-2-4 0,-2-2-20,-4 2 1,4-9-66,-4 3 1,-2-9-44,3 3 0,-9-7-665,3 2 1,-7-4 413,-5-2 1,2-2-890,-8-4 0,1-4 582,-7-7 1,-5-8-74,-1-4 0,-7-3 56,2-3 737,-4-7 0,-9-2 0,-3-8 0</inkml:trace>
  <inkml:trace contextRef="#ctx0" brushRef="#br0" timeOffset="1397">588 416 7760,'10'-10'251,"-1"3"467,-3 7 56,-4 0-455,13 0 0,-11 0 710,8 0-655,-8 0 1,3 2-164,-7 3 1,0 5-101,0 7 1,0-5-139,0-1 1,0 1-317,0 5 0,0-5 210,0-1-45,0-7 1,0 6 77,0-5 1,2-3-260,4 4 0,6-6 91,11-6 1,-2 2-13,8-7 0,-3 7 169,3-2 0,2 4 129,-8 2 1,0 8 196,-6 4 1,-1 5-83,-5 6 1,-3-2-11,-8 8 0,-10 6-17,-7 5 0,-8 0 46,-9-5 0,-1 3-33,0-3 1,3 3-146,3-9 0,-2-4 63,8-2 0,-6-9-87,6-3 0,6-7-117,5 2 1,7-4 47,-7-2 0,8-8-126,-2-4 0,6-3 50,6-2 0,6-6-265,11 0 0,-2 0 193,8 5 1,-6 9 110,6 3 1,-6-2 129,6 2 1,-8 1 199,2 5 1,-4 0 43,-2 0 1,-5 5-145,-1 1 0,-7 8 365,2-3 0,-6 7-156,-6 5 1,-9-4-23,-8 4 1,-2 2-54,2-2 1,3 0-182,-3-6 1,4 1 56,2-1 53,0-8-217,-1 7 201,9-14-429,1 5 0,16-7 144,3 0 0,7 0-114,5 0 0,-2 0 38,8 0 1,-3 0 28,3 0 0,2 0 142,-8 0 1,0 0 32,-6 0 102,-7 0-110,5 0 1,-15 8 318,0 4 0,-7 3-130,-11 2 1,1 1 71,0-1 0,0 0 39,-1 0 1,3 1-5,3-1 0,-1-5-174,7-1-261,0-7 1,8 4 46,4-8 1,4 0 133,7 0 0,6 0-188,0 0 0,6-6 29,-6 0 0,0 0 237,-6 6 0,-5 0-157,-1 0 616,-7 0 1,2 4-116,-12 8 0,-11 1 97,-12 16 1,2 0 544,-2 5 1,1-5-87,-7 0-507,8-8 1,2 4 243,8-8-1,7 1-403,4-1-575,4-7 0,12-3-1142,7-7 1050,8 0 0,18-9-63,3-9 1,11-8-508,7-15 0,-1 3 605,6-8 1,-3 0 0,11-6-1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0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571 173 9954,'0'-9'785,"-7"-1"-398,-5 4 1,-3 4-1,-2-3 40,-1 3 0,1-4-53,0 0 1,-1 0-310,1 6 1,0 0 127,0 0 0,-7 6 58,1 0 0,0 7 21,6-1 0,-6 5-27,0 6 1,-8 4 2,2 8 1,3 1 100,-3 5 1,6-3-24,-6 8 0,8-6-115,-2 7 0,9-7-94,3 6 1,5-6 41,-6 6 0,9-9-92,-3-2 1,4-3-77,2-9 0,8 6-363,3-6 1,4 0 132,3-5 1,-1-7-213,0 1 0,8-9 57,4 3 1,-2-4-176,2-2 1,0-2 71,5-4 1,-5-3 113,0-8 1,-2-7 158,2 1 0,-4 0-144,-8 6 277,0 0 1,-1-1-63,-5 1 0,2 6 103,-7-1 44,0 8 0,-6-5 85,0 3 1,2 4 265,4-4-217,-4 4 83,5 2 58,1 8 0,-4 2 94,7 7 1,-7 0-35,2 0 1,2 1 98,-3-1 1,1 0 38,-6 1-264,0-1 1,0 0-343,0 1 1,0-7 122,0 1 0,0-7-2400,0 7 1264,0-8 1,0 5-1438,0-3 2589,0-4 0,0 6 0,0-8 0</inkml:trace>
  <inkml:trace contextRef="#ctx0" brushRef="#br0" timeOffset="202">381 588 7842,'-17'-9'226,"0"-7"0,5 12 988,1-7-302,7 7-437,-4-4 0,10 8-152,4 0 1,3 6 39,9 0 0,7 7-645,3-1 1,5-3 272,2 3 0,1-8-381,5 2 0,-5-4-20,4-2 0,3 0 410,-3 0 0,0 0 0,-5 0 0</inkml:trace>
  <inkml:trace contextRef="#ctx0" brushRef="#br0" timeOffset="725">1402 208 7902,'-18'0'2277,"7"0"-1925,-1 0 0,6 0-73,-5 0 1,5 6 101,-5-1 0,5 9-172,-6-3 1,7 10-191,-7 3 0,8 0 141,-2 0 1,5-5-81,1 4 1,0-4-368,0-2 1,0 1-58,0-1 1,7-6-224,5 1 0,3-8 226,2 2 0,1-5-127,-1-1 0,2-5 139,4-1 0,-2-7 104,8 1 1,-6-3 167,6-3 1,-6-5-195,6 0 1,0-2 155,5 2 0,1 4-16,0-4 0,-1 6 115,1 5 1,-3-1-79,-3 7 1,4-6-1,-4 7 0,1-1 5,-1 6 0,-2 6 9,-4-1 1,-4 9 158,4-3 1,-5 5-106,-7 1 1,-3 0 507,-8 1 1,0-1-86,0 0 0,0 0 68,0 1 1,-6-1-280,0 0 1,-9 1-49,-2-1 0,-1 0-29,-5 0 0,-3-5-178,-3 0 1,2-1-471,-2 6 0,6-5 319,-6-1 1,2 1-495,-2 5 1,-3-5-31,3-1 724,-4 1 0,-1 5 0,-1 0 0</inkml:trace>
  <inkml:trace contextRef="#ctx0" brushRef="#br0" timeOffset="942">1298 813 7849,'-8'10'1101,"-1"-3"-550,-9-7-449,9 0 0,-1 0 323,4 0 594,4 0-709,10 0 1,7 0-11,20 0 1,0 0-402,16 0 1,1 0-419,17 0 1,-3 0-471,9 0 0,-6 0 545,-6 0 0,3 0-964,-9 0 1298,-7 0 0,0-7 1,-6-3-1</inkml:trace>
  <inkml:trace contextRef="#ctx0" brushRef="#br0" timeOffset="1684">1402 1090 7059,'-10'0'1359,"2"0"-853,8-8 1,-2 6 219,-3-4 21,3 4-38,-6 2-232,8 0 302,0 0-551,8 0 0,1 2-96,9 4-119,-1-4 0,0 6-257,0-8 1,1 0-188,-1 0 0,0 0-1492,1 0 354,-1 0 822,8 0 747,-6 0 0,6 0 0,-8 0 0</inkml:trace>
  <inkml:trace contextRef="#ctx0" brushRef="#br0" timeOffset="2018">1281 1090 7197,'-10'-2'-560,"4"-4"0,6 4 560,6-4 96,4 4 0,7 2 198,0 0 0,8-5-119,4-1 1,5 0 39,7 6 0,9 0-281,7 0 0,3 0 79,-2 0 1,1 6-315,5 0 1,1 5 112,-7-5 0,1 2-120,-1-3 1,-10-1 307,4 8 0,-12-8 0,2 11 0,-7-5 0</inkml:trace>
  <inkml:trace contextRef="#ctx0" brushRef="#br0" timeOffset="2644">3338 467 7793,'0'-17'0,"0"0"225,0-1 0,0 7 372,0-1 1,0 1-110,0-7 1,-7 7-31,-5-1 0,-3 3 168,-3-3-351,1-3 1,0 13-46,0-4 1,-6 4-14,-1 2 1,-4 0-72,5 0 0,-8 8-110,2 3 1,-4 13-59,-1 4 1,-1 7 171,1 5 1,5 3-71,0 3 1,8 2-48,-2-8 1,9 6 25,3-5 1,7-1-83,-2-6 0,6-5-163,6 0 1,4-8-72,7 2 1,6-3-352,0-3 0,8-8-312,-2-3 1,3-4 369,3-2 0,-3 0-20,-3 0 0,8-8 83,-8-3 1,5-4 40,-11-3 1,6 1 294,-6 0 1,-6 1 198,-5 5 1,-6-5 218,5 5 603,-7 3 80,4 0 0,-8 10-433,0 4 0,0 4 125,0 7 0,-2 0-223,-4 1 0,4-1-212,-4 0 1,4 1-185,2-1 0,0 0-492,0 0 59,8 1 0,0-7-1599,3 1 2009,5-8 0,-7 3 0,9-7 0</inkml:trace>
  <inkml:trace contextRef="#ctx0" brushRef="#br0" timeOffset="2834">3183 727 8289,'-10'0'1454,"18"-8"1,3 6-948,12-4-301,4 4-26,0 2 0,8 0-574,-1 0 1,1 0-177,0 0 1,-1 0-1299,1 0 1868,-1 0 0,-7-7 0,-2-3 0</inkml:trace>
  <inkml:trace contextRef="#ctx0" brushRef="#br0" timeOffset="3135">4030 0 12447,'-8'18'1111,"5"-1"-417,-9 0 1,2 0-2249,-1 1 735,-4-1 819,5 8 0,-7-6 0,-1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2:32.6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8013,'17'-11'0,"1"-1"0,5 8 91,0-2 1,6 4 423,-6 2 186,7 0 0,-10 0-152,3 0-591,-4 0 0,-4 2 52,-3 4 0,-4-2-231,-8 8 0,1-7-715,5 7 0,-4-6 936,4 5 0,-12 1 0,-3 5 0</inkml:trace>
  <inkml:trace contextRef="#ctx0" brushRef="#br0" timeOffset="180">17 485 8013,'-9'0'141,"16"-8"1,7-2 74,15-7 0,-6 0 423,6-1 1,-1 3-199,7 4 0,0-3-401,-1 8 1,-7-1-739,-4 1-784,-4 4 1482,-1 2 0,-9 10 0,-1 7 0</inkml:trace>
  <inkml:trace contextRef="#ctx0" brushRef="#br0" timeOffset="961">173 744 8030,'0'-17'0,"0"-1"0,2 9 789,4 3 0,3 4 1935,9 2-2047,-1 0 0,0 8-72,1 3 0,-1 7-198,0 5 0,0-2-224,1 8 1,-3 0-118,-3 5 0,-3-1-177,-3-4 1,-4 3-603,4-3 0,-4 2 449,-2-2 0,-2 1-630,-4-7 0,2 6 360,-7-6 0,-1 0-121,-5-5 1,-6-3 260,0-3 0,0-5 168,5-7 1,-1 0 132,-4 0 1,4-2 189,-4-3 0,-2-5 165,2-7 1,0-1 465,5 1 0,1-6 442,0 0 0,7 0-511,4 6 0,4-6-180,2 0 1,8-2-87,4 1 1,16 3-195,7-7 1,15 6-241,8-1 0,-3 4-355,15 2 0,-5 5-371,4 1 1,-11 7 766,-1-2 0,-14 12 0,7 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14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12629,'0'23'1285,"0"1"-1021,0-1 0,8-6 61,4 0-389,3 0 203,2 1 1,1-3-350,-1-3 1,-6-5-845,1-7-1127,-8 8 1685,11-6 0,-5-2-583,7-12 1,-5-3 451,-1-2 0,3-2-326,9-5 953,-4 5 0,6-6 0,-8 10 0,0 3 0,1 5 98,-1 7-72,0 0 0,-7 7 0,-4 5 134,-4 3 1,-2 10 292,0 4 0,-2-2 658,-4 2 1,-4 0 278,-7 5-744,0 1-304,-1-8 0,-1 3-30,-4-6 0,2 4-112,-8-5 1,8 0-95,-2-5 1,4 5 16,2 0 0,-1 2-36,1-2 1,0-2 81,-1 8 0,-5-6-158,0 6 0,0 0 94,6 5 0,0-1 78,-1-4 1,1 3 358,0-3-229,7-4-113,-5 0 0,11-8-119,-8 1 1,9-7 108,-3 1-167,4-8-104,2 3 0,0-16-437,0-9 1,8-1-281,3-10 1,12-3 51,6-3 395,4-11 1,3 17-635,4-11 670,-3 3 1,11 5 29,-8 3 226,8 4-480,-11 15 499,13-5 0,-14 13-310,5-4 150,-5 4 259,-9 2 0,4 2-108,-8 4 514,0-4-332,-6 13 295,-7-5-314,5 7 0,-13-5 251,4-1-278,-4 1-98,-2 5 1,-2-2-52,-4-3 1,-3 3-172,-9-3 1,-1-3 120,-4 3 0,-4-6 9,-7 5 1,1-7-41,4 2 367,-4-4 0,8-2 228,-3 0 121,3 0-351,7-8 1,9 4-118,3-7-102,4 7 0,4-4-22,4 8 0,3 0 108,9 0 1,-1 0-180,0 0 1,0 2 88,1 4 1,3-2-155,-4 7 1,4-5 65,-9 5 1,-3-5 73,3 6-81,-8-8 1,4 11-31,-8-3 1,-2-3-84,-4 3 1,-4-7 72,-7 7-149,0-8-58,-1 3 307,1 1 0,0-6-177,-1 4 334,9-4-207,-7-2 91,15 0 0,-5 0 40,12 0 306,-5 0-236,15 0 1,-14 2 343,4 3-290,-5-3 0,-1 8 384,0-4-105,0-4-166,0 13-8,0-13 0,0 8 99,0-5-164,0-3 0,0 8 236,0-4-113,0 3 1,0 9 37,0-1 0,2 8-126,4 4 0,-2-2 104,8 1-186,-9 1 1,5 6 34,-8-1-111,8 1 0,-6 0-33,3-1 0,-3-7-174,-2-4 1,0-2-113,0 2 1,0-9-851,0 3 758,0-4 0,-5-1-188,-1-1 1,-2-7 100,2 2 1,3-4-4,-9-2 0,6-8-305,-5-3 363,-1-5 150,3 7 0,-7-12 3,5 3 1,-5-5 87,-1 0 1,2 4 126,3-4 1,-3 6 56,3 5 0,3-1 742,-3 7-227,1-7-281,1 11-84,-5-6 500,13 0 0,-6 4 264,8-7-547,0 7 0,2-11-262,4 3 0,3 3-163,9-3 0,7 0 25,3-5 0,7 0-198,5 0 0,3 1-1286,3 5 1,9-5 175,-3 5 1273,-4-5 0,10-9 0,-4-1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15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18 692 8480,'-10'0'1963,"2"8"-2172,8 4 0,0 11 538,0 5 0,0 5 678,0 2 1,0 5-370,0 0 0,0 7-595,0-7 0,0 0-533,0-5 0,0-3 268,0-3 1,0-4-219,0-7 1,8-3-746,4-4-912,3-3 2097,2-8 0,8 0 0,2 0 0</inkml:trace>
  <inkml:trace contextRef="#ctx0" brushRef="#br0" timeOffset="518">744 104 7723,'27'-15'93,"-4"4"0,-2-5 260,2 5 0,-4 1-261,4-2 1,2 7 74,-2-7 0,6 8 149,-6-1 1,0 3-199,-5 2 0,5 0-120,0 0 1,0 0 110,-6 0 1,-2 2-86,-3 3 1,3-1 56,-3 8 0,-3-1-120,3 7 1,-6-7-63,5 1 1,-7-1 89,2 6 0,-4-5-95,-2-1 125,7 1 0,-5 5 20,4 1 1,-4-1 116,-2 0 18,8 0 1,-6 1-84,3-1 1,-1 0 111,2 1 1,-4 1-153,4 4 1,-4-4 38,-2 4 0,5 4-85,1 2 0,2 5 75,-2 7 1,-2 3-9,7 8 0,-7 0 28,2 0 0,-3 5 61,3 1 1,-4 7 73,4-1 1,-4-3 277,-2 3 0,0-9-214,0 3 1,-6-10-83,0-2 1,1-6-452,5 7 1,-6-15 152,0 3 0,-2-6 46,3-1 1,3-3-120,-4-7-331,-4-9 136,8-1 0,-11-10-279,7-4 1,0 2-185,6-7 480,-7-1 1,-1-5-77,-4 0 0,-3 0 1,4-1 0,-11 1-17,-1 0 1,-7-1 101,1 1 1,-4-2-47,-1-4 0,-3-4 2,-3-8 366,3 1 0,-13-9 0,6-1 0</inkml:trace>
  <inkml:trace contextRef="#ctx0" brushRef="#br0" timeOffset="1304">606 398 8921,'9'0'1482,"-1"2"-1055,-8 4 1,0-2 28,0 7 0,0-5 43,0 6 0,0-6-344,0 5 0,0-5-299,0 5 0,0-5-113,0 6-339,0-9 193,8 5 0,1-8 192,8 0 1,1 0-501,-1 0 0,0 2 286,1 4 1,-1-2 208,0 7 1,-1-5 188,-5 6 1,-3-1 290,-8 6 1,0 3-21,0 3 1,-8-4 218,-3 4 1,-7 2-176,-5-2 1,-4 2 1,-7-2 1,1-4-234,4 4 1,-2-9 5,8-3-139,0-7-266,6 4-156,7-8 1,5-8 200,10-3 0,5-5-136,7-1 0,1 0 128,-1-1 0,0 7-3,1-1 0,-7 8 286,1-1 1,-7 3 138,7 2 129,-8 0 1,3 2 6,-7 3 0,0-1 221,0 8 1,-7-7-226,-5 7 1,-5-2 60,-6 1 0,4 5 283,-4-5-283,3-3 0,3 5-102,0-7-218,7 0-174,3 1 0,14-5 36,5 4 1,5-4-82,6-2 1,-2 0 22,8 0 1,-2 0-61,2 0 1,1 0-128,-6 0 0,4 6 96,-5 0 1,-5-1 174,-7-5 1,-7 2 83,2 4 0,-4-2 195,-2 7 0,-2-5 31,-4 6 0,-5-1 208,-12 6 0,1-5-189,-6 0 0,6-1 103,-1 6 1,10-5 86,1-1 1,7-7 269,-7 2-687,8 4 1,4-8-130,12 3 0,3-3-171,2-2 0,8 0 28,4 0 0,2 0-299,-2 0 1,2 0 297,-8 0 1,0 0-39,-6 0 0,0 0 368,1 0-140,-9 8 0,-9 2 1044,-11 7 1,-12 6 21,-6 0 1,-4 2 461,-2-2 1,1-4-672,-1 4 1,3-4 7,3-1 0,10-1-136,7 0 0,8-5 93,-2-1 1,8-7-922,10 2 1,9-4 177,19-2 0,8-14-1904,16-3 0,3-12 1928,20 1 0,-5-13 0,-35 19 0,0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11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208 295 7822,'0'-12'1879,"0"1"-1905,0 7 1,2-4-281,4 8 1,-2 0 414,7 0 1,1 0 370,5 0 0,-1 2 91,-5 4 1,3 4-225,-9 7 0,7 2-103,-6 4 1,-1-4-295,-5 4 1,0-3-277,0-3 1,0 0-336,0 1-527,0-1 557,0-8 146,0-1 0,0-10 184,0-4 0,0-5 20,0-12 0,0-2 303,0-4 1,0-2 89,0 8 1,2 0 373,4 6-173,-4 0 26,13 7-185,-5 2 1,2 12 56,-1 8 0,-5-1 20,5 12 1,-7-2-26,2 2 1,-4-3-42,-2 3 0,0-4-26,0-2 31,0 1-238,0-1 0,-2-2-558,-4-3 403,4-5 1,-7-7-113,3 0 109,4 0 1,-8 0 11,5 0 1,3 2 185,-4 4 0,4-2-55,2 8 1,-6 1 102,0 10 0,-1 4-70,1 7 1,-2 3 26,-3 3 0,-5-1-57,5 7 1,-4-6 0,-3 6 1,1-7 53,0 1 1,-1-3-42,1-3 0,0-7 279,-1-4 0,7 2 303,-1-2-222,1 0 0,-6-5-60,-1-1 0,7-2 103,-1-3 1,6-3 99,-5-3-29,7-4-435,-4 6-35,8-8 0,2-2-176,4-4 0,0 2 92,11-7 1,-1-1-52,12-5 1,1 0 91,6-1 1,-6 7-7,-1-1 0,1 6 124,6-5 1,-8 7 353,-4-2 90,-4 4 0,-4 10 29,-3 4 150,-4 3 0,-7 2-161,5 1 1,-4-1-53,4 0 1,-2-7-42,2-4-330,3-5 1,8-1 33,1 0 0,-1-7-185,0-5 0,1-3-375,-1-2 0,0-6 268,1-1 0,-3-1-325,-4 2 1,-1 10-309,-4-4-18,-4 11 555,-2-2 0,-12 16 40,-11 3 0,2 7 370,-8 5 1,6 4-106,-6 7 0,0 1 449,-5-1 0,5 1-117,0 0 0,0-7 55,-5 1 0,-1-2-183,1 2 1,5 2-14,0-8 0,2 0-49,-2-6 1,4-5-185,8-1 1,0-7 2,-1 2 0,7-4-594,-1-2-65,9 0 469,-5 0 1,10 0 229,4 0 0,5 0-18,12 0 1,8 0 153,15 0 1,0 2 77,12 3 0,-4-3 326,-3 4 1,-1 2-195,-4-2 0,4 5-75,-3-5 1,-5 0-691,-2-6 1,2 0 243,-1 0 1,-1 0-1153,-5 0 1,-3-2 381,-3-4 1,2-4 940,-8-7 0,8 0 0,-4-1 0</inkml:trace>
  <inkml:trace contextRef="#ctx0" brushRef="#br0" timeOffset="555">1315 312 8242,'12'-9'137,"-1"3"0,-5 4 525,5 2 172,1 0 0,5 8-402,1 3 0,-9 5-29,-3 1 0,-4 0-261,-2 0 0,0 3-175,0 3 1,0-4-523,0 4 0,-6 2 246,0-2-68,1 0 1,6-8-122,5-3 0,4-4-216,7-8 1,6-8 369,0-4 1,8-3 28,-2-2 1,2-1 326,-3 1 0,3 2-100,-8 3 1,0 5 36,-5 7 0,-1 0 44,0 0 1,-7 9 153,-4 8 1,-6 3-9,-6 9 0,2-1 81,-8 7 0,1-6 8,-6 0 0,5-8 211,0 2 1,9-10 458,-3-1-164,4-8-412,2 11 1,6-15-24,-1 0 0,9-2-67,-3-10 0,-1 3-145,2-3 0,-9-3-181,3 3 0,2-3-264,-2-2 0,1-6-1238,-1 0 1086,-4-8 0,6 4 510,-8-8 0,7-7 0,3-2 0</inkml:trace>
  <inkml:trace contextRef="#ctx0" brushRef="#br0" timeOffset="922">2197 1 7785,'10'0'2201,"-3"2"-1570,-7 4 0,0-3-184,0 9 9,-7 0 0,-3 5 285,-7 0 0,-1-5-396,1-1 1,6 1-333,-1 5 1,8-5-341,-1-1 373,3 1 0,5-1-646,9 1 0,7-9 72,16 3 1,-1-4-212,1-2 0,0 0 352,-1 0 0,-1 0-395,-4 0 391,-4 0 428,-8 0-41,-8 0 0,-9 2-43,-11 4 1,-12 5 17,-6 12 0,-2-3 16,2 3 0,-1-4 130,7-2 1,2 1 183,9-1 24,-3 0 0,15-2-116,0-3 1,7-4 61,11-8 1,-1 5-15,0 1 1,6 0-14,0-6 1,0 0-46,-5 0 1,-1 0 178,0 0-477,-7 0-483,5 0-533,-13 0 713,-2 0 1,-17 4-769,-12 7 1170,-4 1 0,-1 13 0,-1-8 0</inkml:trace>
  <inkml:trace contextRef="#ctx0" brushRef="#br0" timeOffset="1139">1972 814 7785,'8'-18'1578,"-6"9"-649,6-7 149,-8 15 658,0-7-1192,0 8 0,1 0 191,5 0-776,-4 0 1,8 0-835,-4 0 656,-5 8 1,9-7-228,-4 5 1,-4-2 333,3 2 112,-3 3 0,-2 9 0,0-1 0</inkml:trace>
  <inkml:trace contextRef="#ctx0" brushRef="#br0" timeOffset="1359">1730 1177 7785,'-8'17'584,"1"0"73,-5 1 1,5 1-120,7 4 0,0-10-213,0 5 1,0-5 930,0 5-789,0-1 0,0 0-31,0 0 0,1-5-421,5-1-340,-4-7 1,8 4-513,-4-8-922,-5 8-228,7-6 1396,-8 5 0,0-9-562,0-3 778,0 3 1,0-14 182,0 5 0,0 1 192,0-1 0,0 5 0,0-6 0,0 7 0,0-7 0,8-7 0,1-8 0</inkml:trace>
  <inkml:trace contextRef="#ctx0" brushRef="#br0" timeOffset="1834">2076 900 7785,'25'-34'0,"-4"-1"28,8 0 1,-8 7 151,2-1 0,-4 8 204,-1-2 1,-1 5-111,0 7 0,1-3 274,-1 9-343,0-9-44,0 12 0,1-6 51,-1 8 0,6-5-65,0-1 0,2 0-105,-2 6 1,-4 0 114,4 0 0,-3 0-128,-3 0 0,0 2-95,0 4 69,1-4 1,-7 11-156,1-7 62,-8 0 135,11 1 0,-13-3 131,4 8 207,-4-8-295,-2 11 0,0-11 95,0 7 1,5-5 40,1 6 1,0-7 62,-6 7-144,0 0 0,0 5 19,0 0 0,0 0-26,0 1 1,6-1 0,-1 0 0,1 1 13,-6-1 0,0 8-48,0 4 1,2 9-3,4 2 0,-4 9 219,4-3 0,-4 4-80,-2 1 0,0-4 49,0-1 1,0-8-62,0 2 0,0-3-53,0-2 1,0-7-112,0 1 1,-2-8-145,-4 2 1,4-3 8,-4-3 0,2-6-480,-1 1-528,3-8 807,-14 3 1,12-7-175,-7 0 1,5 0-40,-5 0-154,-1-7 0,-5-3 0,-1-7-115,1 0 1,-8-6-50,-4-1 1,-3-4 321,-3 5 0,-1-6-62,-5 6 0,3 0 137,-8 5 1,2 3 406,-3 3 0,-3-3 0,6 6 0</inkml:trace>
  <inkml:trace contextRef="#ctx0" brushRef="#br0" timeOffset="2231">1972 987 7750,'12'0'-159,"-1"0"1,-5 0 616,6 0 715,-9 0-323,13 0-390,-7 0 1,7 7-15,-5 5 0,-3 3-135,-8 3 0,0-1 9,0 0 1,-2 2-164,-4 4 0,2-3-128,-7 3 1,5-4 13,-5-2 1,7-5-384,-2-1 32,4-7-74,2 4 0,0-10 43,0-4 1,2-4 116,4-7 0,5-6-310,12 0 0,4-6 165,8 6 1,-2 0 42,-5 6 1,3 7 229,-8 4 0,6 5 208,-6 1 1,-6 1 36,-5 5 1,-8 4 308,1 7 1,-3 6-55,-2 0 0,0 0-178,0-5 0,0-1 190,0 0 0,-2-5 306,-3-1-327,-5-7 1,-1 10-204,-1-9 1,6 1-168,-5-6 1,5-8 49,-6-3 0,9-6-121,-3-7 0,-2 3-649,2-7 1,-1-7 373,1-5 0,4-3-765,-4 3 0,4 9 54,2-3 1030,0 11 0,8-10 0,2 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08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307 104 7902,'-9'0'1825,"1"0"-1158,8 0 0,0 2 247,0 4 1,2-4-145,4 3 0,3-1-329,9 2 0,1-4-513,4 4 1,2-4-30,4-2 1,4 0-9,-5 0 0,-1 0-187,2 0 1,-8 0-488,2 0 1,-4-6 93,-1 0 1,-7 0-1635,1 6 758,-8 0 1136,3 0 0,-9 0-144,-3 0 573,3-7 0,-14 5 0,7-14 0,-9 7 0</inkml:trace>
  <inkml:trace contextRef="#ctx0" brushRef="#br0" timeOffset="167">532 52 7898,'-9'-11'232,"3"-1"-16,4 8 109,-6-3 317,6 7-42,-5-8 175,7 6-113,0-6-132,0 16 0,0 2-177,0 7 0,0 6 62,0 0 1,-2 6-237,-4-6 0,2 8 37,-7-3 1,1 3-435,-1-2 0,-5 4-360,5-5 0,1-1-758,-2 2 0,7-2 1336,-7 2 0,1 4 0,-7-7 0</inkml:trace>
  <inkml:trace contextRef="#ctx0" brushRef="#br0" timeOffset="1287">100 761 7889,'-25'10'936,"6"5"-566,-6-13 1,13 11 115,1-7-501,7 0 0,0-8 150,16-4 0,7-3 76,15-9 1,9-1-24,3-4 1,6 2-200,5-8 1,5 2-325,7-2 1,-6-1-21,1 7 0,-10-6-388,-3 6 0,-1 0 232,-9 5 1,-1 1-12,-5 0 0,-8 1 522,-4 5 0,-4-4 0,-10 13 0,-9-6-53,-9 8 0,-10 2-9,-4 4 1,-2 3 286,-4 9 1,-4-1 356,4 0 1,-5 0-181,-7 1 1,5 1 147,-4 4 0,3-2 96,2 8-280,1-8-130,-1 12 1,1-12 3,-1 8 0,8-8-186,4 2 1,6 2-232,5-2 1,-1 0-510,7-6-139,0 1 1,8-3 423,4-4 1,-2-3-143,7-8 1,3 0 135,9 0 0,-4-8 407,4-3 0,-4-4-161,-1-3 0,-3 7 668,-3-1-4,3 8 1,-13 4-8,4 12 1,-4 5 509,-2 6 0,0 2-426,0 4 0,-6 4 405,0-4-555,0-4-83,-1 0 1,5-2-26,-4 0 1,4-6-777,2-6 136,0-7 0,8 4-319,3-8 1,5-4 191,1-7 0,6-9-432,0-14 1,6-1 413,-6 1 1,6-3 9,-6-3 1,0 9 664,-6-4-244,0 12 1,-5 0 798,-1 12-318,-7 3 1,4 16 315,-8 3 1,0 10-335,0 3 0,-2 4 92,-4-5 1,4 2 116,-3-2-272,3-3-675,-6 5 1,6-14 191,-4 1-510,4-8 0,2 1 259,0-10 1,0-5 39,0-7 0,0-1 87,0 1 1,0 0 127,0-1 1,0-5 19,0 0 0,0-2 241,0 2 0,2 4-77,4-4 1,6-2-43,11 2 1,-2-2-573,8 2 268,-1 4 24,15-14 0,-5 12-81,8-8 1,0 6-10,6-6 108,0 0 1,0-5-39,0-1-665,0 8 931,-8-5 0,4 12-62,-8-3 1,-1 4 184,-10 2-64,3 7 34,-13 3 0,6 7 551,-7 0-464,-1 7 847,-7 11 0,-3 8-373,-7 9-357,0 0 1,0-1 148,0 1 1,-2-1-187,-3 1 0,-5 0-72,-7-1 0,-1-1-531,1-4 0,0 1 267,0-7 0,-7 1-509,1-7 0,-2-6 231,2 1 0,4-8 43,-4 1 0,2-3 120,-2-2 1,9 0 56,-3 0 1,4-7-208,-5-5 616,9-3 1,1-2-129,8-1 0,0-7 1,0 4-79,0-8 0,8 6-370,3-6 0,3 8 73,-3-2 0,5 6 123,-5 5 0,-1-1 54,1 7 1,-5 0-7,6 6 0,-8-1 47,1-5 497,-3 4 517,-2-6-413,0 8 1614,0 0-1978,-7 0 102,5 0-202,-6 8 1,8-4-167,0 7 0,0-5 20,0 5 0,0 3 140,0 9 1,2 4 118,4 7 0,-4 9-94,3 3 0,-1 8 17,2 9 0,-4 2-109,4 16 0,1 2-413,-1 9 0,0-2 145,-6 8 1,0 0-282,0-46 0,0 0 0,0 44-778,0-4 0,0-17 558,0-6 0,0-11 137,0 0 1,-2-14-89,-4-10 669,4 1 0,-6-12 0,8 0 0,0-7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0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485 295 11043,'10'0'1396,"-3"0"0,-5 7-645,4 5 0,-4 3-227,4 2 1,-2 3-141,1 3 1,-3-4-106,4 4 1,-4-4-180,-2-2 0,0 1-151,0-1 0,-2-5-273,-4-1 414,4-7-2246,-5 11 1135,7-13 0,0 4-287,0-12 1,0 2 505,0-7 1,2-1-138,3-5 0,-3-2 939,4-4 0,-4 4 0,-2-6 0</inkml:trace>
  <inkml:trace contextRef="#ctx0" brushRef="#br0" timeOffset="513">70 346 7835,'-8'-11'118,"-3"-1"1,1 3-84,-1-3 1,7-3 15,-2 3 0,4 3 124,2-3 0,2 1-64,4-7 0,0 1 90,11 0 1,-4-1-110,10 1 0,-1 0-106,1 0 0,-2 5 56,8 1 0,-1-1-89,7-5 1,-6 5 94,0 1 0,-1 5-23,7-6 0,0 7-47,-1-7 1,1 8 47,-1-2 1,3 5-54,3 1 0,-3 0 49,3 0 0,-3 0 10,-3 0 0,-5 7 30,0 5 0,-2 3 1,2 2 1,1 6-44,-7 1 1,-5 1-1,-7-2 0,-1-2 7,1 8 0,3-6 13,-8 5 1,-1-5-2,-5 6 0,0-2 13,0 2 0,0 4 5,0-4 0,0-1 25,0 7 1,-2-10 97,-3 9 1,-3-3-75,-4 4 0,-5-1 12,0 1 0,-2 0 95,-10-1 1,0 6 15,-6 1 1,1-1 44,-1-5 1,-5-6-53,-1-1 1,-5-6 69,6 1 1,-6-4-107,6-2 0,-7-7 19,7-4 0,0-6-61,5-6 0,6-6-113,1-11 1,-1-4-243,-6-7 1,1-7 133,-1 1 1,6-6-176,0 5 0,10-5 136,2 6 1,1 0-713,11 5 1,-1 6 27,6 0 1,0 6-259,0-5 0,0 6 340,0-1 718,8 4 0,1 2 0,8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 7962,'-2'-9'2096,"-4"3"0,2 6-1316,-7 6 1,-1-3 40,-5 9 1,0 5-304,-1 6 0,1 0-267,0-5 0,1-7-464,5 1 0,-3-6-1277,9 5-1559,-1-7 3049,6 4 0,0-1 0,0 3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8362,'0'-9'1517,"0"1"-327,0 8-398,0 0-363,8 8 0,-4-4-18,7 7 0,-5-5-103,5 5 1,-5-5 29,6 6 1,-6-8-142,5 1 0,-5 3 37,5-2 1,1 0-213,5-6 0,2 0-63,4 0 0,4-8-236,8-4 1,0 3 145,-1-3 1,1 1-138,-1-7 0,1 1-19,-1 0 0,-7 7-223,-4 4 1,-3-1-31,-3 1 0,0 0-208,1 6 267,-9 0 61,-1 0 221,-8 0-39,0 8 1,-2 2-112,-4 7 0,-3 0-361,-9 0 1,-7 1 709,-4-1 0,-3 8 0,-3 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70 226 7938,'-17'9'288,"-1"-3"1,7 2 592,-1-2-826,8-1-40,-3-5 1,7-2 92,0-3 1,7-5 137,5-7 0,9 5-334,2 1 1,8-1 80,-2-5 0,2 2-316,-3 3 0,-3 4 49,-7 8 1,-1 0 57,0 0 182,-7 0 0,-3 2-30,-7 4 1,-1 6 69,-5 11 1,-10-4 268,-7 4 0,-5 2 27,4-2 0,1 0-101,6-6 0,0 1 37,0-1-175,7-8-75,2 7-139,8-14 1,0 7 20,0-3 0,8-4-261,3 4 1,5-4-68,1-2 139,0 0 1,-1 2 367,-5 3 1,3-1-201,-8 8 720,-1-1 0,-7 7-156,-3-1 0,1-2 496,-8-3-454,1 3 1,-5-11 888,5 8-624,3-9-617,8 5 0,0-10-411,0-4 0,8-3 264,3-9 0,5 1-827,1 0 1,0-6 266,1 0 1,5-8 43,0 2 1,-2-3-94,-10-3 1,5-2-69,-5-3 0,5 2 721,1-8 0,0 7 0,1-11 0,-1 6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3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7938,'-6'-35'-110,"0"1"0,0 7-143,6 4 1,-1-2 470,-5 2 1,4 0 240,-4 5-63,4 1-253,2 0 205,0 0 5,0 7 0,0 0 67,0 5-27,0 3-209,0-6-245,0 8 240,0 0-84,8 0-17,-6 0-39,13 8 1,-11 1 5,7 9 1,1 1 30,5 4 0,1 9 1,-1 9 0,6 7-49,0-2 0,2 12-113,-2 5 0,2 4-69,4 2 1,4 8-111,-5 4 0,-1-2 96,2 1 1,-8 1 1,2 6 0,0-9-129,-5-3 1,8-4-21,-8-1 0,3-9-216,-4-3 0,1-6 251,-1-6 0,-6-4 195,1-7 1,-3-8 29,3-4 0,-4-4-273,-8-2 147,0-7 0,0-5-30,0-10 1,0-7 294,0-11 1,7-4 0,3-7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4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7868,'-8'-9'0,"-3"3"0,-4 4 1215,-3 2 1,-1 0-526,-4 0 1,2 2-300,-8 4 1,6 3-494,-6 8 1,8-5-425,-2-1 1,-2-1 517,2 2 8,0-5 0,6 1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2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7838,'10'-2'-850,"-5"-4"850,-3 4 0,4-8 358,0 5 111,0 3 1,-4-6 215,3 8 159,-3 0-204,6 0-377,0 0 0,-6 8 84,3 3 0,-3 5-41,-2 1 0,6 8-73,0 4 0,0 3 25,-6 3 0,0 7 26,0 4 0,0-1-109,0 1 1,0-2-70,0 2 0,0-4 77,0-7 1,0-3-142,0-3 1,0 2-127,0-8 1,7-2-50,5-9 0,-3 1-67,3-7 0,-1 6 117,7-7 0,-1 1 2,0-6 0,1 0 64,-1 0 0,-4-8 1,5-3 1,-5-6-36,10-7 0,-4-2 40,-1-9 1,1-2-140,4-3 1,-4-4 132,4-8 0,2-2-127,-2-3 1,2 1 110,-2-8 1,-3 9 22,3-3 1,-4 12 23,-2 6 0,-5 3 147,-1 3 0,-1 7-158,1 4 1,-1 3 24,-4 3 0,-4 0-74,3 0 0,-1 7 98,2 4-480,-4-3 131,13 7 0,-11-6-93,8 8 0,-7 0 26,7 0 0,-6 0-129,5 0 0,-5 2-2,5 4 1,-5-3 122,6 9 0,-1-6-569,7 5 941,-9-7 0,14 11 0,-4-5 0</inkml:trace>
  <inkml:trace contextRef="#ctx0" brushRef="#br0" timeOffset="434">1332 658 7749,'-10'0'2245,"2"0"-981,8 0-770,0 0 0,-2 6 618,-3 0-977,3 7 0,-8-3-406,4 7 0,3 0 121,-9 1 1,2-1-61,-1 0 1,-4 2 181,3 4 28,4-3 0,-7 5 0,5-8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2:30.7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18 951 8140,'0'-11'-145,"0"-1"0,5 6 390,1-5 310,0-1 0,-4-5-153,4 0 1,-2-1-94,7 1 1,-5-6 194,5 0-309,1 0 1,-1 6 3,1-1 1,-2 1 169,1 0-40,4 0 1,-11 1 182,8 5-178,-8 3-78,3 8 0,-7 2-449,0 4 1,0 3 89,0 9 0,-5 6-5,-1 5 0,-2 0 221,2 6 1,3-3 147,-9 14 1,8-5-108,-2 5 1,-1 0 102,1 6 0,-6 0-248,7 0 0,-3-6 176,2 0 1,4-6-392,-4 6 0,5-9-5,1-2 0,-6-3 9,0-9 0,0 6 92,6-6 1,0 0-124,0-6 1,0-5-223,0 0-302,-7-1-10,5-1 482,-14-3 1,14-16-553,-3-9 1,-3-14 836,2-14 0,0-12 0,6-3 0</inkml:trace>
  <inkml:trace contextRef="#ctx0" brushRef="#br0" timeOffset="607">415 381 8140,'16'-33'-35,"-5"4"1,5 4 34,-5 8 0,10-1 489,2 1 1,6 2-74,-6 3 1,8-3-174,-2 3 0,0-3-128,5-2 1,-3-1-174,9 1 1,-1 2 201,1 3 1,2-3-111,5 3 0,1-1-59,-8 1 1,2-1 105,-1 7 1,-11-5-152,5 5 1,-4 0 38,3 6 1,-7 0-35,-4 0 0,-4 0 119,-1 0-27,-1 0 1,0 6 46,1 0 1,-7 5-21,1-5 11,-9 7 1,11-3-27,-8 7 0,-1-5 100,-5-1 0,6 1-63,0 5 0,0-5 8,-6-1 1,0 1-38,0 5 1,0 0 48,0 1-47,0-1 0,5 0 11,1 0 0,0 1 44,-6-1-50,0 0 1,0 1 173,0-1 1,0 0 176,0 1-98,0-1 0,2 0-137,4 0 1,-4 3 56,3 3 1,-3-4 143,-2 4 0,6 4-132,0 2 1,2 3 106,-3 3 0,3 5-12,4 1 0,-3 7-53,-3-2 1,-4 11-66,4 7 0,-5 7-88,-1-2 0,0 10-41,0-10 0,0 4 130,0-4 1,6-2-207,0-3 1,0 1 4,-6-7 0,6 0-37,-1-7 0,1-1 79,-6-4 1,0 2 288,0-7 0,0-1-76,0-5 0,0-3-111,0-3 1,0 2 125,0-8 355,0 0-1001,0-6 330,-8-7 1,-1-2-686,-9-8 1,1-2 369,0-4 1,-8-4-1735,-4-7 0,-4-6 372,-1 0 1,-8-6 1706,-5 6 0,-3-8 0,-1 4 0</inkml:trace>
  <inkml:trace contextRef="#ctx0" brushRef="#br0" timeOffset="1638">727 571 8020,'9'-18'0,"7"1"946,-14 0 1380,5 0-1439,-7 7-358,0 2-471,0 24 1,0-5 112,0 12 1,-5-2-422,-1 2 0,0-1 189,6 6 1,-2-6-194,-4 1 0,4-4 67,-3-2 1,5-5-1,5-1 1,5-7-68,7 2 1,1-4-128,-1-2 0,2 0 125,4 0 1,-4 0 120,4 0 0,2 0 409,-2 0 1,-5 0-73,-7 0 28,1 7 1,-3 3 175,-3 7 1,-4-5 251,-2-1 1,-2 1-249,-4 5 1,3 0 105,-9 1 0,1-1-543,-7 0 1,-1 3 99,-4 3 0,4-2-321,-4 8 0,-2-8 83,2 2 0,-6 2-60,6-2 1,-2-6-59,2-5 0,4-3-539,-5 3 432,5-5 1,2-7-765,0 0 635,7 0 0,2-1-291,8-5 544,0 4 10,0-14 194,8 15 0,2-7 18,7 8 0,0-6 315,1 0 0,-1 1-45,0 5 0,2-8 263,4-4 0,2 3 41,4-3 1,4 6-242,-4-5 1,1 7-255,-1-2 0,2 4 275,-8 2-444,0 0 1,-8 2-148,-3 4 1,-4 4-200,-8 7 1,0 6 190,0 0 0,-8 0 20,-4-6 1,1 6 333,-6 1 0,3-1-152,-9-6 1,4 0 202,2 0 1,-1-1-40,1-5 0,0 3 935,-1-8-682,9 7 1,-5-9-11,9 7 0,1-7-235,10 2 1,3-4-158,8-2 1,1 0-169,-1 0 0,6 0 91,0 0 0,0 0 10,-5 0 1,5 0-36,0 0 0,0 0-31,-6 0 1,-5 0-55,-1 0 48,-7 8 0,4 1 165,-8 9 1,-2 5 124,-4 0 1,-9 2 72,-9-2 1,-4-2-62,5 8 0,-8-6 81,2 6 1,2-8-38,-2 2 1,10-4 250,2-2 1,1-5 225,11-1-439,-1 1 0,6-1-53,0 1 1,8-8-103,3 1 0,4-3 39,3-2 0,5 0 70,0 0 1,0 0 53,-6 0 0,1 0 102,-1 0 210,-8 0-262,-1 0 1,-8 2 615,0 4-347,0-4-400,-8 6-300,6-1 227,-5-5 1,20-2-875,5-11 0,16-5 127,1-1 720,11-8 0,-2-2 0,8-7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8039,'0'-10'2124,"7"3"0,-3 8-1769,8 5-182,-8-4 1,5 12-26,-3-9 0,-2 3-184,7-2 1,1-4-2321,5 4 2356,8-5 0,-6 7 0,6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9184,'25'0'1072,"-4"0"-1396,8 0 140,0-8 1,4 6 231,-4-4 1,1 3-103,-7-3 1,0 4-369,-5-4 87,-1-4 1,-2 7-392,-3-9 0,-4 6 726,-8-5 0,-8-1 0,-2-5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7863,'0'11'339,"0"1"0,0-1 351,0 7 0,0-1-101,0 0 1,-6 1-178,0-1 1,-1 6-462,1 0 1,2 0 54,-8-6-442,9 1 375,-13-9 1,12 7-333,-7-5 0,5 5-549,-5 1 0,-1-6 304,-5 1 1,-2-1 637,-4 7 0,-4 7 0,-8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102 191 7865,'-23'21'-917,"0"-4"1165,0 12 1,8-17 563,3 11 1,6-10-406,12-1 0,13-8-209,16 1 0,7-5-250,10-5 0,13-7 105,4-11 0,6-2-344,0-4 1,-9-2-87,3 8 0,-13-5-295,-5 5 1,-3-1 338,-13 7 1,-4 0-73,-14 0 0,-7-1 291,-5 1 50,-3 7 1,-9 3 484,-5 7 0,-9 2-295,-2 3 1,-14 1 262,3 11 1,-6-1-14,-1 13 0,3-6 127,-8 6 1,7-1-224,-1 7 1,3-6-244,3 0 0,1-6 21,4 5 1,4-6-256,8 1 0,0-4-327,-1-2 114,9-7-1194,1 5 627,8-5 348,8-1 890,1-1 90,9-8-104,-1 0 1,-7 8 463,-5 3 1,-3 5 18,-2 1 0,0 2-259,0 4 1,-7 4 941,-5 8-1005,-3-1 0,-6-7 1,1-2 175,5 0 1,3-11-487,1 3 0,3-9-350,8 3-66,0-7-55,0 4 0,8-10 34,3-4 0,3-4 116,-3-7 0,5 5-314,-5 1 182,5-1 127,1 3 486,0-7-174,1 15 0,-7-1 219,1 7 0,-8 9-97,1-3 1,-3 5 34,-2 1 0,2-2-223,4-3 1,-2 1 144,7-7-697,1 0 0,11-6-61,0 0 1,10-15-315,1-9 1,5-8 369,12-9 1,-3-3-91,10-8 0,-4 6 342,-2 0 1,-8 8 241,-4-3 1,-3 7 234,-3 5 0,-1 10-189,-4 7 1,-4 8 381,-8-1 0,0 10-154,1 7 681,-1 3-457,-7 3-73,5-1-187,-13 0 1,11 6-1,-7 0 1,2-5-101,-2-7 1,-4 1 76,3 5-499,-3 0 243,-2 0 1,-7-1-248,-5-5 1,-3 3 122,-3-8 1,-7 5 44,-3-5 0,-3 2 125,2-3 1,-2-3 19,8 4 0,-6-4 0,6-2 0,-5-6 9,4 0 1,9-13-97,9 2-339,4-4-52,2-4 0,14 2 81,3 0 417,4 0 0,-3 5 0,-1-9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5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7865,'0'-17'312,"0"7"1,0 0 48,0 5-95,0 3-53,0-6 182,0 8 105,0 0-88,0-8-206,7 6 0,-3-5-10,8 7 0,-8-2 222,1-4 256,-3 4-174,-2-6 194,0 8-14,0 0-461,-7 0 15,5 0 41,-14 8 52,14-6-54,-13 13 0,13-11-35,-4 8-262,-3-1 143,7 7 1,-6-1-217,8 0 65,0 16-55,0-4 1,0 26-39,0-3 0,0 14 68,0 3 1,0 6-296,0 5 0,-6 5-34,1-4 1,-7-3-404,6 3 1,-7-10 84,1-2 1,5-7-360,1-10 1,4-8 121,2-4 1,0-9-123,0-2 1063,0-8 0,0-4 0,0-9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7934,'-17'0'1107,"-1"0"0,3 2-773,3 4 0,5-2 127,7 7 0,2-7-351,3 2 1,5-2-223,7 1 0,1-3 347,-1 4 1,2-4-94,4-2 0,-2 0-100,8 0 1,-8 0-125,2 0 1,-9 8-246,-3 3 1,-7 5 151,2 1 0,-4 2-72,-2 4 1,-2-2 354,-4 8 0,-5-2-106,-13 2 0,3 4 172,-7-5 0,1 5-115,-2 2 1,-4-3-103,4-3 0,2 2-226,-1-8 1,6 6-372,-1-6 1,4 0 49,2-6 1,5-1-1274,1-5 1143,7-3 720,-4-8 0,8-8 0,0-3 0,0 1 0,0-2-14,8 1-13,-6 1 379,13-5 0,-11 13 480,8-4 1,-7 12-326,7 6 1534,-8 3-1306,11 2 0,-13 6 527,4 0-641,3 8-327,-7-12 1,12 6-137,-8-7 0,5-7-232,-5 1 0,7-9-306,-1 3 0,3-4-130,3-2 0,-1-8-528,0-3 0,8-6 145,4-6 0,4-4 893,1-8 0,8 0 0,3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8033,'-8'17'495,"4"0"-337,-7 1 0,5-7-120,-6 1 0,6-3-1253,-5 3 586,7 3 629,-4-13 0,1 6 0,-3-8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8738,'0'17'1491,"0"1"0,0 1-1234,0 4 1,6-4-73,-1 4 0,1 2-176,-6-2 0,6 0-455,0-5 210,-1-1-154,-5 0 37,8-7 0,-4-2-765,7-8 1,1-2-98,5-4 661,1-11 334,-1-3 0,6-10 184,0 7 0,0-1 57,-6 7 1,1 2 407,-1 3-372,-8 5 0,-1 9 132,-8 3 0,0 5 216,0 7 1,-8 2-118,-3 4 1,-4-1-26,-3 6 1,1-6-150,0 1 1,-1-4-116,1-2 0,6 0-49,-1 1-442,8-9 245,-3 7-182,7-14 54,0 5-190,7-7 302,3 0 143,7 0 5,-7 0 0,-3 8 190,-7 4 57,0 3-180,0 10 0,0 0 92,0 4 1,-7 3 5,-5-3 0,-9 4 104,-2 1 0,-6-5 131,6 0 1,-8-6-91,3 6 1,1-6 191,-2 6 1,2-8-67,-2 2 0,4-4 19,8-2 0,1-5-148,5 0 0,-3-7 138,9 7-33,-1-8-285,6 3 88,0-7 0,8 0-89,3 0 1,5-2 59,1-3 1,0 1 63,0-8 0,6 8 3,1-1 0,1 3 12,-2 2 1,-4 0 15,4 0 1,-10 2 61,-1 3 0,-3-1 163,3 8 1,-4 1 196,-8 10 0,0-3-198,0 3 0,0 2 230,0-2-350,0 0-185,0-6 1,0 0-61,0 1 0,7-7-72,5 1 1,9-8-286,2 1 0,14-12-29,-3-11 1,10-5-457,-3-6 1,5-3 41,-6 3 1,-1-4 278,-11-1 0,-3 7 268,-7 4-42,-9 3 203,-1 3 0,-10 8-34,-4 3 1,-11 14 205,-12 9 1,-5 8 37,-7 9 1,-3 1 170,-8 0 0,6-3 90,0-3 1,0 4-169,-6-4 0,2 3-222,4 3 0,-2-8 19,7-4 0,1 2-18,6-2 0,-7-2-33,1-10 1,5 3-225,6-8 0,8 5-72,-2-5-391,4 0 278,2-6 96,7 0 245,2-8 1,16 6 70,4-4 1,5 4 62,6 2 0,12 2 143,11 4 0,4 4 105,2 7 0,7 8 451,5 4 0,-3 3-199,2 3 1,1 0 327,5-1 1,0-5-1122,0 0 0,-1-8 77,-5 2 0,4-9-169,-3-3 1,-7-7-307,-5 2 0,-2-4-740,-10-2 1,1 0 1382,-7 0 0,1 0 0,0 0 0,-1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52 7876,'0'-11'953,"0"-1"-578,0 8-355,0-11 194,0 13 248,0-6 344,0 8-192,0 0-268,-8 0 1,-1 8-120,-9 3 0,1 11 0,0 1 0,-8 13 8,-4-1 1,-9 11-9,-3 0 1,-7 4-118,2 2 1,-4-6-123,-2 0 1,8-2-228,4 2 0,3-3 54,3-9 1,7-7-136,4-4 1,5-4 133,7-1 1,1-9-436,5-3-454,3-4 754,-6-2 1,16-8 0,1-3-539,1-5 1,5-1 297,-3 0 0,1-6 561,-1 0 0,3 0 0,-5 5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8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7876,'10'0'0,"5"0"332,-3 0 1,-2 2 508,1 3 0,-5 5 77,5 7 0,-5 0-360,6 1 0,-7 5 812,7 0-1020,-1 0 0,1-6 0,0 1-10,1-1 1,0 0-285,-1 0 0,3 1-199,-3-1 0,3 0 14,3 1 0,-7-1-222,1 0 0,-7 0-1046,7 1 726,-8-1 333,3 0 0,-7 1-318,0-1 1,0 0 51,0 1 0,0-7-714,0 1 830,0-9 0,2 5-372,4-8 860,4-15 0,15-4 0,2-16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00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7903,'0'-9'3220,"0"1"-2314,0 8 2175,0 0-2914,-8 0 1,5 8-127,-9 3 0,0 7 284,-5 5-493,0-4 200,-8 14 0,6-8-119,-4 3 0,5 3 57,7-8 1,-3 0-921,9-5 372,-9-1-359,12-8-670,-5 7 1154,7-7 1,1 1-36,5-4 1,-2-2 59,8 1 405,-9-3-256,13 6 765,-14 0-352,5 1-165,1 9 0,-6-1 837,4 0 0,2 6-131,-3 0 131,1 8 1,-6-6 0,0 6 1,0-2 0,0-3-203,0 3 1,2-4-289,4-7 0,-4-1-112,3 0 1,-1 0-439,2 1 276,-4-1 1,11 0-757,-7 1 382,0-9-375,-6-1-7,8 0 1,-5-6-108,9 3-138,-8-3 566,3-2 0,-5-7 107,4-5 0,-4-5-535,4-6 1,2-4 118,-3-8 0,9 1-89,-3-1 1,5-5 789,1-1 0,8-7 0,2 4 0</inkml:trace>
  <inkml:trace contextRef="#ctx0" brushRef="#br0" timeOffset="556">571 450 7903,'18'-9'-178,"-9"-6"178,-1 13 585,0-6 921,-7 8-1045,7-8 1,-6 6-75,4-3 0,-4 5-135,3 5 1,3-1 341,-2 8-607,7-1 0,-9 6 0,6 1-11,-2-1 0,3 0-176,-5 1 0,0 5 117,-6 0 1,5 6-84,1-6 1,2 2 108,-2-2 0,-5-2 95,5 8 0,-2-8-21,2 2 0,-4-4 221,4-2 1,-5 6 28,-1 0 0,0 1-96,0-7 0,0-6 51,0 1 1,0-1-15,0 7 1,-1-7-42,-5 1 1,2-3 116,-8 3-164,1 3 1,-6-13-19,-1 4 1,1-4 185,0-2-342,-1 0 1,3-2 114,4-4 0,-3 2-233,8-7 0,1 5-229,5-5 0,0 5-232,0-6 0,7 8 325,5-1 0,3-3-70,2 2 1,1 0 93,-1 6 1,0 0 37,1 0 0,-1 0 520,0 0-292,0 0 0,-1 2 982,-5 4-470,-3-4 56,-8 13-204,8-13 1,-6 8-149,3-4-407,-3-4-159,-2 5 0,2-7-763,4 0 0,-2-2-914,7-3 1053,1-5 534,5-15 0,2 6 458,4-4 0,-3 4 0,12-6 0,-12 13 0,6-9 0,-4 15 0,1 2 0,0 2 0,-6 2 0,-5 0 971,-1 0-245,1 0 1219,5 8-935,-7-6-520,-3 13 1,-1-11 934,0 8-739,-1-8-437,-5 11 103,0-13-2343,8 6 1991,-6-1 0,13-5 0,-5 6 0</inkml:trace>
  <inkml:trace contextRef="#ctx0" brushRef="#br0" timeOffset="1075">1470 122 7967,'0'-17'327,"0"-1"0,0 7 61,0-1 451,0 1-768,0-7 0,0 7 99,0-1-579,0 9 78,0-5 303,0 8 102,0 8 0,0-5-7,0 9 1,0-6 169,0 5 407,0-7-435,0 11 1,0-11 430,0 8-53,0-8-423,0 11 0,0-11 168,0 7-52,8-7-273,-6 12 1,6-13 42,-8 9 1,6-6-146,-1 5 1,1-5 156,-6 6 1,2-3-111,4 3 1,-4 9-12,3-4 1,-1 4 97,2-3 0,-4 5-15,4 0 1,-2 9 51,1 3 0,-3 0 0,4 5 0,-4 4-18,-2 2 0,6 4 5,-1 2 0,7 2-136,-6 3 1,7-1 119,-1 8 1,3-1-198,2 6 0,-5 6-56,-1 0 1,-1 2-24,2-2 1,1-4-49,-7 4 0,1-12-75,-1-5 0,-2-4 128,8-2 1,-9-8-84,3-4 1,-4-3 245,-2-3 0,0-1-59,0-4 0,0 1-46,0-6 0,0-7-145,0-6-139,0-7-355,0 4 281,0-16 0,0-1 167,0-9 1,0 1 356,0 0 0,0-8 0,0-2 0</inkml:trace>
  <inkml:trace contextRef="#ctx0" brushRef="#br0" timeOffset="1333">2197 1315 7830,'0'-11'2317,"0"-1"1,0 6-68,0-5-1675,0 7-1072,0-11 1,2 13-993,3-4 1,3 12 714,4 5 0,1 10-256,-7 2 0,5 8 292,-5-2 1,0-2 737,-6 2 0,8-8 0,1 4 0</inkml:trace>
  <inkml:trace contextRef="#ctx0" brushRef="#br0" timeOffset="1378">2283 1488 7830,'0'17'-407,"0"1"-450,0-1 787,0-7 526,0-3-456,0-7 0,-7-15 0,-3-4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8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7876,'-8'-10'4066,"6"2"-3516,-13 8 0,13 2 76,-4 4 0,4 6 283,2 11 0,0 2-480,0 4 1,2 1-113,4-7 0,-4 2-2672,4-2 1950,3-3 1,-5 5 404,8-8 0,-9 0 0,5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7254,'0'12'-1059,"0"-1"1059,0-7 0,8 4 0,2-8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2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7815,'0'-17'1389,"0"0"-880,0 7 0,-2 3 327,-3 7-48,3 0-308,-14 0 1,7 13-138,-9 4 1,1 6 44,0 0 1,-1 4-141,1 8 1,8-1-223,3 1 0,4-6 56,2 0 0,4-8-118,7 2 1,8-10-119,16-1 0,9-10-444,8-2 0,6-16-261,5-12 1,3-7 370,-9-5 1,-7 9 421,-10-4 0,-16 7-8,-7-1 0,-11-2 204,-1 8 1,-12 0 11,-11 6 0,-7 1 281,-9 5 0,-3-3-175,-3 8 0,-2 1 88,-4 5 0,-2 0-535,7 0 0,3 2-394,9 3 0,2-1-537,4 8 0,10 1 1130,-5 10 0,12-4 0,-1 6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3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361 346 9999,'0'-9'1158,"0"-1"-760,0 4-199,8 5 0,2-13 250,7 8-104,-7 1 2,5 5-122,-5 0 1,7 0-37,0 0 0,-5 1 12,-1 5 1,-1-2-80,1 8 0,3-7-172,-8 7 0,1-6-40,-1 5 172,-4 1 0,6 5-265,-8 0 0,0 1 145,0-1 0,-8 0 281,-4 1 1,-1-1 7,1 0 1,-3 0 855,4 1-769,-5-1 1,7 0 12,3 1 0,4-7-313,2 1 1,2-9 126,4 3 0,5-2-615,12 2 1,-2-4-112,8 4 0,0-10-436,5-2 1,1-8 109,0 3 1,-7-6-560,1-6 0,-2 3 1446,2-3 0,-4 4 0,-8 2 0</inkml:trace>
  <inkml:trace contextRef="#ctx0" brushRef="#br0" timeOffset="560">137 312 7845,'-18'-6'-167,"1"0"0,0-5 126,-1 5 1,7-5 413,-1 5-237,1-8 0,-1 7 490,1-5-503,7-3 1,-2 5 2,12-7 1,4 0-160,7-1 0,2 7 87,4-1 0,4 1-67,8-7 0,1-3 40,4 4 0,-1-4-66,7 9 1,-6-1 87,6 1 1,-1 5-32,1 7 0,4 0 83,-4 0 0,-2 0-62,2 0 1,-7 7-58,1 5 1,-9 3 62,-3 2 1,-1 3-228,2 3 209,-4-4 1,-8 14 147,1-5-153,-1 5 0,-7 2 62,-5-1 1,3 3-1,-2 3 1,-2-3 33,-10 3 1,2 2 168,-7-1 0,-1-1-13,-5-5 1,-1-1-88,1 1 1,-6-1 121,0 1 0,-8-1-26,3 1 125,-5 0-186,-9-1 1,3-5 24,-7 0 1,8-8 6,-3 2 0,-1-9-49,2-3 0,-3-7 4,3 2 1,3-12-189,-3-6 1,4-11 66,1-6 1,0-5-374,1-6 167,-1-5 76,8-7 1,2 6-63,8 0 0,8 8-134,3-3 1,4 7-231,2 5 1,6-2-441,-1 8 0,15-6 384,-3 6 0,4 0-367,-4 6 1,1 0 368,-1-1 0,6 7 522,0-1 0,0 1 0,-6-6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43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53 7863,'8'-18'-278,"-6"9"-40,13-7 1405,-13 14 65,6-5-392,-8 7 1,-2 9-222,-4 9 1,-5 7-92,-12 9 0,3 7 9,-3-1 1,4 2 226,2-1 0,5-11-292,1 5 0,7-6-148,-2 0 1,18-4-341,5-8 0,14-8 141,3-3 0,9-4-545,8-2 0,1-8 200,0-3 0,0-4-112,0-3 1,-6 3-100,0 3 0,-9-1-360,-3 7 0,-1 0 264,-10 6 1,-6 0-669,-5 0 546,-8 0 0,3 8 295,-7 4 1,-13 3-132,-4 2 565,-12 1 0,2 6 0,-8 3 0</inkml:trace>
  <inkml:trace contextRef="#ctx0" brushRef="#br0" timeOffset="157">396 537 7863,'11'-6'1133,"1"0"-811,0 1 0,5 5 263,0 0 1,-5 7 324,-1 5 0,-7 11-89,2 6 0,-4 11 429,-2 6 0,-2 4-611,-4 2 1,-4 0 37,-7 0 0,6-2-1651,-1-4 1,6 2 603,-5-8 1,7-5-571,-2-6 0,4-6 427,2 5 513,8-14 0,2 9 0,7-13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4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277 329 7802,'-10'-2'1928,"4"-4"-772,-3 4-436,7-5-49,-6 7 348,8 0-500,0 0-305,8 0 1,-4 0 191,7 0 0,1 0-87,5 0 0,0 0-163,1 0 0,-1 0-23,0 0 1,6-6-142,0 0 0,2-5 42,-2 5 0,-1-6-159,6 7 1,-7-7-66,3 6 1,1-5-209,-2 5 0,0-6-162,-6 7 0,-6-1-56,1 6-127,-1-8 30,7 6 32,-9-5 369,-1 7 252,-8 0 561,0 0-491,-8 0-114,-1-8 1,-3 6-123,1-4 1,7 2-168,-2-1 59,4 3 0,2-8-34,0 4 108,-7 4 150,5-13-135,-6 13 633,8-6-236,0 1 0,-2 5 280,-4-4-113,4 4 137,-5 2-313,7-8 16,-8 7 3,6-7-95,-6 8 1,8-2 309,0-4-109,-7 4 263,5-5-237,-6 7 31,8 0-199,-8 0 0,6 7 31,-3 5 0,1 3 54,-2 2 0,4 7-66,-4-1 1,3 9-68,-3 3 0,4-1-5,-4 7 0,4 1-127,2-2 1,0 1 70,0-7 0,0-5-198,0 0 0,0-8 122,0 2 0,2-4-245,4-1-158,-4-1 111,5 0 407,1-7 31,-6-2 374,6-8-325,-8 0-81,0-8 1,0 4 16,0-8-13,0 9 1,0-7 20,0 4 15,0 4-226,0-5 81,0 7-12,0-8 19,0 6 4,0-6 36,0 8 20,0 0-37,7 0 92,-5 0-122,14 0 0,-12 0-2,7 0 1,-5-2 14,5-3 0,-5 3-6,6-4 1,-7 4-10,7 2 1,-6-6-89,5 1 0,-5-1 32,6 6 53,-9-8 0,7 0 162,-4-3 18,-4 3 177,5 1-119,-7 5-21,0-6-93,0 8 341,0 0-668,0-8 245,0 6 1,2-11-170,4 7 140,-4-7 0,6 9-85,-8-8 328,0 8-263,0-3 380,0 7 174,0 0 0,0 7-432,0 5 0,0 3-15,0 3 0,0 1 166,0 4 0,5 4-77,1 7 0,2-1 143,-2-4 1,-4 7-145,3-7 0,3 6-42,-2-12 0,1 6-107,-1-6 0,-2 0-232,8-6 1,-9-5-45,3-1 0,-2-5-874,2 5-21,-4-7 347,5 4 819,-7-8 1,-1-2-17,-5-4 0,2 2 2,-8-7 0,1-1-1,-6-5 1,-1 0 244,1-1 0,5 3-44,1 4 0,5 1 409,-5 4-279,7 4 1,-10-7 145,9 3-109,-1 4-164,-2-6 21,6 8-64,-6 0-54,8 0 22,0-7-149,0 5 14,8-6 1,2 2 84,7 0 0,0-1-67,1 1 1,-1 2-32,0-7 1,1 7-127,-1-2 0,0-2-42,0 3 0,-5-1-232,-1 6 0,-5 0 55,6 0 0,-8-2-630,1-4 390,-3 4 396,-2-5 1,-2 7 95,-3 0 103,-5 0 11,-7 0 0,-1 0 89,1 0 1,-8 1 24,-4 5 0,-3-4 137,-3 4 1,-5 2-46,-1-3 1,1 3 7,5-2 0,-7-2 57,-4 7-191,4-7-18,0 11 51,-1-5 1,1 13 82,-4 0-123,-4 8 219,21-12 0,-11 12-55,11-8 1,2 2 264,-2-2 1,10-4 31,2 4-171,7-4-86,10-1 1,0 1-58,0 4 66,8-4-62,9 6 1,10-8 238,8 1-215,7-1 13,2 0 0,16 1 189,3-1 0,4-7-238,2-5 0,-1-3-136,-5-2 0,2 0-31,-7 0 1,2-2-246,-3-3 1,-3-5-216,4-7 1,-6 1 286,-6 5 0,2-7-1069,-8 1 1,0 0 157,-5-6 0,0-2-144,-1 2 0,1-6 424,-1 6 1,-7-8 792,-4 2 0,-3-11 0,-3-4 0</inkml:trace>
  <inkml:trace contextRef="#ctx0" brushRef="#br0" timeOffset="1189">1937 191 7849,'-10'-18'349,"-5"1"0,11 7 1221,-7 5-1180,7-5-281,-4 8 0,10-11-33,4 7 1,5-6 14,12 7 1,2-7-132,4 6 0,4-5-147,-4 5 0,1-7-194,-1 1 1,2 4 155,-8 3 1,2 3-140,-2 2 0,-10-6 96,5 0 1,-11 0 9,5 6 15,-8 0 240,3 0 1,-8 2 674,-5 4-333,4-4-204,-14 13 1,13-3 406,-9 11 0,2-2-212,-1 8 0,-2 7 171,7 11 0,0 3-108,6 1 1,0 1-98,0 0 1,0 0-123,0 0 1,0-6-65,0 0 1,0-6-491,0 7 1,0-9 234,0 2 0,6-11-569,0-6 1,-1-4-11,-5-1-217,0-9 632,0-1 1,0-12 92,0-7 0,0-9-18,0-14 0,2-8 86,4-4 0,-2-4 121,7-2 0,3 0 259,9 0 1,2 4-106,4 8 0,3 1-5,-3 16 0,4 8-126,1 9 1,1 4 38,0 2 0,-9 10 113,-2 7 1,-7 6 28,-6 6 1,-3 2 127,-8-8 1,0 7-176,0-1 1,-2-4-38,-4-2 1,-3 2-120,-9-2 1,1-2 133,0-9 0,0 1-157,-1-7 100,1 0 1,0-8-2,-1-4 0,3 2 62,3-7 0,-1-3 204,7-9 1,1 4-73,5-4 1,0 4-126,0 2 0,1 1-168,5 5 1,2 1 74,3 4 0,5 4 110,-5-3-51,5 3 0,-1 4-38,-3 3 0,1-1 0,-7 8 41,7-8-141,-11 11 0,6-11-323,-8 7-686,0-7 718,0 4 1,-2-8-389,-4 0 416,-3 0 1,-9 0-25,1 0 1,0-6 167,-1 0 1,-5-5 233,0 5 1,-2-6-33,2 7 0,2-1 243,-8 6 1,6 0 6,-6 0 1,6 13-102,-5 5 1,1 9-71,-2-4 0,-4 7 19,4-1 1,-1 4 45,1 1 1,-4-5-65,4 0 1,2-2 0,-1 2 1,6 2 281,-1-8 1,6 0-96,6-6 0,1-2 154,4-3 1,4-3-101,-4-3 0,12-2 198,6 8 0,5-1 29,6 6 1,14-1 34,14-5 0,9 3-271,9-8 1,4-1-141,-4-5 1,12 0-371,-6 0 1,-6-2 81,0-3 1,-5 1-216,-1-8 0,-3 6-441,-8-5 0,-2 1-914,-4-1 0,0-5 388,-12 5 0,5-4-1269,-10-3 2536,3 1 0,-5 7 0,-2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47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8070,'0'-12'-751,"0"1"0,2 5 822,4-6 1037,-4 9-334,5-13-498,-7 7 0,0-3 63,0 1 0,0 5 245,0-6 182,0 8-88,8-3-165,-6 7 0,6 9-5,-8 9 0,0 8 191,0 15 1,0-1-78,0 12 1,-2-4-182,-4 10 1,-2 1-493,-3-1 1,-3 3-45,9-9 1,-3 2-29,2-14 1,4-1-182,-4-10 1,5-4-1298,1-8 415,7-7 317,3-3 1,5-16 318,-3-9 1,3-12 166,-3-11 1,-3-9 9,3-2 1,-1-1 77,7-11 0,-7 9 48,1-3 1,-1 6 52,6 6 1,-5 4-15,-1 7 1,1 8 71,5 4 1,1 10 182,-1 1 0,6 8 354,0-2 0,8 5-233,-2 1 0,3 0 187,3 0 0,-6 5-11,-1 1 0,1 6 195,6-7 1,-1 3-299,1-2 1,-6-4-45,0 4 1,-2-5-130,1-1 0,3 0-279,-8 0 0,0 0-274,-5 0 344,-1 0 1,-6 0-1,1 0 1,-8 2 57,2 4 1,-12 4 112,-6 7 1,-5 8 60,-6 4 1,-4 4 210,-8 1 0,7 1 20,-1-1 1,0 1 198,-6-1 0,8-1-184,4-4 1,6 2 45,6-8-288,-5 0 0,16-8-55,0-3 1,10-5-207,13-7 0,4-3 35,7-9 0,3-1-135,3-16 0,-1-2 33,7-9 0,-8 1-58,3-7 0,-7 8 24,-5-3 1,2 3 96,-8-2 1,-6 3-153,-5-3 1,-9 1 66,3-1 1,-6 1 63,-6-7 0,-3 2 84,-9-2 0,-5 4 89,0 7 0,0 3 24,6 3 1,0 4 224,-1 7 1,1 3-82,0 4 0,0 3-36,-1 8 0,1 0 272,0 0 1,5 2 1,1 4 1,-1 3 123,-5 8 1,1 10-48,5 8 1,-3 9 121,9 14 1,-3 5-158,2 12 1,4-2-179,-3 8 1,8-8-7,3 2 1,10-4-20,1-2 0,2-7-522,10-5 0,2-5-370,9-6 0,0-11-833,12-12 0,-2-6 476,14-5 1,-7-7-1672,7-10 2693,-9-13 0,15-9 0,-9-7 0,-1-1 0,-1 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4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18 552 7967,'-10'-10'-280,"2"3"0,10 7-350,4 0 1,6 0 662,11 0 0,2 9 241,3 9 1,5 7 1382,-4 9-1090,4 1 1,-7 7-53,-2 4 1,-13 4 17,-5 2 1,-4 6-311,-2-1 0,0-5-46,0-6 0,0-9-1243,0-3 819,0 1-851,0-16 780,0-2 1,0-24 3,0-16 1,0-10 1,0-7 1,7-6 47,5-12 1,9-2 97,2-3 1,10 0 213,1 11 1,1 0 3,5 17 1,5 4-105,1 14 1,4 8 78,1 3 0,-4 4-61,-1 2 0,-6 8 1,6 3 0,-7 10 20,1 2 0,-11 2 104,-6-2 1,-4-3-79,-2 3 1,-7 2 8,-4-2 0,-6 0-2,-6-6 0,-4 0-24,-7 1 1,-8-3 279,-4-4 0,0 3-30,-5-8 0,3-1-20,-9-5 1,3 0-87,3 0 0,5-1 113,0-5 1,8-4-148,-2-7 1,4 0 8,1-1 1,9 1-485,3 0 1,4-1 205,2 1 1,8 0-460,3 0 1,5 5 239,1 0 0,0 3 47,0-3 0,1-1 109,-1 7 0,0-5 255,1 5 1,-7-6-395,1 7 365,-8-1 0,3-2 0,-7 6 0,-7-13 0,-3 7 0,-7-3 0,-6 1 0,0 4 0,-1-2 0,7-3 0,0-4 0,0 3 0,5-3 0,1-3 0,1 1 0,-2 0 0,5 5 0,7 1 0,-2 1 0,-4-1 329,4-5 1,-6 12 166,8-7-255,0 7 1,0-6 223,0 5-48,0 3-135,0-6 0,0 16 176,0 3 1,0 14 173,0 10 1,0 7-228,0 10 1,0 0-115,0 0 0,0 0-226,0 0 1,0-3-197,0-2 0,0-5-246,0-8 0,8-7-646,4-4 0,1-9 408,-1-3 1,3-9-335,-4-2 1,7-9 948,5-14 0,-4-12 0,4-11 0,2-12 0,-2-5 0,6-18 0,-6-5 0,6-5-166,-6 5 1,6 3 165,-6 8 0,2 2 0,-2 16 0,-4 9 0,4 13 0,-4 8 0,-1 10 0,-1 7-281,0 5 1,0 5 282,1 5 0,-7 5 357,1 7 1,-6 0 172,5 1 1,-7 5 419,2 0 1,1 6-339,-1-6 0,0 6 117,-6-6 1,2 5-297,4-4 1,-3 1-171,9-2 1,-2-4-167,1 4 1,5-10 96,-5-1 0,6-3-160,6 3 1,4-4-66,8-8 1,-1 0-191,1 0 0,0 0-134,-1 0 1,1 0-317,-1 0 1,-5 0-700,0 0-1015,-8 0 1635,-4 0 1,-11 0 747,-12 0 0,-3 7 0,-8 5 0,-8 3 0,-2 10 0,-8-6 0,1 4 0,7 2 0,4-1 0,3-1 0,3-6 0,7 0 0,5 0 0,3 3 0,2 3 0,0-4-12,0 4 0,2 4 226,3 2 0,-3 3 629,4 3 1,-4-2-169,-2-5 0,0 5 59,0-4 1,0 4-408,0 1 1,-2-5-294,-4 0 0,-3-8-336,-9 2 0,-7 2 283,-3-2 0,1 0-262,-2-6 0,0-7 177,-5-4 1,-1-4-466,0-2 1,3-8 203,3-4 1,0-11 49,12-5 0,-2-3 72,13 2 1,2-2 30,10 8 1,5 2-24,12 10 0,4 3-54,8 8 1,7 4 334,4 7 1,2 1-90,-2 11 1,-1 4 107,-5 2 0,-6-3-93,1 3 1,-2-8 27,-10 2 0,6-3 0,-6-3 0,7 0 0,-1 1 0,12-9 0,5-3 0,11-12 0,5-3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5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105 710 7937,'-10'-18'-1102,"-5"9"758,5-7 0,-1 15 344,-1-5-101,1 4 707,-7 2-45,9 0 1,1 2 294,8 4 0,10-5-350,7 5 0,8 2-73,9-2 1,9-1-215,3-5-157,4 0 1,9-3 0,3-7-624,-1-7 0,5-12 432,-9 0 1,-7 2-434,-9-2 0,-13 2 253,-5-1 1,-11 3 99,-6 7 0,-4 1 51,-2 0 0,-2-1 145,-4 1 1,-2 0-77,-3 0 0,-5 7 493,5 4-262,-4 4 1,-3 18-49,1 7 1,0 15 134,-1 8-3,-7 20-133,6-3 0,-6 20 124,8-8 0,0 13-435,-1-2 1,1 5 426,0-5 1,1-3-267,5-8 1,3-2 114,8-16 1,-6-7-497,1-9 0,-1-7-5,6-5-331,0-12 590,8-9 1,-7-18 58,5-7 1,-4-10 192,-2-13 1,0-4-259,0-8 1,-2-2 231,-4-4 1,-3 5-93,-8-5 0,-1 6 259,1 6 0,0 11-100,-1 12 1,1 12 331,0 5 0,-2 6-127,-4 6 1,3 5 49,-3 12 0,-2 6 6,2 12 0,0-5 111,6 4 1,0-9-271,-1-2 1,9-8-336,3 2-524,4-4 0,12-9 256,7-4 1,12-14-15,17-9 0,10-16 55,18-13 0,5-10-148,-36 28 1,1-1-1,2-3 1,2 0 375,1 3 1,0 1-1,-2-1 1,0 2 151,-1 3 0,0 2 1,39-19 548,-10 13-344,-8 10-169,-15 11 1,-8 7 88,-4 0 1,-11 3-24,-6 9 0,-5 0 20,-7 11 1,-3 2-16,-8-2 0,-8 5 189,-3-5 1,-11 1-144,-1-7 1,-2 0 423,2 0 1,4 1-761,-4-1 0,10-5 32,1-1-423,8-7 405,-3 4 1,14-8 44,5 0 0,9 0 37,2 0 1,8 2 47,-2 3 0,1 5-116,-1 7 300,4 0-104,-14 8 0,4-3 60,-11 6 0,1 1 259,-7 6 1,0-3 453,-6-3 1,-8 4-332,-4-4 0,-1-2-89,1 2 0,-1-8-170,7 2-620,-7-4-70,11-2-60,-6-7 0,10-4-241,4-12 1,3-6 359,9-11 0,-1 4-195,0-4 0,1 2 85,-1-2 0,-2 4 11,-3-4 1,3-2 262,-3 1 1,-5 1 213,-1 6 0,4 0 81,1 0 1,7-8-37,5-4 1,3 0-46,9-6 0,0 5 0,-1-11 0,-1-1 0,-4 2 0,3-8 0,-5 3 0</inkml:trace>
  <inkml:trace contextRef="#ctx0" brushRef="#br0" timeOffset="986">1851 710 7933,'12'0'-337,"-1"0"242,-7 0 72,4 0 1028,-8 0 810,0 0-1555,8 7 0,-6 11 96,3 11 0,-3 7 231,-2 10 0,0 2-290,0 16 1,0-7-78,0 7 0,-6-7-425,1 7 1,-7-14-355,6 2 1,1-12-639,5 0 0,0-17 91,0-5 335,0-13 0,0-1 491,0-15 1,0-9 382,0-14 1,7-8-54,5-5 1,3-2-163,3-3 1,5-8 59,0-3 1,7-10 5,-1-2 1,4-10-302,1-1 0,1-1 352,0-5 0,-3 6-43,-3 5 0,4 12-90,-4 11 434,3 4-222,11 18 0,-5-3 174,8 16 0,-6 0-116,7 6 0,-3 0 513,2-1 1,2 9-230,-8 3 0,1 4-37,-7 2 0,1 0-105,-1 0 1,-1 0 25,-4 0 1,3 0-124,-3 0 0,-2-6-122,2 0 1,-6 1 8,6 5 0,-8 0 52,2 0 0,-4 0 35,-1 0-53,-1 7 0,-2-3 140,-3 8-170,-5-1 0,-7 7-11,0-1 0,0 0 27,0 0 0,0-5-4,0 0 1,0-1-134,0 6 143,0 1-38,0 7 0,-5-4-97,-1 8 0,0 1 98,6 11 1,-6 3-28,1 8 0,-1 7 79,6 5 1,-2 9 4,-4 2 0,2 7-181,-7-1 0,5 5 340,-5 7 1,-1-3-1859,-5 8 1494,-1-8 171,1 4 0,8-17-727,3-8 1,-2-1 352,2-11 0,-5-7 105,5-9 0,-2-12 47,3-6 393,3-4-458,-14-10 0,9-3 684,-5-12 0,-3-11-1506,3-12 1,3-5 518,-3-7 1,-1-5-111,-10-11 1,1-5 296,-6-7 0,5-6 6,-6 0 0,6 0 195,-6 6 1,8 0 159,-2 0 0,-2 13-44,2 4 0,0 12 0,5-1 0,-5 5 0,0 1 0,-2 8 0,2 4 0,2 4-74,-8 2 1,8-1 73,-2 1 0,4 6 1582,1-1-303,9 8-800,1-3 0,16 14-51,3 5 0,12-1 104,6 7 1,4-5-433,1 10 0,7-4 81,-1-1 0,1-3-219,-7-3 1,-1 3 44,-4-4 0,1 5 30,-7 1 1,-1 0-148,-11 1 0,-3-1-74,-8 0 0,0 8 188,0 4 0,-14 4 222,-3 1 1,-6 1 273,0-1 1,-2 1-168,-4 0 1,-2-3 525,8-3 1,0 2-318,6-8 0,2 0-115,3-6 0,4 1-303,8-1 0,0-6-136,0 1 1,8-8 13,4 2 0,3-5-225,2-1 1,2-7-374,4-5 1,2-9 320,4-2 1,2-8-22,-8 2 0,0-3 36,-6-3 1,-7-1 145,-4-5 0,-4 11 34,-2-5 0,0 12 182,0 0 0,-8 6-179,-3 5 1,-7 4-2,-5 8 0,-4 0-710,-7 0 1,-1 14 333,1 3 1,5 4-645,0-3 1,8-1 1097,-2 0 0,3 8 0,3 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6:59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623 399 7238,'8'-10'977,"-6"2"-775,13 8-52,-13-7 1,13 5-40,-3-4 0,-2 2 0,1-2 0,-5 4 258,5-3-268,-7 3 0,12 2 147,-5 0 20,-3 0-22,7 0-139,-5 0 0,1 0-19,1 0 1,-6 2 45,5 3 0,-5-1-213,5 8 0,-7-7 13,2 7 1,-4 0-124,-2 5 0,0 0 99,0 0 1,-2 1-134,-4-1 0,-1 0 179,-5 1 0,-3-1-33,3 0 0,-3 0 89,-2 1 0,5-7-73,1 1 0,7-6 284,-2 5-111,4-7 1,4 9 139,4-7 0,3 6-129,9-7 0,7 9 180,3-3 1,-3-1-119,-2 2 1,2-1-24,-2 6 0,0-5-215,-5-1 0,-9 3 110,-3 9 1,-4-4-359,-2 4 1,0-2-61,0 2 0,-2-3-53,-4 3 0,-3-4 36,-9-2 0,-1 1-153,-4-1 1,4-2 119,-4-3 1,4-5 7,1-7 0,-5 0-128,0 0 531,0-7 0,-2-11 0,-2-8 0</inkml:trace>
  <inkml:trace contextRef="#ctx0" brushRef="#br0" timeOffset="586">347 243 8314,'-2'-17'0,"-4"-1"0,4 1-481,-4 0 0,-2-1 201,3 1 488,-1 0 0,6 0-88,0-1 0,2 3 163,4 3 1,3-1-159,9 7 0,1-5 17,4 5 1,4-2-20,7 2 0,1 4-17,-1-3 0,7 3-162,-1 2 1,2 0 55,-1 0 1,-3 0 15,8 0 1,-5 0-35,5 0 0,-6 0-138,6 0 0,-2 0 116,3 0 1,-5 0 1,-8 0 1,-5 7 6,0 5 1,-8-2 16,2 1 0,-4 6 18,-1 7 1,-3 6-7,-3-1 0,3-2 3,-3 2 0,-5 0 4,-1 5 0,2 7-1,-3-1 0,7 2 1,-6-1 0,0 3 1,-6 8 0,0-1 130,0 1 1,0 0-79,0 0 1,-2 6 52,-4-1 0,-4 3-84,-7-2 1,0-8 1,-1 7 0,-5-7-1,0 8 1,-8-12-5,3-6 0,1-1 71,-2 1 1,0-5-1,-5-1 1,-3-1 101,-3-10 1,1 6-90,-7-6 1,0-2-2,-6-10 0,0 3-2,0-8 0,1-1-1,-1-5 1,-6-9-30,0-8 1,6-8-18,6-10 0,0-7 72,-6-4 0,8-6-2,4-6 1,3 4-152,3-3 0,1 1 102,4-2 0,4 3-189,8-9-26,7 8 81,3 5 1,7 1-171,0 3 1,0 5-22,0 2 0,7 5-236,5 6 1,5 6-67,6 12 0,-2-3 548,8 9 0,0-1 0,6 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7827,'0'-18'-1298,"0"1"1440,0 7 1,0-5-59,0 4 89,0 3-123,0 0 141,0 8 5914,0 0-5712,7 0-201,3 0 0,2 0 19,-1 0 0,-5 0-19,5 0 1,-5 2 112,6 4 1,-8 3-57,1 9 0,3 1 22,-2 4 1,5-2-105,-5 8 1,2 0-7,-2 5 1,-3 3-31,9 3 1,-6-3-118,5 3 0,-7-3 108,2-3 1,1 1 7,-1-1 1,6-1 55,-6-4 0,1 2-48,-1-8 1,-2 5-82,7-5-72,-7 1 81,12-7 0,-13-6 32,9 1 1,-6-2 10,5 1 1,-5 2 121,6-7-112,-9 0-87,13 2 0,-12-6-87,7 3 135,-7-3 1,9-4-135,-7-3 0,6-5-53,-7-7 0,9-8-166,-3-4 0,-1-6 142,2-5 0,1-4-59,10-8 0,-4-2-15,4-4 1,-3-7-117,-3-4 0,6-4 202,0 10 1,0 5-41,-6 6 1,1 0 143,-1 6 1,-6 6-131,1 5 1,-6 2-25,5 10 0,-7-5 33,2 4 1,2 1-94,-3 6 1,1 6-29,-6-1 1,6 6-722,0-5-283,-1-1 629,3 3 316,-6 1 1,8 6-933,-5-4 625,-3 4 169,14-5 0,-13 7-528,9 0 982,-8 7 0,11 3 0,-5 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1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18 346 8283,'10'-17'637,"5"-1"-319,-13 1 271,6 8-180,-8 1 0,7 8-95,5 0 140,-4 0 0,5 8-27,-7 3 1,7 4-158,-1 3 0,-3 1-262,3 4 0,-8-4-321,2 4 0,-5 2-32,-1-2 1,0 6-351,0-6 1,0 0-1154,0-5 786,0-1 517,8-8 0,-4-1 214,8-8 1,-7-2 330,7-4 0,-6-3 0,5-8 0,1-6 0,5-1 0,0-4 0,1 5 0,-1 0 0,0 5 0,0 3 341,1 3 1,-7 5 92,1 7 362,-1 0 217,7 0 503,-9 0-1047,-1 7 0,-8 3-160,0 7 1,-2 1-626,-4-1 0,-9 6 271,-8 0 1,-2 6-675,2-6 0,-2 8 405,-4-3 0,-4 5-177,4 2 0,-1-1 77,1 1 0,-2-6-122,8-1 1,0-6 470,6 1 0,1-4 11,5-2 1,1-5 149,4-1 1,5-5 358,-5 5 90,4 1 1,4 5-190,4 1 1,-3-3 11,9-4 0,-3 5-124,3-5 0,1 5 143,-7 1 1,6 2-288,-6 4 1,-1 2 20,-5 4 0,0 10 1,0-5 1,0 18-188,0 0 1,-2 6 213,-3-1 0,3-3-50,-4 4 0,4-6 213,2-6 0,2-4 59,4-8 1,-1-7 67,13-4 0,-3-3-244,14-3 1,0-6-67,5 1 0,7-8-624,-1 2 0,8-12 311,-2-6 1,2-5-197,-2-6 1,-3 2 203,-9-8 0,-3 2-743,-8-2 0,-2-3 275,-15 3 1,0-4 130,-6-1 0,-8 1 395,-4 4 1,-3 4 271,-2 8 0,-2 7 523,-4 4 0,1 6-418,-6 6 0,6 6 198,-1 11 1,6-2-144,6 8 1,3-8 206,8 2 1,2 2-233,4-2 0,5 0-281,12-6 1,6-1-290,11-5 1,6-1-628,12-4 1,-2-4 907,7 3 0,1-18 0,5-6 0</inkml:trace>
  <inkml:trace contextRef="#ctx0" brushRef="#br0" timeOffset="229">1644 208 8265,'7'-33'0,"5"4"0,3 6 669,3 12 0,-1 3-303,0 8 1,0 0-11,1 0 1,-1 0-431,0 0 1,1 8-357,-1 3 1,-2 5 12,-3 1 1,1 2-345,-7 4 0,0 0-296,-6 12 1057,0-5 0,-8 13 0,-2-9 0</inkml:trace>
  <inkml:trace contextRef="#ctx0" brushRef="#br0" timeOffset="600">1609 882 8231,'0'27'-1,"0"6"581,0-4 1,8 3-130,3 3 1,3 5-124,-3 0 0,5 1-158,-5-7 0,-1 1-156,1 0 1,-7-1 79,2 1 1,-4-1-116,-2 1 0,-2 0-405,-4-1 1,2-1 273,-7-4 0,-1 1-169,-5-7 1,0-1 35,-1-11 1,-1 2-68,-4-7 0,-2 0 81,-4-6 0,-1-2 85,6-4 0,-6-3 93,1-9 1,2-5 18,-2 0 1,8-5 284,-2 4 0,6-4-102,5 5 0,5 0 152,7 5-122,0 1-32,0 0 1,13-6-93,4 0 1,18-1 75,-1 7 106,20-8-312,0-2 1,23-2 259,4 1 1,11 1-1,-44 12 1,2 1 0,4-2 0,1 1-213,3 3 1,0 1 0,1-1 0,1 1 184,0 2 1,1 1 0,-1 2 0,-1 0 31,-1 0 0,-1 1 0,-1 2 0,-2 2-149,44-5 1,-10 4-20,-7 2 223,-16 0-233,-5 0 0,-18 0-466,-7 0-405,-9 8 131,-1 1 0,-17 9 768,-8-1 0,-23 0 0,-13 1 0</inkml:trace>
  <inkml:trace contextRef="#ctx0" brushRef="#br0" timeOffset="771">2145 934 8156,'-9'2'476,"3"4"-142,4 3 0,10 9 593,3-1 1,3 0-510,-3 0 1,4 3-154,-3 3 0,1-4-1062,-1 4 0,3-4 439,-3-1 1,3-1-1601,2 0 1958,1 0 0,-1 1 0,0-1 0</inkml:trace>
  <inkml:trace contextRef="#ctx0" brushRef="#br0" timeOffset="1058">2491 796 8156,'15'13'9,"-3"4"0,1 1-15,-7 16 1,6-1 367,-7 13 1,9-6 595,-3 7 0,-3-7-586,-2 6 0,-4 0-100,-2 6 1,0-4-704,0 4 0,-8-6 129,-3 6 0,-5-2-60,-1-10 0,0 1 3,-1-7 1,-5-7-327,0-4 0,-6-6 251,6-5 0,0-4 82,6-8 0,2-10 998,3-7 1,-1-6-466,7-6 1,8-4 422,9 4 0,12 4 5,6 2 1,12 12 477,5 5 1,4 4-647,1 2 0,-1 0-254,-3 0 0,1 6-167,-8 0 1,2 13-342,-1-2 1,-11 4-2338,5-3 1286,-12 7 1372,2-6 0,0 13 0,2-5 0</inkml:trace>
  <inkml:trace contextRef="#ctx0" brushRef="#br0" timeOffset="1525">3788 433 8101,'19'-12'-260,"4"0"1,-2-5 103,8 11 1,-2 1 952,2 5 0,6 2-74,-1 3 0,1 5 31,5 7 1,-3-3-395,-3 3 0,-7-4-227,-4 10 1,-4-3-51,-1-3 0,-3 6-192,-3 0 1,-5 2-780,-7-2 0,-2-2 531,-3 8 1,-7-6-861,-11 6 0,-4 0 1217,-8 5 0,1 1 0,-1 0 0</inkml:trace>
  <inkml:trace contextRef="#ctx0" brushRef="#br0" timeOffset="1940">3857 1142 8101,'0'17'0,"-2"6"247,-4 0 0,5 0 387,-5-6 0,4 1-249,2-1 0,0 0 6,0 0 0,0-5-51,0 0-174,8-1 0,-7 1-838,5-1 448,-4-7-1389,6 4 629,-6-1-23,13-5 478,-13 6 429,6-8-38,-8 0 0,2 0 147,3 0 1,-3 2 671,4 4-289,-4-4-275,-2 13 1,0-5 251,0 7 0,0-6-105,0 1 1,6-6-164,0 5 0,7-7-35,-1 2 0,3-4-5,2-2 1,8 0-208,4 0 0,6-2-377,5-4 1,12-6-299,11-11 444,-3 4 147,7-6 1,-5 14 817,7-1 0,-8 8 37,-3-1 1,-12 10 347,-6 7 1,-5 9-426,-6 2 0,-6 0 224,-12-6 0,3 1-66,-8-1 0,-3 0 207,-8 1 1,-5-1-421,-7 0 0,-1-1-206,1-5 0,-2-1-862,-4-5 0,4-3 198,-4 4 1,3-4-56,3-2 0,0-6-347,-1 0 0,3-7-1051,4 2 1,-3-5 512,8-1 1317,1-8 0,5-10 0,0-9 0</inkml:trace>
  <inkml:trace contextRef="#ctx0" brushRef="#br0" timeOffset="2500">5517 640 8167,'10'-42'3939,"5"5"-3649,-5 10 1,5 22-559,-3 22 0,1 16 419,-7 13 0,0 13-35,-6 10 1,-8 1-74,-3 5 1,-7-2-66,-5 1 1,2-8-236,-8 3 1,10-4-36,2 4 0,7-7-377,10-4 0,0-7 193,0-4 0,8-13-228,3-11 0,10-5 8,3-7 228,-1-3 172,2-8 1,-6-2 133,4-4 1,-6-5 161,-5-13 0,3-2 0,-5-9 0</inkml:trace>
  <inkml:trace contextRef="#ctx0" brushRef="#br0" timeOffset="2976">6503 139 8323,'29'-39'-14,"0"5"0,-6 9-13,6 13 0,-6 8-15,5-2 0,1-1 198,6 1 0,-1 0-125,1 6 0,-2 0 187,-5 0 1,3 0-150,-8 0 0,6 0-45,-6 0 1,6 0 6,-6 0 0,0 8-59,-6 3 0,-5 3-181,-1-3 1,-5 5 127,6-5 1,-8 5 38,1 1 1,-3 0 79,-2 1 86,0-1 0,6 0-121,0 0 0,0 1 23,-6-1 0,0 0 126,0 1 0,0-1-58,0 0 1,0 0-41,0 1 1,-2 1 15,-4 4 1,4-2-3,-4 8 1,4 0-16,2 5 0,0 9-6,0 3 1,0 6 50,0 5 0,0 5 6,0 7 1,0 8 231,0 4 0,2 3-226,4 3 1,-4-3 481,4-3 1,1 1-145,-1-7 0,0 0 32,-6-6 0,0-3-294,0-9 1,0 1-254,0-12 1,0-5 207,0-7 0,-6-1 46,0-10 0,-1 6-386,1-6 1,-2-6 152,-3-5 0,-5-9-529,5 3 1,-5-4-109,-1-2 1,-6-8-213,0-3 1,-8-6 310,2-7 1,-3-4 583,-3-13 0,-7-3 0,-2-8 0</inkml:trace>
  <inkml:trace contextRef="#ctx0" brushRef="#br0" timeOffset="3893">6105 502 8160,'8'-16'0,"3"5"0,-1 3 1497,2 8-973,-9 0 0,7 0 951,-4 0-1029,-4 0 1,5 2-1414,-7 4 524,8-4-1453,-6 13 1277,13-5 1,-5-1 39,7-3 0,8-4 159,4-2 0,4-8 420,1-3 0,-1 1 0,-4-1 0,2 7 0,-8-2 0,0 4-131,-6 2 1,-5 2 85,-1 4 1,-7 3 722,2 9 0,-6 1-202,-6 4 1,-4-4-12,-7 4 1,0-4-94,-1-1 1,-5-1-57,0 0 0,0-5-153,6-1 1,2-5-458,3 6-333,-3-8 440,5 3-564,0-7 522,3 0 0,14-6 13,5 1 0,3-1 68,3 6 0,-1 0 60,0 0 0,-5 0-110,-1 0 131,-7 0 1,4 2 138,-8 4 1,-8 3-96,-3 8 0,-12 1 67,-6-1 1,-4 0 32,-2 1 0,-5-1 148,0 0 0,-1 1 45,7-1 1,-1-2 251,1-3 0,7 1 233,4-7-152,11 7-671,4-11 0,18 6 138,7-8 1,10 0-62,14 0 1,3-8-184,8-3 1,-2-6-392,-4-7 0,4 5 198,-4-4 1,-4-2-113,-2 2 0,-9-2 8,-2 2 1,-8-2 125,2-4 1,-11-3 336,-6 3 1,-5-4-151,-1-1 1,0 7 220,0 4 0,0 3 158,0 3 0,-7 7 206,-5 5 0,3 3-67,-3 2 1,1 0 115,-7 0 0,1 2-104,0 3 1,-3 7 12,-3 11 1,2-2-94,-8 8 0,6 0-92,-5 5 0,6 1-167,-1 0 1,-2 1-53,2 4 1,0-3-215,6 3 0,2-3-9,3-3 0,-3 1-195,3 0 0,5-7-1041,1 1 661,4-8 343,2 4 1,8-15 125,3-4 1,6-12 181,6-6 0,4-3 166,8-2 1,-1 1-1,1 5 0,-6-3 105,0 9 1,-6-1 53,6 6 1,-8 0 425,2 0 1,-4 0-304,-2 0 0,-5 0 699,-1 0-303,1 0 411,-3 0-479,-1 0-913,-8 0-3278,0 0 3581,-8 0 0,-9 0 0,-10 0 0</inkml:trace>
  <inkml:trace contextRef="#ctx0" brushRef="#br0" timeOffset="4315">6295 1297 8160,'12'0'0,"0"0"0,-7-6 566,7 1 0,-6-3-27,5 2 0,-5 4 71,5-4 1,-5 5 228,6 1-403,-1 0 0,7 0-335,-1 0 1,-6 1 93,1 5 1,-8 4-563,1 7 0,-1-5-41,2-1 0,-4 1-296,4 5 0,-4-5 298,-2-1 0,-6-5-256,0 5 0,-7-5 192,1 6 1,-3-8-131,-2 1 0,-7-1 354,1 2 1,-7-4 63,1 4 0,2-4 206,-2-2 1,8 0 196,-2 0 95,4-8-93,1-2 0,9-1 848,3-1-545,-4 8 311,9-3 500,-7 7-397,8 0 130,8 0-702,-7 7 1,7 3-117,-8 7 1,0-5-64,0-1 0,2-5-156,4 6 0,-2-9 104,7 3 0,-5-4-59,5-2 0,1 6-196,5 0 1,3-1-399,3-5 1,-4 0-542,4 0 0,-4 0 496,-2 0 1,-5 0-1418,-1 0 1241,-7 0 0,4 2-125,-8 4 862,0 4 0,-15 7 0,-5 0 0</inkml:trace>
  <inkml:trace contextRef="#ctx0" brushRef="#br0" timeOffset="4460">6019 1781 8609,'-16'12'676,"5"-1"0,5-7-676,12 2 0,11-4 1267,12-2 1,17 0-522,6 0 0,6-6-81,-1 0 0,5-5-211,7 5 0,-6-7-1253,1 1 0,-9 4 128,3 3 0,-4-3 671,-2 2 0,-8-7 0,-2 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0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35 8149,'0'-17'159,"8"7"-160,-6 3 168,5 7 21,-7 0 0,0 7 521,0 5-444,0 3 0,-7 10-131,-5 4 1,-3 4-65,-3 1 0,-5 3 11,0 3 0,-8-3 9,3 3 1,-5-4-151,-2-1 1,7 0 42,-1-1 0,2-5 37,-2 0 0,4-8-44,8 2 0,-1-10-165,1-1 0,0-6 52,0 5 1,-1-7-97,1 2 1,5-4-45,1-2 1,1-8 39,-1-3 1,-3-7-17,9-5 1,-3 4 109,2-4 0,4 4 98,-4 1 10,5 1 1,8 0 144,5 0 1,-1 7-50,7 4 0,-3 4 234,14 2 0,0-6 173,5 1 1,8-3-186,5 2 1,4-1 59,7-5 0,-2-3-55,7 3 0,-1-3-28,1-3 1,4 1-177,-3 0 0,-5 5-234,-1 1 0,-6-1 46,-6-5 1,-6 7-245,-11 5 1,-4 3 43,-8 2 151,1 0-1018,-9 0 445,-1 0 527,-8 0 1,-8 6 69,-3-1 0,-5 3 36,-1-2 1,0-2 35,0 7 1,-7-5 163,1 5 0,-2-5 22,2 6 1,2-7-126,-8 7 0,6-1 218,-5 7 1,4 5-58,-4 0 0,1 6 29,-2-6 1,-2 13-20,8-1 1,-6 11-32,6 0 0,-2 6-26,2 6 0,4 1 2,-4 5 1,2 9-131,-2-4 1,4 4 97,-5-4 0,5-2-215,2-3 0,0-5 55,-1-7 0,3-8-98,3-3 1,-1-7 57,7-5 0,-1-6-258,1-11 79,4-5-29,-6-7 0,10-2 46,4-3 0,-2-13-153,7-11 1,1-3 426,5-3 0,8-7 0,2-2 0</inkml:trace>
  <inkml:trace contextRef="#ctx0" brushRef="#br0" timeOffset="287">675 761 8149,'0'-23'833,"0"0"-356,8 0-452,-6 6 109,5 0 0,-1 5-5,0 1-248,0 7 177,1-4 0,1 12-124,3 7 1,3 3 63,-8 15 1,5 0 164,-5 5 0,5 8-126,-5 4 1,0 6 183,-6 6 1,0-4-102,0 3 1,0-8 23,0-3 0,0-2-190,0 2 1,0 2 113,0-8 0,2 1-276,4-7 1,-4-1-79,3-4 1,-3-4-57,-2-8 0,0 0-138,0 1-8,0-9 194,0-1 0,-7-8 55,-5 0 0,-3-8-757,-3-3 996,1-12 0,-8-12 0,-2-9 0</inkml:trace>
  <inkml:trace contextRef="#ctx0" brushRef="#br0" timeOffset="508">554 1107 8147,'-6'-17'628,"0"0"-89,1 7-270,5-5 0,0 11 49,0-8-198,0 8 109,0-3-243,0 7 1,0 2 274,0 3-608,7 5 254,-5 7 0,6 1-112,-8-1 1,-2 6 152,-4 0 0,4 0-51,-3-6 1,1-1 196,-2-5 11,4 5 0,-6-12-141,8 7 1,2-7 13,4 2 1,6-6-159,11-6 1,-2-4-301,8-7 1,-1 0 479,7-1 0,7-7 0,2-1 0</inkml:trace>
  <inkml:trace contextRef="#ctx0" brushRef="#br0" timeOffset="1321">1851 692 8490,'17'0'1707,"2"6"-1278,4 0 0,4 0-3,8-6 0,1-2-295,5-4 1,-3 2-412,8-8 1,-7 1-77,1-6 0,-3 1-451,-3 5 0,-7-5 194,-4 5 1,-6-5 136,-5-1 0,-4 6 237,-8-1 1,0 1 27,0-7 1,-2 1 72,-4 0 0,-4-4 192,-7 3 0,0-3 5,-1 10 0,3 1 63,4-2 1,-5 9 57,5-3 1,-5 4 91,-1 2 1,5 8-86,1 3 1,1 6-31,-1 7 0,-3-3-6,9 7 1,-1 7 154,6 5 1,0 8 45,0-1 1,0 4 255,0 7 0,0-4-208,0 4 1,6-5 18,-1-1 0,3 0-473,-2 0 0,-4-8 124,4-3 1,1-5-45,-1-1 0,0-8-272,-6-4-100,0 3 0,0-6-370,0 3-434,0-12 794,0 5 0,-2-16-71,-4 0 0,2-10-174,-7-13 1,-1-2 124,-5-4 1,1-2 382,5 8 1,-4 0 183,3 6 0,-3 2 23,-3 3 1,-7 4 83,-3 8 1,1 8 433,-2 4 0,0 3-166,-6 2 1,3 1 369,3-1 1,4-6-56,8 1-230,7-8 104,2 11-602,8-13 1,2 6 90,4-8 1,13-8-594,16-3 1,9-7-118,14-5 1,5-6-443,12-11 0,0 4 174,11-5 1,-9-1 196,10 2 1,-7 1 403,1 10 0,-6 4 180,-11 8 0,-5 2 153,-7 3 0,-8 4 133,-3 8 0,-13 0 815,-5 0-430,-3 0 368,-11 8-420,-1 2 1,-8 7-458,0 0 0,0-5-93,0-1 1,0-5-11,0 6 0,0-7-1070,0 7 677,0-8 0,2 9-31,4-7 0,-3 6 265,9-7 0,0 3 257,5-2 1,-6 3 78,1 9 0,-8-5 357,1 4 1,-3-3 5,-2 9 1,-2-4-217,-3-2 1,3 1 561,-4-1 0,-2 2-440,3 4 0,-1-3-481,6 3 0,2-4-230,3-2 0,7 0-516,11 1 1,4-3 542,8-3 232,7 3 0,2-13 0,8 6 0</inkml:trace>
  <inkml:trace contextRef="#ctx0" brushRef="#br0" timeOffset="1817">3719 710 8192,'9'-8'-2,"-1"6"1,-1-12 184,5 9 0,3 1 190,3 10 1,5 3-55,0 9 1,8 8 99,-3 9 0,3 2-111,-2 9 0,-4-6 0,-8 6 1,-5-2-233,-1 2 0,-7 2-197,2-7 1,-4-1-559,-2-5 0,0-3 388,0-3 0,6-4-578,-1-8 0,3-1 245,-2-5 1,-2 3 623,7-8 0,1-8 0,5-8 0</inkml:trace>
  <inkml:trace contextRef="#ctx0" brushRef="#br0" timeOffset="2258">4514 156 8171,'17'-25'548,"1"6"-582,-1-4 0,0 6-553,0 5 0,7-1 514,-1 7 1,5-6 528,-5 7 1,6-1-237,-6 6 1,6 0-6,-6 0 1,6 0-182,-6 0 0,0 0-7,-6 0 1,1 7-129,-1 5 1,0-2 64,1 1 1,-3 3-103,-3 9 1,1-4 103,-7 4 0,5-4 0,-5-2 1,6 1 19,-7-1 1,7 2 98,-6 4 1,1-3 20,-1 3 0,-2 3-60,7 3 0,-7-2 82,2 2 0,2 0-22,-3 5 1,3 7 109,-2-1 0,-2 8-57,7-2 0,-5 0 122,6 6 1,-3-2-28,3 14 1,3-7 143,-3 7 0,-3-7-139,3 7 0,-1-9-87,7 3 1,-7-4-103,1-2 0,-7-2-8,7-4 0,-8 2-182,2-8 0,1-1 49,-1-11 1,0 3-366,-6-8 176,7 8 0,-5-12-617,4 4 471,-4-11 1,-10-4 76,-3-8 0,-5-8-554,-1-4 1,-8-5 882,-4-6 0,-11-12 0,-4-9 0</inkml:trace>
  <inkml:trace contextRef="#ctx0" brushRef="#br0" timeOffset="2655">4410 761 8094,'0'-17'0,"2"0"0,4 0 0,-2 5 377,7 0 0,1 3 52,5-3 1,8 5 69,4 7 1,-2 0-249,2 0 1,-6 0-165,6 0 1,-8 0-130,2 0 1,-6 13-401,-5 4 1,-5 6 165,-7 1 1,-2 2 154,-3 9 0,-5 5-99,-7 1 0,-3-1 139,-3-5 1,4-1 301,-4 1 0,6-3-21,5-3 1,-1-2 293,7-4 1,0-4-173,6 5 1,0-5 7,0-2 1,8-5-167,4-1 0,9-5 98,2 5 1,9-7-475,3 2 1,0-4-53,5-2 0,-4-6-204,-1 0 1,-2-5 112,-5 5 1,-4-7-81,-13 1 0,-3 2 120,-8-1 0,0-1 9,0-5 0,-10 0 79,-7 0 1,-2-6-8,-10-1 0,2 3 536,-2 10 0,-2-5-49,8 5-285,-7 3 1,10 1-83,-3 7 114,4 0 0,2 15 0,-1 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2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727 306 8269,'0'-17'-1223,"0"7"1100,0 3 778,0 7-306,0-8-291,0 6 354,0-6-334,0 8 579,0 0 1,-2 6-394,-3 0 1,-3 1-58,-4-1 94,-3 4 1,5 7-133,-7 0 0,5 3-52,1 3 0,7-4-3,-2 4 0,4 4-19,2 2 0,0-2-16,0 1 0,2-5-16,4 6 1,6-8-165,11 2 1,-2-3 42,8-3 1,-1-7-134,7-5 1,2-3-74,3-2 1,-2 0-78,8 0 1,-7 0-155,1 0 0,-5-5-353,-6-1 1,1-6 847,-7 6 0,1-7 0,-7 3 0</inkml:trace>
  <inkml:trace contextRef="#ctx0" brushRef="#br0" timeOffset="257">969 341 8367,'0'-10'444,"-7"2"0,3 10-264,-8 4 1,8 4 27,-1 7 1,-3 0 130,2 1 0,0 1-171,6 4 0,-5-2-26,-1 8 0,-2 0-345,2 5 1,3-1 145,-9-4 1,8 3-591,-2-3 1,-1 2 294,1-2 0,-2 2 352,3-8 0,3 7 0,-6-3 0</inkml:trace>
  <inkml:trace contextRef="#ctx0" brushRef="#br0" timeOffset="683">87 479 8493,'-25'-17'-15,"8"-6"-80,0 0 93,-1 0 1,17 5 76,-5 1 0,4 0 167,2-1 0,4-5-353,7 0 0,3-2 150,15 2 0,5-2-48,6-4 0,10-3 42,2 3 0,14 4-74,9 2 0,7 0-191,-1 6 0,9-3 290,2 15 0,5 7-67,-11 9 0,4 18-7,-9 5 0,-6 13-64,-6-1 1,-4 4-337,-13 2 1,-4 7 102,-13 5 1,-8-3 165,-4 2 1,-12 1-37,-5 5 0,-12-2 118,-5-3 0,-8-5-15,-10-7 1,-2-2 182,-15-4 0,0-4 369,-6-7 0,-13-6-146,-5 0 1,-8-8 457,3 2 0,-6-12-394,6-5 1,0-4-193,6-2 0,0-8 17,0-3 0,1-12-55,5-6 1,3-6-287,9-5 0,6-4 8,5-8 1,5 6-217,7 0 0,5 13-362,11-2 1,4 18 695,8 0 0,0 7 0,0-7 0,0-4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38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8122,'9'-23'816,"-3"-1"0,4 9-296,1 9 1,5-1 1,1 1 1,2 0-151,4 6 1,-3 10 48,3 7 1,-4 2-64,-2 10 0,0 6-105,1 5 1,-3 8-291,-3-2 1,-5 10 121,-7 2 0,0-1-551,0-5 0,-2 6 120,-3-1 0,1-1-112,-8-10 1,6 0 179,-5-11 0,1 3 89,-1-9 0,-3-4-361,9-2 96,-9-4 388,5-9 1,-9-4-78,1-12 0,0-6 174,-1-11 1,7-4 167,-1-7 1,3-1 266,-3 1 0,-1-1-170,7 1 1,0 1 65,6 4 1,0 4-5,0 8 1,8 0-93,3-1 0,12 1-317,6 0 0,4 5 213,2 1 0,7 1-598,4-2 1,-2-1 122,2 7 1,-7-1-76,1 1 1,-2 4-153,3-4 1,-5-2-410,5 3 1,-5-3-863,-1 2 1811,-8-3 0,5-9 0,-5 1 0</inkml:trace>
  <inkml:trace contextRef="#ctx0" brushRef="#br0" timeOffset="162">1090 710 8083,'12'2'289,"-1"3"0,-1 5-321,2 7 0,-5 0 1669,-7 1 1,0-1-600,0 0 0,0 8-293,0 4 0,-7 6-567,-5 5 1,2 4-432,-1 8 1,-1 0-1459,-5 0 1,0-2 975,-1-4 1,3 2 734,4-8 0,-5 1 0,7-7 0</inkml:trace>
  <inkml:trace contextRef="#ctx0" brushRef="#br0" timeOffset="721">1626 260 8044,'25'-35'0,"2"3"-92,8 3 0,-1-2 104,1 8 1,2-6 422,3 6 0,-2 2-2,8 10 0,-7-3 35,1 8 0,-9 1-277,-2 5 1,0 0-1,5 0 1,-7 0-133,-4 0 1,-2 2 89,2 3 1,-5-1-195,-1 8 0,0-7 15,-5 7 0,1-6-3,-1 5 1,3-1-4,-3 1 1,3 3-86,2-8 1,1 5 27,-1-5 1,-6 7-53,1-1 0,-1-3 67,7 3 1,-7-6 29,1 5 42,-1 1 1,-1 5-22,-4 0 1,1-5 166,-1-1 1,0 1 2,-6 5 0,0-5 122,0-1 1,0 1-94,0 5 0,0 0 62,0 1 0,0 5-73,0 0 1,0 6-48,0-6 0,0 7 130,0-1 0,6 6-94,-1 5 0,7 1-14,-6 10 0,1-2 200,-1 8 0,-4-1 283,4 2 0,-4-3 215,-2 9 0,-2 1 445,-4 10 0,-3-4-1001,-9 4 0,1-4-165,0-2 0,-3-5-65,-3-1 0,6-9 79,0-2 0,0-4-392,5-14 0,2 3 3,-1-14 1,7 0-850,-2-6 652,-3 1 0,5-9-243,-8-3 1,7 2 351,-7-3 0,6 1-30,-5-6 0,-3 0-164,-9 0 1,2 0 130,-8 0 0,0-2-252,-5-4 0,-3-3-196,-3-8 1,2-8 860,-9-4 0,-14-19 0,-10-6 0</inkml:trace>
  <inkml:trace contextRef="#ctx0" brushRef="#br0" timeOffset="1634">1799 502 7982,'10'-17'526,"5"-1"-411,-13 9 2015,14 1-1537,-14 8 1,3 0-541,-10 0 1,-1 2-348,-11 4 0,7 2-483,-13 3 0,13 4 208,-7-3 1,11 3-373,0 3 1,6-7 548,6 1 1,10-7 391,7 7 0,7-6-122,-1 5 0,2 1 122,-2 5 0,-2-5 348,-4-1 0,-4 1 36,4 5 1,-6-5 452,-5-1 0,-5-5 179,-7 5-453,0 1 0,-7 5-280,-5 0 0,-9-1-198,-2-5 0,-6 5-489,6-5 0,-6-1 270,6 1 0,-6-5-604,6 6 1,0-8 289,6 1 0,0-3-563,-1-2 296,9 0 132,1 0 568,8 0 0,8-6-52,3 1 0,5-1 253,1 6 0,0 0-142,1 0 1,-7 0 494,1 0-235,-1 0 624,7 0-591,-9 0 0,-1 2 34,-8 4 1,-2-3-5,-4 9 0,-3 0-100,-9 5 1,-7-2-425,-4-3 1,3 3 159,-3-3 1,8 3-414,-2 2 0,3-5-146,3-1-56,7-7 424,3 12 0,14-13 28,5 9 1,3-8 182,3 2 1,-1-5-150,0-1 1,0 0 204,1 0 0,-3 2-78,-3 4 450,3-4 115,-5 6-281,-1-1 0,-1-3-117,-8 8 1,-2-3 70,-4 3 0,-3 1-82,-9-7 0,1 8 6,0-3 1,-1-1-251,1 1 1,6-5 221,-1 6-376,8-9 0,-1 11 82,10-8 1,5 5-15,7-5 0,0 0-12,1-6 0,5 5-342,0 1 230,0 0 129,-6 2 244,1 1 1,-9 3-108,-3-1 0,-4-5 170,-2 6 1,-2-7-42,-4 7 1,-3-1 3,-9 7 1,1-7 121,0 1 0,-3-3 149,-3 3 0,4 3 93,-4-3 0,10 1 206,1-1 1,8 3 160,-1-3 1,3-3-312,2 3 1,2-6-5,3 5 0,5-5-151,7 5 1,8-7-106,4 2 0,6 2-341,5-3 1,-2 1-380,8-6 0,-5 0-3312,5 0 3770,-8 0 0,20 0 0,-4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3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28 8085,'0'-18'2699,"0"9"-2218,0 9 0,0 9-162,0 9 0,0-1-651,0 0 381,0 0 1,0 1-1097,0-1 1,0 0 609,0 1 1,5-1 436,1 0 0,15 1 0,-2-1 0</inkml:trace>
  <inkml:trace contextRef="#ctx0" brushRef="#br0" timeOffset="459">623 10 8085,'-2'18'798,"-3"-1"1,-5 2-503,-7 4 0,-1-2-274,1 8 1,-8 0 239,-4 6 0,2 5 2,-1 0 1,-3 10-266,-10 2 1,5 8 94,-4 9 0,3 0-657,3 0 1,-1-5 210,0-1 0,7-9-43,-1-2 1,8-4 37,-2-14 161,11 5 41,-3-28 456,5 12-197,0-21-36,3 6 0,7-16-1,0-3 0,7 1-29,5-1 0,3-1-111,3-5 0,1-1-200,4 1 0,-2 6 99,8-1 1,-6 1-158,6-7 0,1 1 216,11 0 1,-3-6-49,8 0 0,-5 0 288,5 5 0,-6 1-81,6 0 1,-7 7 520,1 4 1,-3 4 4,-3 2 1,-1 2 228,-4 4 1,1 6-375,-7 11 1,0-2-23,-5 8 1,-9-1-348,-3 7 1,-4 0 145,-2-1 1,-8-5-497,-3 0 0,-5-8 230,-1 2 0,-6-6-256,0-5 0,0-5 133,6-7 0,-4-3 109,3-9 1,-1-1 114,13-16 1,1-2 173,5-9 0,0 3-235,0-3 0,1-2 93,5 1 0,4 1-551,7 5 1,6 8 219,0 4 0,6 6-830,-6 6 1,6-3 1091,-6 8 0,8 1 0,-4 5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36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398 571 8215,'0'-17'1172,"-8"-1"1,-1 9-1183,-9 3 1,-1 4 51,-4 2 0,2 8-65,-8 3 1,0 5 113,-5 1 1,-1 0-122,0 1 0,3 5 36,3 0-943,4 0 671,8-6 1,1 0-94,5 1 0,3-7-227,8 1 1,8-8 271,3 1 1,12 5 136,6 1 1,2-1 219,-2 2 0,2-1-170,-8 6 1,5 3 665,-5 3 0,-1-4-17,-11 4 1,3 2 205,-9-2 1,1 2-271,-6-2 1,-8-4 130,-3 4 1,1 2-696,-1-2 0,5-5 128,-6-7-331,9-7 271,-5 11 1,10-20-752,4-1 1,5-10 54,12-7 0,4-3 734,8-9 0,7-15 0,2-4 0</inkml:trace>
  <inkml:trace contextRef="#ctx0" brushRef="#br0" timeOffset="442">934 35 8167,'0'-17'1572,"0"7"-1243,0 2 0,-2 8-209,-4 0 0,4 2 253,-3 4-61,-5 4 1,8 7-226,-4 0 1,4-5-193,2-1 1,2-1 10,4 1 1,4 3-213,7-8 0,6 5 164,0-5 1,6 0-54,-6-6 1,6 0-223,-6 0 0,6 5 62,-6 1 0,0 2 49,-6-2 1,-5-4 49,-1 3 267,-7 5-42,4 0 239,-8 7 0,-8-2-10,-4-3 1,3 1-151,-3-7 0,1 7 140,-7-1 0,7-2-74,-1 1 1,3 1-44,-3 5 1,-1 0-58,7 0 1,0 3-20,6 3 1,0 11-12,0 12 1,0 4-25,0 2 1,0 10 43,0 7 1,0 10 3,0 13 1,0 4-81,0-44 0,0 0 0,0 0 0,0 0 101,1-1 1,-2 1 0,-1 0 0,-1 0 8,0 0 0,0 0 0,-11 44-9,3-4 1,3-11-61,2-6 1,4-18 54,2-5 1,0-17 8,0-1 1,0-10-242,0-1 153,0-4-203,0-10 0,6-3 370,0-12 0,2-5-807,-3-12 1,-3-4 694,4-8 0,-4-7 0,-2-2 0</inkml:trace>
  <inkml:trace contextRef="#ctx0" brushRef="#br0" timeOffset="684">1418 675 8065,'8'-16'799,"3"5"0,-1-3-254,2 9 0,-1-1-379,6 6 1,1 8 13,-1 3 0,-2 12 36,-3 6 0,1 4-33,-7 1 1,2 3-151,-3 3 0,-3-1 78,4 7 0,-4-8-90,-2 2 1,2-9-125,4-2 1,-4-6 64,3 6 1,-3-8-183,-2 2 0,-5-4 109,-1-1 0,-8 1-539,3 4 1,-10-10 129,-2 5 1,-2-7-55,2 1 0,2 1 574,-8-7 0,8-8 0,-4-8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34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16 8104,'10'-8'0,"0"6"34,-5-4 1,-3 6 33,4 6 1,-4 4 301,-2 7 1,0 10-8,0 8 0,0 7 329,0 10 1,-8 7-256,-3 5 0,-5 3-200,-1 2 0,0 0-784,0 0 0,7-7 179,4-4 1,4-7-45,2-4 1,0-5-51,0-8 0,2-7-984,4-4 1446,4-3 0,7-3 0,0 0 0</inkml:trace>
  <inkml:trace contextRef="#ctx0" brushRef="#br0" timeOffset="288">778 223 8104,'18'-17'1302,"-7"5"-650,1 1-777,-8 7 90,3-4 0,-11 8 123,-7 0 1,-3 10-79,-14 7 0,-1 2 13,-6 10 0,-7 0-150,-4 6 0,-4-1-237,-2 1 0,0-1-35,0 1 1,0 2 158,0 3 0,6-11 330,0 0 1,16-8-166,1-4 1,9-5 762,9-1-315,-4 1 1,15-1 239,0 1 1,13-7-257,10 7 0,8-2 129,-2 1 1,5 3-122,7-9 1,-5 9-112,4-3 1,-3-1-183,-2 1 1,-1-5 116,1 6 0,-6-3-1222,-1 3 1,-7 3 1032,3-3 0,-5 11 0,-2 4 0</inkml:trace>
  <inkml:trace contextRef="#ctx0" brushRef="#br0" timeOffset="883">1142 777 8007,'0'-10'2330,"7"2"-1282,3 8-576,7 0 1,-1 8 200,-5 4 1,-1-1-218,-5 6 0,-3-3-168,4 9 0,2-4-283,-2-2 0,1 1-208,-1-1 1,-4 0-599,4 1 421,-4-1 1,0-2-1323,3-3 663,-3 3 329,6-13 1,-2 4 249,-1-12 1,3-2 180,-2-3 0,2-10-18,3 3 1,4-1-158,-3 8 539,3-5 1,3 9 542,-1-5 74,-7 4 0,-1 8-148,-3 0 0,-4 2 1446,4 4-1258,-4 4 0,-2 7-264,0 0 1,0-5-260,0-1 0,0-5-271,0 6-633,0-9 373,0 5 0,1-8-390,5 0 1,6-2 269,11-4 0,-2 3-265,8-9 0,-6 1-104,6-7 0,-1 3 321,7 3 1,-8 5 676,-4 7 0,-4 0-181,-1 0 0,-1 0 989,0 0 1,-5 7-36,-1 5 0,-7 9 478,2 2 0,-4 0-691,-2-6 1,5 1-167,1-1 0,0 0-645,-6 1 119,8-1 1,-4-2-1087,7-3 1,-5-3 679,5-3 1,1-4-3019,5 4 3359,0-4 0,8-10 0,2-2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7:3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1 863 8296,'0'-17'-193,"0"6"546,0-1 460,0 8-221,7-3 67,-5 7-333,6 0 1,-8 3 148,0 9 0,0 1-56,0 16 0,0 0-381,0 6 1,0 5 81,0 0 1,0 1-300,0-7 0,2 1 57,4-1 1,-4-5-89,3 0 1,3-8-141,-2 2 0,7-5-1237,-1-7-461,-5 4 742,9-5 1306,-14 0 0,13-10 0,-5-10 0</inkml:trace>
  <inkml:trace contextRef="#ctx0" brushRef="#br0" timeOffset="429">727 379 8181,'25'-42'0,"-6"11"476,4-3 0,-2 12-26,2 5 1,-3 2-417,3 9 1,2-5 140,-2 5 0,2 0 72,-2 6 0,-4 0-146,4 0 1,2 0-232,-2 0 0,0 2 22,-6 4-205,1 3 1,-1 9 147,0-1 0,-5 0-120,-1 0 0,-5 1 101,6-1 1,-9 0 161,3 1 0,-4-1-48,-2 0 1,0-5 78,0-1 0,0 7 12,0 5 0,0 0-22,0-6 1,0 6 102,0 0 0,0 8 64,0-2 0,0 3-82,0 3 0,0-1 66,0 1 1,0 7-99,0 4 1,0 6 314,0 6 1,0-2-29,0 7 1,0 1-9,0 5 1,2-2-210,4-4 1,-4-3-85,4-8 0,1-2-155,-1-4 1,0-6 81,-6-11 0,6-2-180,-1-4 185,1-4 0,-6 6-283,0-8 0,-2-7-64,-4-4 0,3-4-42,-9-2 1,0 0-87,-5 0 1,-6-10-743,0-7 1247,-8 0 0,4-24 0,-7 5 0</inkml:trace>
  <inkml:trace contextRef="#ctx0" brushRef="#br0" timeOffset="824">537 950 8155,'6'-17'40,"-1"-1"1,3 1 54,-2 0 1,1-1 0,5 1 1,9 6 315,-4-1 1,5 2-57,-5-1 0,0 3-308,0 8 1,6 0-411,1 0 1,-7 8 127,-6 3 0,-7 13-104,2 4 1,-4 5 259,-2 2 1,-8-1 33,-3 1 1,-5-1 209,-1 1 1,-4-2-197,4-5 1,-5 3 619,11-8 0,-3 0-117,3-5 1,3-1 611,8 0-373,0 0-466,0-7 0,10 4-146,7-9 0,2 1-249,10-6 0,-8-6-46,2 1 0,-3-7 135,-3 6 0,0-7-523,0 1 1,-7 3 124,-4-3 1,-4 1-51,-2-7 0,-2 7 200,-4-1 0,-4 3 95,-7-3 1,0-1 51,0 7 0,-3-6 105,-3 7-235,4-1 1,-6 6-12,8 0 302,7 0 0,3 7 0,7 3 0</inkml:trace>
  <inkml:trace contextRef="#ctx0" brushRef="#br0" timeOffset="1682">1834 690 8139,'0'-11'699,"0"-1"-1437,0 9 2684,0-5-653,0 8-836,0 0 0,0 8-261,0 3 1,0 6-30,0 6 0,2-1-186,3 6 1,-3 1-293,4 6 0,-4 5-395,-2 1 1,0-1 402,0-6 0,0 1-341,0 0 1,0-7 188,0 1 0,-6-13-286,0 1 323,1-11 363,5 1 1,0-16-56,0-9 1,5-1 265,1-10 0,8 3 261,-3-3 1,5-2-208,1 8 1,0 0 226,0 6 0,1 7-171,-1 4 0,-5 4 378,-1 2-351,1 0 0,3 2-63,-3 4 1,-5 6-97,-7 11 0,0-4-184,0 4 1,0 2-383,0-2 0,-2 2 208,-3-2 0,-5-4-245,-7 4 0,5-9 273,1-3 0,5-7 75,-6 2 12,8-4 1,-3-4 92,7-4 1,0-9 14,0-8 0,9-10 270,9-2 1,7 1 33,9-7 0,9 5-116,3 1 0,4 3 177,1 3 1,9-4-79,3 4 1,5 2-259,1-1 1,0 5 142,0-6 1,0 8 5,1-2 1,-3 3-103,-4 3 1,1 0-160,-12-1 1,3 7-486,-9-1 0,-3 9 286,-3-3 1,-9 2-374,-2-2 0,-8 4 221,2-4 0,-12 3-398,-5-3 648,-4 4 1,-4-12 8,-4 9 0,-5-9 32,-12 3 0,-4-10 124,-8-2 1,1-6 431,-1 6 1,6-6-229,0 6 0,2 0 197,-1 5 1,-3 3-154,8 4 1,0-3-93,5 8 0,1 1-17,0 5 0,2 1-18,3 5 1,-1 6 77,7 11 0,-6-2-21,6 8 0,1 7 292,5 10 0,0 12-136,0 5 0,0 10 88,0 2 0,0 6-66,0-6 0,0 8-356,0-3 1,0-9 112,0-1 1,5-7-324,1 0 0,6-9 29,-6-8 1,5-7-205,-5 1 0,2-9-436,-3-2 560,-3-8 0,4 2 134,-12-12 1,-3-3 139,-9-8 1,-1-2 438,-4-4 1,2-5-236,-8-12 0,6 2 118,-6-8 1,8 0-12,-2-6 1,11 7 139,7-1 1,-3 6-390,2-6 0,2 8 62,10-2 0,-2 4-304,8 1 0,-1 1-258,6 0 1,3 5-310,3 1 0,-2 5-6,8-6 1,1 7 759,11-7 0,3 8 0,8-3 0</inkml:trace>
  <inkml:trace contextRef="#ctx0" brushRef="#br0" timeOffset="2558">4601 51 8291,'7'-18'-7,"-5"1"296,14 7 0,-9 5 172,5 10 0,-5 13 8,-7 11 0,-9 3-431,-8 3 1,-10 5 33,-14 1 0,3 7-408,-8-2 1,0 4 123,-6 1 1,0-1 21,0-3 0,6-5 84,0-8 0,5-7 7,-5-4 1,8-5-6,-2-7 0,9-3 159,2-8 1,8 0-104,-2 0 0,9-6-23,3 0 1,7-7-132,-2 1 0,14-3 175,9-2 0,10 5-303,13 1 1,1-1 146,11-5 0,5-8 256,18-4 1,4 2-290,8-2 0,1 0 560,4-5 1,-3-1 138,3 1 1,-12 7-182,-5 4 1,-13 5-175,-10 7 0,-8-2 254,-9 7-1188,-1 0 431,-7 6 0,-10 2-146,-11 4 1,-12-2 229,-5 7 0,-12 1 15,-6 5 1,-6 0 573,-5 0 1,-2 1-337,-4-1 0,1 2 158,5 4 1,-2-2-31,-4 8 1,3 0 352,9 6 0,1 7-58,4 4 0,2 4 71,4 2 1,4 2-173,-4 3 0,4-1-116,2 7 1,-1-5-105,1 6 0,5-3 69,1 2 1,1-3-452,-1-8 1,-3 0 155,9 0 0,-7-2-439,6-4 1,-5-4 142,5-7 1,-2-10-612,3-8 781,3 0 0,-6-19 288,8-4 0,0-3 0,-8-32 0,-1 5 0</inkml:trace>
  <inkml:trace contextRef="#ctx0" brushRef="#br0" timeOffset="2783">4687 794 8156,'2'-9'483,"4"3"-479,-4 4 1,11 4 151,-7 4 1,7 5 274,-1 12 0,-3 4-144,3 8 0,-2 1-139,1 5 0,5 3-217,-5 8 1,-1-6 135,1 0 1,-5-2-302,5 2 0,-7-4-84,2-7 0,-4-2-92,-2-4 0,0 1 95,0-7 1,-2 0-296,-4-5 610,-3-9 0,-9 7 0,1-7 0</inkml:trace>
  <inkml:trace contextRef="#ctx0" brushRef="#br0" timeOffset="2996">4601 1106 8132,'27'-18'0,"3"1"66,-7 0 1,6 7-147,-6 4 0,0 4 172,-5 2 1,-1 6 20,0 0 0,-7 9 186,-4 3 1,-5 1-237,-1 10 1,-7-1-53,-5 7 0,-9 0-439,-2-1 204,0-7 105,-2-2 0,6-4 261,-4-4 0,9 3-33,3-15-393,7 1 41,-4-6 0,16-2-297,3-3 1,12-5 539,6-7 0,4-8 0,2-2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20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11726,'0'17'708,"0"0"1,0 1-247,0-1 122,-8 0-540,6 1 1,-5-1-252,7 0 0,-6-5-129,0-1 1,0-5-216,6 6 404,8-9 1,2 5 13,7-8 1,0 0 11,1 0 0,-1-2-26,0-4 1,0 4-154,1-3 1,-7 3-131,1 2-260,-1 0-59,7 0 482,-9 0 1,-3 7-281,-12 5 1,-11 11-97,-12 6 643,-4 4 0,-9 9 0,-2 2 0</inkml:trace>
  <inkml:trace contextRef="#ctx0" brushRef="#br0" timeOffset="373">120 520 7825,'-27'44'171,"2"-8"137,7-7 1,7-6 94,-1 6 1,9-8-94,-3 2 0,-2-4 261,2-1 0,3-3-157,8-3 1,5 1 227,7-7 1,2 0-323,4-6 1,4-2-222,8-4 1,1 0-142,5-11 0,-3 1-307,8-12 1,-7 5 213,1-6 1,-5 8-91,-6-2 1,-5 3-1282,-6 3 539,-1 0 541,-7-1 141,-3 9 1,-14 3 479,-5 12 0,-5 3-14,-6 9 0,2 5 133,-8 0 1,6 6 20,-6-6 1,6 2 307,-6-2 1,8-4-450,-2 4 1,6 2 26,5-2 1,-3 0-1881,3-6 928,4 1-1181,1-1 701,7 0 739,0-7 1,2-2 725,3-8 0,5 2-188,7 3 1,1-3 1047,-1 4 0,2-2-638,4 2 0,-9 1 1169,3 5 1,-4 1 548,5-7-1311,-1 8 0,0-7-573,1 5 0,-7 1-113,1-7-1809,-1 0 1354,6-6 1,-5 0-1469,0 0 1,-7 0 122,7 0 1603,-8-8 0,11-9 0,-5-10 0</inkml:trace>
  <inkml:trace contextRef="#ctx0" brushRef="#br0" timeOffset="638">881 1 7779,'-10'2'3739,"4"4"-3349,4-5 1,4 9-205,4-4 1,-2-4 100,7 3 1,7-3 344,5-2 0,2 6-153,-2 0 1,-2 0-178,8-6 1,-1 0-681,7 0 1,-2 0 265,-4 0 0,1 5-966,-7 1 0,0 0 347,-5-6 0,-7 6-30,1 0 1,-8 7 4,1-1 0,-12 9 756,-11 2 0,-7 7 0,-9-3 0</inkml:trace>
  <inkml:trace contextRef="#ctx0" brushRef="#br0" timeOffset="861">898 485 7779,'-16'17'-13,"5"1"1,-4-1 430,3 0 1,4 6 624,3 0 1,3 0-346,2-5 0,0 1-299,0 4 1,0 2 117,0 4 0,0 3-143,0-3 0,0 2-70,0-2 1,2 3-75,3-3 1,-1-2-130,8 2 1,-1-8 32,7 2 1,-1-4-81,0-1 1,0-7-369,1 1 1,5-8 241,0 1 1,2-3-612,-2-2 0,-4 0 335,4 0 0,-2-2-230,2-3 0,-5-5-118,-1-7 0,0-1-268,-5 1 0,-5-2 289,-1-4 0,-4-4 675,-2-8 0,-8-7 0,-1-2 0</inkml:trace>
  <inkml:trace contextRef="#ctx0" brushRef="#br0" timeOffset="1023">950 658 7779,'-18'-8'773,"3"-1"186,4-9 1,1 7-409,4-1 0,4 7 713,-4-7-251,12 0 1,4-3-466,7 4 1,0-3-82,1 8 1,-1 1-144,0 5 0,1 0-277,-1 0 0,-6 0 130,1 0 1,-2 7-700,1 5 1,3 3-266,-9 2 0,1 3-703,-6 3 0,-8-2-2063,-3 8 3553,-12 0 0,-4 5 0,-8 1 0</inkml:trace>
  <inkml:trace contextRef="#ctx0" brushRef="#br0" timeOffset="1687">1780 381 7783,'0'-17'1622,"0"7"0,2 1-1755,3 3 1,7-2 2,11-3 0,-2-3 605,8 9 0,-8-1-175,2 6 1,2 0-124,-2 0 0,-5 0-182,-7 0 0,-1 2-136,1 3 0,-3-1-471,-8 8 1,0-1 303,0 7 1,-2-1-287,-4 0 1,-5 1 224,-12-1 0,3 0-48,-3 0 0,4-5 316,2-1 1,0 1 287,-1 5 1,7-5-107,-1-1 0,6 1 128,-5 5 1,7 2 642,-2 4 1,2 2-384,-1 4 1,3 4 474,-4-4 1,4 3-396,2 3 0,0 0-181,0-1 1,0-1-236,0-4 1,0-2-190,0-4 0,0-10 186,0 4-210,0-3 1,2 1-1062,4-3 631,-4-5-241,5-7 0,-5-2 279,4-3 0,-4-5-272,4-7 1,-2-6 162,1 0 1,-3-8-31,4 2 1,-2-4 295,2-1 1,-4 5 314,3 0 0,5 0 0,0-5 0</inkml:trace>
  <inkml:trace contextRef="#ctx0" brushRef="#br0" timeOffset="2441">2022 537 7783,'17'-17'-58,"0"-1"29,1 1 1,-1 2 397,0 3 1,3-3 551,3 3 1,4-3-200,7-2 1,1 1-274,-1 5 1,1-5-195,-1 5 0,-1-3-50,-4 3 0,4-5-412,-5 5 1,3-3 62,-2 3 0,2-4-42,-8 3 0,0 2-568,-6-1-1173,0 7 1132,-7-11 1,-2 11 300,-8-8 0,-8 8 272,-3-1 0,-5 3 17,-1 2 0,-2 0 519,-4 0 1,3 0-101,-3 0 1,4 0 114,2 0 1,1 2 455,5 3 785,-4-3-1002,5 6 1,0-6 250,5 4-673,3-4 1,2 13 25,0-3 0,-2-1 22,-4 6 0,4-1-41,-4 13 0,-1-1-6,1 7 1,-6 0-50,6-1 0,-5 6-93,5 1 1,-5-3-211,5-9 0,0 2 153,6-8 0,0 0-481,0-6 0,2-1 298,4-5 0,-2-3-86,7-8 0,1 0 166,5 0 0,2 0 72,4 0 1,-3-8 30,3-3 0,-2-5 194,2-1 0,-4 0-24,4-1 0,-4 1-62,-1 0 0,-7 1-112,1 5 0,-7-4 92,7 3-47,-8 4 1,3-1 151,-7 3 206,0 4-201,0-6 1,-1 8 580,-5 0-295,4 8 1,-12-4-106,9 7 1,-1 1-92,6 5 1,0 0-22,0 1 0,-6 1 19,0 4 1,1 2-45,5 4 0,0 9-8,0-3 1,0 5-71,0 1 0,5-5-171,1 4 0,0 3-115,-6-3 0,0-2 123,0-9 0,0 4-214,0-4 0,0-4 144,0-2 0,0-4-421,0-2 1,-2-1 197,-4-5 1,2 3 39,-7-9 0,5 1 174,-6-6 1,7 0 12,-7 0 1,1 0 379,-7 0-210,1-7 1,0-3 162,-1-7 1,3 5-99,4 1 1,-3 5 970,8-6 0,1 7-317,5-7 1,0 6-68,0-5 1,0 5-34,0-6-597,0 1 0,7-6-28,5-1 0,5 1 111,6 0 0,-4-1-759,4 1 1,2 0 354,-2 0 0,6 1-1166,-6 5 0,6-5 148,-6 5 0,2 1-180,-2-1 1,-4 5 610,5-6 1,-5 8-913,-2-1 1745,0-5 0,1 0 0,-1-7 0</inkml:trace>
  <inkml:trace contextRef="#ctx0" brushRef="#br0" timeOffset="2647">3353 917 7729,'0'10'913,"0"5"27,0-3 1,8-3-681,4 3 1,3-8-281,2 2 0,1 1 595,-1-1 0,0 6-300,0-7 1,-5 9-945,0-3 1,-9 5-231,3 1 0,-4 0 899,-2 1 0,0 7 0,0 1 0</inkml:trace>
  <inkml:trace contextRef="#ctx0" brushRef="#br0" timeOffset="2757">3371 1384 7725,'0'18'1272,"0"-1"0,0-6 466,0 1-1016,0-1 0,5 1-388,1-1 0,8-7-167,-3 2 0,5-4-313,1-2 0,0-8 147,0-3-1,1-5 0,-1-9 0,0-1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1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7805,'-9'0'1377,"-7"0"-1015,14 0-305,-5 0 0,5 2 207,-4 4 0,4 4 87,-4 7 1,4 0-128,2 0 0,-5 6 13,-1 1 0,-6 6 25,6-1 0,-7 10 69,2 1 1,-5 8-627,-1-2 284,0-4 1,-1 6-588,1-7 0,0 5 383,-1-6 1,7 0-183,-1-5 1,3-8 165,-3-4 1,3-4-28,3-1 0,4-7-332,-4 1 303,4-9-28,2 5 136,0-8-1773,0 0 1952,8 0 0,-6-8 0,5-1 0</inkml:trace>
  <inkml:trace contextRef="#ctx0" brushRef="#br0" timeOffset="194">277 433 7805,'19'-6'0,"4"0"0,-4-5 386,4 5 1,4 0 70,2 6 0,-2 2-37,2 4 1,-2-2-25,2 7 94,3-7-203,-13 11 1,6-11-216,-7 8 1,-1-7 32,0 7 0,-5-6-136,-1 5 1,-5-1 79,6 1 0,-8-1-1239,1-4 509,-3-4-400,-2 13-887,0-13 1479,0 13 1,-7-13 488,-5 4 0,-3 4 0,-10-8 0,-2 5 0</inkml:trace>
  <inkml:trace contextRef="#ctx0" brushRef="#br0" timeOffset="428">277 744 7805,'0'9'1040,"0"-1"1,2-8-650,4 0 0,3 0-184,8 0 0,1 0 194,-1 0 1,-5 0-377,-1 0 1,1 0-393,5 0 1,-6 0-544,1 0-941,0 0 642,-3 0 1209,-1 8 0,-8 1 0,0 9 0</inkml:trace>
  <inkml:trace contextRef="#ctx0" brushRef="#br0" timeOffset="1211">311 1021 7805,'-5'11'990,"-1"1"-1018,0-9 0,8 11 186,4-8-79,3-1 1,9-5 80,-1 0 1,-5 0 36,-1 0 1,-5 0 99,5 0-302,-7 0 0,6 2 171,-4 4 0,-4-2-6,3 7 0,-5-1-64,-5 2 0,-3 3 89,-4-4 1,-3-1 77,3 2 0,3-9 35,-3 3-145,8 4-132,-3-8 44,-1 5-320,6-7 95,-6 0 179,8 0-157,0 0-363,8 0 276,2-7 106,7-3 1,0-7-408,1 0 1,1-3 182,4-3 0,-2 2-388,8-8 0,-6 1 226,6-7 0,2-2 179,9-3 0,-4 4 326,5-5 0,-5 5 0,-1 1 0,-6 1 0,-1-1 0,-1 8 0,2 4 0,-4-2 37,-8 2 1,1 6-47,-1 5 0,0 6 685,1-5 0,-1 7-190,0-2 1,0 4-32,1 2 0,-1 0-45,0 0 1,3 0 230,3 0-263,-4 8-521,6-6 216,-8 6 54,0-1-256,1 3 90,-1 7-47,0 0 1,-7 1-58,-4-1 12,-4-7 7,-2 5 1,-6-5-60,0 7 1,-7-6 10,1 1 1,2-8 103,-1 2-14,-1 3 1,-5-7 27,0 4 1,5-4-87,1-2 0,5 0 73,-6 0 1,7 0 2,-7 0 0,6 0 148,-5 0 344,7-8 12,-11 6-183,5-5-60,-7 7 0,5 0-69,1 0 1,5 0 369,-6 0-120,9 0-80,-13 0-132,14 0-83,-5 7-50,7-5 0,-2 6-113,-4-8 327,4 0-21,-6 0 71,8 8-24,0-7 76,0 15-153,0-7 1,2 3-59,4-1 1,-4 1-14,4 5 1,1 3-45,-1 3 0,2-2 74,-2 8 1,-3 1-154,9 11 0,-8 3 119,2 8 1,-5 1-77,-1 5 0,0 9-122,0 8 1,0 6-249,0-6 0,0 0-39,0-6 0,0-2-191,0-3 0,0-7-294,0-11 0,0-3 343,0-9 1,0-1-132,0-4 0,0-4-185,0-8 134,0-7 688,0-3 0,8-7 0,2 0 0</inkml:trace>
  <inkml:trace contextRef="#ctx0" brushRef="#br0" timeOffset="1896">1730 588 7763,'-18'0'1282,"7"0"-705,-1 0-261,8 0 1,-1 0 35,10 0 0,5 6 120,7 0 1,2-1-311,4-5 0,-1 6-180,6 0 1,-4 0-320,4-6 247,-7-8 0,6 4-261,-4-7 1,-5 5-395,-1-6 0,-2 7-216,-9-7-231,0 8 790,-6-11 236,0 13 1,-8-6 105,-3 8 0,1 0 297,-1 0-103,-1 0 1,-5 2-86,-1 4 1,9 6 535,3 11 1,-2 3-229,3 9 1,-1 4 118,6 7 1,0-6-218,0 12 1,0-6-97,0 0 1,0 2-148,0-8 1,0 1-238,0-7 0,0-7 68,0-4 0,0-3 40,0-3 0,0-6-206,0 1 217,0-8 0,0 5 341,0-3-68,-8-4 1,-1 0 165,-9-8 1,7-7 5,-1 1 0,6-3 718,-5-2-619,7-1 1,-4 1-78,8 0 1,0 5 256,0 1-394,0 7 1,6-6-189,0 4 1,2 3-162,-3-9 1,-1 6-225,8-5 0,-6 5 141,5-6 1,-1 1-223,1-6 1,5-1-718,-5 1 1,4-2 464,3-4 1,5 4-54,0-4 0,0-2 59,-6 1 349,0 1 0,7 0 18,-1 0 1,0-7 304,-6 1 0,0-4 0,1-2 0</inkml:trace>
  <inkml:trace contextRef="#ctx0" brushRef="#br0" timeOffset="2436">2456 52 7763,'0'-9'231,"0"1"0,2 2 247,4 0-240,-5 1 1194,15 5-467,-7 0-32,9 0-612,-1 0 0,-2 1-126,-3 5 0,1-2-91,-7 8 0,0-7-194,-6 7-24,8-1 0,-7 7-136,5-1 0,-6 0-25,-6 1 1,3 1-264,-9 4 1,2-2 234,-1 8 0,-2-8-54,7 2 1,-6 2 36,6-2 162,1 0 1,-1-11-64,0-1 310,0 1 0,6 5 263,0 0 1,0-5-187,0-1 1,0-5 538,0 6-482,0-1 1,6 6-9,0 1 0,0-7-33,-6 1 1,0-1-22,0 7 1,0-1-63,0 0 1,0 0-18,0 1 1,0 1-78,0 4 0,-6-2 45,0 8 1,-5-6 154,5 6 0,-6-6-120,7 6 1,-7-8 108,6 2 0,1-4-75,5-2 1,0 1-11,0-1 0,0 0 56,0 1 0,0-1 106,0 0 0,1-5 40,5-1 1,-4 1 220,4 5-158,4 0 1,-7 1-67,9-1 0,-8 0 55,1 1 0,-1-1-18,2 0 0,-4 0 45,4 1 0,1-7-78,-1 1 1,6-1-85,-6 7 1,5-7-386,-5 1 1,7-7 179,-1 7 0,-3-8-804,3 2 1,-6-3 83,5 3-194,1-4 0,-1 6-259,1-8 0,-6-2-417,5-4 0,-7-3 1567,2-9 0,3-7 0,1-2 0</inkml:trace>
  <inkml:trace contextRef="#ctx0" brushRef="#br0" timeOffset="2765">2681 830 9844,'0'18'1277,"0"-1"1,0 0-162,0 0 1,0 1-439,0-1 1,0 0-263,0 1 1,-2-1-1067,-4 0 0,2 1 475,-7-1 1,-1 6-830,-5 0 0,-1 0 595,1-6 0,-2 4-198,-4-3 0,4 3 98,-4-10 1,-2-3 331,2-2 1,-8-4 204,2-2 1,4 0 236,2 0 0,-2 0 551,2 0 1,2-2-426,9-4 1,-1 2 176,7-7 0,-2 5-166,3-6 0,5 1-125,0-6 1,7-1-66,11 1 0,1 0-339,4-1 1,2 1-64,4 0 1,3 0-270,-3-1 1,4 1 11,1 0 1,-5 1-420,0 5 1,-6 1-482,6 4 0,-8 4 193,2-3 1154,-4 3 0,-1-6 0,-1-2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4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7801,'10'0'1340,"5"0"1,-5 0-483,7 0-441,0 0-115,0 0 0,1 0 40,-1 0-135,8 0-258,-6 0 1,6 0-181,-8 0 1,6 0-176,1 0 1,-1 0-474,-6 0 0,0-2-1122,0-4 2001,1 5 0,-9-7 0,-1 8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1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7933,'12'0'1488,"0"0"0,1 0-2159,10 0 333,-4 0 0,8 6 1418,-4-1 0,-4 3-404,4-2 1,-9-4-500,-3 4 1,-1-3 124,2 3-611,3-4 1,-13 8-601,4-5 1,-3-3-1062,3 4 1357,-4 4 1,6-6-27,-8 7 639,0 1 0,-8 13 0,-1 1 0</inkml:trace>
  <inkml:trace contextRef="#ctx0" brushRef="#br0" timeOffset="463">104 502 7913,'-9'8'539,"-5"-4"163,8 7 0,-1 1-274,1 5 1,4 1-162,-4-1 1,-1 0 560,1 0-477,0 1 1,0-1 422,1 0 0,-1 1-323,6-1 0,0-6-592,0 1 229,0-1-647,0 7 1,2-9 20,3-3 0,-1-4-357,8-2 0,-1 0 426,7 0 1,-5-8-144,4-3 0,-3-5 174,9-1 0,-4 0 184,-2 0 0,1 5 441,-1 1-223,0 7 0,1-4 598,-1 8 1,-6 0-82,1 0-335,-1 0 1,1 6 464,0 0 0,-3 1 589,3-1 0,3-4-1009,-3 4 1,3-4-27,2-2 0,1-2-758,-1-4 0,8-4 405,4-7 1,-3 0-723,3-1 1,0 1 388,6 0 0,-6 7 51,-1 4 1,-6 5 206,1 1 1,-4 0 331,-2 0 0,-7 7 1319,-5 5-1129,-3 3 1,-2 2 720,0 1 1,-7-1-385,-5 0 1,-5 1-186,-6-1 1,4-6-132,-4 1 1,3-8-234,3 2 0,5-5-469,1-1-882,-1 0-218,-5-7 0,8-11 683,3-10 0,4-1 839,2-6 0,15-3 0,4-14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1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190 347 7894,'12'-16'-122,"-1"5"0,-5-5 155,6 5 1,-6 1 104,5-1 1,-5 1-35,5-1 0,-1-5-1,1 5 0,3 1-39,-8-1 1,7 5-124,-1-6 0,-5 7-679,-1-7 385,4 8-429,-8-4 782,5 8 0,1 0 0,2 0 0</inkml:trace>
  <inkml:trace contextRef="#ctx0" brushRef="#br0" timeOffset="459">17 693 7806,'0'-18'-127,"0"1"1,0 5 311,0 1 0,6 5 1046,0-5-746,0-1 0,-4 1 528,3-1 117,-3 8-723,6-4 0,-6 10 44,4 4 0,-4 11-85,3 12 1,-3 4 22,-2 2 1,0 7-86,0 4 1,-2 4 39,-3 2 0,1-6-265,-8 0 0,7-2-189,-7 2 1,8-3-661,-2-9 0,-1-7 439,1-4 1,0-4-636,6-1 0,0-7-75,0 1 324,0-8 0,2 1 215,4-10 1,-4-7-11,4-11 1,1-4 148,-1-8 1,6-7-57,-7-4 1,7-6 130,-6-5 0,5 3 288,-5-4 0,5 6 0,-5 6 0,6-2 0,-7 8 0,9-1 0,-12 7 0,6-1 0</inkml:trace>
  <inkml:trace contextRef="#ctx0" brushRef="#br0" timeOffset="1016">260 226 7806,'7'-18'0,"5"1"0,3 6-2,2-1 1,-5 2 307,0-1 1,1 1 221,10 4 0,-4 5-115,4-5 1,2-2 38,-2 2 0,8-1-211,-2 1 1,0 2-35,5-7 0,-9 5-129,10-6 0,-4 3 155,3-3 0,-5-1-337,0 7 0,-2-2-33,2 2 1,-3 5-44,-2-5 0,-5 4-69,4 2 95,-4 0 1,-2 2 151,1 4 1,-7-5-63,1 5 153,-1 4 0,1-3-44,-1 5 1,-5 1-87,6-7 1,-7 6 4,7-6-170,-8 7 199,11-3 1,-11 5-36,7-4 71,-7 5 0,6-8-59,-4 3 0,-4 4 158,3-3 1,-3-2-80,-2 1 0,2-5 98,4 5 0,-4-5-37,4 6 0,-4-7 50,-2 7 0,0-6 40,0 5-92,0 1 0,0 5 22,0 0 0,0 1-43,0-1 0,0 0 68,0 1 1,1-1-51,5 0 0,-2 6 104,8 0 0,-9 8-60,3-2 1,2 5 22,-2 7 0,5-1 35,-5 12 0,5-2 138,-5 13 0,2-5-252,-2 5 0,-4-1 66,3 1 0,-3 3-181,-2-9 0,0-1 122,0-10 1,0 2-159,0-8 1,0 1 14,0-7 1,-2-1 32,-3-4 0,3 2 56,-4-8 1,-2 0-35,2-6 1,-5-5 32,5-1 1,-7-7 3,1 2 1,-3-4-424,-2-2 1,-7-8 186,1-4 0,-7-11-994,1-5 0,-4-13 140,-1-5 0,-1-10-138,0-1 1,-5-14 441,0 1 471,7 5 1,0-2-1,6 5 1</inkml:trace>
  <inkml:trace contextRef="#ctx0" brushRef="#br0" timeOffset="2010">623 260 7887,'0'-9'2984,"0"1"-2513,0 8 0,0 2 82,0 4 0,0-3-169,0 9 1,-6-6-175,0 5 1,0 1-116,6 5-73,-7 0 0,5 1-875,-4-1 745,4-7 1,2-1-488,0-3 1,2-4-103,4 4 299,3-4 0,9-8 49,-1 0 0,2-5 78,4 5 1,-3-6-62,3 6 328,-4 1 1,-2 5 227,0 0-113,-7 0 126,-2 0 0,-8 7-110,0 5 1,-2 5 35,-4 6 0,-4-2-38,-7 8 0,-6-6-44,0 6 1,-2-6-36,2 6 1,4-8-99,-4 2 0,3-4-42,3-1 0,0-7 136,0 1-290,-1-8 180,1 3 0,5-7-282,1 0 108,7 0 1,-4-2-141,8-3 1,2 1 108,4-8 1,-2 6 101,7-5 1,-5 7 224,6-2 1,-1-1-135,7 1 0,-1 0 227,0 6 1,-5-6-51,-1 1 0,1-1 176,5 6 189,0 0 275,1 0-533,-9 0 1,-1 2-47,-8 3 0,0-1-186,0 8 1,-2-1 139,-4 7 1,-3 1 3,-9 4 0,1-4-32,0 4 0,1-4 215,5-1-52,-5-1 254,7 0-856,-1 1 247,3-1-44,14-8 1,3-1 65,7-8 1,2 0-79,4 0 1,-3 0 77,3 0 0,-4-2-180,-2-4 1,0 5 34,1-5 1,-3 2 3,-3-2 220,3 4 0,-11-5-188,7 7 346,-7 7 1,2 3-75,-12 7 1,2 0 61,-7 1 0,-1-1-18,-5 0 1,6 1 177,-1-1 1,2 0-25,-1 1 0,1-7 28,5 1-587,3-9 235,-6 5 1,10-8-62,4 0 1,-3 0 33,9 0 0,-6 0-109,5 0 139,1 0 1,-1 6 141,1 0 91,-8-1 0,3 3 244,-7 4 0,0 3 510,0 2 0,-5 1-408,-1-1 0,-8 6 462,3 0 0,-3 0-436,3-6 0,3 1 295,8-1-316,0-7-679,0 5 0,2-13-209,4 4 0,5-4-404,12-2 1,-1-8-1103,6-4 1,1-5 876,6-6 0,-1-4-1031,1-8 2010,0 1 0,7-8 0,2-3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0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8044,'12'0'546,"-1"0"-116,1 0 0,5 0 386,0 0 0,6 0-210,1 0 1,0 0 63,0 0 1,-5 0-170,4 0-335,4 0 1,-8-6 20,4 0 0,-4 0-98,-1 6 0,-1-2-832,0-3 682,0 3 0,1-6-893,-1 8 0,-6 0 429,1 0 1,-6 0-604,5 0 0,-7 2 329,2 4 1,-4-3-252,-2 9 1050,0 0 0,-8 13 0,-1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0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10028,'11'0'1026,"1"0"0,1 0-599,10 0 0,-2 0-88,8 0 1,0 0-70,6 0 1,-1 0-478,1 0 1,7-2 241,4-4 1,4 2-1259,2-7 0,-4 5 1223,4-5 0,-4-1 0,12-5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2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693 104 7997,'-8'-17'995,"4"8"-619,-7 3 1,5-2 470,-6 2-400,1-7 148,-7 11-20,1-13 0,0 7-115,0-4 0,-1 5 35,1 7 1,0 0-278,-1 0 0,1 0 22,0 0 1,-1 2 97,1 3 0,-6 1-105,0 11 1,-6-1-1,6 13 1,-6-6 31,6 5 1,-7 1 14,1 6 0,2 5 73,-2 1 0,2 7-90,-2-2 1,2 9 110,4 3 1,6 0-90,0-6 1,1 0-248,11-1 1,-1-1 45,6-4 1,0-3 24,0-9 1,2 1-120,4-1 1,-3-7-354,9-4 1,-1-3-461,7-3 0,5 0 400,0 1 1,6-9-318,-6-3 1,7-4 247,-1-2 0,2 0 47,-2 0 1,4-8 130,-5-3 1,-1-5 62,2-1 0,-6-2 2,6-4 1,-8 3-15,2-3 1,-4 4 157,-1 2 1,-1 0-77,0-1 1,1 1 180,-1 0 1,-6 5-53,1 1 0,-6 5 118,5-6 276,-7 9-65,11-5 0,-11 8 295,8 0-50,-8 8 0,9 1 80,-7 8 0,2 1-203,-3-1 0,-3 0-239,4 1 1,-4-1 367,-2 0-766,0 0 0,2 1-369,4-1 0,-5-5-741,5-1 0,-4-5-458,-2 5-1069,0-7 2875,0 12 0,0-14 0,0 5 0</inkml:trace>
  <inkml:trace contextRef="#ctx0" brushRef="#br0" timeOffset="233">450 641 7996,'-17'0'687,"6"0"1113,-1 0-464,8 0-514,-3 0-317,7 0 0,7 0-151,5 0 0,5 0 202,6 0 0,4 0-221,8 0 0,5-2-403,0-4 1,3 2-200,-3-8 0,-4 7-477,5-7 1,-5 3-1157,-1-3 1,0 2 1899,-1 5 0,1-5 0,-1-7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5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7287,'0'-10'-149,"0"3"468,7-1-131,-5 6-82,6-5 0,-8 5 179,0-4 154,0 4-145,0-6 189,0 8 2688,0 0-3090,-8 0-226,6 0 131,-5 0 85,-1 0-26,6 0-27,-13 8 1,13-4 139,-4 7-122,-4-7 0,6 10-38,-7-9 42,7 1 0,-6 0 102,5 0 0,3 1-97,-4-1 1,2-4 40,-2 4 21,4 3-52,-13-7 1,11 12-111,-7-9 1,7 3 102,-2-2 0,2-4-46,-1 4 35,3 3 0,-6-5-146,8 8 107,-8-9 6,6 13 36,-5-14 1,5 11 6,-4-7 0,4 2 113,-4-3-106,4-3 35,2 14-25,-7-7-124,5 9 98,-6-1 0,6-6-4,-4 1 0,4-6 9,-3 5 1,3-5-2,2 6 1,0-7 123,0 7-98,0-8-97,-8 11 104,6-5-9,-6 7 0,8 0-54,0 1 0,-5-7-7,-1 1 1,0-7 110,6 7-56,0-1 0,0 7-31,0-1 0,-6-5 12,1-1 1,-1-5-67,6 5 90,0 1-14,0 5-28,0 0 1,0 1-1,-8-1 14,6 0-44,-5 1 0,7-1 27,0 0 1,0-5 218,0-1-215,0 1 0,0 5 48,0 0-56,0 1 1,0-1-2,0 0 1,0-5 4,0-1 0,0-5 0,0 6 95,0-1-57,7 6-49,-5 1 1,6-1 12,-8 0 0,6-5 53,-1-1 0,3 1 7,-2 5 1,-2 0 108,7 1 1,-7-1-99,2 0 0,2 1 2,-3-1 1,7-6-68,-6 1 0,7 0 54,-1 5 1,3 0-42,2 0 1,-5 1 33,-1-1 1,1-5-95,5-1 1,0-1-80,1 1-96,-1 5 1,0-9-61,1 5 0,-7-5-252,1-7 0,-7 2-1763,7 4 908,-8-4-311,3 6 1672,-7-8 0,0-8 0,0-2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7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7932,'17'0'382,"3"8"158,3 3 0,-2 13 416,8 4-602,-1 5 0,13 11 228,-1 8 0,0 2 250,-5 9 0,-8 1-15,-4 5 0,-10 2-240,-1 4 1,-8-2-794,2 8 0,-14-3-61,-9 3 0,-10-4-168,-14-8 0,-5 2 445,-11 4 0,-13-4 0,31-32 0,0-1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7892,'17'0'2834,"0"0"0,-5 0-1473,-1 0-915,-7 0-359,4 8 0,-18 1-87,-7 8 0,-39 16 0,-17 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8069,'0'-10'2864,"0"2"-2397,0 8 1,2 0-176,3 0 0,-1 0 392,8 0-83,-1 0-95,7 8 1,-1-6 181,0 4 0,6-2-810,0 1 0,0-3 182,-5 4 0,5-4-745,0-2 1,2 0 461,-2 0 1,-4 0-511,4 0 1,-10 0 320,-1 0 0,-2 2-1060,1 4 1,3-2 1471,-9 7 0,1 8 0,-6 8 0</inkml:trace>
  <inkml:trace contextRef="#ctx0" brushRef="#br0" timeOffset="317">70 329 7485,'9'0'2560,"-1"8"-1906,-8 3 1,-2 5-280,-4 1 1,5 0 16,-5 0 0,2 3-106,-2 3 0,4-4 10,-4 4 0,5 2-170,1-2 1,0 2-135,0-2 1,1-4-47,5 4 0,-2-3-319,8-3 0,1 0 120,10 0 1,-2-5-92,8 0 0,-2-9 113,2 3 1,3 2-7,-3-2 1,-2-1-18,2-5 0,-8 0 11,2 0 0,2-5-179,-2-1 1,-5-2-433,-7 2-454,1 4 1308,-3-13 0,-1 5 0,-8-7 0</inkml:trace>
  <inkml:trace contextRef="#ctx0" brushRef="#br0" timeOffset="519">260 485 7983,'-2'-16'1544,"-4"5"-491,4 3-567,-5 0 0,7 5 500,0-9-443,0 8 1,7-5-267,5 3 1,3 4-107,3-4 0,5 4-350,0 2 0,6-6 216,-6 1 1,5-1-888,-4 6 1,-1 2-74,-6 4 0,0-3-1494,0 9 2417,1-8 0,-9 19 0,-1-4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3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7868,'0'-17'-651,"0"-1"850,0 9 0,0-1 885,0 5-293,0 3 107,0-6-738,0 8 361,0 0-323,8 8 1,-4-3 150,7 13 1,-5-3-143,6 14 0,-7 0 124,7 5 1,-6 1-101,5-1 0,-1 5 0,1-5 1,3 5-96,-9-10 1,7-2-109,-6 1 0,7-6 74,-1 1 0,-3-10-139,3-1 1,-6-7-219,5 7 51,1-8 316,5 3-77,0-7 0,-5 0 182,-1 0 0,-5-7-126,6-5 0,-7-1-31,7 1 1,-6-11-34,5 0 0,1-8-119,5-3 0,2-9-200,4-3 0,-2 0 74,8-6 1,-6 4 1,6-9 0,-2 11 28,2 5 1,-4-1 180,-8 2 1,0 5-42,1 6 0,-1 8 6,0-2 0,-7 4-9,-4 2 1,1 5 9,-1 0-540,0 9 314,-6-5-546,0 8 0,0 2 287,0 4 1,0 3-1232,0 9 1757,0 6 0,-8 3 0,-1 8 0</inkml:trace>
  <inkml:trace contextRef="#ctx0" brushRef="#br0" timeOffset="185">1020 745 9207,'-7'9'2546,"5"6"1,-12-11-2266,9 8 0,-7-1-739,6 7 1,-1-1-2025,1 0 2482,-4 1 0,-7-1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4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7801,'-8'10'430,"6"-3"0,-5-5 839,7 4-557,7-4-253,3 6-137,7-8 1,2-2 19,5-4 1,-3 4-702,7-4 1,-4-2 265,4 3 0,-5-7-497,6 6 0,-8-5 202,2 5 388,-3 0 0,5 6 0,2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8617,'15'11'1099,"-3"1"0,1-7-1336,-7 7 1,5-1 324,-5 7 0,6-1 219,-7 0 1,1 3-332,-6 3 88,0-4 1,0 13-36,0-3 1,0 4-145,0 2 1,0-3 228,0-3 0,0 2 52,0-8 0,2 0 95,4-6 1,-2-1-116,7-5 1,1 3-71,5-9 1,6 1 23,0-6 1,8-8 56,-2-3 1,3-6-175,3-7 0,-2 3 67,-5-7 0,5-1-488,-4-6 1,2-1 204,-2-5 0,-4 3 57,-8-8 1,-2 9 82,-3 3 0,-5 1 399,-7 10 0,0 0 404,0 6 144,-7-1-189,-3 1-169,-7 0-463,0 7 74,-1 2 0,7 8-1411,-1 0-105,8 0 291,-3 8 0,7 2 455,0 7 0,0 0 663,0 1 0,0-1 0,0 0 0</inkml:trace>
  <inkml:trace contextRef="#ctx0" brushRef="#br0" timeOffset="311">779 381 7838,'17'8'1211,"1"-1"-969,-1 5 0,0-3 69,0-3 0,1-2 640,-1 7-553,0-7 0,1 10 23,-1-8-501,-8 7 1,5-3 120,-8 7 1,-1-6-35,-5 1 1,-1-1-91,-5 7 0,0-1-121,-11 0 1,3 1 284,-9-1 0,6 0 308,5 1 1,-1-1 353,7 0 0,0-5-294,6-1 0,0-5-211,0 5 0,2-7-121,4 2 0,6 2-173,11-2 0,-2-1-275,8-5 1,-1-5-645,7-1 1,5-8 447,1 3 527,-1-5 0,2-1 0,3 0 0</inkml:trace>
  <inkml:trace contextRef="#ctx0" brushRef="#br0" timeOffset="509">1834 709 7805,'9'8'634,"-1"-4"182,-8 7 0,0 1 38,0 5 1,0 1-364,0-1 0,-10 0-358,-7 0 1,-8 1-516,-9-1 0,-11 6 382,-6 0 0,-9 16 0,-9-3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2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467 105 7898,'0'-18'1659,"0"1"-1644,0 7 1,-2-3 192,-4 7-61,4-7 1,-13 11 56,3-4 0,-3 2 11,-2-2 0,-1 5-220,1-5 27,-8 4 31,6 2 1,-14 2-64,5 4 1,-3 1 17,2 5 0,-4 3 3,4-3 1,4 5 6,2 6 0,6-4-15,6 4 1,1-3-21,4-3 1,4 0-68,-3 0 0,5 1 16,5-1 1,3 0 85,4 1 1,3-1 110,-4 0 0,5 0-72,1 1 1,-7-1 45,-5 0 0,3 1-68,-2-1 1,0 0 17,-6 1 1,0-5-55,0 4 1,-6-3 8,0 9 1,-7-4-225,1-2 192,-11 1 0,4-1-158,-4 0 0,6-5 98,5-1 0,-1-5-232,7 5 200,0-7 0,6 12-138,0-5 0,2-1 215,4 1 0,3-1 80,9 2 1,-1 3 190,0-4 0,-1 5-90,-5 1 1,4 0 61,-3 1 1,-2-1-30,1 0 0,-7 1 413,2-1 1,-6 2-6,-6 4 1,2-2 142,-7 8 1,-1-6-265,-5 6 1,1-8-59,5 2 0,-4 2-199,3-2 1,4 0 10,3-5 1,3-1-123,2 0 0,0-5 276,0-1-579,0 1 1,2 3-190,3-3 0,-1 1-469,8-7 0,-7 0 72,7-6 1,0 5-606,5 1 0,0 0 473,0-6 1,-3-6 427,3 0 1,-3-7-866,9 1 1364,-4-3 0,-2-10 0,0-2 0</inkml:trace>
  <inkml:trace contextRef="#ctx0" brushRef="#br0" timeOffset="888">882 623 7912,'10'-7'1217,"-1"-1"-623,-3-3-270,-4 3 0,13 2 244,-3 0-311,-5-7 0,9 11 162,-5-4 1,-1 4-68,2 2 1,-7 0-202,7 0 1,-6 0 283,5 0-402,1 8 0,3 2 79,-3 7 0,-5 0-54,-7 0 0,6 3 24,0 3 0,0-2-214,-6 8 0,-6-2 83,0 1 0,-2 3 55,3-8 1,3 0 266,-4-5 0,2-1-130,-2 0 1,4 0-62,-3 1-19,3-1 0,4-2-3,3-3 1,-1-2 3,8-5 0,-7-3-145,7 4 0,0-4-43,5-2 0,2 0 94,4 0 0,-2-8-98,8-3 1,-2-7 61,2-5 0,3 2-118,-3-8 0,-2 1 75,2-7 1,-8 0 45,2 1 0,-6-3 32,-5-3 0,1 9 84,-7-3 1,0 5 215,-6 0-244,0-4 1,0 14-14,0-4 0,0 10 16,0 1-237,0 8-139,0-3-416,0 7-2019,0 0 1748,0 7 1,6 3 1034,-1 7 0,9 8 0,-4 2 0</inkml:trace>
  <inkml:trace contextRef="#ctx0" brushRef="#br0" timeOffset="1181">1799 866 8713,'0'-10'733,"0"0"-663,0 5 1152,7 3-141,3-6-485,7 8 1,0 2-138,1 4 0,-7 1-20,1 5 1,-8 5 154,1 0 0,-3 1-152,-2 5 1,0 2-158,0-2 0,-7 2-70,-5-2 0,-1-4-393,1 4 1,-3-4-270,3-1 1,4-1-1459,3 0-28,3-7 279,2-2 1,4-8 1653,7 0 0,8-16 0,16-3 0</inkml:trace>
  <inkml:trace contextRef="#ctx0" brushRef="#br0" timeOffset="1364">2248 1090 8265,'0'10'1843,"0"5"-1075,0-13-440,0 14 0,0-13-328,0 9 0,-8-8 0,-1 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1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7999,'0'-17'-904,"0"0"1,6 5 1293,0 1-62,0-1 752,1-5-274,-5 0 704,6 7-264,-8-5-102,0 13-561,8-6 1,-6 10-138,3 4 0,-3-3-104,-2 9 1,6 0-78,0 5 1,2 6 18,-3 0 1,-1 10-59,8 1 1,-7 3 99,7 9 0,-8-6-3,2 6 0,1 0 108,-1 6 1,2-6-180,-3 0 0,-3-7 28,4 1 0,-4-5-175,-2-6 1,6-2 55,0-4 1,1-10-114,-1 4 1,-2-5-92,7-1 0,-5-3-206,6-8 1,-7 0 52,7 0 44,0 0 1,5-13 87,0-5 1,2-16-58,4-1 0,-3-11-58,3 0 1,2-12 38,-2-5 0,6-2-229,-6 1 1,7-1 64,-1 7 1,-2 1 56,2 5 1,-8 2 67,2 4 1,2 1-16,-2 5 0,-6 4 138,-5-5 0,-2 7-125,1 5 1,2-2 125,-7 8 0,6 0-61,-6 6 0,5-1-22,-5 1 1,2 2-200,-3 3 49,-3-3 1,8 7-138,-4-3-250,-5 3-594,7 8 328,-8 0-220,0 0 739,0 8 0,0-5-1223,0 9 1645,0 7 0,0 8 0,0 8 0</inkml:trace>
  <inkml:trace contextRef="#ctx0" brushRef="#br0" timeOffset="289">1055 710 7937,'8'-10'320,"-6"3"1,11 5 423,-7-4-245,8 4 1,-5-8-127,8 5 0,1 3 104,-1-4 1,0 2-256,1-2 1,1 4-195,4-3 0,-4 1-380,4-2 341,4 4 1,-8-6-260,4 8 1,-3-1-1153,-3-5-27,0 4 525,0-6 162,1 8 0,-9 2 762,-3 4 0,-4-4 0,-2 13 0,0-5 0</inkml:trace>
  <inkml:trace contextRef="#ctx0" brushRef="#br0" timeOffset="472">1228 917 7931,'-17'8'100,"0"-6"802,7 13-358,2-13-167,8 6 1,8-8 53,4 0 1,3-2-151,2-4 0,6 2-349,0-7 1,2 5 141,-2-5 1,-3 1-632,3-1 331,-4 3-261,-2 0 0,0 6-535,1-4 0,-7 5 393,1 1 629,-1 0 0,7 0 0,-1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7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8529,'17'0'644,"1"0"-1022,-1 7 1,0 3 258,1 7 0,-1 0 115,0 1 1,-1 1 277,-5 4 0,-3-2-92,-8 8 0,0 0-18,0 5 1,-6-1-81,0-4 1,-1 2 116,1-8 1,4 5 12,-4-4 0,4-1 218,2-6 0,0-6-109,0 1 0,2-6 2,4 5 0,4-7-250,7 2 0,6-6 101,0-6 1,8-4-186,-2-7 1,3-8 130,3-4 0,1-3-578,5-3 0,-5-7 23,4-4 1,-3-4-167,-2-2 1,-9 0 320,-2 0 1,-5-6-34,-2 1 0,-7 5 287,-5 6 0,-3 13-126,-2-1 0,0 11 640,0-1 0,-2 5-265,-3 2 1,1 7 182,-8 5 0,7 3-381,-7 2 1,6 0-742,-5 0 258,7 0 0,-10 2-466,9 3 1,-1 5 921,6 7 0,0 1 0,0-1 0</inkml:trace>
  <inkml:trace contextRef="#ctx0" brushRef="#br0" timeOffset="444">1003 675 9023,'10'8'528,"-3"1"-419,-7 9 825,0 7-551,0-6 0,0 11 263,0-6 0,0 1-235,0-2 0,-5-4-43,-1 4 0,-2-4 76,3-2-673,3 1-51,-6-1-288,8-7 503,0-3 0,0-9-110,0-3 1,2-7-529,4-11 0,9 2 270,8-8 0,6 0-214,-6-5 0,8 5 176,-3 0 1,-1 14 345,2-3 1,-6 13 54,6-1 1,-8 4 62,2 2 0,-9 8-14,-3 3 1,1 10 145,5 2 1,-7 2 638,-5-2 1,-1-4-335,2 5 0,-4 1 1173,4-2-1216,-4 0 0,-2-6-449,0 0-519,0-7-1127,0-2 1290,0-8 0,7-8 418,5-4 0,3-3 0,3-2 0</inkml:trace>
  <inkml:trace contextRef="#ctx0" brushRef="#br0" timeOffset="1119">1764 1 7875,'10'0'729,"5"0"-475,-5 0 0,1 0 534,1 0-93,-8 0-343,11 0 0,-5 0 62,7 0 1,0 7-129,0 5 1,3 5 121,3 6 1,2 12 247,4 11 0,3 11-246,-3 7 1,2 3 33,-2 2 1,-6 4-16,-12-4 1,3 10-123,-9-10 0,-1 4-407,-10-3 0,-11-3-517,-12-4 1,-19 3-1041,-9-9 1,-14 1 1656,28-31 0,-1-2 0,0 0 0,-2 0 0,-10 0 0,-2 0 0,0 0 0,-1 2 0,-2 0 0,-1 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7814,'0'-9'421,"7"1"-159,3 8 0,2 0-154,-1 0 1,1 0-230,5 0 0,-6 0 1,1 0 1,-6 0-687,5 0-26,1 0 436,-3 0 396,7 0 0,-7 0 0,9 0 0</inkml:trace>
  <inkml:trace contextRef="#ctx0" brushRef="#br0" timeOffset="280">641 1 7814,'9'0'2049,"1"0"-2571,-4 0 1,-3 2 202,9 4 1,-1-4-33,7 3 1,-1-3 98,0-2 0,1 0 131,-1 0 0,0 0-50,1 0 1,1 0-69,4 0 1,-4 0 238,4 0 0,2 0 0,-2 0 0,2 0 0,-2 0 0,-4 2 0,4 4 0,-3-2 238,-3 7-3,0-7 1,0 10 347,1-9-254,-1 9 0,0-12 222,1 4 0,-7-3-138,1 3 0,-7-4 280,7 4-977,-8-4 311,11-10 0,-5-2-27,7-7 0,0 0 0,1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4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7385,'-9'0'-1057,"1"0"1057,8 0 0,0 0 0,0 0 0</inkml:trace>
  <inkml:trace contextRef="#ctx0" brushRef="#br0" timeOffset="229">260 18 9162,'0'-10'1246,"-2"2"-526,-4 8 94,4 0-417,-5 0 1,7 8 158,0 3 1,-6 5-414,0 1 0,-13 6 74,2 0 1,-6 2-522,0-2 0,1-2 247,-6 8 0,5-10 57,-6-1 0,8-1 0,-4-7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5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52 7993,'-18'-10'279,"7"-5"613,-1 4-744,9 3 1,-7 0-58,4 8-197,4 0 1,-7 0 138,3 0 0,-2 14 267,-3 3 0,-5 14-93,5 3 1,1 10 379,-1 14 1,7 2-149,-2 3 1,-2 2-45,3-7 0,6 5-469,11-5 1,5-6-365,6-6 1,10-13-2166,7 1 2603,8-11 0,4-5 0,10-11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5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277 571 7979,'-9'-9'644,"1"-7"-737,16 7-92,-7-1 0,13-5-243,-8 3 0,1-1 306,-1 1 1,-4-9 208,4 4 0,-4-4 30,-2 3 1,-2 1 586,-4 0-100,-4-1-423,-7 1 1,0 6 181,0-1-166,-1 8 1,1-3-121,0 7 1,-1 1 52,1 5 1,2-2-13,3 8 1,-3-1-14,3 6 0,-3-3 111,-2 3 0,5-3-20,1 9 0,1 4 75,-2 1 1,-1 5-81,7 2 1,0 1 150,6 5 0,0-11-162,0 5 1,0-6 23,0 0 1,8 1-406,4-7 1,3-5 159,2-7 1,6-7-377,0 2 1,2-4 181,-2-2 1,-1-8-19,6-4 1,-6-5-192,1-6 0,-2 2 113,2-8 0,-10 6 151,5-6 1,-7 8-3,1-2 0,-3 4 246,-3 2 0,-4 5-29,4 1 232,-4 7 1,-2-2-17,0 12 0,0 3 122,0 9 0,0-1 6,0 0 1,0 2 198,0 4 1,0-3-258,0 3 0,5-2 4,1 2 0,6-10-1617,-7 5 1050,9-5 1,-5 2-1002,9-3 0,-7-4-460,1-8 893,-1-8 1,7-2 173,-1-7 636,0-8 0,1 6 0,-1-6 0</inkml:trace>
  <inkml:trace contextRef="#ctx0" brushRef="#br0" timeOffset="282">848 727 7979,'9'0'1025,"1"2"-203,-4 4 432,-4-4-276,5 13-607,1-6 1,-6 3-278,4 0 1,-4-7 81,-2 7 1,5-6-96,1 5 0,2-7 8,-2 2-200,-4 3 1,11-5 15,-7 8 0,1-8-430,-1 1-50,-4-3 0,8-2-101,-4 0-80,-5 0 1,13-7 286,-8-5 1,5-3-231,-5-3 0,5-5 699,-5 0 0,8-7 0,-5 3 0</inkml:trace>
  <inkml:trace contextRef="#ctx0" brushRef="#br0" timeOffset="451">1021 329 7979,'0'-9'2792,"0"1"-2276,0 8 1,2 0-214,3 0-121,-3 0 1,8 0-1365,-4 0 511,-4 0 1,7 2-374,-3 4 1,-2-3-268,7 9 1311,-7-1 0,12 7 0,-7-1 0</inkml:trace>
  <inkml:trace contextRef="#ctx0" brushRef="#br0" timeOffset="764">1401 640 7979,'0'-9'1430,"0"1"-435,0 0-411,0 7 94,0-7-388,8 16 1,0 1 80,3 8 0,4 3-98,-3 3 0,1 4-70,-1 7 1,3-3 55,-3 4 0,-3-5 0,3 11 0,-6 3-96,5 2 1,-5-2-161,6 2 0,-9-5-108,3 5 1,-4-8 106,-2 2 1,-2-5-272,-4-6 0,-1 2 158,-5-8 0,-5 0-344,0-6 0,-1 0-110,-5 1 0,2-3-323,-2-3 0,2-5-122,-8-7 0,2 0 440,-2 0 0,-1-9 570,7-9 0,-8-14 0,4-13 0</inkml:trace>
  <inkml:trace contextRef="#ctx0" brushRef="#br0" timeOffset="967">1436 329 7969,'7'-9'95,"5"3"0,3 4 68,3 2 1,-1 0 311,0 0 1,1 2 416,-1 4 1,0-3-352,0 9 0,1-6-423,-1 5 0,-5-7-461,-1 2-812,1-4 8,5-2-1006,0 0 2153,-7 0 0,-3-8 0,-7-2 0</inkml:trace>
  <inkml:trace contextRef="#ctx0" brushRef="#br0" timeOffset="1411">2179 1 8087,'12'2'603,"-1"3"1,1 5-277,5 7 1,2 8 172,5 4 0,-3 11 366,7 6 1,-6 10-343,1 2 1,-4 5 167,-2-5 0,0 1-274,1-1 0,-9-6-956,-3 0 0,-4-2 15,-2-10 0,-10 6-283,-7-5 1,-10-1 557,-13-5 248,-12-1 0,-9 1 0,-9-1 0</inkml:trace>
  <inkml:trace contextRef="#ctx0" brushRef="#br0" timeOffset="2318">2888 640 8512,'10'0'1308,"-2"0"-725,-8 0-282,0 8 0,5-4 632,1 7-597,0-7 1,-6 12-31,0-5 1,6 5-74,-1 1 0,3-2-106,-2-3 1,-4 3 241,4-3-431,3 3 1,-7 2-214,4 1-162,4-9 128,-9 7 97,7-14 1,-6 5-116,4-7 193,-4 0 167,5 0-105,-7 0-325,0 0 194,8 0 0,-4-2-135,7-3 0,-5-5 28,6-7 0,-3-1-191,3 1 1,3 0 145,-3-1 1,1 1-12,-1 0 1,1 0 213,-7-1 0,6 1-68,-7 0 1,3 5 178,-2 1 1,-4 5 107,3-6 40,-3 9 0,4-7 139,0 4 336,0 4-51,-6-5-330,0 7 1,2 1 533,3 5-126,-3-4-284,14 14 0,-7-9-51,9 5 1,-7 3 93,1-3 1,-3 3-66,3 2 0,3 1 109,-3-1 1,1 6-229,-1 0 0,3 0 63,-3-6 0,1 1-460,-2-1 230,5 0 0,-7-1-600,9-5 1,-7-3-34,1-8 1,-6 0-306,5 0 0,-5 0 185,5 0 1,-5-8-1075,6-3 1810,-8-5 0,11-1 0,-5 0 0</inkml:trace>
  <inkml:trace contextRef="#ctx0" brushRef="#br0" timeOffset="2616">3943 589 7591,'10'7'1584,"-2"3"1,-8 7-859,0 0 0,0-5-275,0-1 0,0 1-74,0 5 1,-2 6-511,-4 0 1,-4 0 184,-7-5 0,0 5-725,-1 0 1,1 2 483,0-2 1,-1-10-1616,1 5 470,8-5-53,-7-3 878,14-3 0,-5-9 509,7-3 0,0-13 0,0-8 0</inkml:trace>
  <inkml:trace contextRef="#ctx0" brushRef="#br0" timeOffset="2809">3718 640 7949,'10'18'149,"4"-1"840,-9 0 1,3-5-320,-2-1 1,-4 1 424,3 5-760,5 0 0,-2 1-76,3-1 0,3-5-660,-9-1 0,9-7 236,-3 2-1062,5 3 1,1-7 99,0 4-744,1-4 1871,-1-2 0,0-8 0,1-1 0</inkml:trace>
  <inkml:trace contextRef="#ctx0" brushRef="#br0" timeOffset="3489">4306 537 8040,'12'0'466,"-1"0"0,-5 0-87,6 0 1,-6 7 258,5 5 0,-5 3-174,5 3 0,-7 5 309,2 0 0,-4 5-185,-2-4 1,0 4 27,0-5 1,0 0-324,0-5 1,0-1-215,0 0 1,0 1-302,0-1 0,0-6 210,0 1-245,8-8 215,-7 4-385,7-1 0,-6-5-210,4 4 104,-4-4 274,5-2 0,-1-8-24,0-3 0,2 1-47,-3-2 0,-3-1 139,4-10 1,2 4-107,-2-4 0,5 2 72,-5-2 0,5 3-147,-5-3 0,8 4 29,-3 2 1,-1-1 107,1 1 1,-1 0 128,1 0 0,3 5 261,-8 1-23,7 7-135,-3-4 0,1 8 559,1 0 0,-6 2-270,5 4 1,-7 3 645,2 9 1,1 1-144,-1 4 0,2 2 69,-2 4 1,-5 3-386,5-3 1,-4 2 126,-2-2-319,8 3 1,1-11 155,9 8 1,-1-8-714,0 2 0,6-5-681,0-7 0,2 3 60,-2-8 0,-1-1-2480,6-5 3377,1-15 0,6-4 0,-1-16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5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7951,'11'0'1347,"1"0"0,-1 0-772,6 0-409,1 0 0,5 6-134,0 0 0,2 5 68,-2-5 0,-2 2-359,8-3 1,-8-3 192,2 4 1,2-4-578,-2-2 0,0 0-197,-6 0-114,1 0 4,-1 0-113,-7 0 1063,-3 8 0,-14 1 0,-3 8 0</inkml:trace>
  <inkml:trace contextRef="#ctx0" brushRef="#br0" timeOffset="142">173 277 7951,'0'9'1837,"0"-1"0,2-8-1573,4 0 1,10 6-16,7 0 1,7 7-739,-1-1 1,6-5 155,5-1 0,4 2-39,8-3 1,-6 1 153,0-6 218,0 0 0,6 0 0,0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8:5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468 104 7908,'0'-10'-369,"0"-5"436,0 13 0,0-8 301,0 5-174,0 3 1,0-8 250,0 4 288,0 4-317,0-13 0,2 11 264,3-7 208,-3 7-212,6-4 69,-8 8 290,0 0-841,-8 0 0,1 2-73,-5 4 0,-3 3 8,3 9 1,3 5 101,-3 0 0,2 6-176,-1-6 0,-4 7 55,3-1 0,2 4 132,-1 2 0,-1 5-61,-5 0 1,0 6-2,-1-5 0,-5 7-53,0-2 1,-2 2-109,2-2 0,4 2-128,-4-8 0,2 7 89,-2-7 0,6-2-339,-1-9 1,1 4 164,5-4 0,3-6-454,-3-6 165,8 0 1,-3-13-1113,7 8 624,0-9-151,0 5 410,0-16 1,7-1 251,5-8 1,5-6-1002,6-1 1461,-3-14 0,20 9 0,-4-13 0</inkml:trace>
  <inkml:trace contextRef="#ctx0" brushRef="#br0" timeOffset="335">502 52 7984,'0'-10'353,"0"3"1,2 7-83,4 0 61,-4 0-83,6 0 1,-3 7-1,1 5 0,2 3 31,-2 3 1,-3 7-33,9 3 1,-2 7-20,1 5 1,4-1-21,-3 7 0,1 6 64,-1 5 0,3-3-160,-3-2 0,-3-10-170,3 10 0,-2-6-78,1 0 1,4-3-416,-3-9 0,-2-1-214,1-4 0,-5 0 375,5-12 0,-5 2-445,6-13 41,-8 7-144,3-11 708,-7 6 0,-2-16 229,-3-3 0,1-3 0,-8 3 0,-7-12 0,-8 4 0</inkml:trace>
  <inkml:trace contextRef="#ctx0" brushRef="#br0" timeOffset="569">364 571 8899,'-10'0'1001,"18"8"0,0-7-783,15 5 0,-8-4-44,8-2 0,2 0 25,-2 0 0,8 0-477,-2 0 0,-2 0-150,1 0 0,-4-8-354,4-3 1,-7 1 248,3-1 0,-5 5 533,-2-6 0,0 1 0,1-6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4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7842,'10'-17'-652,"-3"6"559,-7-1 917,0 8-475,0-3 1,-2 5-41,-3-4 1,1 4-98,-8-4 0,1 4 83,-7 2 0,1 0-85,0 0 0,-6 0-156,0 0 1,-2 6-29,2 0 0,3 5-127,-3-5 0,-2 7 137,2-1 0,0 3-133,6 3 1,5-7 69,1 1 0,7-1-103,-2 7 0,-1-1 33,1 0 1,0 0 82,6 1 1,6 1-110,0 4 0,7-4 48,-1 4 0,3-4 26,2-1 0,1 5 70,-1 0 0,-8 0 7,-3-6 0,2 1-50,-2-1 0,-2 0 3,-10 0 1,2 3-66,-8 3 0,1-4 74,-6 4 1,-1-2 6,1 2 1,0-4-142,-1 4 1,7-9-566,-1-3 558,9 1 0,-5 5 185,8 1 1,0-7-72,0 1 1,6-1 114,-1 6 1,7 1 183,-6-1 0,7 2-62,-1 4 0,-5-2 362,-1 8 1,-4 0-16,-2 6 1,0-1 145,0 1 0,-2 5-202,-4 0 0,4-5 19,-3-6 1,1-6 107,-2 6-343,4-8 1,-6 4-439,8-8 190,8-7 0,-4-3-1655,7-7 647,1 0 0,5-1-1799,1-5 2780,-1-4 0,8-15 0,2-2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06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7916,'0'-12'0,"0"1"2109,0 7-816,0-4 198,0 0-616,0 7-332,0-7-561,0 16 0,-1 1-296,-5 8 1,2 8-823,-8 4 1136,1 4 0,-22 2 0,-3-1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1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122 173 8645,'12'0'1413,"-1"0"1,1 0-805,5 0 1,-2 2-274,-3 4 1,5-2-95,0 7 0,1-7-303,5 2 0,2-4 107,-2-2 1,0 0-977,-6 0 1,0 0-598,1 0-502,-9 0 835,-1 0 643,-8 0 0,-10 5 551,-7 1 0,-2 8 0,-10-3 0,2 10 0,-2 2 0,-3 6 0,3-6 0,-2 8 0,2-2 0,-1 1 45,6-1 0,1 4 128,6-4 0,0 3 191,0 3 1,7 0 246,4-1 1,-2 7-209,3-1 0,-1 0-16,6-5 0,0-1-178,0 1 0,0 0 27,0-1 0,6 1-433,-1-1 0,1-5-30,-6 0 1,0-8-223,0 2 1,0-4 245,0-1 0,-2-9-379,-3-3 332,3 4 0,-6-10 9,8 0 1,0-8-488,0-9 728,0-8 0,0-2 0,0-8 0</inkml:trace>
  <inkml:trace contextRef="#ctx0" brushRef="#br0" timeOffset="517">658 294 8642,'17'0'83,"1"0"0,1 0-114,4 0 1,-4 0 126,4 0 1,2 0-40,-2 0 0,2 0 97,-2 0 1,-2 0-34,8 0 1,-8 0 139,2 0 1,-3 0-174,-3 0 1,0 0-1,1 0 0,-7 0-31,1 0 1,-7 0 104,7 0-190,-8 8 0,5-4 95,-3 7-52,-4-7 76,6 11 1,-8-11 9,0 8 1,2-8 257,3 1-283,-3 5 1,6-6-128,-8 7 0,0-5 191,0 6-158,0-9 176,8 13-15,-6-7-61,5 9 0,-7-1 78,0 0 0,0 1-6,0-1 1,0 0-71,0 0 1,0 7 40,0-1 1,0 7-24,0-1 1,-2 6 111,-3 5 1,3-1-51,-4 7 0,2 5 4,-2 7 1,4 0 16,-3-6 1,-3 0 126,2-1 1,-2-1-420,3-4 0,1 3 114,-8-9 0,9-6-178,-3-5 1,-2-6 81,2 6 0,-5-8-53,5 2 1,-2-5-209,3-7 1,1 3-277,-8-9 1,1 1 49,-7-6 1,1-2-274,0-4 1,-6-3-262,0-8 1,-14-8 72,3-4 1037,-5-4 0,-3-9 0,-2-2 0</inkml:trace>
  <inkml:trace contextRef="#ctx0" brushRef="#br0" timeOffset="1122">347 726 7920,'9'0'630,"7"0"1,-12 0 443,7 0-305,-7 0-44,11 0-445,-13 0 1,8 2 84,-4 4 1,-4-2-166,3 7 1,-3-5-157,-2 6 0,0-6 17,0 5 0,0-5-400,0 5-128,0 1 0,-2-1 81,-3 1-37,3-8-58,-6 3 169,8-7-20,0 0 0,6-1 215,0-5 0,7 4-118,-2-4 1,5-4 83,1-1 0,-1 1-196,-5-1 1,4 1 114,-3-1 1,3-3 103,3 8 0,-1-5 407,0 5 0,-5 0-184,-1 6 1,1 0 138,5 0 0,-5 8-73,-1 4 1,1 3 369,5 2 1,-2 2-176,-3 5 0,-4-5 263,-8 4 1,0 2-254,0-2 1,0 0-145,0-6 1,-6-5-110,0-1 0,-7-7-171,1 2 0,-3-4 77,-3-2 1,7-2 69,-1-4 1,7-4 114,-7-7 0,8 0-103,-2 0 0,5-1-354,1 1 1,0 0-105,0-1 1,0 1-280,0 0 1,0 0 227,0-1 0,0 7-848,0-1-61,0 8 446,7-3 871,3 7 0,7 0 0,0 0 0</inkml:trace>
  <inkml:trace contextRef="#ctx0" brushRef="#br0" timeOffset="1565">1955 381 7574,'8'-10'76,"1"2"1,7 10 740,-5 4-478,5 4 1,-7 7 472,9 0 0,-3 0-320,-4 1 1,5-3-42,-5-3 1,3 3-425,-3-4 0,3-1-757,-8 2 418,7-9-107,-11 5-1292,6-8 900,-8 0 0,-2 0-5,-4 0 1,-4-6 815,-7 1 0,-8-1 0,-2 6 0</inkml:trace>
  <inkml:trace contextRef="#ctx0" brushRef="#br0" timeOffset="2040">1730 830 7900,'0'12'267,"0"-1"-44,0 1 1,2 5 199,4 0 1,-4 1 641,4-1 0,-4 0-1005,-2 0 0,0 1 43,0-1-393,0 0 64,0 1 236,0-1 11,0-7-62,0 5-269,0-13 228,0 6 1,1-14-221,5 0 0,4-7 88,7 1 0,2 2-112,4-1 1,-3 5 115,3-5 1,-4 7 114,-2-2 0,0 4 77,1 2 1,-7 0 307,1 0 1,-6 0 65,5 0 1,-7 2-1,2 4 235,3-4-375,1 13 0,0-11 243,-5 7-318,5-7-211,0 4 0,7-8-129,0 0 1,6 0-360,0 0 0,8-6 142,-2 0 0,3-5 139,3 5 0,-2 0 550,-4 6 0,1 2-169,-7 4 1,0-2 98,-5 7 1,-9 1 141,-3 5 1,-4 1 913,-2-1-677,0 0 1,-8-2 110,-3-3 1,1-4-415,-1-8 0,-1 0-297,-5 0 1,5-2-859,1-4 0,7 0 574,-2-11 1,-2 4-467,3-11 1,-1 5 100,6 2 1,0-6 666,0 0 0,0-8 0,0 4 0</inkml:trace>
  <inkml:trace contextRef="#ctx0" brushRef="#br0" timeOffset="2639">3287 657 7904,'11'0'421,"1"0"0,1 0 1371,10 0-1373,-4-7 0,16 5-272,0-4 16,7-4 0,8 8-134,-4-3 0,2-3-273,-8 2 1,6-2 124,-5 3 1,-7 3 121,-5-4 0,-8 4 81,2 2 0,-5 8 56,-7 3 1,3 5 82,-9 1 0,-1 0-152,-10 1 1,-3 5 165,-8 0 1,-6 0-419,-1-6 0,-6 0 122,1 1 0,-4-1-110,-1 0 1,5-5 57,0-1 0,8-7-393,-2 2 1,4-4 80,1-2 1,7-6-56,-1 0 0,8-7-28,-1 1 1,3-3-83,2-2 0,0-3 271,0-3 1,7-4 316,5-7 0,-2-1 0,1 1 0,-5-1 0,5 0 0,-7 3 0,2 3 0,2-2-70,-3 8 1,1 6 69,-6 5 0,2 3 331,4-3 517,-4 5 239,5 7-379,-7 0 805,0 0-1016,0 7 1,0 5 193,0 11 0,-1-2-271,-5 8 1,-2-6-169,-3 6 0,-5-1-300,5 7 1,-5-2-362,-1-4 0,0 1-87,-1-7 1,7 6 314,-1-6 0,1-2-931,-6-9 1,5 1-330,1-7 765,-1 8 1,-5-13 312,-1 5 0,-1-4 363,-4-2 0,-4 0 0,-7 0 0</inkml:trace>
  <inkml:trace contextRef="#ctx0" brushRef="#br0" timeOffset="2864">3045 778 7904,'-18'8'461,"3"-4"-228,3 7 1,-1-5 27,7 6 0,-2-7-38,3 7 1,3-1 0,-4 7 0,2-1 324,-2 0 1,4 3-150,-3 3 1,3-2 198,2 8 1,0-3-164,0 3 0,7 10 106,5-5 0,11 5-206,6-5 1,5-1-145,7-4 0,5-4-49,12-8 0,1-2-113,5-3 1,3-4-451,-4-8 1,3-2 315,-3-4 0,2-4-897,-7-7 0,-6-2 434,-6-4 1,-8 2-807,3-8 1,-5 6 395,-1-6 0,-3 6 978,-3-6 0,4-7 0,-6-9 0</inkml:trace>
  <inkml:trace contextRef="#ctx0" brushRef="#br0" timeOffset="3598">4463 588 9430,'0'13'1107,"0"5"0,0-9-599,0 14 1,0-7-199,0 7 1,0 2-4,0-2 1,0 0 136,0-6 1,0 6-345,0 0 0,-6 0 53,0-5 0,0-7-897,6 1 667,-7-1 0,5 1-1009,-4-1 371,4-7 404,2 4 1,0-10-46,0-4 0,2-3-104,4-9 0,-3-5 24,9 0 0,0-8 148,5 3 0,6 1 97,0-2 1,13 2-40,-1-2 0,11 4 189,0 8 1,-2 0-62,3-1 0,-7 9 78,6 3 1,-8-2 40,3 3 1,-7-1 238,-5 6 0,2 2 488,-8 3 1,-2-1-367,-9 8 0,3-6 243,-3 5 1,-5 1-174,-1 5 1,-4 0-159,-2 1 1,-2 5-202,-4 0 1,-3 2-188,-9-2 0,-7-2-97,-3 8 0,-5-8-353,-2 2 1,-5-4-50,0-2 1,1-1 247,10-5 1,-1-3 397,7-8 1,5 0-114,7 0 0,7-2 170,-2-4 0,4-3 57,2-9 1,8 1 111,3 0 1,7-4 91,5 3 0,-4-3 205,4 10 1,2 3-176,-2 2 0,6-1-125,-6 1 0,0 0-263,-6 6 132,1 0 1,-3-2-259,-3-4-588,3 4-87,-13-13 1,6 5 120,-8-7 1,-6 6-399,0-1 0,-7 2 236,1-1 0,-3-4 375,-3 3 0,1-1 458,0 1 0,5-9 0,1 4 0,5-5 0,-6 5 84,9 0-40,-5 0 492,0 7 351,6 2 0,-11 18 241,7 7 0,-5 2-496,5 10 0,-8 0-137,3 6 1,-5-1-162,-1 1 0,0 1 170,0 5 1,1-5-160,5 5 1,-3-11-307,8-1 1,-5-2-461,5 2-870,0-4 181,6-8 1,8-2 537,4-3 0,5-6-121,6-12 0,-2-6 208,8-11 1,0 2 484,5-8 0,9-7 0,1-8 0</inkml:trace>
  <inkml:trace contextRef="#ctx0" brushRef="#br0" timeOffset="3843">5587 0 9599,'-12'12'2706,"1"-1"-2266,7 1 0,-10 5-171,8 0 0,-1 1 417,1-1 0,4 0-249,-4 0 1,4 1 458,2-1-643,0 0 0,2-1-194,4-5 0,4 3 70,7-9 1,6 7-104,0-6 0,8-1-155,-2-5 1,3 0 69,3 0 1,0-5-845,-1-1 1,-5-2 404,0 2 0,-8 5-1014,2-5 0,-6 2-890,-5-2 327,-5 4 2075,-14-5 0,-3 14 0,-7 3 0</inkml:trace>
  <inkml:trace contextRef="#ctx0" brushRef="#br0" timeOffset="4043">5656 675 7900,'-12'24'472,"1"5"0,7-2 667,-2 2 1,-2-2-287,3 2-569,-1-4 1,6-2 73,0 0 0,-8 2 42,-3-2 1,-5-4-208,-1 4 0,0-4-132,-1-1 1,-1-1-554,-4 0 0,2 1 321,-8-1 1,2-2-207,-2-3 0,-1 1 8,7-7-978,0 7 260,-2-11 401,5 6 1,-5-8-36,8 0 1,6-6 720,-1 0 0,8-7 0,-3 3 0</inkml:trace>
  <inkml:trace contextRef="#ctx0" brushRef="#br0" timeOffset="4248">5396 813 9759,'10'13'828,"-4"5"0,-2-3 61,1 14 0,-1 0-40,8 5 0,-8 1 392,1-1 1,5 3-417,1 3 0,5-1 275,1 7 1,10-8-686,8 3 0,1-5-199,10-1 1,2-3-1767,10-3 0,1-4 77,5-8 0,1-7-2178,-7-4 3453,7-4 0,-3-10 1,7-2-1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11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1 448 7968,'0'-17'-882,"2"7"441,3 5 1375,-3-5-84,14 8-427,-7-6 0,9 16-38,-1 4 1,0 11-149,0 6 1,-5 5-51,-1 6 1,-5 3 49,6 3 1,-8 2-236,1-8 1,3-1-101,-2-10 1,2 1-315,-3-7 297,5 0 0,7-13-68,0-4 1,1-6 144,-1-6 1,0-6 30,1-11 0,5-5-20,0-13 0,6-3 6,-6-8 0,2 0-117,-2 0 0,-10-7 95,4-5 1,-3 3-5,3-2 1,-5 7-12,-1-2 0,-7 6-117,2 6 1,-4 6-438,-2 11 1,0 10 222,0 7 1,-2 8 388,-4-1 0,-4 10 0,-7 5 0</inkml:trace>
  <inkml:trace contextRef="#ctx0" brushRef="#br0" timeOffset="329">744 760 7990,'-15'-2'517,"3"-4"1,5 2 238,7-7-301,0 7 170,0-4-444,0 8 0,2 0-90,3 0 1,-1 0 177,8 0 0,5 13-44,6 5 1,2 11-112,-2-1 0,-4 13 101,4 5 0,-11-2-315,-6 2 1,1-2-181,-1 2 0,0 3-179,-6-9 0,-2-4 112,-4-1 1,-3-10-96,-9 10 1,1-12 26,0 0 1,-6-4 26,0-2 1,-8-5-99,2-1 0,-2-7 51,2 2 1,-1-4 166,7-2 1,0-2 267,5-4 0,1-11 0,0-10 0,-1-8 0</inkml:trace>
  <inkml:trace contextRef="#ctx0" brushRef="#br0" timeOffset="475">1038 379 7972,'27'0'0,"-4"0"0,2 2 1025,-2 4 1,-5 3-389,-7 9 1,-1-1-1302,1 0 0,-1 1 664,-4-1 0,-5 8 0,7 2 0</inkml:trace>
  <inkml:trace contextRef="#ctx0" brushRef="#br0" timeOffset="989">1955 85 7978,'11'10'330,"1"-4"1,-1 3 874,7 3-763,-1-5-166,0 9 0,1-12-25,-1 7 0,0-5-93,0 5 0,-1-5-133,-5 6 0,3-7-1658,-8 7 576,-1-8 567,-5 4 1,-7-7-228,-5 5 1,-9-2 400,-2 8 1,-8-7 315,2 7 0,2-3 0,-1 3 0,5 3 0,-6-3 0,8 3 0,-12 10 0,6 2 0</inkml:trace>
  <inkml:trace contextRef="#ctx0" brushRef="#br0" timeOffset="1234">1730 535 7978,'2'9'-550,"4"-3"0,3-2 945,9 2 0,1-4-51,4 3 1,-2-1 149,8 2 0,0-4-156,5 4 0,-5 1-321,0-1 1,-6 6-74,6-6 0,-14 7-286,2-2 1,-5-1-136,-1 2 0,-3 1 275,-8 10 0,-8-4 66,-3 4 0,-6-1 6,-6 1 0,-2-4 352,-4 4 1,4-4 137,7-2 0,1-1 167,0-5 1,7 5-184,5-5 1,3-1 46,2 1 1,2-7-140,3 2 0,11-2-20,7 2 1,7-5-186,-1 5 0,6-4 34,5-2 0,2-8-1020,5-3 1,1-4 89,-8-3 0,0-1 849,-5-4 0,0-4 0,-1-8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0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7950,'0'-12'650,"0"1"-308,0 7 20,8-4-258,2 8 1,1 0-227,1 0 0,-6 10 127,5 7 1,-5 2-115,5 10 0,-7 0-77,2 5 130,4 1 0,-9 0 155,5-1 0,-4-1-66,-2-4 0,6 1 199,0-7 0,1 0-139,-1-5 1,4-3 100,7-3 0,-5 1-53,-1-7 1,1 0-155,5-6 1,6-8 19,0-4 1,2-3 26,-2-2 1,-4-8-48,4-4 0,-2-4-223,3-1 1,-5-9 8,4-3 0,-6-4 71,-5-1 1,1-1 188,-7 0 0,0 0-92,-6 0 0,0 8 144,0 3 0,0 11-97,0 1 0,-2 14-75,-4-3-398,4 12-110,-6-1 1,3 9-29,-1 3 1,0 11 622,6 7 0,-8 0 0,6 2 0,-5 2 0</inkml:trace>
  <inkml:trace contextRef="#ctx0" brushRef="#br0" timeOffset="377">658 589 7436,'11'0'1954,"1"0"-1838,-1 0 1,6 0 81,1 0 0,-1 0-123,0 0 0,1 5-40,-1 1 1,-2 2-116,-3-2 1,1-2 76,-7 7 1,0 1-146,-6 5 0,0 0 324,0 0-153,0 1 0,0-1 324,0 0 1,-2-5-102,-4-1 1,4-5-139,-4 6-166,4-8-138,10 3 0,2-9-7,7-3 1,-5-5-364,-1-7 1,1-3-437,5-3 0,-2 2-30,-3-8 1032,-4 1 0,-1-7 0,3 0 0</inkml:trace>
  <inkml:trace contextRef="#ctx0" brushRef="#br0" timeOffset="522">1003 260 7950,'10'-8'310,"5"7"1,-11-7-3,8 8 378,-8 0-2769,3 8 2083,1 1 0,-6 8 0,6 1 0</inkml:trace>
  <inkml:trace contextRef="#ctx0" brushRef="#br0" timeOffset="1081">1972 260 7929,'0'-17'-384,"0"5"371,0 1 102,0 7 1,2-4 80,3 8 1,-1 0-61,8 0 0,-6 0 82,5 0 1,-7 2-100,2 4 1,1 4 142,-1 7 0,0 8-76,-6 4 0,0-2-7,0 1 1,0-1-73,0 2 0,8 2-97,3-8 0,1 6 21,5-6 1,-4 0 66,11-6 1,0 0-124,0 1 0,4-3 54,-5-3 0,6 3 94,-6-3 0,0-3-81,-5 3 1,-9-7 17,-3 7-53,-4-1 0,-2 7-118,0-1 0,-10-5-80,-7-1 1,-4-1 66,-14 1 0,5-1-367,-11-4 1,3-4 173,-3 3 0,5-3 19,-4-2 1,3-7 71,3-5 1,7-3 25,4-3 0,3-1 226,3-4 0,0-4 0,-1-7 0</inkml:trace>
  <inkml:trace contextRef="#ctx0" brushRef="#br0" timeOffset="1230">2283 312 7929,'12'0'1038,"-1"0"1,-5 0-1139,5 0 1,-5 6 66,6 0 1,-7 1-1040,7-1 0,-6-2 1072,5 7 0,-7-7 0,4 4 0</inkml:trace>
  <inkml:trace contextRef="#ctx0" brushRef="#br0" timeOffset="1466">1557 641 7524,'0'9'655,"0"7"1,7-13-352,5 9 1,-2-8-220,1 2 1,6-5-127,6-1 0,1 0-187,-7 0 1,6 0 227,0 0 0,0-7 0,-6-3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0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7993,'-12'-6'-207,"1"0"363,7 1-152,-4 5 613,8-8-361,8 6 1,1-6 112,9 8 0,-5 0-103,5 0 0,-5 0 151,10 0 1,-2 0-93,2 0 0,-2 0-231,8 0 0,-6 0-197,6 0 0,-2 0-409,2 0 1,-4 0-1759,-8 0 1179,0 0-68,1 0 1159,-9 0 0,-9 0 0,-11 0 0,-5 6 0,-1 0 0,0 5 0,-1-5 0,-1 6 0,-4-7 0,-4 16 0,-7-1 0</inkml:trace>
  <inkml:trace contextRef="#ctx0" brushRef="#br0" timeOffset="138">17 294 7993,'-9'8'175,"1"-6"1,16 7 415,3-3 0,7-4-142,5 4 1,-2-4-390,8-2 0,5 2 9,7 3 1,12-3-702,-1 4 1,2-4 130,-8-2 501,4 0 0,-6-8 0,8-1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0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260 364 8038,'10'-12'-115,"-4"1"0,-2 7-420,1-2 1333,-3-4-434,14 1 0,-13-7-129,9 5-80,-8-5 1,5 9 60,-3-5 165,-4-3-35,6 5-185,-8-7 11,0 0 0,-2-1-222,-4 1 127,-4 7 1,-7-5-125,0 4 1,0 1 76,-1-2 0,1 7-41,0-7 1,-1 8 32,1-2 1,6 5-9,-1 1 64,1 0-53,-7 0 1,1 1 33,0 5 1,1 4-14,5 7 0,-5 8 171,5 4 1,1 4-64,-1 1 0,7 1 36,-2-1 0,-2-1-67,3-4 1,-1 2 0,6-8 1,0 2-212,0-2 0,6-10 93,-1 4 1,9-9-263,-3 4 0,-1-8 125,2 1 1,-1-5-43,6-5 0,6-5 70,0-7 0,1-6-81,-7-1 0,0 0-73,0 0 0,1 5-63,-1-4 0,-2-2 35,-3 2 0,1 0 82,-7 6 0,6 5 245,-7 1-237,1 7 511,2-4 0,-6 18-187,4 7 1,-5 2 273,-1 10 1,0 0 9,0 6 0,0 1 185,0 4 1,0-5-227,0 0 1,0-3-50,0-9 0,2 0-841,4-5 1,2-1 348,3 0 1,5-7-434,-5-4 0,5-4-113,1-2 1,0-8-415,1-4 1,-1-9 1128,0-2 0,0-15 0,1 1 0</inkml:trace>
  <inkml:trace contextRef="#ctx0" brushRef="#br0" timeOffset="274">762 433 8397,'9'0'-366,"1"-2"2044,-4-4-929,-4 4-522,13-6 1,-5 10-181,7 4 1,-6-2 87,1 7 0,-8-5 77,2 6-40,3-1 0,-7 7 7,4-1 1,-4 0-18,-2 0-277,0 1-190,0-1-151,0 0 0,6-5-605,-1-1 580,1-7 1,0 2-48,0-12 1,7-3 129,-1-9 1,-3-5 397,3 0 0,7-15 0,8 1 0</inkml:trace>
  <inkml:trace contextRef="#ctx0" brushRef="#br0" timeOffset="420">1004 35 7986,'-12'0'259,"1"0"612,7 0-203,-11 0-262,13 0 0,-12 8-601,8 3 1,1-1 153,5 1 1,0 1-448,0 5 0,0-5 182,0-1 306,7 1 0,3 5 0,7 0 0</inkml:trace>
  <inkml:trace contextRef="#ctx0" brushRef="#br0" timeOffset="779">1281 415 7833,'7'-9'1284,"-5"-7"-888,14 15 0,-13-13-173,9 8 1,-6 1 115,5 5 1,-5 0-89,6 0 1,-7 1-145,7 5 1,-1-2 67,7 8 0,-3 5-66,-3 6 0,3 8 51,-4-2 0,-3 5-16,-2 6 1,-4 3-72,-2 3 1,0 4 39,0-4 1,-2 2-527,-4-2 0,2 2 229,-7-8 0,-1-1-217,-5-10 1,0 1 56,-1-6 0,7-1-117,-1-6 0,1-8 124,-7-3 1,7 2-168,-1-2 116,1-1 0,-5-6-190,5-5 0,-4-4 578,3-7 0,-11-8 0,-4-2 0</inkml:trace>
  <inkml:trace contextRef="#ctx0" brushRef="#br0" timeOffset="967">1332 18 7912,'18'-10'611,"-1"4"1,0 4-171,1 2 1,-1 2 255,0 4 1,1-2-256,-1 7 0,-6 1-883,1 5 1,-6 1-327,5-1 767,-7 0 0,4 8 0,-8 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2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312 450 8466,'0'-18'-571,"-6"1"228,0 0 828,1 7-324,5-5 0,0 5-150,0-7 1,0 5 70,0 1 0,0 5 431,0-5-193,0 7 26,-8-12-268,6 14 1,-13-5-18,3 7 0,-3 2 42,-3 3 0,1 5 30,0 7 1,-6 3 68,0 3 0,-6 2-87,6 3 1,0-1 153,5-4 1,3-1-91,4 6 1,-3-7-31,8 3 1,1-5-53,5-2 1,1 0-159,5 1 1,0-3 24,11-3 0,-1-3 153,12-3 0,-4-4-262,4 4 0,1-12 57,6-6 0,-6 3-95,-1-3 1,-6 1 119,1-7 0,-4-5-136,-2 0 1,-7 0 183,-5 6 0,-3-6-1,-2 0 0,-2 0 14,-3 5 0,-1 1-50,-11 0 1,3 1-90,-9 5 0,4 3-188,2 8 1,-1 0-384,1 0 1,2 8 124,3 3 587,-3 5 0,5 1 0,-7 0 0</inkml:trace>
  <inkml:trace contextRef="#ctx0" brushRef="#br0" timeOffset="773">191 519 8284,'-10'-10'-192,"2"-5"344,8 13 1,0-8-28,0 5 0,2 1 11,4-8 1,4 6 214,7-5 1,8 5-129,4-5 1,5 5-215,7-6 1,9 7 155,7-7 0,15 6-2,-3-5 0,11 1-379,1-1 1,13-5 286,-42 10 0,0 1 1,0-3-1,0 0-27,2 0 1,1-1 0,5 0 0,1 1-11,2-1 1,1 0-1,3 1 1,1 1-279,1 1 1,0 1 0,0-3 0,0 2 268,1 3 0,-1 0 0,-1-2 0,0-1-137,-1 3 0,-1 0 0,-2 0 0,0 0 46,-3 3 1,-1 0-1,0 0 1,0 0-100,-3 0 0,1 0 0,1 0 0,1 0 47,-2 0 0,-1 0 0,0 0 0,0 0 44,0 0 0,1 0 1,-4 0-1,0 0 40,0 1 1,1-2-1,2-1 1,-1-1 14,2 0 1,0 0 0,1-4 0,1 0 94,0 1 1,1 1 0,-2 0 0,-1 0-36,3-1 0,-1 1 1,-4 0-1,0 0 31,4 0 0,1-1 0,-7-2 0,-1 2-92,0 3 0,-2 0 1,39-4 58,-9 1 1,-10 2-8,-2-8 0,-7 9-7,-10-3 0,-14 4-77,-3 2 1,-12 0-382,0 0 445,-12-8-215,-3 6 1,-10-5 382,-4 7 0,1 0-429,-13 0 0,5 0 102,-10 0 0,-2 0-40,2 0 1,0 0-20,5 0 0,-5 0 74,0 0 0,6 0 149,5 0 84,1 0-158,-6 0 0,5 0 245,1 0 0,5 0-11,-6 0 0,6 0-44,-5 0 0,5 0-13,-5 0 1,5 0 141,-6 0 1,7 5-82,-7 1 1,6 8 52,-5-3 0,7 10 15,-2 2 1,4 8-79,2-2 0,2-2 164,4 2 1,9-1-91,8 7 0,8-6-79,-2 0 1,4-8 104,1 2-395,1-4 125,-1-9 1,-5-1 45,0-3 1,-6-4-206,6 4 0,-14-6-7,3-6 1,-11 2 129,5-7 0,-8-7-76,1-5 0,-8-6 13,-3 6 0,-10-7 41,-1 1 0,0-4-17,-6-1 0,-4-7-1,-2 1 0,4 7-149,2 10 0,-2 4-628,2 2 852,-8 7 0,4-5 0,-7 5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3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4151 53 8307,'10'-17'0,"-1"5"-151,-3 0 0,-2 9-234,7-3 0,-5 4 367,6 2 9,-1 0 1,6 0 347,1 0-270,-9 0 0,5 2 90,-8 4-42,-1-4 0,-5 7 11,0-3 0,0-2-33,0 7 0,0-5 30,0 6 1,0-1-130,0 6 1,0 1 88,0-1 1,0 6-155,0 0 0,-2 8 102,-3-2 0,3 3-12,-4 3 0,-2-1 13,3 1 1,-7 0-3,6-1 1,-1 7 41,1-1 0,2 2-41,-8-1 1,9 3-19,-3 8 1,4 0 30,2-1 0,0 9 11,0 3 0,0 5-59,0 1 1,0 6-111,0 0 0,2 2 119,4-3 0,-4-1-8,3 8 1,3-6 68,-2 6 0,1-8 109,-1 2 0,2 2 18,3-2 0,5 7-77,-5-1 0,-3 3-101,-2 3 1,1 1-205,-1 5 1,0-5 300,-6 4 0,0-3-75,0-3 1,0 0-142,0 1 1,0-3 111,0-3 0,-2 4-116,-4-5 0,4 3 22,-3-2 0,1-1 23,-2-10 1,4 3 48,-4-10 0,4 2 34,2-1 0,0 1 39,0-7 1,2 1-63,4-1 1,-2-2 2,7 7 0,-5-7-203,6 1 1,-7-9 127,7-1 0,0-9-412,5 2 1,-6-3 267,1-3 1,-1-1-288,7-4 1,5 2 503,0-8 0,0-8 0,-6-7 0</inkml:trace>
  <inkml:trace contextRef="#ctx0" brushRef="#br0" timeOffset="292">4514 4878 8112,'-27'0'0,"0"-6"523,4 0 864,4 0-598,-6 6-363,16 0-66,-7 8 0,14 2-52,-4 7 0,5-6 206,1 1 1,0-1 188,0 7-653,0-1 0,1-2 37,5-3 0,-2 1-199,8-7 1,-7 0-432,7-6 458,-1 0 1,5-2-44,-5-4 0,3 0-31,-8-11 0,5 2-69,-5-14 0,5-8 15,-5-9 1,0-2 6,-6 2 1,0-10 250,0 5 1,0-5 198,0 4 1,-2 6-145,-4 0 1,-1 9-106,-5 3 0,-1 1-393,7 10 0,-6 6 157,6 5 0,-1 6 241,1-5 0,-4 7 0,-7-4 0</inkml:trace>
  <inkml:trace contextRef="#ctx0" brushRef="#br0" timeOffset="840">3909 416 7574,'-10'0'-1389,"3"0"1389,7 0 0,5-2 0,1-4 0,6 2 0,-7-7 0,9 5 0,-3-5 0,5-1 0,1-5 0,0-1 0,1 1 0</inkml:trace>
  <inkml:trace contextRef="#ctx0" brushRef="#br0" timeOffset="1490">4065 295 6610,'0'-10'523,"-2"-3"29,-4 7 1,2 0-383,-8 6 0,1 0-217,-6 0 1,-1 8-95,1 4 0,-8 3 85,-4 2 1,-3 8-34,-3 4 0,-1 4 94,-5 1 0,3 9-38,-8 3 0,0 4 52,-6 1 0,-2 1-5,-4 0 1,4 6-96,-3 0 0,9 5 138,2-5 1,-1 5 112,-4-5 0,-1 7-121,0-2 1,0 3-47,0-3 1,0 10-207,0-4 0,6 4 197,0-4 0,0 3-3,-6 2 0,6-2-16,0 3 0,6 1 6,-7-1 0,3 0-16,-2-6 1,-2 1 174,8-1 0,-1-2-132,7-4 0,-7 3-45,1-9 1,0 3 66,5-2 1,-1-3 13,-5 9 0,5-9 30,-5 3 0,5-4-4,1-2 1,-1-6 24,-5 0 0,5-2 0,-4 2 0,3-3 17,3-9 1,1 7 55,4-1 0,-2-6-66,8-5 1,-6 0 227,6 6 1,-5-1-239,4 1 0,-4-1 184,5 1 1,-6 0-31,6-1 1,-8 1-90,2-1 0,2 1 126,-2 0 1,3-1-176,-3 1 0,-4-1 38,4 1 1,2-2-97,-1-5 0,4 5 47,-4-4 0,1 4-6,-2 1 1,-2 1-34,8-1 0,-6 1-26,6-1 0,-6 1 90,6 0 0,-5-1-12,4 1 0,-1 1 116,2 5 0,4-3-118,-4 8 0,-2-2 84,2 3 0,0 6-71,6-7 1,-1 14 96,1-8 0,2 4-21,3-5 1,-3 1-8,3 0 0,5 0-92,1 0 1,2-2-113,-2-4 1,4 4-96,-3-4 0,3 2 137,2-2 0,0 2-79,0-7 0,-2-1 100,-4-5 1,4-3-170,-4-3 1,4 2 37,2-8 1,0 0 34,0-6 1,-1-5-180,-5-1-335,4-7-1254,-6 4 1323,8-8 0,2 0-340,4 0 0,-2-8-32,7-3 864,1-5 0,5-1 0,0 0 0</inkml:trace>
  <inkml:trace contextRef="#ctx0" brushRef="#br0" timeOffset="2257">295 5811 8152,'-12'-15'331,"1"3"1,-1-1 42,-5 7-345,0-7 0,-1 5 340,1-3-173,7 3 1,-5 2 18,3 0 1,-3 1-99,-2 5 0,5 0-4,1 0 0,-1 0 121,-5 0 1,1 2-82,5 3 0,-2 11-8,7 7 0,-6 2-58,6-2 1,1-2 37,5 8 1,2-8-114,3 2 0,7-4 36,11-2 1,6-7-212,11-4 1,4-4-130,8-2 0,-2-8 158,-4-3 1,4-11-203,-4-1 0,-3-2 104,-3 2 1,-5 4-67,-7-4 1,-3 4 144,-7 2 0,-9-3 45,-3-3 1,-12 4-2,-5-4 0,-12-2 136,-6 2 1,-11 0 97,-7 6 1,-1 1-123,2 5 1,-8 3 154,8 8 0,-6 8-179,12 3 0,7 5-232,10 1 1,6 2 261,6 4-9,3-4 0,16 14 0,1-6 0</inkml:trace>
  <inkml:trace contextRef="#ctx0" brushRef="#br0" timeOffset="3243">156 5811 7972,'-17'-7'-616,"7"-3"0,-5-7 1,15 5 615,0 1 0,8 1 0,9-1 0,0-5-54,1 5 1,7 1 80,3-1 1,5 1 131,2-2 0,1-1-138,5 7 1,3-5 142,8 5 1,1-6-134,5 7 1,-2-1 133,7 6 1,1-6-264,5 0 0,-6 1 83,1 5 0,-9 0-75,3 0 1,2 0 27,-3 0 1,1-2 10,-6-4 0,5 4 95,1-4 1,7-1-10,-1 1 1,3-6-7,2 6 0,-2-1 16,-3 1 1,3-2 39,-4-3 1,5-5-59,1 5 0,-6 1 96,1-1 0,-3 1-50,3-1 0,3-5-10,-4 5 1,-1 1-56,1-1 0,-5 5-4,5-6 1,1 1-12,5-7 0,0 7-6,0-1 1,-5 1-35,-1-6 1,-2 5 60,3 1 1,-5 1 80,-7-2 1,0-1-18,0 7 1,0-7 154,0 1 0,-6 3-109,0-3 0,-6 1 146,6-7 1,-5 7-179,5-1 1,-6 3-17,6-3 1,-5-3-64,5 3 1,-8 4 64,3 3 0,-5-3-318,-1 2 0,-1 0 8,1 6 0,-6-1 28,0-5 0,-8 4-2,2-4 118,4 4 1,-8 2 40,4 0 212,-4 0-111,-9 0 0,-1 0-81,-3 0 241,-4 0-390,6 0 0,-10 0-690,-4 0 250,4 0 51,-13 0 565,5 0 0,1 0 0,1 0 0,10 0 0,4 0 0,-3 0 0,9 0 0,-6 0 36,5 0-23,-7 0 247,4 0 0,-8-2 965,0-3-634,0 3 1,-2-6-192,-4 8 0,-4 0 24,-7 0 0,0 6-139,0-1 0,-1 9-74,1-3 0,2 11 27,3 1 0,-1 0-15,7-6 1,0 0-28,6 1 1,2-1-146,4 0 1,11-5 128,12-1 0,5-7-2,7 2 0,3 1-174,8-1 1,2-2 99,3-10 1,-9 2-320,4-7 1,-11-1 52,-1-5 1,-4 0-56,-1 0 0,-8-1 92,-4 1 0,-6-6-77,-5 0 1,1-8 105,-7 2 0,-2-3-30,-10-3 0,-4 0 57,-7 1 0,-14-1 1,-3 1 1,-14 7 128,-4 4 1,-8 5-242,-9 7 0,0 3-280,0 8 1,5 0-213,1 0 0,13 8-487,-2 3 0,12 5 1159,0 1 0,3 8 0,2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3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8215,'1'-15'-151,"5"4"1,-2-5 206,8 5 0,-3 1 178,3-1 0,3 1-187,-3-2 1,-3-1 163,3 7-46,-1-7 0,7 9-66,-1-8 1,-6 8 83,1-1-177,-1 3 1,1 2 66,0 0 0,-9 2 5,3 3 1,2 5 37,-2 7 1,-1 1-77,-5-1 0,6 2-19,0 4 0,7-2-1,-1 8 1,-1-6-20,7 6 1,-9-6-11,14 6 0,-11-6-69,11 6 0,-12-2 116,13 2 0,-9 3-64,8-3 0,-4 4 34,-2 1 0,1 9-57,-1 3 0,2-2 10,4 2 0,-3-2-6,3 2 0,-4 4 33,-2-4 0,0-1-5,1 1 1,-1-6 60,0 6 0,-1 0-54,-5 6 1,5-6 164,-5 0 0,4 0-144,3 6 0,-3-2 129,-3-4 0,3 2-99,-3-7 0,3 5 10,2-6 1,0 6-31,1-5 1,-1 1-3,0-2 1,1-1-6,-1 7 1,0-2 14,1 2 0,3 2-4,-4-7 0,4 5 17,-9-6 1,1 6-2,-1-5 0,1 1 15,-7-2 0,2-1 8,-3 7 1,-1-8-8,8 2 0,-9 3 8,3-3 0,2 0-64,-2-5 0,1 5 48,-1 1 0,-4-1-114,4-5 0,-4 1 98,-2 5 0,0-5 24,0 4 1,0-3 16,0-3 0,0 1 4,0 0 1,0-1-28,0 1 1,0-1 13,0 1 1,-6 0 27,0-1 1,-5 1-29,5-1 0,-2 1-63,2 0 1,5-1 58,-5 1 1,-2-1-50,2 1 1,1-1 9,5 1 0,0-2-7,0-4 0,-2 3 23,-4-3 1,4 4 0,-4 1 0,-1 1-63,1-1 1,-6 1 53,6 0 1,-5-1-76,5 1 0,-5-3 60,5-3 1,-6 2-9,7-8 0,-7 6 47,6-6 1,-7 6 84,1-6 1,-3 8-87,-2-3 1,5-1 20,1 2 1,-3-6 51,-9 6 0,4-8-61,-4 2 1,6-2-141,5 2 1,-3-3 135,3 3 1,-3-4-90,-3-2 1,1 2 116,0 4 0,0-3 91,-1 3 1,1-4-88,0-2 0,1 1 22,5-1 0,-8 0 60,7 0 0,-7 1-85,7-1 1,-3 0 37,-2 1 0,-1-7 10,1 1 0,2-1 75,3 6 0,-3 1-92,3-1 1,-5 0-20,-6 1 0,9-3-17,-3-3 1,4 3 23,-5-4 1,3-1-147,3 2 1,3-9 94,3 3 0,4-2-234,-4 2 161,5-4 81,1 5-43,0-7-9,0-7 0,1 3 66,5-8 1,-2 8 34,8-1 1,-7-3-838,7 2 0,-1-5 373,7 5 0,-1 0-1542,0 6 1,8 0 1890,4 0 0,4 0 0,1 0 0</inkml:trace>
  <inkml:trace contextRef="#ctx0" brushRef="#br0" timeOffset="89">467 5292 8095,'-26'-7'0,"-7"-3"0,6-7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3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1263 294 8086,'0'-17'-90,"0"0"0,2-1 723,4 1-655,4 0 1,9-1 60,4 1 1,-8 6 37,8-1 1,-7 1-42,7-7 1,-10 7-4,-1-1 1,-1 8 51,7-1 1,-7-3-4,1 2 0,-3-2 376,3 3-314,3 3 70,-5-6-84,7 8 0,0 0-8,1 0 0,-1 0-24,0 0 1,2 0 5,4 0 1,-1 0-31,6 0 0,1 0-95,6 0 0,-1 0 85,1 0 0,-4 2 5,3 4 1,-3-4 10,9 3 0,-3 3-23,-2-2 1,-1 7-15,1-1 1,-3-3-16,-3 3 1,4 0 6,-4 5 1,-2-2 46,1-3 0,-6 3-4,1-3 0,3 3 116,3 2 1,-2 1-88,2-1 1,-2 0 110,2 0 0,3 1-101,-3-1 0,-2 2 3,2 4 0,-6-3-57,6 3 1,-6-4-2,6-2 0,-6 0 0,6 1 0,-6 1-122,5 4 0,-6-4-13,1 4 1,2 2 62,-2-2 0,0 6-51,-6-6 1,0 8 2,1-2 1,-1 3-10,0 3 0,-5 0 15,-1-1 1,-7 1-4,2-1 0,-4 1 32,-2-1 0,0 1 0,0 0 1,0-1 59,0 1 1,0-1-58,0 1 1,-6-2 128,0-5 1,-7 5-15,1-4 1,3 4 72,-3 1 1,3 1-114,-3-1 0,-3 1 37,3 0 1,-3-5-34,-3 5 0,1-10-13,0 9 1,0-3 4,-1 4 1,1-1 1,0 1 1,-1 0 74,1-1 0,-6 1-36,0-1 0,-2-1 100,2-4 0,2 3-89,-8-3 0,8-2 14,-2 2 1,-4-2-80,-2 2 0,-4-2 5,-1-4 0,-1-2-55,1 8 1,-9-2 88,-3 1 1,2 3-94,-2-8 0,-6 6 128,-6-6 0,-7 6-5,2-6 0,1 0 12,-1-6 1,-1 6 16,-5 0 1,6-1-25,-1-11 1,7 3 24,-7-9 0,9 7 7,-3-6 0,4-1-51,2-5 1,0-2 2,1-3 1,-1-3-22,0-4 0,0-9-17,0 4 0,2-4-11,4 4 1,-2-1-8,8 1 1,-8-2-84,1-4 1,-1 3 69,2-3 0,-2-2-42,8 2 1,-6-7 50,5 1 1,-5-4-53,6-1 0,5-3-31,7-3 0,5-4-140,-6-8 0,8-6 90,-2 0 1,3 3-81,3 9 0,0-4 131,-1 3 0,3 3-16,4-2 0,-3 8-4,8-3 0,-5 5-10,5 1 0,-6 1-64,7-1 1,-1-5 12,6-1 1,0 1 2,0 5 0,0-1-15,0-4 0,8 3-19,3-3 1,-1 3 56,1 3 0,7-7-21,5 1 0,0 5-59,-6 7 0,6-1 61,0-6 0,6 1 24,-6-1 1,6 2 31,-6 4 1,6-1 129,-6 7 0,2-6-108,-2 6 1,-4 0 131,4 5 0,-4 1-101,-1 0 1,-1 0 17,0-1 1,0 7 63,1-1 1,5 1-68,0-7 1,6 1-26,-6 0 0,2 5-8,-2 1 1,2-1-8,4-5 0,1 0-8,-7-1 0,8 7-5,-2-1 1,2 3-24,-2-3 1,3-3 34,-3 3 1,-2 3 8,2-3 0,-2 3-7,1-3 0,-1-1 128,-4 7 1,-3-2-8,3 2 0,-4 2 104,-2-7 0,6 5-128,0-5 1,0 5 101,-5-6 1,5 7-89,0-7 1,6 2 49,-6-1 1,5-4 47,-4 3 1,4 2-85,-5-1 1,2 5-1,-2-5 0,-3 1 16,3-2 1,-4 3 1,-2 3 0,0 4 15,1-4 1,-3 3 110,-3-3 66,3 4 240,-13-6-186,6 8-88,-1 0-684,-5 0-817,6 0 83,-8 0 0,2 2 385,4 4 0,-4 5-1240,3 12 2007,-3-3 0,-2 12 0,0-5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7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240 104 7764,'0'-11'-44,"0"-1"1,0 7 259,0-7 1,-1 2 128,-5-1 1,2-3 160,-8 9-253,1-9 1,-8 12 145,-4-3 1,3 3 189,-3 2 0,-2 2 33,2 3 1,0 7-206,6 11 0,5-2-446,1 8 1,7 2-12,-2 9 1,6-4 64,6 5 1,6-10-222,11-3 1,5-1-503,13 2 1,9-12 289,7-11 408,9-4 0,3-2 0,10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8527,'0'-18'-37,"0"1"24,0 0 1,2 5 631,3 1 1,-3 5 251,4-5-415,-4 7 0,0-6 142,4 4-53,-4 4-211,5-5-182,-7 14 1,0 9 125,0 7 0,2 2-18,4-2 1,-4 4-94,4 7 0,-3 1 55,3 0 0,-2-1-272,8 1 1,-7-3-28,7-3 1,-6 2-41,5-8 0,-1 0 79,1-6 1,5 1-128,-5-1 1,5-7 71,1-5 1,0-3 52,0-2 1,8-9-14,4-9 1,4-7 4,2-9 1,5-9-200,0-3 1,-1-4 108,-11-1 0,3-7 57,-8 0 0,-2 6 73,-9 6 0,1 2 94,-7-2 0,0 4-93,-6 7 1,0 8 4,0 4 1,0 10-336,0 1 1,-2 8-109,-4-1-622,4 3 1,-11 9 38,7 5-447,0 11 1475,-1-4 0,-3 21 0,-7-3 0</inkml:trace>
  <inkml:trace contextRef="#ctx0" brushRef="#br0" timeOffset="654">917 640 8366,'0'-17'0,"2"8"1013,4 3 1,0 2-359,11-2 0,-7 4 23,13-3 1,-8 3-105,8 2 0,-4 0 103,-1 0-658,-1 7 0,-2 5-272,-3 11 0,-5-4-33,-7 4 1,-2 2-317,-3-2 1,-7 2 34,-11-2 1,4-4 202,-4 4 0,4-3 163,1-3 0,3-5 233,3-1 1,5-5 644,7 5 0,2-5-222,3 6 0,13-9 357,11 3 0,5-4-447,7-2 1,3 0-168,8 0 0,5-2-1346,1-4 1,0 5 216,-7-5 931,1 4 0,0 2 0,0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0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8367,'0'-17'-104,"0"-1"93,0 1 45,0 0 1,0-1 93,0 1 1,6 0 79,0 0 1,5-3-15,-5-3 1,7 4 164,-1-4 5,-4 4-383,7 2 132,-13 7 17,6 2-65,-1 8 0,-5 8 217,4 3 0,-4 13-31,-2 4 1,2 5-51,4 2 1,-5-1-45,5 1 1,2-1 49,-2 1 0,5-6-206,-5 0 0,7-8 177,-1 2 1,1-4-238,-1-2 1,3 1 182,-3-1-139,3 0 122,2-7 0,1 3-13,-1-7 1,-2-2 16,-3-10 1,5-4 147,1-7 0,-1-8-338,6-4 1,4-9 122,2-2 1,1-8-303,-1 1 1,4-4-15,-4-7 0,-4 4-7,-2-4 0,-6 7 110,-5 4 0,-5 3-87,-7 4 1,0 5 10,0 1 1,0 1-107,0 10 0,0 6-565,0 5 624,-7 8 1,3-3-340,-8 7 1,6 7 175,-5 5 0,5 3 59,-5 3 0,7 7 396,-2 3 0,4 5 0,2 2 0</inkml:trace>
  <inkml:trace contextRef="#ctx0" brushRef="#br0" timeOffset="250">899 675 10865,'10'17'946,"-2"1"-616,-8-1 0,0 0-274,0 1 0,0 5 63,0 0 0,0 7-48,0-1 1,-6-2-186,0 2 0,-5-6-596,5 6 1,0-6 111,6 6 0,0-8 598,0 2 0,0-4 0,0-2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3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8386,'10'-25'0,"5"6"0,-4-4 0,-1 4 445,2 2 0,-7 5-98,7 1 1,-6 7 232,5-2 1,-5-2 377,5 3-834,-7-1 1,10 8 39,-8 4 0,-1 5-97,-5 12 0,0 6 192,0 11 1,0-1 22,0 7 0,-5 0-91,-1 6 0,-6 0 11,6 0 1,1-6-307,5 0 0,0-8 91,0 3 1,2-7-95,3-5 1,3-4 68,4-8 1,3-1 103,-3-5 0,3-3 66,2-8 1,2-2 105,4-4 1,-1-5-45,6-12 0,7-4-94,5-8 0,8-9-424,-2-8 0,3 0-4,-3-6 0,2 5-159,-8 1 0,6 0 299,-5 0 1,-3 8-94,-9 4 1,-2 3-83,-4 2 0,-4 9-86,4 2 1,-11 5-1201,-7 2 566,5 7 1083,-8 3 0,-2 22 0,-10 4 0</inkml:trace>
  <inkml:trace contextRef="#ctx0" brushRef="#br0" timeOffset="321">969 727 8481,'0'-17'-12,"0"5"818,0 1 0,0 5 338,0-6-815,8 1 1,-6-6 208,4-1-273,-4 9 1,-4-5-87,-4 8 1,-4 1-223,-7 5 0,0 7 87,-1 5 0,-1 5-167,-4 6 1,2-2-120,-8 8 0,8 0 99,-2 6 0,0-1 295,6 1 0,3-1-83,14 1 1,0-2 100,0-5 1,8 3-60,3-8 1,13 0 16,4-5 0,7-1-61,5 0 0,-1-2-129,7-3 1,-2-2-202,2-5 0,4-3 101,-4 4 0,2-4-681,-2-2 0,-3 0 369,-9 0 1,1 0-804,-1 0 1277,-7 0 0,-2-8 0,-7-1 0</inkml:trace>
  <inkml:trace contextRef="#ctx0" brushRef="#br0" timeOffset="466">1315 883 8383,'-9'-27'0,"-7"7"887,5 9 0,1 7 1257,-1-2 0,5 4-1154,-6 2 0,7 10-449,-7 7 1,0 8-418,-5 10 0,6 7-864,-1 4 0,3 8 740,-3 9 0,-11 9 0,4 14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2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8065,'-10'-18'-179,"-5"9"1,13 3 162,-4 12 0,4 3 350,2 9 1,-2-1-114,-3 0 1,3 8 134,-4 4 0,4 4 229,2 1 0,-6 1-65,1-1 0,-1-5-140,6 0 1,0-2-125,0 2 0,2-4-137,3-8 1,-1 0 37,8 1 1,-1-7-161,7 1 0,-1-8 133,0 1 1,1-3-137,-1-2 1,-4-6-72,5 1 0,-9-14 35,14 1 0,-13-5-62,7 0 1,-1-6 80,7-11 1,-4-4-157,4-8 0,-2 0 31,2 0 1,-4 0 119,4 0 1,-3 2 78,-3 4 0,0 4 146,0 7 1,-5 3-305,-1 3 0,-5 4-242,6 8 0,-6 5-787,5 1 1,-5 7 117,5-2 1018,-7 4 0,12 10 0,-7 1 0</inkml:trace>
  <inkml:trace contextRef="#ctx0" brushRef="#br0" timeOffset="401">952 657 8136,'11'-15'990,"1"3"0,-1 3-370,7 3 0,5 2 50,0-7 1,6 7-263,-6-2 0,6 4-324,-6 2 0,5 0-113,-4 0 0,-3 2-405,-10 4 0,3-2-275,-9 7 1,7 3 93,-6 9 0,-2-2 21,-10 8 1,-4-6 242,-7 5 1,0-1 48,-1 2 1,1-2 467,0-4 1,7-4 565,4 4 1,-1-3-252,1-3 1,2 0 437,10 0 1,-2 1-230,7-1 0,-1 0-196,1 1 0,5 1-666,-5 4 0,-3-4 193,-2 4 0,-4 2-351,-2-2 0,-2 8-377,-4-2 1,-6 5-1802,-11 7 2508,4-12 0,-21 11 0,3-13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9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8165,'17'-10'0,"1"3"847,-1 7 1,0-2-265,1-4 1,7 4-75,3-4 1,-3 4-187,-2 2 1,2 0-231,-2 0 1,0 0-307,-5 0-353,7 0 1,-2 2 101,0 4 0,0 2-517,-12 3 0,-3 5-631,-2-5 1612,-4 4 0,-2 3 0,0-1 0</inkml:trace>
  <inkml:trace contextRef="#ctx0" brushRef="#br0" timeOffset="151">138 363 8280,'-17'8'347,"6"-6"-281,-1 4 36,8-4 233,-3-2 1,16-2 501,8-4 1,8-4-470,10-7 0,2 0-125,3 0 0,2-1-1288,4 1 1,4 7 1044,-4 5 0,4-5 0,2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4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398 260 8368,'0'-18'0,"2"1"-670,4 0 675,-4-1 0,7 1 202,-3 0 0,-4-1-93,4 1 0,-2 6 89,1-1-284,-3 1 38,6-7 1,-8 7 75,0-1 1,6 6-16,0-5 330,-1 7-28,-5-11 10,0 13-233,0-6 0,-2 8-86,-3 0 0,1 2 113,-8 4 1,6 3-9,-5 9 0,-1 1 84,-5 4 0,0 4-16,0 7 1,5-5-11,0 0 0,1 6 112,-6 5 1,-1 8 8,1-2 0,0 4-116,-1 2 0,-1 2-56,-4 3 0,4-1-97,-4 8 1,-2-7-232,2 7 1,0-9 71,6 3 0,5-12-235,1-6 1,1 1 122,-2-7 1,3-3-42,3-14 0,4 1-457,-4-1 117,4-7 366,2-3 0,0-9-18,0-3 0,6-7-171,0-11 0,7 0 37,-1-12 412,3 5 0,10-20 0,2 6 0</inkml:trace>
  <inkml:trace contextRef="#ctx0" brushRef="#br0" timeOffset="291">364 346 8334,'0'-17'0,"0"-6"78,0 0 0,0 5 251,0 7-292,0-1 1,1 3 158,5 3-293,-4 4 0,6 4 199,-8 4 1,6 5 38,-1 12 0,7 4 73,-6 8 0,1 1-39,-1 5 1,-2 3 292,7 8 1,-1-1-72,2 1 1,3-6 48,-3 1 0,-3-1-310,3 6 0,-7-6-174,7 0 0,-6-6 105,5 6 1,-1-7-204,1 1 1,-1-3-744,-4-3 0,-4-7-16,3-4 74,-3 4 1,-2-8 196,0 4 0,0-9-406,0-3 1030,-7-7 0,-11 4 0,-9-8 0</inkml:trace>
  <inkml:trace contextRef="#ctx0" brushRef="#br0" timeOffset="465">312 986 8294,'0'-23'0,"0"0"0,0 5 641,0 7 1,2 7-392,3-2 0,5-1-281,7 1 0,-5 0-248,-1 6 0,7 0-375,5 0 1,0 2-519,-6 4 1172,0 3 0,8 16 0,2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51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52 8421,'0'-9'-1290,"0"-7"1265,0 14 198,-8-13 33,6 13-147,-13-5 0,11 7 67,-7 0-42,7 0-48,-12 0 1,9 1 90,-5 5 1,3-2-58,3 8 0,2-7 147,-8 7 1,7-6-94,-7 5 1,6 1-36,-5 5 0,5-6-29,-5 1 1,7 0 71,-2 5-68,-4 0 0,3 0-144,-5 1 1,-1-1 2,7 0 0,-2-5 67,2-1 0,5 1-75,-5 5 0,-2 2 85,2 4 0,-5-3-28,5 3 0,-7 4 24,1 1 1,2-1-1,-1 2 1,5 0 28,-5 6 1,5-7 4,-6 1 1,7 0 59,-7 6 0,8-3-74,-2-3 0,-1 4 20,1-4 1,-2 3-24,3 3 0,3-1 4,-4 1 1,-2-6-23,2 0 1,-5-1-9,5 7 0,-5 0 5,5-1 0,-6 1-7,7-1 0,-7 1 120,6 0 0,-5 1-37,5 4 0,-6-3 4,7 3 0,-7-3-52,6-3 1,-1 7 5,1-1 0,4 0 15,-4-5 1,-1 5-7,1 1 0,-2-1 40,2-5 1,2 1-12,-7 5 1,5-5 102,-5 4 1,5-3-127,-6-3 1,7 3 109,-7 3 0,6-7-93,-5 7 0,7-7 5,-2 7 1,2-3-24,-1-3 1,3 1-19,-4 0 0,4 5 83,2 0 0,-6 6 82,0-5 0,1 5 121,5-6 1,0 3-73,0-3 0,0 2-14,0 4 0,0 4-98,0-4 1,0 4 15,0 2 0,0 0-28,0 0 0,0 0-192,0 0 1,0-2 120,0-4 1,5 4-39,1-4 0,6-2 125,-7 2 0,9-2-67,-3 2 0,5 3 41,1-9 1,0 8-36,1-2 0,-3 2 10,-3-2 0,7 4 35,-8-4 0,12 4-10,-11 2 0,7 0 46,-7 0 0,3 5-7,2 1 1,1 0-43,-1-6 1,0 0 8,1-1 1,-1 1-137,0 0 0,0 0 59,1 0 0,-3-2-133,-3-4 0,3 4 181,-4-4 0,5-2-17,1 2 0,-1-5 64,-5 5 1,4-2 139,-3 2 0,3 2 18,3-7 1,-7 7-121,1-2 1,-1-2-37,6 2 1,1-6 5,-1 6 1,0-7-193,1 1 1,-1 3 108,0-3 0,1 2-10,-1-2 0,0-3 1,0 3 1,1-3-124,-1-3 1,0 1 193,1 0 1,-1-1-58,0 1 1,0-1 139,1 1 1,-1-2-181,0-5 1,1 5-7,-1-4 0,0 2-44,1-3 1,-1 3-167,0-8 0,-2 0-91,-3-5 0,3-7-982,-3 1 718,-4-8 1,7 3 195,-4-7 1,-1-9-544,2-9 1,-1-9 66,6-13 0,8-14 835,4-15 0,4-15 0,-16 36 0,1-1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53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18 8335,'10'-8'-1985,"-1"6"1902,-3-3 150,-4 3 216,6 2-236,-8 0 1,2 2 167,3 3 1,-3-1-92,4 8 44,4-8 0,-6 9 240,7-7-214,-7 0-64,11 1 0,-11-5 74,8 4-82,-8 4 1,5-7 57,-3 9-103,-4-8 0,7 9-10,-3-7 0,-2 6-7,8-7 1,-9 3-42,3-2 51,4-4-10,-8 13 0,7-5-111,-3 7 1,-2-5 73,7-1 0,-5 1-6,6 5 0,-6 0 58,5 0 0,-5 3-4,5 3 1,-7-4 75,2 4 1,2-4-91,-3-1 1,3 1 62,-2 4 0,-2-4-56,7 4 0,-7 2 6,2-2 0,2 8-46,-3-2 1,7-2-3,-6 1 0,5-1-30,-5 2 1,5 4-22,-5-4 0,6-3 22,-7 3 1,7-6-17,-6 6 1,5-2 56,-5 2 1,6 4-24,-7-5 0,7-1 144,-6 2 0,5 0-65,-5 6 1,2-3-30,-3-3 1,-3 8 23,4-9 0,2 15 6,-2-9 0,-1 1-9,-5-1 0,6-5 1,0 6 0,0 5-93,-6-5 0,5 3 61,1-3 1,0-1-167,-6 1 1,0 5 43,0 1 1,0 1-62,0-2 0,0-1 87,0 7 1,0-8-21,0 3 0,0 1 41,0-2 1,0 1-9,0-7 1,0 1 170,0-1 0,0 7-94,0-1 1,0 2 84,0-1 1,0-5-98,0 4 1,0 3 13,0-3 0,6 2-44,-1-1 1,1-5-5,-6 5 0,0 1 1,0-2 1,0 1 13,0-7 0,0 6-45,0 1 1,0 5 33,0-6 1,-2 8 3,-4-2 0,3-1 3,-9 1 0,6-2 5,-5 2 1,1 2 1,-1-8 0,-5 7 3,5-7 0,1 6-18,-1-6 0,-1 8-6,-5-1 0,5-3 307,1 2 0,1-6-81,-1 6 1,-3-7-125,8 1 0,-1-3 15,1-3 0,4-5 26,-4 0 0,-1-2-54,1 2 0,-6 3 7,7-3 0,-3-2-14,2 2 0,2-2-131,-7 1 0,1 5 47,-1-4 1,-5-2 77,5 2 1,1-6-17,-1 6 0,-1-6 20,-5 5 1,-1-5 10,1 6 1,0-6 32,0 6 1,-1 0 127,1 6 1,0-3-194,-1-3 0,1 4-119,0-4 1,-1-3 289,1 3 1,-2-6-64,-4 6 0,8-2-48,-9 2 1,9 4-17,-8-5 0,4 5 14,2 2 1,5-7-68,0 1 1,1 0-15,-6 6 1,1-6 2,5-1 1,-5-1 37,5 2 1,1 2-168,-1-8 1,5 8 90,-6-3 1,3-1 26,-3 2 1,-3-2 21,3 2 1,-1 4 3,1-5 1,-3 3-19,4-2 1,-3 4-2,3-5 0,-5 3-21,5-2 0,-5 4-4,-1-5 1,0 5 40,-1 2 1,1-6-9,0-1 0,1 1-13,5 6 1,-4-6 37,3-1 1,-3-5 6,-3 6 0,7-2 1,-1 2 1,1-2 15,-7-4 1,1-2 116,0 8 1,5-6-136,1 6 1,-1-8 131,-5 2 0,2 2-107,3-2 0,-3 0-53,3-6 1,3 1 10,-3-1 1,2 0-10,-1 1 1,1-7-72,5 1-368,3-9-187,-6 5-57,8-8-115,0 0 183,-8 0-850,6 0 639,-5 0 138,14-8 0,1 5-261,4-9 1,14 1 904,9-7 0,7 1 0,18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01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8372,'0'-10'-1621,"2"3"1504,4 7 1,1 2 388,5 3 1,-5 5 303,-7 7 0,0 2-279,0 4 0,0 4 6,0 8 0,-1 0-185,-5-1 1,4 1-49,-4-1 1,-2 1 71,3-1 1,-1-7 27,6-4 0,6-3 274,-1-3-309,9 0 0,-5-1-70,9-5 1,-1-3 140,0-8-283,1 0 1,-1-6 2,0 0 1,1-13-123,-1 2 0,6-6 45,0 0 0,0-4-195,-6-8 0,6-5 51,0-1 1,2-5-106,-2 6 1,-3-6 270,3 6 1,-6 1-57,-5 10 0,1-1 311,-7 6-148,7 1-112,-11 6-367,6 8 32,-8 1 1,-2 10 468,-4 4 0,-3 3 0,-9 8 0</inkml:trace>
  <inkml:trace contextRef="#ctx0" brushRef="#br0" timeOffset="305">900 399 8171,'0'-18'-114,"0"1"-60,0 7 0,-2 5 4,-4 10 1,-3-1 190,-8 8 0,3-1 238,-3 7 1,7-1-160,-13 0 0,14 2 52,-9 4 1,7 4-70,-1 8 1,5-2 5,7-5 0,0 3 11,0-8 0,1 6 127,5-6 0,4 6 21,7-6 0,8 0-82,4-6 1,4 1-171,1-1 1,6-6-98,1 1 0,5-2-183,-6 1 0,1-3-39,-7-8 0,1 2-261,-1 3 0,-1-3-268,-4 4 852,-4-4 0,-8-10 0,0-1 0</inkml:trace>
  <inkml:trace contextRef="#ctx0" brushRef="#br0" timeOffset="446">1194 710 8171,'-15'2'1628,"3"4"-735,5-5-656,-1 15 0,4-7-293,-8 9 1,1 1 41,-6 4 1,5 6-316,1 11 329,-1 4 0,-13 16 0,-2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59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8382,'0'-10'-312,"0"1"4,0 3 0,0 2 505,0-7 0,0 5 126,0-6 34,8 1 0,-4-6-13,7-1 1,-5 7-64,6-1 0,-9 7 48,3-7 51,4 8-251,-8-4-305,5 8 0,-1 8 131,0 4 1,0 11 157,-6 6 0,0 9-134,0 2 1,0 6 110,0-5 0,0 1-19,0-2 1,0-5 30,0 0 0,0-1 118,0-5 1,0-4 49,0-2-21,7-4 1,3-3-45,7-5 1,1 3-65,-1-9 0,0 1 30,1-6 0,1-8-72,4-3 0,-2-4-25,8-3 1,-8 1-34,2 0 1,2-6-157,-2 0 1,0-8 25,-6 2 1,6-4-196,0-1 0,0-7 25,-5 1 1,-3-6 75,-3 6 1,1-5-90,-7 11 0,5-3-40,-5 14 0,0 0-589,-6 6-256,0 7-676,0 3 1299,0 22 1,-6 2 533,0 12 0,-7 4 0,3-6 0</inkml:trace>
  <inkml:trace contextRef="#ctx0" brushRef="#br0" timeOffset="536">848 554 7878,'17'0'2367,"0"0"-2073,1-8 0,-1 6-80,0-3 1,-5 3-88,-1 2 0,-1 2-324,1 3 0,3-1 131,-8 8 1,5-7-293,-5 7 1,5-6 77,-5 5 0,0 1-123,-6 5 0,-6 0 169,0 1 1,-7 1-47,1 4 0,-5-4 155,-6 4 1,4-4 41,-4-1 1,4-7 376,1 1 1,7-6-166,-1 5 0,8-5 315,-1 5 1,1-7 127,-2 2-288,4-4 1,0 0 52,8 4 1,7-4 73,-1 3 0,3-3 50,3-2-232,-1 0 0,0 0-93,0 0 0,1 0 51,-1 0 1,0 6-231,1 0 1,-7 0 69,1-6-121,-1 7 1,1-3-27,-1 8 1,-7-7-283,2 7 0,-12-1-5,-5 7 1,-13-1-347,-4 0 0,-5 1-1251,-2-1 2004,1 8 0,-8-6 0,-3 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7771,'-10'8'1701,"3"2"1,5 5-2502,-4-4 1,-4 3 799,-7-8 0,-8 7 0,-2-3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58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8555,'2'-9'-299,"4"3"1,-4 2 696,4-2-160,3 4 1,-5-5 84,8 7-85,-9 0 399,13 0-484,-14 7 0,11 3-265,-7 7 1,0 6 149,-6 0 0,0 2 55,0-2 0,0-2 26,0 8 1,-6-6-13,0 6 1,0-8-10,6 2 1,0-3-20,0-3 0,0-6 133,0 1 0,0-6 121,0 5-145,0-7 0,8 4-38,4-8 1,-1 0-4,6 0 0,-3-2-64,9-4 0,-4 2-122,-2-7 0,6-1 18,1-5 1,-1 1 122,-6 5 1,0-4-240,0 3 0,1-3 24,-1-3 1,0-5-109,1 0 0,-1 0 71,0 6 1,-5-8-123,-1-4 0,-1-4 181,1-1 0,3 5 28,-8 0 0,5 8 55,-5-2 0,0 4-186,-6 1-1019,0 9 834,0 1 1,-2 8-571,-4 0 1,4 8 948,-4 3 0,-3 5 0,-1 1 0</inkml:trace>
  <inkml:trace contextRef="#ctx0" brushRef="#br0" timeOffset="289">865 398 8473,'17'-10'439,"0"5"0,1-3-436,-1 2 0,6 0 178,0 6 0,2 0-55,-2 0 0,-4 0 47,4 0 1,-3 2-198,-3 4 1,-6 4-382,1 7 0,-8 0 258,2 1 1,-4 1-147,-2 4 0,0-2 70,0 8 0,-8-6 118,-4 6 1,-1-8 107,1 2 1,-3-4 91,3-2 0,3 1-20,-3-1 1,8-6 288,-1 1 1,3-6-155,2 5 0,2-7-42,3 2 0,7-4-620,11-2 0,4 0 118,8 0 334,-1 0 0,1-8 0,-1-1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9:5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7184,'0'-17'-120,"0"6"393,0-1 1,2 1-148,3-7 0,-1 7 14,8-1 0,-6 3 149,5-3 1,-5-1-148,5 7 1,-5-6-333,6 7 179,-8-1-102,11 6 368,-13 0-8,13 0-146,-13 0 0,8 6 6,-5-1 1,-3 9-33,4-3 1,-4 5 17,-2 1 0,0 2-51,0 4 1,0-4 77,0 5 0,0-3-92,0 2 1,2-2 58,4 8 1,-4-6 3,3 6 1,-1-6-22,2 5 0,-2-1-4,7 2 0,-5-4 71,6-8 1,-3 1 4,3-1 0,3 0 68,-3 1 0,3-9-91,2-3 0,-5-2 145,-1 2 1,1-4-62,5 3 1,1-9 10,-1-1 1,6-11-104,0-1 1,0-2 13,-6-10 1,1 6-42,-1-6 1,2-5-168,4-7 0,-4-1-218,4 2 1,-3 3 93,-3-3 1,0-3-89,1 3 0,-9 5 142,-3 7 1,2 7 30,-3-3 0,1 5-308,-6 2 101,0 7 0,-2 3-431,-4 7 1,3 0 274,-9 0 0,6 5-120,-5 1 1,1 10 139,-1 1 0,-3 0 465,8 6 0,-7 4 0,3 0 0</inkml:trace>
  <inkml:trace contextRef="#ctx0" brushRef="#br0" timeOffset="277">762 571 7258,'9'-7'110,"7"5"303,-5-4 1,-1 4 830,1 2-821,1 0 1,3 2-176,-3 4 1,1 3-48,-7 9 1,0-5-15,-6 4 1,0-7 102,0 13-282,0-8 1,-2 14-70,-4-11 0,4 3-866,-4-10-80,4 5-739,2 1 1746,8 0 0,2-7 0,7-3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0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8278,'0'-17'22,"0"0"0,0 5 84,0 1 543,0 7 855,0-11-1413,8 13-17,-6-6 0,7 18 63,-3 7 0,-4 2 31,4 10 1,-4 0 55,-2 5 0,0 7-47,0-1 1,0 0-19,0-5 1,0-2-59,0-5 0,0 3 45,0-8 0,0 0 123,0-5-217,7-1 1,-3-6-39,8 1 1,-7-8 101,7 1 0,-6-3 157,5-2 0,1-7-224,5-5 1,0-9-3,1-2 1,1-10-12,4-1 0,-2-1-167,8-5 0,-6-2 20,6 1 1,-6-5-208,6 6 1,-6-6-57,6 5 0,-6 1 116,5 5 1,-6 3 13,1 3 0,2-2 3,-2 8 1,0 0-132,-6 6 0,-5 1-363,-1 5-439,-7 3 407,4 8 0,-8 8-35,0 3 802,0 5 0,-8 9 0,-2 2 0</inkml:trace>
  <inkml:trace contextRef="#ctx0" brushRef="#br0" timeOffset="508">623 605 8219,'11'-2'675,"1"-3"-424,-1 3 1,7-12 402,-1 9 1,0-1-109,0 6-675,1 0 0,-3 2 17,-3 3 0,-3-1-299,-3 8 1,-4-1 82,4 7 0,-6-1 78,-6 0 0,-2 1 52,-3-1 0,-5-6-75,5 1 1,1-3 632,-1 3 205,7 3-194,-4-5 0,8 2-19,0-1 0,2-7 695,4 2-563,3-4 0,7 0 319,-5 3-631,5-3 263,-7 6-999,1 0 0,-2 1 4,-8 8 0,-8-1-248,-4-5 0,-9 11 348,-2-5-1038,-8 4 657,12-4 841,-13 8 0,-3-6 0,-9 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0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8547,'10'-17'-16,"-5"0"-755,-3 7 530,-2-5 0,2 7 73,4-4 253,-4-3 0,6 5 379,-8-7-212,0 7 94,7-5-264,-5 5 0,8-5 99,-4 4 1,-5 1 186,5 4 17,-4 4-276,6-5-45,-6 7 0,7 5 177,-3 1 0,-4 8-122,4-3 0,1 4 62,-1 3 0,2-1-69,-2 0 1,-4 1 3,3-1 0,3 6-22,-2 0 1,2 0-121,-3-6 0,-1 6 76,8 1 1,-7-1-139,7-6 1,-6 0 110,5 0 0,-1-5 15,1 0 1,5-9 130,-5 3-139,5 4 1,1-8 346,0 3-308,1-3 0,-1-9 7,0-5 1,0-3-57,1-3 0,-1-1-111,0-4 0,6 2-32,0-8 1,0 0 91,-5-5 0,5-3-112,0-3 1,0 3 58,-6-3 0,1 4 22,-1 1 0,-2 2-82,-3 5 0,1 3-450,-7 7-150,7 1 76,-11 7 1,6 5 156,-8 10 1,-2 7-152,-4 11 662,-3 4 0,-16 15 0,-2 2 0</inkml:trace>
  <inkml:trace contextRef="#ctx0" brushRef="#br0" timeOffset="258">779 569 8552,'10'0'878,"-3"0"57,1 0-191,-6 0-370,6 0 1,-2 8-39,-1 4 1,1 3-46,-6 2 0,0 2-466,0 4 1,6 4 38,0 8 1,-1-6-805,-5 0 0,0 5 338,0 7 602,0-1 0,0 2 0,0 2 0</inkml:trace>
  <inkml:trace contextRef="#ctx0" brushRef="#br0" timeOffset="979">157 1693 8378,'0'-25'145,"0"6"0,0 0 858,0 7-718,0 9-409,0-5 1,0 10-30,0 4 1,0 5 194,0 12 0,0-2 102,0 8 1,-2 2 62,-4 9 0,4-1 1,-4 7 0,4-6-48,2 6 0,0-7-89,0 1 0,0-9 162,0-2 1,6-8 5,0 2 0,5-4-169,-5-2 193,8 1-256,-5-1 0,8-8 83,1-3 1,-7-4-9,1-2 0,-1-2-41,7-4 1,-3-9-184,-3-8 0,3-8 97,-4 3 0,7-7-209,5-5 1,-4-5-44,4-7 1,2 3 125,-2 2 0,6-1 128,-6 8 0,2-6-1,-2 6 1,-4 1-18,4 10 1,-3-3 22,-3 3 0,0 4 17,0 2 0,1 4-94,-1 1 1,-5 3 21,-1 3 1,-5 5-1528,5 7 1164,-7 0 1,4 4 455,-8 7 0,-16 8 0,-3 16 0</inkml:trace>
  <inkml:trace contextRef="#ctx0" brushRef="#br0" timeOffset="1292">710 2005 8424,'8'-10'-447,"-4"-3"370,7 7 0,-1-2 1166,1 2 109,5 4 40,-7-13-1089,8 13 1,-5-6-292,0 8 1,-9 2-14,3 4 1,-4-2-278,-2 8 0,0-1 204,0 6 0,-2 3 104,-4 3 1,-3-2-136,-9 8 1,1-8 157,0 2 0,0-4 611,-1-2-60,9 1 97,1-1 0,8-6-156,0 1 0,8-8 31,3 2 1,12-5-143,6-1 1,4-1 8,1-5 0,7 4-952,-1-4 1,6 4 230,-6 2 432,9 0 0,-13 0 0,6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0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10471,'0'17'142,"0"1"1,5 5-76,1 0 0,0 7 130,-6-1 0,0 4-154,0 1 0,0-1 135,0-4 0,0 4-289,0-5 0,6-3 59,0-2 1,5-3-9,-5-3 0,2-7 258,-3-5 1,-1-3-44,8-2 0,-7 0 192,7 0 1,-6-2-161,5-3 0,1-5-43,5-7 0,0-1 31,1 1 0,-1-6-222,0 0 1,1-10 82,-1-1 1,2-1-88,4-5 0,2-4-66,4-3 0,2-2-286,-8-3 0,6 6-121,-6-1 1,0 9 191,-6-2 1,-6 3-254,1 3 0,-6 9 175,5 7 0,-5 3-629,6 9 467,-9 0 0,5 8 572,-8 4 0,0 11 0,0 10 0</inkml:trace>
  <inkml:trace contextRef="#ctx0" brushRef="#br0" timeOffset="325">952 640 8102,'0'-17'112,"0"0"0,2 7 135,4 4 56,-5 4-350,7 2 0,-16 2 70,-3 4 0,-6 4-83,-6 7 0,1 8 67,-6 4 0,6-2 71,-1 1 0,0-1 62,6 2 1,-4 2 152,9-8 1,5 2-144,1-2 0,4-10 79,2 5 1,8-7-90,3 1 0,12 1 3,6-7 1,4 0-118,1-6 1,7 0 112,-1 0 1,2 0-356,-1 0 1,-5-2-108,5-4 0,-7 4-259,-5-4 1,2 4 126,-8 2 0,-6 0-897,-5 0 1352,-9 0 0,5 0 0,-8 0 0</inkml:trace>
  <inkml:trace contextRef="#ctx0" brushRef="#br0" timeOffset="483">1090 796 8102,'0'-17'1804,"0"7"-412,0 2-731,0 8 1,0 10-231,0 7 1,0 10-8,0 13 0,-2 8-771,-3 16 0,-7 9 347,-11 19 0,13-41 0,1 2 0,-4 4 0,1-1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1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8305,'7'-10'-745,"-5"2"0,6 6 458,-8-3 194,0 3 1,6-8 287,0 4 19,-1 5-381,3-7 212,2 0 1,1 6-113,1-4 1,-9 3 268,3-3-17,4 4-29,-8-6 181,5 8 176,-7 0-21,0 0-131,-7 0 0,3 0 272,-8 0-599,9 0 0,-7 0 180,4 0-163,4 0 22,-13 0 1,11 0-167,-7 0 1,7 2 0,-2 4 1,2-4 134,-2 4 1,4 3 175,-3 3 1,-3-3-178,2 3 0,0-1 256,6 7 1,-5 1 23,-1 4 0,0-4-109,6 4 1,0-4-32,0-1 0,0 5-1,0 0 1,0 0-56,0-6 0,0 1-18,0-1 0,2 0-90,4 0 1,-2 1 113,7-1 1,1-5-112,5-1 1,0-5 59,1 5 1,1-7-14,4 2 0,-2-4-29,8-2 0,-2 0-114,2 0 0,3-8-95,-3-3 0,2-1 130,-2-5 1,3 3 26,-3-9 0,-4-2 35,-2 2 0,0-6 6,-6 6 0,5-7-76,-11 1 0,3-4 2,-3-1 0,-3 1-43,-8 4 0,0-4-155,0 5 1,0 3 174,0 2 1,-10 3 18,-7 3 0,-2 7-253,-10 5 0,-6 3 56,-5 2 1,-8 2-242,2 3 0,2 13-201,-3 11 0,1-1 689,-6 7 0,1-4 0,-1 11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1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8345,'0'-10'-2224,"0"3"2101,0 7 251,0-8 27,0 6 41,0-6-168,8 8 0,-6-2 66,3-3 11,-3 3-38,-2-6 1,0 6 87,0-4-3,0 4-53,0-5 0,0 5 7,0-4 73,0 4 0,0-8-35,0 5-28,0 3 1,0-8 31,0 4 12,0 4-49,8-5 1,-6-1-49,6 6-48,-8-6 1,0 7 187,0-5-89,0 4 96,0-6-157,0 8 0,0-2 67,0-3 70,0 3 19,0-6-152,0 8 370,0 0-311,0 8 1,0 1 109,0 8 0,0 7-96,0-1 1,0 5 128,0-5 0,0 6-10,0-6 1,0 6-77,0-6 0,0 2 196,0-2-203,0-4 0,0 6 169,0-7 72,0-1-227,0 0 1,1-5 151,5-1 33,-4-7-178,6 4 0,-8-6 201,0 4-247,0-4 197,0 5-482,0-7 82,8 0-11,-7 8 121,7-6 1,-8 7 5,0-3 1,0-2 39,0 8 141,0-9 16,0 13 72,0-7 1,0 3 321,0-1-214,0-7-206,0 4 1,0-6 209,0 4 26,0-4 61,0 5-131,0-7-29,0 0-173,0 8-124,0-6 1,0 7 76,0-3 4,0-4 37,0 6 207,0-8 136,0 0-683,0-8 1,-2 4-346,-4-7 1,5 5 28,-5-5 0,4-1-267,2-5 0,0-1-3580,0 1 4320,0 0 0,8-8 0,1-2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1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8375,'0'-17'-209,"0"-1"1,0 7 252,0-1 1,0 7-147,0-7 1,2 2 91,4-1 0,-4-4 149,4 3 1,-5 2 159,-1-1 1,6 5 99,0-5-98,0 7 0,-6-6 167,0 4-35,0 4-338,0-5-213,0 7 0,0 7-8,0 5 0,-2 3 104,-4 3 1,2 1 25,-7 4 0,-1-2 97,-5 8 0,5-2 82,1 2 1,1 3-74,-1-3 0,-3 4 140,8 1 0,1-5-156,5 0 0,0-6 47,0 6 1,0-6-160,0 6 0,7-8 136,5 2 0,3-10-32,3-1 1,-1-6-26,0 5 0,0-7-22,1 2 1,5-4-25,0-2 0,2-6-14,-2 0 0,-2-7-20,8 1 1,-6-9-161,6-2 0,-8-2 64,2 2 1,-6 2 66,-5-8 1,1 6-163,-7-6 1,0 6 78,-6-6 1,0 0 37,0-5 1,-8 1 68,-3 4 0,-5-1 136,-1 7 0,0 0-99,-1 5 0,1 7 166,0-1 0,-6 8-388,0-1 1,0 3 147,5 2 1,1 7-725,0 5 1,5 3 108,1 3 1,7-1-676,-2 0 1351,4 0 0,-6 1 0,-1-1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19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225 364 8430,'0'-10'-1348,"0"2"532,0 8 1172,0 0 111,-7 0 30,5 0-341,-14 0 22,15 0-70,-15 0 0,14 2 118,-3 4 0,1-2-34,-2 8 1,4-7-63,-4 7 0,4-6-48,2 5 26,-7 1 1,5 5 11,-4 0 1,4 1-24,2-1 1,0 0-5,0 0 0,6 6-4,0 1 0,7-1-5,-1-6 0,3-6-11,2 1 0,0-1 32,1 7 0,1-3-2,4-3 0,-4-3-36,4-3 0,2-4 8,-2 4 0,6-4-1,-6-2 1,2 0 0,-2 0 1,-4-6 88,5 0 0,-3-7-2,2 1 1,-4-9 94,4-2 0,2 0-127,-2 6 0,0-6 47,-6-1 1,1-4-28,-1 5 1,-5-2 27,-1 2 1,-7 3-72,2-3 0,-4-2-124,-2 2 1,0 0 74,0 6 0,0 0-158,0-1 1,-2 1-94,-4 0 1,2-1 95,-7 1 1,1 0-98,-2 0 1,-3-1-4,3 1 1,-3 0 1,-2-1 152,0 1 1,-1 0 16,1-1 1,0 7 18,-1-1 1,1 9 177,0-3 0,-2 2 0,-5-2 0,5 4-92,-4-3 0,-4 3-32,-2 2 1,-3 7-151,-3 5 1,-5 9-249,0 2 0,-9 10 217,3 1 134,-4 9 0,-1 16 0,-1 3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2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6053,'2'-9'139,"4"3"-145,-4 4 1,7 2-8,-3 0-42,-4-8-15,6 6 46,-1-5 33,-5 7-44,6-8-15,-8 6 160,0-6 22,0 8 306,0 0-223,0-7 123,0 5-77,0-6-37,0 8 1617,0 0-1695,0-8 2,0 7-28,0-7-241,0 8 1082,0 0-849,0 8 44,0-7-56,0 15 1,0-7-1,0 9 1,0-7 20,0 1 1,0 1 105,0 10 0,0-4-78,0 5 1,-6-3 102,0 2 0,1-4-102,5 4 1,0 2-3,0-2 0,0 8-55,0-2 1,0-2-5,0 1 1,0-1-4,0 2 0,0 2-31,0-8 1,-6 2-16,0-2 0,-2-4 112,3 4 0,3-4 348,-4-1-253,-4-1 1,7 0 106,-9 1 194,8-1-179,-11 0-58,13 0-199,-6 1 1,6-3-170,-3-3-139,3 3 96,-6-13-99,8 6 26,0-8-326,0 0-22,8 0 0,-5-8-329,9-4 0,0-5-61,5-6 1,8 2 910,4-8 0,3 0 0,3-5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329 693 10084,'0'-12'285,"0"1"1,0 5-563,0-6 191,0 1 0,0-6 156,0-1 1,0 1 175,0 0 0,-2-1-267,-4 1 1,3 0-167,-9-1 1,2 1 134,-1 0 1,-4 7 62,3 5 1,-3 3 181,-3 2 1,1 0-64,0 0 0,-1 7-120,1 5 0,0 5 76,0 6 0,-1-2 115,1 8 0,0-2-69,-1 2 1,3 2 147,4-8 1,-3 5-113,8-4 1,1 4-58,5-5 0,0 0-133,0-5-62,0-1 1,7-2-185,5-3 1,3-4 84,2-8 1,3-2-88,3-4 0,-2 0 34,8-11 0,-6 3-61,6-9 1,-6-4 17,5-1 1,-6-5 105,1-2 1,-4-7-101,-2-4 0,0-6 37,1-6 0,-1-3-90,0-8 0,1 2 210,-1 3 1,0 12 107,0 12 0,-1 5-67,-5 7 1,3 3 254,-8 7 174,7 9-263,-11 1 1,6 10 543,-8 4 1,0 3-26,0 9 0,-2 7 195,-4 3 0,4 5-362,-4 2 0,-1 7-20,1 4 1,0 4-128,6 2 0,0 0-38,0 0 0,0-6-132,0 0 1,2-6 80,4 6 1,5-13-1386,12 2 0,2-10 267,4 3 911,4-7 0,1 4 0,11-7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2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52 294 8266,'0'-17'796,"-7"0"-407,5-1-295,-6 1 145,8 0-335,0 7 1,2 3 60,4 7-418,-4 0 234,5 0 260,-7 0-154,0 0 345,0 7 0,-1-3 29,-5 8 0,4-1 59,-4 6 1,2-1-92,-2-5 1,5 11-17,-5-5 0,-2 6-68,2 0 0,1-2 43,5 8 0,0-2-166,0 2 1,0 1 74,0-7 1,7 6-22,5-6 1,-3 0 100,3-5 0,1-7 11,10 1 0,-3-8-42,3 1 0,-2 3 5,2-2 1,-4 0 41,4-6 0,2-2-29,-2-4 1,6 2-18,-6-8 1,6 1 12,-6-6 1,0-6-8,-6 0 1,6-2 57,0 1 1,2 3 17,-2-7 1,-3-1-64,3-6 0,-4 6-4,-2 0 1,1 3-18,-1-3 0,-6-2 28,1 8 0,-8 0-249,1 6 0,-3-1 51,-2 1 1,-2 0-391,-3-1 0,-7 7 126,-11-1 1,-2 7-145,-4-7 0,-3 6 140,3-5 0,-10 7 137,-1-2 1,0-2 19,5 3 0,1-3-42,-1 2 0,2 4-148,4-3 1,-1 3-147,7 2 0,0-6-257,5 0 0,1 0-31,0 6 1,5 8-1115,1 4 1874,7 3 0,-12 2 0,7 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2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8158,'0'-10'0,"5"0"-1255,1 5 1050,0 3 1,-4-12 713,3 8-162,-3-7-29,6 3 1,-2-1-258,0-1 86,-1 8-119,-5-3 1,0 5 16,0-4 232,0 4-95,0-6 390,0 8 350,0 0-721,0 8 0,0-4 97,0 8 1,0-1-60,0 6 1,0 6-23,0 0 1,0 8 165,0-2 1,-5 6-96,-1 5 1,-6-2-132,7 9 1,-3-7 13,2 6 0,4-13-122,-4 1 0,5-11 56,1 0 1,0-3-212,0-3 3,0 0-362,0 0-131,7-7 1,-3-2 245,8-8 1,-1 0-540,6 0 1,1-2 208,-1-4 1,6-5-568,0-13 1247,0 5 0,2-21 0,2 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33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156 243 8151,'0'-10'-829,"0"0"843,0 5 338,0 3-138,0-14 1,0 12-136,0-7 0,0 5 335,0-5-178,0 7-6,8-12 173,-6 14 253,5-5-467,-7 7-26,-7 0 1,-1 2-153,-3 3 0,-5-1 135,5 8 0,-3-1 5,3 7 1,-5-7 28,5 1 0,1-1-2,-1 7 1,5 1-49,-6 4 1,7-2-6,-7 8 1,8-6-25,-2 6 1,5-6 61,1 6 0,0-8-181,0 2 1,0-4 139,0-2 0,7 1-82,5-1 1,3-6 25,2 1 0,1-8 4,-1 1 0,0-3-1,1-2 0,-1 0-8,0 0 0,6-2-125,0-3 0,0 1 138,-5-8 1,-1 1-3,0-6 0,-1-7 19,-5 1 0,4-7 7,-3 1 0,-4 0-76,-3-6 1,-3 5 3,-2-11 1,0 5-66,0 1 1,0 1-174,0-1 1,-5 2-56,-1 5 1,-8-3 105,3 8 1,-3 5-945,3 7 0,-4 7 19,3-2 1086,-3 4 0,-3 2 0,1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34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8134,'-10'-17'666,"2"7"-164,8 2 173,0 8-285,0 0 1,0 8 104,0 4 0,6 11-171,0 5 1,0 5-38,-6 2 1,-2-1-277,-4 1 1,4 5 64,-4 1 0,2 1-773,-1-2 1,3-3-63,-4 3 0,4-5-1365,2-7 2124,0 5 0,8-6 0,1 8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3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8038,'-9'-17'189,"-7"7"1,12 1 662,-7 3-117,7 4-187,-4-6-43,8 8 212,0 0-202,-7 8 0,5 4-112,-4 11 0,-2 4-145,2 7 1,-5 1-104,5-1 1,-2 1-150,3 0 1,3-1-278,-4 1 0,-2 1-612,3 5 1,-1-5 107,6 4 1,-2-3 774,-4-2 0,-4 7 0,-7 2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3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260 137 8086,'-18'-16'256,"1"5"0,6-6-255,-1 11-444,1 4 1,-5 0 298,5-4 1,-5 4 241,5-3 1,1 5 88,-1 5 1,-1-1 313,-5 8 1,-1-1-76,1 6 0,0 8-165,0 4 1,7 4 320,4 2 0,4-1-122,2 1 0,0-3 62,0-3 1,0 2-243,0-8 1,2 0-172,4-6 1,0 1 74,11-1 1,-3-6-133,9 1 1,3-8 20,3 2 1,4-6 53,2-6 0,-1-6-258,1-11 1,-3 4-17,-3-4 1,2-4 14,-8-2 1,6 2 68,-6-1 0,-2-1 19,-9-6 0,1-1-3,-7-5 1,0 7-19,-6-1 0,0 2-343,0 10 1,-8-5 147,-4 4 0,-5 9-904,-6 9 0,-6 6 1164,-11 6 0,-4 4 0,-8 7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0:4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174 156 7493,'0'-10'-550,"0"-5"846,0 13-18,0-13 222,0 13-338,0-14 1,0 13 82,0-9 107,0 8 23,7-3-174,-5 7 0,6-2-9,-8-4 1,-2 4 115,-4-4-172,4 4 1,-13 2 218,3 0 1,3 0-102,-3 0 1,6 6-126,-5 0 14,-1 7 0,-3-3-99,4 7 1,-3 0 122,8 1 0,-5 5-20,5 0 0,-6 2 17,7-2 0,-3-2-5,2 8 1,4-2-157,-3 2 0,3 1 80,2-7 1,0 6-140,0-6 1,7 6 58,5-6 1,1 0-44,-1-6 0,3-1 103,-3-5 0,3 3-24,2-8 0,1-1 38,-1-5 0,0 0 22,1 0 0,1 0 53,4 0 1,-4-7-77,4-5 1,2-3-121,-2-3 1,0-7 81,-5-3 1,3-5-97,-4-2 0,4 1-41,-9-1 0,-3-7-149,3-4 1,-8 4 75,1 1 1,-5 7-70,-5 5 1,-5-2-139,-7 8 1,-3 0 86,-3 6 0,2 7-840,-8 4 1,1 4-4,-7 2 1135,0 16 0,-7-5 0,-2 14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0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8304,'10'-11'-30,"-5"-1"52,5 8 300,0-11-156,7 5 1,-6-1 290,1-1-206,-8 8-255,11-3 168,-5 7 1,7-6-44,0 0 0,-5 0 252,-1 6 20,1 0-106,5 0-23,0 0 168,1 0 336,-1 8-620,0-6 1,1 6 66,-1-8 0,-6 6-256,1-1 1,0 1-31,5-6 1,-2 2 110,-3 4 1,3-4-19,-3 3 0,-3-3-226,3-2 179,-1 8 1,1-4 6,-1 7 1,-7-5-39,2 6 0,2-7 96,-3 7-105,1-8 69,-6 11-7,0-5-1,0 7 0,0 0 0,0 1 0,0-7 5,0 1-2,0-1 0,0 7 7,0-1 1,-6-6-5,1 1 1,-3-1-73,2 7 1,4-7 45,-3 1 1,-3-1-6,2 7 0,-5-7-40,5 1 1,-6-1-11,6 7 1,-7-7 1,1 1 1,-3-1-6,-2 6 1,-2 1 73,-4-1 1,3 4-51,-3-4 1,2 5 66,-2-11 1,4 4-53,-4 3 1,-2-7 197,2 1 1,4-6-63,1 5 1,11-7-1,-11 2-65,5 3 0,-4-7-17,-1 4 0,1-2 73,0 2 0,5-4-22,1 3 34,7-3 1,-6-2 60,4 0 21,4 0-45,-5 0 30,7 0 1759,0 0-1735,7 0-95,-5 0 1,8 0 93,-4 0 32,-4 0-118,13 0 0,-11 0 12,7 0 0,-5 6-51,6 0 1,-7 0-19,7-6 1,-6 0 16,5 0 0,1 0 27,5 0 0,-5 0 55,-1 0-76,1 0 0,5 0 77,0 0-23,1 0-54,-1 0 1,0 0-11,0 0-36,1 0 0,-1 0-35,0 0 1,1 0 66,-1 0 0,-6 0-138,1 0 1,0 0 105,5 0 0,0 0-11,0 0 0,1 0 32,-1 0 1,0 0 4,1 0 0,-7 0 112,1 0-68,-1 0 1,6 0 36,1 0 1,-7-6-69,1 0 0,-6 0 159,5 6 1,-5 0 48,5 0 26,-7 0-112,12 0 19,-7 0-108,1 0 1,-1 0 71,-3 0 38,-4 0-17,6 0 345,-8 0 2081,0 0-2080,0-7-159,0 5-143,0-6 0,2 8-835,3 0-370,-3-8 0,14 6-1099,-5-3 0,5 3 2075,1 2 0,0 7 0,1 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08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8494,'0'-12'258,"0"1"0,2 7 119,4-2-162,-4-4 1,7 7 224,-3-9-50,-4 8 0,11-5 196,-7 3 248,0 4-490,2-6 1,-4 8 560,7 0-563,-7 0 1,5 0 99,-3 0 0,-2 6-228,8 0 0,-7-1 33,7-5 0,-6 6-94,5 0 1,1 0-25,5-6 0,0 0-111,1 0 1,-1 2 105,0 3 1,0-3-266,1 4 0,-1-2 71,0 2 1,1-2 13,-1 7-91,0 1 1,-1 5 107,-5 0 1,3 0-166,-9 1 1,1-1 50,-6 0 1,0 1-80,0-1 1,0 0 69,0 1 1,-8 5 22,-3 0 1,-12 5 44,-6-4 0,2 4-22,-2-5 1,0 6 284,-5-6 1,-1 0-82,1-5 1,1-1 180,4 0 1,-1 1 1,6-1 1,-4 0 11,5 0 0,0 1-138,5-1 0,7-5 180,-1-1-252,8 1 1,-3-1 64,7 1 1,2-9 96,3 3 0,5-2-85,7 2 1,2-4 533,4 4 0,-1-5-160,6-1 1,1 0 20,6 0 1,-2 0-269,-5 0 1,5 0-206,-4 0 0,3-5 108,3-1 0,0-2-98,-1 2 0,-5 5-359,0-5 0,0-2 198,5 2 0,-1-5-614,-4 5 1,3-5-113,-3 5 1,-2-6-469,2 6 1,-2-5 449,2 5 0,1 0-784,-6 6 1607,-1 0 0,-14 0 0,-1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11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8028,'0'-9'-80,"0"-7"1,8 13 561,3-9 1,-3 6 23,-2-5-183,3 7 0,-5-10-79,8 9 1,-9-3 371,3 2 68,-4 4-73,-2-5 371,0 7 1145,0 0-1773,0 7-216,0 3 0,0 7 26,0 1 1,0 5 167,0 0 1,0 7 46,0-1 0,0 10 175,0 1 0,-2 8-188,-4-2 0,3-2 87,-9 2 1,6-7-183,-5 1 0,5-3-42,-5-3 1,5-1-41,-6-4 1,6 2 53,-5-8 1,7 0 135,-2-6 88,-3 0-1,7 1-240,-6-1-371,8-8 203,0-1 1,0-10-130,0-4 0,8-5-1458,3-12 0,7-6 729,5-11 1,4-10-3727,7-8 4526,8-7 0,-5 11 0,5-6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7695,'-17'0'0,"0"1"4117,-1 5-1348,1 4-6200,8 7 3431,1-7 0,16 5 0,1-5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13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7660,'7'-9'-1453,"-5"1"1444,14 1-21,-14 5 10,13-6 35,-13 0 20,13 6 0,-11-5-6,8 7 207,-9 0-195,5-8 342,-8 6-176,0-6 351,0 8 781,0 0-985,-8 0-55,6 0 55,-5 0-339,7 0 629,0 0-286,0 8-160,0-6 0,0 8 29,0-5 1,0-1 138,0 8 0,0-5 125,0 11 0,-2-5-90,-4 10 1,4-2-141,-4 2 0,4 2 51,2 4 1,0 4 132,0-4 0,-1 3-112,-5 3 1,4-1 181,-4 1 0,-2-2-176,3-4 1,-1 3 63,6-3 0,0-4-77,0-2 0,0-4-95,0-1 1,0-1 93,0 0 1,0-5-66,0-1 1,0-5 198,0 6-92,0-9 58,0 5-74,0-8-16,0 0-592,0-8 0,6 5 172,-1-9 0,7 0-1872,-6-5 0,7 2 209,-1 3 1748,3-3 0,2 5 0,1-7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23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1 848 6608,'9'0'121,"1"-6"-55,-4 1-32,-5-1 1,9 6 251,-4 0-248,-4 0-5,13 0 196,-5 0-140,7 0 1,-5 0 81,-1 0-103,1 0 0,5 0-3,0 0 1,0-2 26,1-4-33,-1 4 0,0-5-42,1 7 1,-1 0 43,0 0 0,1 0-68,-1 0 1,6 0 48,0 0 0,0 0-47,-6 0 1,1 0 38,-1 0 0,2 0-3,4 0 0,-4 0-34,4 0 1,-1 0-9,1 0 1,-2 0-28,8 0 0,-6 0 55,5 0 1,-4 0 62,4 0 0,-1 0-58,2 0 1,2 0 4,-8 0 0,6 0-2,-6 0 1,6 0 5,-6 0 0,2 0 8,-2 0 1,-4 2 0,4 3 0,2-3-74,-2 4 0,2-4 62,-2-2 1,-4 0-73,4 0 0,2 0 41,-2 0 0,8 0-2,-2 0 0,2 0-3,-3 0 0,5 0-7,-4 0 0,2-2 47,-3-4 1,3 4 9,-8-3 1,6-3 135,-6 2 1,6 0-95,-6 6 1,6 0 37,-6 0 0,0 0-87,-6 0 0,1 0 9,-1 0 0,2 0-39,4 0 1,-4 0-24,4 0 0,-3 0 14,-3 0 1,0 2-131,1 4 0,5-4 7,0 4 0,2-4 60,-2-2 0,-4 0-15,4 0 0,2 0 53,-2 0 0,6 0-1,-6 0 1,6 0 28,-6 0 1,0 0 18,-6 0 0,6 0 101,0 0 1,2 0-77,-2 0 0,-4-6 77,4 0 1,-1 0-99,1 6 1,-4 0 2,4 0 1,-4 0-25,-2 0 0,1 0 10,-1 0 0,0 0 17,1 0-22,-1 0 1,-6 0-109,1 0 0,-6 0-181,5 0 1,-7 2-353,2 4 0,-4-2 24,-2 7 611,0-7 0,0 12 0,0-7 0</inkml:trace>
  <inkml:trace contextRef="#ctx0" brushRef="#br0" timeOffset="1000">3425 537 7872,'9'-17'-952,"1"5"1214,-4 1-84,-5 7 0,7-6 577,-8 4-87,0 4-216,0-5-418,-8 7 0,-1 2 14,-8 3 0,-1 5 51,1 7 1,0 3 0,-1 3 1,-5-4-100,0 4 0,0-4 92,6-2 0,0 3-130,-1 3 0,1-10-229,0 4 1,5-3 102,1 3 0,7-5-502,-2-1 0,4-7 33,2 4 434,0-8 331,0 7 410,0-5-378,8 6 1,-6 0 40,4 3 1,-5-1-16,-1 1 0,0 1 254,0 5 0,0 1 215,0-1-329,0 0 1,0 0-102,0 1-324,0-1 176,0 0 0,2-1-198,4-5 1,-4-1-820,4-4 711,-4-5 0,0 7-146,3-8 0,-1 0-77,8 0 1,-1-8-58,7-3 1,5-4 120,0-3 0,6-1 383,-6-4 0,5 4 0,-4-4 0,1 9 0,-2 3 0,-4 1 0,4-1 0,-4 3 0,-2 8 0,1 0 0,-1 0 0,-6 0-2,1 0 0,0 0 349,5 0 1,0 0 1,0-8 174,1-3 1,1 1-26,4-1 1,-4-1-70,4-5 1,4-1 10,2 1 1,-2 0-116,2 0 0,-2-1-298,1 1 0,3 0-144,-8-1 1,6 1-211,-6 0 1,-6 5 30,-5 1 1,-2-1-218,1-5 1,-1 5 195,-5 1 0,-3 5-293,4-5-77,-4-1 408,-2-5 0,-2 1 276,-4 5 1,-3 1 91,-9 5 27,1 3 0,-4-8-97,4 4 107,-12 4 1,17-5 136,-11 7 278,4 0-17,2-8-384,-1 6 1,7-6 29,-1 8-52,9 0 0,-11-2 97,8-3-39,1 3-6,5-6-327,0 8 155,0 0 1,2 8 50,3 3 1,5 5 16,7 1 0,0 8 47,1 4 1,1 5 2,4 7 1,-2 3-33,8 8 1,-6 0 107,6-1 0,-6 1 57,6 0 0,-6-6-77,6 0 0,-8-7-172,2 1 1,2-5 126,-2-6 1,6 1-125,-6-7 0,0-1 96,-6-11 1,6 3-27,0-9 1,0 7-89,-5-6 0,-1-1-22,0-5-436,0 0 321,1 0 0,-3-2-297,-3-3 0,-3 1 170,-3-8 0,-4 7-248,4-7 0,-4 6 70,-2-5 0,0 5-354,0-6 811,-8 9 0,-9-13 0,-10 7 0</inkml:trace>
  <inkml:trace contextRef="#ctx0" brushRef="#br0" timeOffset="1201">4289 208 8202,'0'-51'1566,"-6"6"-862,1 5-611,-1 11 0,6 10-105,0 7 27,0 9 0,2-5 14,4 8 1,-3 0 4,9 0 0,-6 0-708,5 0 458,1 8 0,5 3-1021,0 12 580,-7-4 272,5 14 385,-5-14 0,7 14 0,1-6 0</inkml:trace>
  <inkml:trace contextRef="#ctx0" brushRef="#br0" timeOffset="2101">4808 779 8103,'0'-11'573,"0"-1"-195,0 8-256,0-11 1,6 5 454,0-7-340,-1 7 0,1 1 119,0 3 1,2 4-35,-3-4-274,-3 12 0,12 9 124,-9 8 1,1 8-148,-6-2 0,0 4-38,0 1 1,0 1 121,0-1 1,0-5-341,0 0 0,-2-2 78,-3 2 0,3-2-203,-4-4 1,4-10 26,2 4 0,0-3-564,0 3 483,0-7 326,0-2 1,0-10 48,0-4 0,2-6-93,4-11 1,-4 2 169,3-8 0,5 0-65,1-5 1,-1-1 20,2 1 1,5 7-43,6 4 0,6 4 5,-6 1 1,8 7 31,-3-1 1,-1 6-11,2-5 0,6 5 129,5-5 0,-5 7-94,-7-2 1,1 2 344,6-2 1,-6 4-130,-1-3 0,-6 3 100,1 2 1,-6 2 28,-6 3-286,-3 5 1,-8 9-25,0 4 0,-4-2-198,-7 8 1,-3-6-47,-14 6 1,4-2 78,-4 2 0,-1-4-131,-6-8 0,6-1 24,1-5 1,5 3 166,-6-9 1,8 1 37,-2-6 0,3 0 150,3 0 1,0-8-133,-1-3 1,7 1 192,-1-1 1,9-1 195,-3-5 1,4 5-108,2 1 1,8 1-218,3-1 1,6-3 73,6 8 1,-3-7-89,3 1 0,4 3-85,1-3 0,-3 9-447,-2-3 239,-3 4 0,-3 2-598,0 0-982,-7 0 717,-2 0 456,-8 0 645,0-8 0,0-1 0,-16-16 0,-3-2 0</inkml:trace>
  <inkml:trace contextRef="#ctx0" brushRef="#br0" timeOffset="2301">5206 675 8103,'-8'-17'0,"4"0"132,-7-1 0,5 7 371,-6-1 137,9 9-136,-5-5-334,0 8 0,6 8 103,-3 3 0,3 4 100,2 3 0,0-1-129,0 0 0,0 6-15,0 0 0,0 8-419,0-2 1,0-2 190,0 2 0,0-6-589,0 6 1,0-3 128,0 3 0,2-4-129,3-7 0,-1-7-68,8 1 229,-1-9 1,6 5 1,1-8 1,5-9 122,0-9 0,2-7 302,-2-9 0,-4-9 0,14 7 0,-6-6 0</inkml:trace>
  <inkml:trace contextRef="#ctx0" brushRef="#br0" timeOffset="2522">5794 381 8103,'9'-21'349,"-3"4"1,-4 9 962,-2-3-331,0 7-826,0-4-84,0 8 81,0 0 0,-6 8 15,0 3 1,1 5-24,5 1 1,-6 6-150,0 0 0,0 0 97,6-5 0,8-3 94,4-4 0,3 5-76,2-5 1,3-3-41,3-2 1,2 1-153,3-1 0,3 2-326,-8-2 0,0-4-173,-5 3 1,-1 5-627,0 1 0,-7 5 1207,-4 1 0,-5 0 0,-1 1 0</inkml:trace>
  <inkml:trace contextRef="#ctx0" brushRef="#br0" timeOffset="2834">5828 883 8103,'0'17'337,"0"0"-291,0 1 0,0-1 1019,0 0-587,0 1 0,0-1 87,0 0 0,-5 2-383,-1 4 1,0-3-231,6 3 0,-6-2-663,0 2 0,-5-2 456,5 8 1,-5-8-1148,5 2 938,-8-4 0,5-3 22,-8-5 1,5-3 110,1-8 1,5-2 330,-6-4 0,8-5 0,-1-12 0,-3-2 0,2-4 0,0 4-102,6 8 58,8-1 219,2 9 0,7 1-4,0 8 1,-1 8 608,-5 3 1,5 5-33,-5 1 1,4 2 255,3 4 0,-5-2-649,4 8 1,-3-6-168,9 6 0,-2-8-1053,2 2 1,6 2 315,11-2 549,-3 0 0,13-5 0,-6-1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1:34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1055 8259,'11'0'0,"1"0"0,-1 0-276,7 0 0,-1 0 243,0 0 0,0 0 33,1 0 0,-1 0 105,0 0 0,1 0-15,-1 0 1,6 0 13,0 0 0,0 0 40,-6 0 1,1 0-72,-1 0 0,0 0 31,0 0 1,7-2-62,-1-4 0,0 4-14,-6-3 0,6 3-11,0 2 1,6-2 36,-6-4 1,6 4-108,-6-4 1,8-1 73,-3 1 0,-1 0-25,2 6 0,-6-6-77,6 1 0,-6-1 102,6 6 1,-8-6 113,2 0 1,2 0-114,-2 6 1,0 0 3,-6 0 0,7 0 15,-1 0 1,2 0-3,-2 0 0,-2 0-20,8 0 1,-6 0 1,5 0 1,1 0-75,6 0 1,-6 0 76,-1 0 1,1 0-98,6 0 0,-4 0 63,3 0 0,-3-5 1,9-1 1,-3-2 11,-3 2 1,1 5-2,0-5 1,1 2-15,4-2 0,-3 4 4,3-3 0,3-3-102,-3 2 1,6 0 98,-6 6 1,3-5 22,-3-1 1,-2 0 51,9 6 1,-7-6 167,6 0 0,-2-1-194,2 1 0,4 4 14,-4-4 0,-1-1-54,1 1 1,-8-2 57,2 2 0,3 5-55,-3-5 1,0 4 50,-5 2 0,0-6-33,-1 0 1,-5 1-15,0 5 0,-2 0-7,2 0 0,-4 0 4,-8 0 1,0 0 10,0 0-581,1 0 191,-1 0-974,-7 0 1350,-3 0 0,-7 0 0,0 0 0</inkml:trace>
  <inkml:trace contextRef="#ctx0" brushRef="#br0" timeOffset="696">3217 674 8074,'0'-17'1151,"2"6"-1645,4-1 0,-2 8-47,7-1 707,-7 3 18,4 2 1,-8 7 462,0 5 0,0 3-69,0 2 1,0 3-236,0 3 1,0-4 29,0 4 0,0 2-128,0-2 0,2 0-18,3-6 1,-1 1-96,8-1 0,-6 0-196,5 1 0,-5-1-21,5 0 0,-1-5-244,1-1 1,3-5 84,-8 6 1,1-9-633,-1 3 269,-4 4 94,6-8 473,-8 5 0,0-14-50,0-5 0,0-3 37,0-3 0,-2 1-81,-4 0 1,4 0 16,-4-1 0,4 1 166,2 0 0,6-1-68,0 1 0,6 6 111,-7-1 1,9 2-105,-3-1 0,5-4 32,1 3 1,8-3-43,4-3 0,-2 3 8,1 3 1,3-3-30,10 4 0,-5-5-27,4-1 0,-3 5 74,-2 1 1,-1 5-4,1-5 1,5 5 227,0-6 0,1 8-88,-7-1 1,1 3 20,-1 2 1,-5 0 5,0 0 1,-8 7 140,2 5 1,-3 3-211,-3 3 1,-8-1-16,-3 0 0,-6 8-134,-6 4 1,-3-2 90,-8 2 0,-7-2-195,1 1 0,-7 3 22,1-8 0,2 0-201,-2-5 1,8-3 76,-2-4 0,-2 3-59,2-8 0,-2-1 201,2-5 55,4 0 1,-6-1 331,7-5 0,3-4-145,3-7 0,5 0 24,7-1 0,0 1-73,0 0 1,0 5 172,0 1 1,7 1 30,5-1 1,5 1 61,6 4 0,-3 4-231,3-4 1,-2-1-46,2 1 0,-4 0-192,4 6 1,-9 0 4,-3 0-231,1 0 1,-1-2-28,1-3-1629,-8 3 1076,3-6 929,-7 8 0,-7-8 0,-3-1 0</inkml:trace>
  <inkml:trace contextRef="#ctx0" brushRef="#br0" timeOffset="938">3857 467 8074,'0'-17'156,"0"-1"127,-8 9 995,6 1-532,-5 8 621,7 0-890,7 0 0,-5 8 10,4 3 1,-2 12-291,2 6 0,-4 4-202,3 1 0,-3 1-59,-2 0 1,-6 5-256,1 0 1,-1 1 0,6-7 1,-2-5 177,-4 0 0,4-8-515,-3 2 0,3-4 217,2-1 1,2-7-737,3 1 691,-3-9 0,14 5 8,-5-8 1,-1-2 32,1-4 442,1-3 0,13-16 0,2-2 0</inkml:trace>
  <inkml:trace contextRef="#ctx0" brushRef="#br0" timeOffset="1540">4514 294 8074,'10'-27'0,"-1"2"31,-3 8-282,-4 0 1367,6-1 1,-8 7 442,0-1-964,0 8 0,0-1-292,0 10 0,-6 7-101,0 11 1,-2-2-124,3 8 1,3-6 98,-4 6 0,4-8-91,2 2 1,0-4 103,0-1 0,8-1-199,3 0 0,7-7-70,5-5 0,2-3-48,3-2 0,9 0 68,-8 0 1,5 0-286,-11 0-379,8 0 1,-12-5-7,4-1-1476,-11 0 834,-4 6 639,-8 0 1,-8 8 377,-4 3 1,-1-1 352,1 1 0,-3-5 0,4 6 0,-5-1 0,-1 7 0,5-7 0,1 1 0,-1-1 0,-5 6-31,0 1 1,5-3 89,1-3 1,7 3 513,-2-3 0,4-3-114,2 3 1,0-1 24,0 6 0,0 1 56,0-1 0,0 0 241,0 1 1,0-1-184,0 0 0,0 2-181,0 5 1,-2-3-501,-4 7 1,3 1 109,-9 6 0,1-1-592,-7 1 1,1-6 215,0 0 1,-1-8-113,1 2 1,0-4-42,0-2 1,-1-1-357,1-5 1,0-3 140,-1-8 0,1 0 274,0 0 1,1-8 466,5-3 0,3-7-128,8-5 0,0-2 276,0-3 1,8-3-195,3 8 0,5 2 114,1 9 1,0-1 195,1 7 1,1 0 279,4 6 0,-4 0 650,4 0 0,-2 8-521,2 3 0,-3 5 277,3 1 1,-2 0-411,2 1 0,-4-1-199,4 0 1,2 1-493,-2-1 0,8 0-518,-2 0 0,-2 1 606,1-1 39,1-7 0,6 5 0,-1-5 0</inkml:trace>
  <inkml:trace contextRef="#ctx0" brushRef="#br0" timeOffset="2978">5240 657 8044,'-9'-17'135,"1"7"0,8 1 648,0 3 0,8 4-266,3-4 1,12-1 220,6 1 0,0-8-276,6 3 0,-3-3-154,14 3 1,-7-5-338,1 5 1,2-3-326,-1 3 1,-7-2-79,-5 7 1,-8-6-544,2 6 1,-9-1-707,-3 1 545,-7 4 456,4-13 1,-8 11 679,0-8 0,-8 7 0,-3-7 0,-5 1-99,-1-7 1,-6 3 98,0 3 0,0-1-6,6 7 1,5-2-63,1 3 1,-1 3 601,-5-4 0,5 10-217,1 2 1,7 9 218,-2 2 1,-2 8-178,3 10 1,-1 3 118,6 8 1,-6-3-79,0 14 1,-1-7-139,1 8 0,2-4-62,-8-2 0,3-6-145,-3 0 0,-3-6-363,3 6 1,3-7 246,-3 1 1,3-11-396,-3-6 0,-3-4 225,3-2 0,-3 1 21,-2-1 0,5-7 174,1-5 1,-1-3 296,-5-2-230,-1-7 1,3-3 140,4-7 0,-3-3 140,8-3 1,1 2-86,5-8 1,1 6 25,5-5 1,6-1-67,11-6 1,4-5-88,7-1 0,1 1-121,-1 6 0,9-3-218,3-3 1,4 1 71,2-7 0,0 2-117,-1-2 1,1-4-474,0 4 0,0 3 309,0 3 0,-6-4-231,0-2 0,-9 4 186,-3 1 1,-1 7 444,-10 5 0,6 4 87,-6 8 1,0-1 41,-6 1 1,1 2 639,-1 3 1,0 2-404,0 5 1,1 3 520,-1-4 0,0 4-307,1 2 0,-1 8-14,0 3 1,-7-1-113,-4 1 1,-5 3-353,-1 9 0,0-2-95,0 8 0,-7-2-76,-5 2 1,-3 1-264,-2-7 1,-1 2-660,1-2 0,0-9-535,-1 3 1071,1-3 1,0-5 124,0-3 1,-1-4 201,1-2 0,5-8 138,1-3 1,1-10-127,-1-2 1,-3-6 153,9 6 1,-1-6 123,6 6 1,0 0 384,0 5 103,0 1 1,6 6 80,-1-1 493,1 8-343,-6-3-204,0 7-290,0 0 0,0 7-46,0 5 1,0 5-99,0 6 1,-8 6 35,-3 11 0,-5 12-96,-1 12 1,-2 10 94,-4 7 0,2 11-493,7-43 1,-1 0 0,1 5 0,-1 0 216,-2 1 1,0 0 0,-1 2 0,1 1-5,-1-3 0,1-1 0,3 0 0,1 0-90,2-5 0,-1 0 0,-13 45-495,2-7 0,2-14 325,10-4 1,-3-14 59,8-3 0,1-13 112,5-10 1,-2-8-175,-4 2-30,4-12 173,-6-3 0,8-10 468,0-4 0,0-3-521,0-9 1,0-5-133,0 0 1,0-7-60,0 1 1,0 2-17,0-2 1,0 2 428,0-2 0,0-3 0,0 5 0</inkml:trace>
  <inkml:trace contextRef="#ctx0" brushRef="#br0" timeOffset="3515">5673 1061 8044,'-6'-17'108,"0"0"1,-5 5 303,5 1 0,0-1-241,6-5 0,2-1 0,4 1 1,5 6 217,12-1 0,6 2-158,12-1 1,3-3-88,8 9 1,7-7 15,5 6 0,5-1-189,6 1 0,2 2-56,3-7 1,-3 5 104,-8-6 0,-7 7-180,-5-7 0,-8 8-91,-3-2 1,-14-1-425,3 1 1,-12-6 348,0 7 1,-10-3-53,-1 2 1,-8 2-28,2-7 1,-6 5-6,-6-5 0,-4 5 368,-7-6 0,-6 3-28,0-3 1,-6 2 412,6 5 1,-8 3-269,2-4 0,4 4 128,2 2 0,-4 2-16,-1 4 1,3-2 211,2 7 0,-2 6 7,2 7 1,-6 6 131,6-1 0,-6 4 41,6 1 0,-2 7 214,2-1 0,9 2-337,-3-1 0,5-5-68,1 5 0,3-11-350,8-1 0,0-8 124,0 2 0,8-3-626,3-3 1,-1-8-6,2-3 0,-1-4-375,6-2 0,3-2 271,3-4 0,-4-5-304,4-12 1,2 2 451,-2-8 1,2 8 198,-2-2 0,-4 5 613,4 7 1,-9 3-217,-3 8 886,1 0 0,-3 8-144,-3 3 0,-4 7 263,-2 5 1,0-2-694,0 8 0,0-8-279,0 2 0,2 2-877,4-2 1,1-6 511,5-5 0,5-3-524,1 3 1,1-4 147,10-8 537,-1 0 0,15 0 0,1 0 0</inkml:trace>
  <inkml:trace contextRef="#ctx0" brushRef="#br0" timeOffset="4495">7489 300 8076,'5'-19'238,"1"-4"1,2 4 1038,-3-4-827,-3 11 0,8 3 326,-4 3-916,-4 4 190,5-6 1,-7 16-217,0 3 1,-7 5 120,-5 1 1,3 8-313,-3 4 1,-5 4 120,-6 1 0,-2 1-61,2-1 1,3 1 27,-3-1 0,6-1-143,6-4 1,-5 2 103,5-8 0,3 0 61,2-6 0,2 0 231,-1 1 1,3-7-125,-4 1 1,6-3 257,6 3 46,-4 3-82,13-5 1,-7 7 20,3 0 1,-1-5 212,-4 0 1,-5-1 20,5 6 1,-4 1-83,-2-1 1,0 0-230,0 1 0,0 5 96,0 0 0,0 0-119,0-6 1,0 6 115,0 0 1,0 0-21,0-6 1,-2 1 56,-4-1 1,5 0 167,-5 1 1,4-1 34,2 0 0,0 1-84,0-1 1,0-6-417,0 1 378,0-1-306,0 7 0,0-7-413,0 1-425,0-8 348,0 3-221,0-7 168,0 0 372,0-7 1,0-3-174,0-7 0,2 1 68,4 5 0,-5-5 345,5 5 0,4-12 0,-1-4 0</inkml:trace>
  <inkml:trace contextRef="#ctx0" brushRef="#br0" timeOffset="4706">7869 439 8474,'0'-10'209,"8"2"-665,3 8 0,5 0 1138,1 0 0,0 0-230,0 0 0,1-2-17,-1-3 1,6 3-527,0-4 1,6 2-413,-6-2 0,0 4-380,-6-3 0,6-3 456,0 2 0,-1-1-280,-11 1 707,4 4 0,-5-21 0,7 4 0</inkml:trace>
  <inkml:trace contextRef="#ctx0" brushRef="#br0" timeOffset="4844">8215 214 7986,'-17'2'0,"-1"3"0,7-3 860,-1 4 0,6 2 338,-5-2-676,-1 7 0,1-3 67,-1 7-537,8 0 1,-3 6-311,7 0 0,0 8-639,0-2 0,-2-2 25,-4 2 1,4-1 871,-4 7 0,-3 0 0,-1-1 0</inkml:trace>
  <inkml:trace contextRef="#ctx0" brushRef="#br0" timeOffset="5186">7921 802 7986,'0'9'41,"0"-1"0,2-8-282,4 0 1,3 0 93,8 0 1,1-6 333,-1 1 0,2-7-56,4 6 0,-4-5-94,5 5-186,-5 0-65,-2 6 1,-7 2 161,-5 4 0,-3 3 38,-2 9 0,-2 5 258,-3 0 0,-5 8-116,-7-3 0,-1-1 473,1 2 1,0 0-35,0 6 1,1-7 163,5 1 0,1-6-339,4 6 1,4-8-38,-3 2 0,5-3-295,5-3 1,5 0 104,7 0 1,1-1-294,-1-5 0,2-1 164,4-4 0,-2-4-594,8 3 0,-6-9 88,6-1 0,-8-9-135,2 3 0,-6 1 314,-5-1 0,1-1-28,-7-5 1,0-2 279,-6-4 0,-2 3-84,-4-3 1,-3 6 345,-9 5 0,1-3-134,0 4 0,1 1-518,5-2-554,-4 9 983,13-13 0,9 7 0,13-9 0</inkml:trace>
  <inkml:trace contextRef="#ctx0" brushRef="#br0" timeOffset="5641">8941 750 8044,'-15'-2'1765,"3"-4"-594,-3 4-683,13-5 1,8 1-186,11 0 0,12-2 111,0 3 0,5 3-103,7-4 0,-3 2-256,8-2 0,-7 4-186,1-3 0,-9-3-424,-3 2 1,-6-2-527,1 3 0,-4 3 428,-2-4 1,-5-2-827,-1 3 418,-7-9 1062,4 5 0,-16-7-15,-3 5 0,-5-5-26,-1 5 1,-2 3 92,-4 2 0,3 4 461,-3 2 0,4 2 259,2 4 0,0 4-343,-1 7 1,3 8 210,3 4 0,-3 11-188,3 6 1,3 6-34,-3 6 0,1-3-98,-7 9 1,1-1-75,0 6 0,2-9-239,3-8 0,-1-8-255,7-9 1,0-8-254,6-4 0,0-4 104,0-2-483,0-7 572,0-3 0,6-14-232,0-5 1,5-9-183,-5-2 0,0-8-931,-6 2 1651,0-3 0,0-3 0,0 1 0</inkml:trace>
  <inkml:trace contextRef="#ctx0" brushRef="#br0" timeOffset="5823">8924 1009 8044,'-27'0'0,"0"2"158,4 4 1,4 4 281,-4 7 1,3 0 531,3 0 1,2 3 43,3 3-477,-3-4 0,13 6-402,-4-8 1,12-1 43,6-5 1,5-3-674,6-8 1,-2 0 375,8 0 1,0-6-289,5 0 0,-5-7-136,0 1 1,-6-3-388,6-2 1,-2-6 311,1 0 1,5-2 20,-4 1 1,-2 5 301,2-4 1,0-2 291,5 2 0,-7 0 0,13-2 0,-3-2 0</inkml:trace>
  <inkml:trace contextRef="#ctx0" brushRef="#br0" timeOffset="5969">9702 663 9074,'-17'18'900,"5"-1"13,1 0 1,-1 1-519,-5-1 0,1 0-466,5 0 1,-3 1-202,9-1 1,-1 0-550,6 1 0,0-7-1703,0 1 2524,0-8 0,8 11 0,1-5 0</inkml:trace>
  <inkml:trace contextRef="#ctx0" brushRef="#br0" timeOffset="6749">10065 214 8044,'10'-17'1263,"-3"-1"1,-1 7-981,0-1 0,6 6-350,-7-5 0,3 7 353,-2-2-10,-4 4 141,13 2-496,-5 0 0,5 2-707,-3 4 578,3 4 0,-11 7-54,7 0 1,-7 1 191,2-1 0,-4 0 62,-2 0 1,0 1 34,0-1 1,-2 2-101,-4 4 1,4-4 227,-4 5 1,-1-5 13,1-2 1,-2 0 102,3 1 1,3-1-3,-4 0 1,-2 6-122,2 0 1,-5 0 2,5-5 1,-5 5 74,5 0 0,-6 2-188,7-2 1,-3-4 97,2 4 1,4-4-180,-4-1 1,4-1 83,2 0 0,8-1-59,4-5 0,5 3 46,6-9 1,6 7-100,11-6 1,-1 5 78,7-5 1,-6 5-26,6-5 0,-2 8 12,3-3 1,-5-1 28,-8 1 0,-1 1 284,-4 5 1,-4 0 64,-8 1 0,-2 1 84,-3 4 1,-4-4-113,-8 4 0,0 4 70,0 2 1,-8 2-193,-4-2 0,-5 3-54,-6-3 1,2 4-325,-8 1 0,6 1 179,-6-1 1,0 1-593,-5 0 1,5-3 301,0-3 1,-5 2-479,-7-8 0,-1 2 152,2-2 0,3-4-52,-3 4 0,5-11 161,6-7 1,-1-3 214,7-2 0,-8 0-198,2 0 0,4-9 64,2-8 1,2-3-108,-2-9 0,4-5 111,-4-6 0,9-1 345,3 7 0,1-3 96,-2-3 1,5 9 62,7-4 0,-2 7-91,-4-1 1,4 2 176,-4 4 0,4 4 357,2-4 1,6 9-200,0 3 0,6 5 1229,-7-6-953,9 8 0,-10-3 680,7 7-876,-7 0 1,4 7-3,-8 5 1,0 3-52,0 3 1,-8 5 148,-4 0 0,-3 2-418,-2-2 0,5-10 42,1 5 0,7-11-181,-2 5-284,-4-8-33,9 3 1,1-7 234,11 0 1,4-6-119,3 1 0,-1-7 194,0 6 0,1 1 439,-1 5 309,0 0-508,1 0 1,-9 7 11,-3 5 0,-6 3-304,-6 3 0,-11 7-3112,-12 3 3200,-4 5 0,-9 2 0,-2-1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2:23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7931,'-9'-8'-318,"-1"4"110,4-7-42,5 7 108,-15-4 290,14 1-109,-5 5 1,7-8-232,0 4 212,0 4 0,0-7-170,0 3 82,7 4 1,1-8 61,3 5 1,-1 3-13,-4-4 1,-2 4-5,7 2 0,-7 2-29,2 4-27,3-4-4,1 13 62,7-5 1,1 5-14,-1-3 46,0 3 1,0-11-30,1 7 1,-3-5 36,-3 6 1,3-7 42,-3 7-23,3-8 1,2 9-6,1-7 1,-7 7 2,1-1 0,-1-3-46,6 3 0,1 0 26,-1 5 0,-5 0-18,-1 0 1,1 3 12,5 3 0,0-2-19,0 8 1,1-8-3,-1 2 0,0-4 0,1-2 0,5 1 2,0-1 0,0 0 1,-6 1 1,6-1-1,0 0 0,6-5 4,-6-1 1,2-1 44,-2 1 0,-4 5-42,4-5 1,2-1 57,-2 1 0,2 1-34,-2 5 1,-1 2 5,6 4 0,-5-3-27,6 3 1,-2 2-6,2-2 0,4 2-18,-4-2 1,-3-2 22,3 8 0,-6-6-47,6 6 1,-2-8 43,2 2 1,4 2-33,-5-2 1,-1 0 26,2-6 1,-8 0-3,2 1 0,2-1 30,-2 0 1,6 1 5,-6-1 1,2 6 11,-2 0 1,-2 0-35,8-6 1,-6 1 2,6-1 1,0 6 3,5 0 1,-5 0 13,0-6 1,-2 1-29,2-1 0,3 6-2,-3 0 1,4 0-4,2-5 0,-7-1-6,1 0 0,0 0-7,6 1 0,-1 5 21,1 0 0,-6 0-10,-1-6 0,1 0 4,6 1 1,-6 5 91,-1 0 0,-4 2-85,4-2 1,1 2 4,6 4 1,-6 1-10,-1-7 0,1 6-2,6-6 1,3 6-3,-3-6 0,3 2 15,-9-2 0,4-3-53,1 3 1,1 2 31,-1-2 0,1 5-5,0-5 1,-1 2 6,1-1 1,-6-5 0,-1 4 0,1 2 6,6-2 1,-1 2 1,1-2 0,-2-2 30,-4 8 0,3-6-32,-3 6 1,-2-2 86,2 1 0,-2 3-74,1-8 1,3 8 49,-8-2 1,6-2-45,-6 1 1,8-1 4,-2 2 0,-2 2-25,1-8 0,1 6-6,6-6 0,-1 8-3,1-3 0,-6-3 20,0-1 1,-1 0-44,7 0 0,0 1 34,-1-2 0,1-4-20,-1 4 1,1 2 13,0-2 1,-1 8-1,1-3 1,-1-1 1,1 2 1,0-2 0,-1 2 0,1 4 0,-1-5 0,1 5 0,-1 2 0,1-7 0,0 1 0,-1 0 0,1 6 0,-1-1-50,1 1 1,0-1 42,-1 1 1,3-6-3,3 0 1,-4-2-17,5 1 0,-3 5-3,3-4 1,-5-2 34,4 2 0,-3-3-21,-2 3 0,-1 4 38,1-4 1,-1 2 5,1-3 0,0 5 7,-1-4 0,6 4-26,1 1 1,-5 1 6,-1-1 0,-4-5-7,9 0 1,-4-2 2,-1 2 0,-2 3 49,-4-3 0,3-2-46,-3 2 1,4-2 38,1 2 1,1 3-33,-1-3 0,1-2 6,0 2 0,-3-6-31,-3 6 0,4-6 3,-4 6 1,9-6 6,2 5 0,1-5-3,-7 6 0,1-6-36,0 6 0,-7-2 34,1 2 0,0 2 3,6-8 1,-7 6-12,1-6 1,-2 5 0,2-5 0,2 8-1,-8-2 0,7-2 0,-1 2 0,-2-2-12,2 1 1,-6 3-3,6-8 0,-6 8 12,6-2 0,-2-4 0,1-2 1,3 2 92,-8-2 1,2 6-88,-2-6 1,-3 6 68,3-6 0,2 5-48,-2-4 1,5 4 7,-4-5 0,4 6-18,-5-6 0,6 6-3,-6-6 0,8 6-60,-2-6 1,2 6 66,-3-6 0,5 6-61,-4-6 1,2 2 38,-3-2 0,5-2 0,-4 8 1,-2-6 0,2 6 1,-2-2-1,1 1 1,5 3 5,-4-8 0,-2 6 3,2-6 1,-3 6 2,3-6 1,4 2-6,-4-2 1,-2-4 80,2 4 0,-6 2-33,5-2 1,-5 2 6,6-2 1,-6-2-40,6 8 1,-6-8 6,6 3 1,-2 0 4,2 0 1,1 1-2,-6-2 1,4-4 12,-5 4 0,6-2-10,-6 2 0,8-4-23,-2 4 1,-2-2 17,2 3 1,-6-5-64,5 4 1,-4-4 42,4-2 1,-5 1 1,6-1 0,-8 0-13,2 0 0,2 1-3,-2-1 1,1-5-12,-7-1 0,0-5 18,0 5 1,-5-5-242,-1 6 0,-7-1-74,2 7 316,-12 6 0,-11 3 0,-10 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2:26.3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2438 8115,'0'-9'-193,"0"-1"-160,0 4 301,0 4 248,0-5-212,0-1 0,0 4 94,0-7 1,2 5-186,4-6 194,-5 9 1,9-11 91,-4 8-91,-4 1 32,13 5-74,-13-8 1,13 6-122,-5-6 0,7 3 130,1-1 1,-1-6-131,0 6 0,2-7 57,5 1 1,-3-3-77,7-2 1,-4 5 32,4 1 0,1-1-5,6-5 1,-1 0-17,1-1 1,0 1 1,-1 0 1,1 1-21,-1 5 0,1-5 45,-1 5 0,7-4-19,-1-3 0,8 1 38,-2 0 0,-2-1-10,3 1 1,-7 0 38,6 0 1,6-1 10,6 1 1,-1-2 11,-5-4 1,0 3 17,0-3 1,6-2 80,-1 2 0,3-2-115,-3 2 0,-1 4 35,7-4 0,-5 2-23,6-2 0,-3 4 112,2-4 0,5 3-60,-5 3 0,-1 0 12,1 0 1,0-1-27,7 1 0,-1 0-12,0-1 0,0 1-120,0 0 1,0-1 130,1 1 1,-3 6 27,-4-1 1,3 1-32,-9-7 0,1 3 110,-6 3 1,-2 3-74,-4 3 0,-4 2 11,-7-7 0,-8 7-73,-4-2 0,-4 4 2,-2 2-195,-7-8 449,-3 7-708,-7-7 431,0 8 0,-7 0 0,-3 0 0</inkml:trace>
  <inkml:trace contextRef="#ctx0" brushRef="#br0" timeOffset="373">4618 52 8267,'12'-21'52,"-1"3"1,1 5 63,5 13 172,0 0 1,3 0 418,3 0 0,-4 0-235,4 0 1,-4 0 93,-2 0 0,1 0-272,-1 0 1,-6 0-179,1 0 0,-6 0-883,5 0 566,-7 8 1,10-4-34,-9 7 1,1 1-107,-6 5 1,0 0-682,0 0 1,-6 7 388,1-1 1,-15 7-644,3-1 1275,-4 4 0,-4 1 0,-2 1 0</inkml:trace>
  <inkml:trace contextRef="#ctx0" brushRef="#br0" timeOffset="924">4341 778 8152,'-17'8'-521,"8"-6"0,3 5 710,12-7 1,5-5-70,12-1 1,4-7 30,8 1 12,-1 4-157,1-7 1,-1 5 58,1-7 0,0 5-55,-1 1 1,1 5 2,-1-5 0,-7 7-7,-4-2 1,-4-2 36,-1 3-308,-1-1 216,-7 6 0,-3 2 186,-7 4 0,-2-3-148,-3 9 1,-5-6 243,-7 5 0,-1 1-88,1 5 1,-6 0 39,0 1 1,-6-1-45,6 0 1,0 0 401,6 1-508,-8-1 0,8 0 100,-1 1 1,3-7-475,9 1 112,0-8 0,8 3-82,4-7 0,9 0 149,8 0 0,8 0-59,-2 0 0,4-2-4,1-3 1,1 1-66,-1-8 1,1 3 328,0-3 0,-3 2-119,-3 5 0,4 3 467,-4-4 0,-2-2-97,1 3 1,-7-1 54,3 6 0,-5 2-116,-2 3 0,0-1-62,1 8 0,-9-6-48,-3 5 0,-4 1-42,-2 5 0,0 0-161,0 1 0,-4 1 106,-7 4 0,-3-4-278,-15 4 0,6-4 64,-6-1 0,6-1-26,-5 0 0,4-7 62,-4-4 1,7 1 20,-3-1 1,5 0-120,2-6 1,0 0 75,-1 0 0,1-2-53,0-4 0,5-4 98,1-7 1,7-2-179,-2-4 0,4 2 127,2-8 1,0 6 181,0-6 0,0 8 0,0-2 0,0 4 0,8-6 0,1-2 0</inkml:trace>
  <inkml:trace contextRef="#ctx0" brushRef="#br0" timeOffset="1121">4774 726 8128,'-2'-17'-60,"-4"0"0,4-1 0,-6 1-439,1 0 524,-3 7 0,-1-5 136,-1 3 0,6 3-37,-5-3 1,5 6-12,-5-5 0,5 5 8,-6-5-220,8 7 0,-5-4-168,3 8 240,4 0 0,-6-2-24,8-4 117,0 4 104,0-5-81,0 7-1489,0 0 1400,0 7 0,0 3 0,0 7 0</inkml:trace>
  <inkml:trace contextRef="#ctx0" brushRef="#br0" timeOffset="1545">4186 865 8128,'-10'0'-459,"-5"-8"1,13 4 1215,-4-7-588,12-1 1,11-3-33,12 3 1,0-3 65,5 3 1,3 3-62,9-3 0,10 3 35,-4-3 0,3 2-65,-3 5 0,4 1-2,-4-8 0,4 8 5,-10-1 1,-2 3-117,2 2 1,-9 0 6,-3 0 1,-1 0-183,-10 0 1,0-6-210,-6 0 169,0 0-433,-7 6 70,-2 0 343,-8 0 0,-8 0 10,-3 0 0,-5 2-151,-1 4 0,-2-2 209,-4 7 1,-4 1 167,-8 5 0,1 1 0,-1-1 0</inkml:trace>
  <inkml:trace contextRef="#ctx0" brushRef="#br0" timeOffset="1800">4151 1176 8128,'0'10'625,"0"-3"-327,8-14 1,2-1-159,7-4 1,0-1-2,0 7 0,1-5-156,-1 5 0,-2-2-23,-3 2 0,3 4-246,-3-3 1,-3 3 154,3 2 1,-6 0-255,5 0-815,-7 0 470,4 0 118,-8 0 612,0 7 0,-8 3 0,-2 7 0</inkml:trace>
  <inkml:trace contextRef="#ctx0" brushRef="#br0" timeOffset="2029">4099 1453 8128,'0'9'-34,"8"-1"-5,4-8 1,3-2 393,2-4 0,2-3-49,4-9 1,-3 1-303,3 0 1,2-1-3,-2 1 0,2-2-89,-2-4 0,-4 4 98,4-4 0,-4 1-94,-1-1 0,-3 4 1,-3-4 1,1 4-613,-7 2 158,7-1 1,-11 1-153,4 0 440,-4 7 0,-4-3 248,-4 7 0,-4-8 0,-7 5 0</inkml:trace>
  <inkml:trace contextRef="#ctx0" brushRef="#br0" timeOffset="2207">4428 1038 8128,'0'-12'-1705,"0"1"2847,0 7-691,0-4 0,2 8 184,4 0-407,-4 0 1,5 2 28,-7 4 1,0-2-50,0 7 1,0 1-4,0 5 0,0 0-88,0 0 1,0 1-394,0-1-733,0 0 597,-7 1-831,5-1 485,-6-7 401,8-3 1,0-9 77,0-3 1,6-5 278,-1-7 0,17-8 0,-11-2 0,14-8 0</inkml:trace>
  <inkml:trace contextRef="#ctx0" brushRef="#br0" timeOffset="2575">5172 917 8128,'17'0'2173,"-8"0"-2383,-1 0 1,-10 1 157,-4 5 1,-5-2-502,-12 8 0,2-1 239,-8 6 0,0 1 34,-6-1 1,1-5 179,-1-1 0,1-5-19,-1 5 1,6-7 35,0 2 1,8-4-234,-2-2 496,4 0-246,2 0 404,7 0 28,2 0-301,24 0 0,-5 0 261,12 0 61,-3 0 1,-5 2 501,-3 4-32,3-5-365,-13 15 1,6-7 353,-8 9-489,0-9-193,0 7-344,0-7-10,0 1-298,0-2-2,0-8-124,0 0 0,0-8 319,0-4 0,-2 3-91,-4-3 1,4 1-87,-4-7 1,4 1-91,2 0 1,-6-6-140,1 0 701,-9-8 0,12 4 0,-5-7 0</inkml:trace>
  <inkml:trace contextRef="#ctx0" brushRef="#br0" timeOffset="2916">4722 640 8128,'-17'-10'0,"-1"-3"92,1 7 0,7-2 481,5 3-247,-5 3-320,8-6-84,-13 8 182,13 0 0,-12 8-196,9 3 1,-1 5 113,6 1 1,-6 2 59,0 4 1,1 4 50,5 8 1,0-1 73,0 1 1,0 7 28,0 4 0,5 6-88,1 6 0,0-3-13,-6 9 0,0-1 28,0 6 1,-2 6-393,-4 0 1,2 6 203,-7-6 0,5 0-107,-6-6 0,7-2 135,-7-3 1,6-5 19,-5-7 0,7-2 122,-2-4 1,4 2-109,2-7 0,-5-7-38,-1-5 0,0-6 56,6 6 0,-6-8-223,1 2 205,-1-4 1,4-3-647,-4-5 97,4-3 139,-6-8 1,7-10-33,-5-7 1,4-4-152,-4-14 0,4 4 74,2-9 1,6-4 481,0-2 0,7-4 0,-3-2 0,7 0 0</inkml:trace>
  <inkml:trace contextRef="#ctx0" brushRef="#br0" timeOffset="3099">4584 1712 8124,'1'-29'-239,"3"0"-600,2-1 704,0 5 1,-6 0 865,0 7 1,0 1-209,0 0 0,0 0 641,0-1-681,0 9 0,-8-5-118,-3 8 1,-7 3-228,-5 8 1,2 5-122,-8 7 1,-1 8-31,-11 4 1,5 4 183,-5 1 1,5 1-615,1-1 1,3 1 202,3 0 0,6-3-639,11-3 0,-1-4 149,7-8 1,0 1-96,6-1 1,2-7 161,4-5 663,4-3 0,14-2 0,3 0 0</inkml:trace>
  <inkml:trace contextRef="#ctx0" brushRef="#br0" timeOffset="3237">4739 1833 8506,'35'0'858,"-6"0"-211,-1 0 1,-6 6 622,1 0 1,-2-1-261,2-5 1,-8 0-442,8 0 1,-13 2-346,7 4-59,-11-4 0,7 8-1605,-7-5 780,0 5-286,-14 0 1,4 11 945,-7-4 0,-1 4 0,-5-4 0</inkml:trace>
  <inkml:trace contextRef="#ctx0" brushRef="#br0" timeOffset="3771">6140 1262 8479,'-17'18'835,"-1"-1"0,1 6-293,0 0 0,-8 8-256,-4-2-172,-4-4 0,-1 7-364,-1-3 0,1 2 192,-1-2 1,2 3-245,4-3 1,4-4-178,8-2 0,2-4-498,3-1 1,3-3 976,3-3 0,4-5 0,-6-7 0</inkml:trace>
  <inkml:trace contextRef="#ctx0" brushRef="#br0" timeOffset="3963">5759 1453 8468,'0'17'756,"0"0"0,2-5-303,4-1 0,4 1-170,7 5 1,0-5-201,1-1 0,-1 1-260,0 5 0,-5 0-666,-1 1 0,-1-1 482,1 0 0,5 0-1470,-5 1 1831,-3-1 0,7 0 0,-5 1 0</inkml:trace>
  <inkml:trace contextRef="#ctx0" brushRef="#br0" timeOffset="4313">6780 1228 8170,'9'-17'1656,"7"1"-1081,-5 5 1,7 3-443,5 8-101,4 0 0,13 0-69,0 0 0,6 0 134,-5 0 0,-1 2-21,-5 4 0,-8-3 115,-4 9 1,-6 0-475,-6 5 1,-5 0 67,-12 0 1,-3 8-136,-9 4 0,-6-2 125,-5 2 0,-4-6-15,-2 6 1,3-8 383,3 2 0,-2 2-30,8-2 485,0 0 0,13-6-78,5 1 1,7-3 103,9-3 1,16 1-204,19-7 1,12 0-59,5-6 1,10 0-574,2 0 1,16 0-920,1 0 0,0-2 1128,0-4 0,4 4 0,-2-4 0,-3 4 0,-7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3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7892,'-17'-9'3955,"7"1"-3115,3 8-891,7 0 53,7 0 366,-5 0 0,13 0 311,-3 0 1,3 0-412,3 0 1,5 8-328,0 3 1,2-1-68,-2 1 0,-4-5-294,4 6 1,-6-7-705,-5 7 860,3-1 0,-7 9-623,4 3 1,-7-2 364,-10 8 0,-5-2 301,-7 1 0,-6 5 407,-1-4 1,1-4 544,6-2 1,2-4-32,3-2 528,5 1 154,7-1-904,0-7 0,7-3-823,5-7 0,11-2-306,6-3 1,3-1-659,3-11 0,1 3 1309,5-9 0,3 4 0,8 2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4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7834,'8'9'1125,"-5"5"232,9-8 0,-1 1-703,7-1-522,-9-4 1,7 6-665,-5-8-1288,5 7 1280,1 3 1,-6 7 539,1 1 0,-8-1 0,3 0 0</inkml:trace>
  <inkml:trace contextRef="#ctx0" brushRef="#br0" timeOffset="90">122 295 10648,'0'9'609,"2"-3"-609,4-12 0,3-11 0,8-10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39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69 606 7894,'-17'0'1808,"0"0"0,7 2-1453,4 4 0,4 3 311,2 9 1,0 7-219,0 3 0,-2 5-110,-3 2 0,3-1-436,-4 1 1,4-1-409,2 1 1,0 0 239,0-1 0,0 1-251,0-1 1,0-1-292,0-4 0,0-4 808,0-8 0,8 0 0,1 1 0</inkml:trace>
  <inkml:trace contextRef="#ctx0" brushRef="#br0" timeOffset="665">484 226 7891,'8'-18'-257,"3"3"-65,12 3 1,-3-3 445,3 3 1,2-3-10,-2-2 0,8 0 190,-3-1 0,3 7-38,-2-1 0,2 6-106,-8-5 1,2 5 11,-2-5 0,-4 7 12,4-2 1,-6 2-53,-5-2 0,3 4 116,-3-3-347,3 3 236,2 2-44,1 0 11,-1 0 0,-5 6-22,-1-1 0,-7 3 14,2-2 0,-4-2 18,-2 7 0,5-5-6,1 5 1,0-5 22,-6 6 1,6-7-136,-1 7 1,1-6 102,-6 5 0,0-5-156,0 6 0,6-7 70,0 7 48,-1-1-60,3 7 0,-6-1 2,4 0 0,2-5 60,-3-1 0,1-5 95,-6 6-78,0-1 0,6 6 14,0 1-86,-1-1 1,-5 0 86,0 1 0,2-1-5,4 0 1,-4 1 36,4-1 1,1 6 14,-1 0 1,0 0-22,-6-6 1,6 6 118,-1 0 1,1 6-65,-6-6 1,2 6-55,4-6 0,-4 8 144,4-2 0,-4 1-16,-2-1 1,0 4 26,0-4 0,5 5-93,1 7 0,0 1 49,-6 4 1,0 2-117,0-8 0,0 1-146,0-7 0,0 1 159,0 0 0,0-1-185,0 1 0,0-6 195,0-1 0,0-5-42,0 6 0,0-6 17,0 6 1,-2-8 81,-4 2 1,4 2 197,-4-2 1,5-5-162,1-7-478,0 1 301,0 5 72,-8-7 0,4-3-208,-8-7 0,7 0-287,-7 0 0,-1-7-400,-10-5 0,0-11-148,-12-6 0,2-3-747,-13-3 1,-2-13 1659,-9-4 0,-5-19 0,-7 0 0</inkml:trace>
  <inkml:trace contextRef="#ctx0" brushRef="#br0" timeOffset="1753">571 329 8295,'9'-7'2574,"-1"5"-1195,-8-6-634,0 8 42,0 0 0,-6 2-644,0 4 0,-1-2-117,1 7 1,2-1 5,-7 1 1,5 5-210,-6-5 0,7 5 147,-7 1 0,6-6-221,-5 1-881,7-8 190,-4 11-409,8-13 928,0 6 0,8-14 37,3 0 0,5-7 142,1 1 1,6 3 161,0-3 1,0 8 46,-5-2 0,-7 5 457,1 1 594,-1 0-550,6 0-298,-7 0 1,-2 7 591,-8 5 1,0 5-230,0 6 1,-6-2-51,0 8 1,-13-6 83,2 6-606,-4-8 204,3 12 0,-5-8-53,0 4 0,-2 1-183,2-7 1,4 0-208,-4-5 0,-2-1 186,2 0 1,6-1-152,5-5 1,0-3-51,-5-8 0,6 0-599,-1 0 570,8 0 1,-5-6-6,3 0 1,4-7-464,-4 1 510,4-3 0,4-2 253,4-1 1,2 7-156,3-1 0,5 3 290,-5-3-78,4-3 42,3 13 0,5-12 11,0 9 1,0-1 86,-6 6 0,2 0 161,4 0 0,-1 0-83,6 0 1,-5 0 124,6 0 0,0 0-132,6 0 1,-6 0-96,-1 0 0,-1 0-188,2 0 21,4 0 1,-14 0 0,4 0-34,-4 0 0,-1 0-191,-1 0-525,0 0 284,0 0-211,-7 0-437,-2 8 752,-8-6 0,-8 11-981,-4-7 1365,-11 7 0,-3 4 0,-9 10 0</inkml:trace>
  <inkml:trace contextRef="#ctx0" brushRef="#br0" timeOffset="1970">571 952 7891,'-10'0'304,"2"0"-509,8 0 0,8-2 1180,4-4 1,3 2-351,2-7 1,1 5-232,-1-5 0,2 7-266,4-2 1,-4 2-106,4-2 0,-9 4 7,-3-3-355,1 3 81,-2 2 1,-3 2-370,-7 3 0,-2 3-484,-3 4 1,1 3-8,-8-3 1104,1 3 0,-14 2 0,-2 0 0</inkml:trace>
  <inkml:trace contextRef="#ctx0" brushRef="#br0" timeOffset="2132">553 1090 7891,'12'0'1171,"-1"0"0,1 0-972,5 0 1,-5 0 60,-1 0 0,1 0 88,5 0 0,0 0-671,1 0 0,-7 0 188,1 0-1247,-1 0 957,7 0 0,-9 2-621,-3 4 1046,-4 4 0,-10 7 0,-1 0 0</inkml:trace>
  <inkml:trace contextRef="#ctx0" brushRef="#br0" timeOffset="2282">432 1367 7882,'-17'17'933,"7"-5"1406,5-1-1895,3-7 0,9 4-207,5-8 1,11 0 202,6 0 0,3-2-108,3-4 0,2-3-453,3-9 1,2 1-61,4 0 1,-1-1-942,-5 1 1,-6 0 1121,1-1 0,0 1 0,-8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3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35 416 7863,'-17'0'0,"7"0"283,3 0 124,7 0-425,0 0 426,0 8 0,1-6 591,5 3 0,4-1-231,7 2 1,0-4-529,1 4 1,1-4-376,4-2 0,-4 0 71,4 0 1,2 0-166,-2 0 1,0-6-135,-5 0 1,-3-2-1252,-3 3 560,-5 3 368,-7-6-116,0 8 128,0 0 509,-7-8 0,-3 6 94,-7-3 1,5 3-303,1 2 732,7 0-325,-12 0 0,13 7 101,-9 5 0,8 3 481,-2 3-492,-3-1 1,7 0-1,-4 2 233,4 4 0,2-1 21,0 6 0,0-1-59,0 2 0,0 4-28,0-4 1,0-2-9,0 1-130,0-7 0,0 10 91,0-8-30,0 0-319,0-5 1,-2-1 105,-3 0 1,3 1 0,-6-3-233,0-4 177,6 5 0,-7-14 122,3 3 50,4-3 52,-13-2 1,5 0-45,-7 0 0,5 0 508,1 0-349,-1 0 1,1-5 672,-1-1 15,8 0-578,-3-2 0,7 5-338,0-9-6,0 1 1,5-1-44,1 0 1,8 1 251,-3-6-47,12-8-880,-4 5 1,8-5 190,-4 8-109,-3-8 0,10 6-734,-7-4 0,6 4-89,-6 1 0,2-1 1408,-2-4 0,-4 4 0,6-6 0</inkml:trace>
  <inkml:trace contextRef="#ctx0" brushRef="#br0" timeOffset="547">606 1 7868,'9'0'321,"7"0"1,-7 2 478,9 4 0,-1-4-151,0 3 0,1 3 127,-1-2 0,-6 5-276,1-5 1,-1 6-205,7-7-504,-1 9 1,-5-5-92,-1 9 1,-7-1-357,2 0 1,-4 3 107,-2 3 1,-8-2-643,-4 8 1,-3-6 382,-2 5 0,-2-4 458,-5 4 0,5-7 118,-4 3 230,4-5 195,9-2 20,-5 0 43,5 1 146,1-1 1,1-6 178,8 1-79,8-8 1,1 5-219,9-3 1,-1-4-47,0 4 0,-5-4-407,-1-2 1,1 0 18,5 0 1,-1 2-284,-5 3 284,4-3 0,-13 14 66,4-5 1,-4-1 166,-2 1 0,0 1 199,0 5 1,-6 1-34,1-1 1,-9 0-72,3 0 1,1 1 524,-2-1-274,9 0-294,-5 1 0,8-7 18,0 1 1,0-7-45,0 7 1,6-6-141,-1 5 0,9-5 125,-3 6 0,-3-7-104,-2 7 0,2-1 107,-3 7 1,1-1-37,-6 0 1,0 1 633,0-1 0,-2 0 39,-4 0 0,-3 1 267,-9-1 1,3 0-529,4 1 1,-3-1-30,8 0 1,1-5-435,5-1 1,2-5-414,3 6 0,5-9-91,7 3 1,8-4 412,4-2 1,6-8-2679,5-3 1133,4-5 271,8-9 1352,-8-1 0,8-5 0,-4 0 0,2-3 0,-2-9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37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7944,'-9'0'1071,"-7"0"1,14-2-979,-3-3 0,7 1-789,9-8 0,2 5 691,16-11 1,-6 11-31,6-11 1,-6 7 269,6-1-111,-8-3-58,12 13 0,-14-6-122,4 8 1,-4 0 20,-1 0 0,-3 2 16,-3 4 1,-5 4 182,-7 7 0,0 2 242,0 4 1,0-2 800,0 8-608,-7 0-339,-3 6 1,-7 1 743,-1 4-491,-7-3-83,6 5-265,-6-15 1,8 6 0,0-4-52,-1 3 0,3 1-321,3-4 1,-3-2-133,4-4 1,1-10-495,-2 4 0,9-9-2136,-3 4 2118,4-9 0,2 3 851,0-12 0,0-3 0,0-8 0</inkml:trace>
  <inkml:trace contextRef="#ctx0" brushRef="#br0" timeOffset="197">329 346 10335,'2'10'1358,"3"-4"0,-1 3 307,8 3-1154,-8 3 1,9 2-287,-7 1-248,-1-9-72,3 7-150,-6-7 0,8 9-325,-5-1 1,-3-6-792,4 1 0,-2-2 462,2 1 899,-4 5 0,5-7 0,-7 8 0</inkml:trace>
  <inkml:trace contextRef="#ctx0" brushRef="#br0" timeOffset="464">121 709 7944,'-17'10'0,"-1"0"419,1-5 1,6-1 621,-1 8 1,6-3-461,-5 3 1,7 5 22,-2 1 1,-1-1-35,1 6 0,0-2-151,6 2 1,0-4-45,0 4-154,0-3-63,8-3 0,1 0 69,9 0 1,1-1-189,4-5 1,-2 3-258,8-8 0,-2-1-40,2-5 0,3-2-417,-3-3 1,4-5-212,1-7 1,1-2 199,-1-5 1,1 3-92,0-7 1,-3 6 59,-3-1 717,-4 4 0,0-6 0,2-2 0</inkml:trace>
  <inkml:trace contextRef="#ctx0" brushRef="#br0" timeOffset="1290">951 0 9507,'0'12'1118,"0"0"0,-2-1-419,-4 6-384,5 8 0,-15 0 99,5 4 0,1 4-215,-1-4 1,1 3-29,-2 3 1,3-6-355,3-1 1,4-6 230,-4 1 0,6-6-648,6-5 0,-2 1 110,7-7 0,3-1-172,9-5 0,-2-5 299,8-1 1,-8-11-32,2 5 0,2-7 231,-2 7 0,0-1-228,-6 1 822,1-3-368,-1 13 672,-7-6-334,-3 16-218,-7 2 1,0 7 88,0 0 0,-7 1-306,-5-1 1,3 0-288,-3 0 1,0 7-7,-5-1 1,6 0 131,-1-6 1,3 6-928,-3 0 662,-3 0 1,11-6-220,-8 1 388,8-1 0,-9-5 171,7-1 257,-7 1 0,9 5-6,-8 0 1,7-5 370,-7-1 0,6 1-257,-5 5 0,1-5 117,-1-1 0,-5 1 881,5 5-427,-5 0-453,7 1 1,-7-3 432,5-4-692,3 5-618,-7-14 229,13 13-283,-6-13-719,8 6 651,0-8 169,8 0 212,-6 0 0,13-2-366,-3-4 320,3 4 1,4-6 1063,4 8-425,-3 0 1,5 6 0,-6 0 791,4-2 1,-4 3-592,4-1 1,-4 6 201,-1-6 0,-1 1 658,0-1-946,-7-4 0,3 7 220,-7-3-1011,7-4 354,-11 6 0,8-8-1965,-4 0 897,-4 0-741,5 0 1793,1 0 0,2-8 0,7-1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23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7745,'0'-10'329,"7"2"1,-3 8-1,8-2 221,1-3 1,2 3-86,3-4 1,5 4-66,0 2 0,0 6-63,-6 0 1,1 5 86,-1-5 1,6 2-326,0-3 1,2-3-209,-2 4 1,-2 2-700,8-3 0,-6 1 528,6-6 0,-8 0-2107,2 0 1166,-4 0 1221,-9 0 0,-2 8 0,-8 2 0</inkml:trace>
  <inkml:trace contextRef="#ctx0" brushRef="#br0" timeOffset="152">18 381 7745,'-8'9'0,"6"1"358,-3-5 1,5-3 520,5 4 0,5-4-395,7-2 1,6 0 33,0 0 1,10 0-286,2 0 1,1-2-33,10-4 0,0 4-791,6-3 1,0-3 114,0 2 0,0 1 475,0 5 0,-8-8 0,-2-2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9458,'0'17'1079,"2"-2"-988,3-3 0,-1 1 144,8-7 0,-1 2 162,7-3 0,5-3 405,0 4 0,2-4-810,-2-2 0,2-6 36,4 0 0,3-7-676,-3 1 1,2-3 212,-2-2 1,-4 0-39,-8-1 0,-2 1 251,-3 0 1,-5-1-54,-7 1 0,0 0 87,0-1 1,-1 1 198,-5 0 0,-4 2 435,-7 3 1,5 4-256,1 8 1,-3 0 406,-9 0 1,4 2-161,-4 4 0,4 4-29,1 7 1,1 8-36,0 4 0,5-2 15,1 1 1,7 1-233,-2 6 0,4-1-141,2 1 1,2-2-811,4-5 1,9 5 469,8-4 1,8-4-1244,-2-2 0,11-10 1567,6-1 0,12-8 0,4 4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3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7931,'0'-18'1792,"0"9"-1322,0-7 0,-6 13 556,0-9-84,-7 8-233,3-3-199,-7 7-450,0 0 105,0 0 0,5 0 19,0 0 1,1 0 199,-6 0-259,-1 7 1,7-5-24,-1 4 0,1 2 52,-7-3 0,7 7-149,-1-6 1,7 5 56,-7-5-158,8 7 1,-5-9-82,3 8 238,4-8 0,-6 11-211,8-3 53,8-5 1,-4 9 83,7-5 1,1 5-118,5 1 0,6 0 146,0 0 0,0-5-10,-5-1 0,5 1 31,0 5 1,0 1 91,-6-1 0,-5 0 138,-1 0-111,-7 1 1,4-1 32,-8 0-134,0 8 1,0-5 9,0 3 0,0-4-1,0-2 1,-6 0 21,0 1 1,-7-1-11,1 0 0,-3 1-42,-2-1 1,-1-2-8,1-3 0,0-5-23,-1-7 48,1 0-257,7 0-365,-5 0-52,5 0 91,1-7 0,1-3 24,8-7 1,8 0-188,3-1 1,11 1 55,1 0 242,0-1 217,-6 1 1,0 0-51,1-1 9,-1 1 93,0 0 0,-2 5 7,-3 1 1,-2 5-93,-5-5 378,-3 7 147,6-4 69,-8 8 1,0-2 157,0-4-201,0 4-102,-8-5 498,-1 7-246,-9 0-189,1 0 1,6 0 646,-1 0-629,1 7 1,-7-5-128,1 4 1,0-2-5,-1 2 0,3-2-28,3 7 1,-3-7-276,4 2 100,-5 3 29,-1 1 1,5 1-146,1 1 80,-1-8 0,1 11-14,-1-3 0,8-3 39,-1 3-6,3-1 1,2 7-132,0-1 1,2 0 73,3 1 0,5 5 39,7 0 0,3 2 12,3-2 0,-2-4 13,8 4 1,-8-4 255,2-2 6,4 1-206,-8-1 1,4 0 110,-12 1 0,3 5-121,-8 0 0,-1 2 3,-5-2 0,0-4 42,0 4 1,-2 2-3,-3-2 0,-5 0 172,-7-6-179,-8 8-9,6-13 1,-8 11-350,4-11 69,3-5-759,-5 1 366,8-8 176,0 0-142,7 0 0,3-10 172,7-7 0,9-2-1897,8-10 1157,8 0 1160,18-13 0,1-2 0,8-8 0</inkml:trace>
  <inkml:trace contextRef="#ctx0" brushRef="#br0" timeOffset="335">848 381 7931,'0'-10'0,"-2"-3"67,-4 7 1,4 0 458,-5 6 362,7 0 2582,0 0-2641,0 8-250,-8 2-300,6 7 0,-11 8 352,7 4-187,-8 3-332,13 3 0,-13 0 112,8-1-4,-7 1-252,11-1 1,-8-1-425,5-4 534,3 4-424,-6-14 1,8 6-507,0-8 0,0-5-1054,0-1 951,0-7 482,0 4 0,8-8-1039,3 0 760,5 0 310,-7-8 0,12-4 442,-3-11 0,3-4 0,-4-7 0</inkml:trace>
  <inkml:trace contextRef="#ctx0" brushRef="#br0" timeOffset="540">1177 243 7931,'9'0'2009,"-1"2"-1492,-8 3 1,0 7 5,0 11 0,-6-2 348,0 8 0,-5 0-359,5 5 0,-5 1-238,5-1 0,-6 1-253,7 0 0,-1-3-235,6-3 1,0 2-146,0-8 1,0 0-526,0-6 0,0 1-2297,0-1 1597,7 0 1584,3-7 0,7 5 0,1-5 0</inkml:trace>
  <inkml:trace contextRef="#ctx0" brushRef="#br0" timeOffset="715">1592 692 7931,'17'0'3935,"-7"8"-2488,-3-6 0,-9 6-45,-3-8-1292,3 0-1455,-6 0-1478,8 7 2823,0-5 0,0 6 0,0-8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5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8784,'17'0'-95,"1"-2"384,-1-4 0,0 5 473,0-5 1,3 2-374,3-2 0,-4 4-141,4-4 1,-4 5-265,-2 1 0,1 0-331,-1 0 0,-5 0-465,-1 0 531,-7 0-673,4 0 0,-10 7 954,-4 5 0,-11 11 0,-10 4 0</inkml:trace>
  <inkml:trace contextRef="#ctx0" brushRef="#br0" timeOffset="191">87 692 8200,'6'19'391,"0"4"0,0-4-76,-6 4 1,0-3-112,0-3 1,0 0-22,0 0 1,0 6 32,0 1 1,-6-1-3,0-6 0,-2 0-480,3 0 1,3-5 4,-4 0 0,2-7-571,-2 7 228,4-8-271,-5 3 542,7-7 1,-6-9 332,0-9 0,1 1 0,5-8 0</inkml:trace>
  <inkml:trace contextRef="#ctx0" brushRef="#br0" timeOffset="701">623 380 7972,'10'-17'-199,"0"6"-68,-5-1 0,-3 6 253,4-5 0,2 5 421,-2-5 82,7 7 107,-3-12 0,7 14-299,0-3 1,-5-3-248,-1 2 1,1 0-134,5 6 1,0 0-54,1 0 0,-1 0-92,0 0 1,-5 0 193,-1 0 1,-1 2-89,1 4 0,3-2-79,-8 7 24,-1-7 142,3 12 346,-6-7 157,6 9 27,-8-1-25,0 0-178,0 0-170,0 1 1,0-7-31,0 1 0,2-6-134,3 5-119,-3-7 172,6 11-16,0-5 81,-6 7 1,5 1-7,-7-1 0,6-6 19,0 1 1,0 1 152,-6 10 0,0-1-101,0 6 1,0 1 157,0 6 1,2 7-21,3 4 1,-1 2-71,8-2 0,-8 4-80,1-4 0,3-1-30,-2 1 0,0-10-8,-6-1 1,0-3 16,0-9 1,0 2-131,0-1 1,0-11 128,0 4 6,0-3-273,0 3 165,-8-7 0,-2-3-615,-7-7 1,-2 0 79,-4 0 0,-2-2-136,-4-3 0,-10-5-107,5-7 0,-8-8 773,-5-4 0,1-4 0,-13-1 0</inkml:trace>
  <inkml:trace contextRef="#ctx0" brushRef="#br0" timeOffset="1226">468 674 7915,'17'-7'200,"-5"5"328,-1-4 70,-7 4-152,4 2 1,-3 2 458,1 4-622,0 3 0,-6 9-182,0-1 0,0-5 0,0-1-169,0 1 0,-6 5-69,0 0-602,1-7 381,5 5-12,0-13 349,-8 6-55,6-8 34,-6 0 0,8-2-101,0-4 1,0 2 11,0-7 0,8 5-127,4-6 0,-3 9 115,3-3 0,-1-2-60,7 2 0,-1 1 140,0 5 8,0 0 1,-5 0 32,0 0-226,-9 0 352,5 7 0,-14 3 29,1 7 0,-9-5 37,3-1 0,-9 1 56,3 5 372,-12 0-29,18 1 400,-7-1-414,3-7-354,13-3 1,2-7-192,12 0-102,3 0-76,2 0 1,8-7-355,4-5 1,-4-3-33,-2-3 0,2 1 554,-2 0 0,8 0 0,-4-1 0</inkml:trace>
  <inkml:trace contextRef="#ctx0" brushRef="#br0" timeOffset="2427">1626 35 8442,'0'-10'373,"0"0"-541,0 5 0,2 3 240,4-4 0,-2 4 247,8 2 0,-7 6 412,7 0 1,-3 7-261,3-1 0,1 3-265,-7 2 1,6 1-119,-7-1 0,1 0-172,-6 0 0,0 1 67,0-1 0,0 0-157,0 1 1,0-7 122,0 1-303,0-1-164,0-1 162,-7-3 81,5-7 1,-6-7 65,8-5 1,2-5-58,4-6 0,-3 4 114,9-4 0,0 3-6,5 3 0,-2 0 66,-3 0 1,3 7 19,-3 4 1,-3 4 375,3 2-266,-8 0 0,9 2 802,-7 4-506,0 4 1,-6 7 31,0 0 1,0 0-99,0 1 1,-2-1-72,-4 0 1,2-1-44,-7-5 1,7 5-286,-2-5-499,-4-3 324,8-1 96,-13 1-410,13-6 199,-6 6-28,8-8 15,0-8 102,0 6 270,8-6 1,-4 8 208,7 0 1,-7 2 61,2 4 1,-4 6-90,-2 11 0,-8 2-28,-3 4 1,-10 3 23,-2-3 92,-8 4-181,12 1 1,-8-5 59,4 0 1,3-2 1,-3 2 1,4-4-33,2-8 0,2 0-6,3 0 1,-1-5 199,7 0 0,-2-9 25,2 3-44,4-4-94,-5-2-148,7 0 0,5-2 10,1-4 0,13-3-175,-1-9 0,5 3 116,0 4 0,-4-3 12,4 8 1,-4-5 230,-1 5 0,-1 0-134,0 6 1,-1 2-57,-5 4 0,3-2 201,-9 7 0,3 1 697,-2 5-566,-4 0 0,5 1 78,-7-1 1,2-5 30,4-1-480,-4-7-225,13 4 1,-5-8 155,7 0 1,1-8-234,-1-4 1,0-3 119,0-2 1,1-1-17,-1 1 1,-5 0 25,-1 0 0,-7 5-104,2 1 125,-4 7 289,-2-4 0,-8 12 45,-4 7 1,-9 3-59,-2 15 0,-6-1 75,6 7 0,-7-2 97,1-4 0,-4 3 54,-1-3 1,5-2-192,0 2 0,2-8-201,-2 2 0,-2-4-51,8-2 1,0-5-415,6 0 1,-6-9-187,0 3 1,6-4-215,5-2 53,1 0 169,-7 0 303,9-8 200,1-1 0,10-3-28,4 1 1,3 7 136,9-2 1,-7 4 156,1 2 1,-1 0 381,6 0 1,-5 2-295,-1 4 0,1 2 378,5 3-219,1-3 41,-1-1 0,0 1 342,0 4 1,8 3-184,4-3 1,6 3 187,5 2 0,1 0-268,10 1 0,-3-3-172,10-3 1,-2 1-205,1-7 1,-3 0 50,4-6 0,-4 0-214,-2 0 1,-2 0-362,-4 0 1,2-2-580,-8-4 1,4 2 299,-9-7 0,3-3 772,-9-9 0,4-4 0,1-7 0</inkml:trace>
  <inkml:trace contextRef="#ctx0" brushRef="#br0" timeOffset="2740">2197 156 8542,'17'0'2750,"1"0"-2083,-1 0 1,0 0-116,1 0 1,-1 5-171,0 1 0,-5 2-477,-1-2 0,-5-4-683,6 3 31,-9 5 1,5-6 132,-8 7 0,0-5-692,0 6 0,0-7 490,0 7 816,-8-1 0,-9 7 0,-10-1 0</inkml:trace>
  <inkml:trace contextRef="#ctx0" brushRef="#br0" timeOffset="3239">2232 484 7918,'-8'10'0,"6"5"107,-4-3 1,4 3 271,2 2 0,0-5 401,0-1 30,0-7 304,0 12-881,0-7 1,0 3-178,0-1 207,0-7-300,0 12 129,0-15 0,-1 13-97,-5-8-602,4-1 282,-6-5 218,8 0 1,2 0-374,4 0 1,-2-5 31,7-1 1,6-8-124,7 3 1,4-2 192,-5 1 1,8-1 112,-2 7 1,-2-6-86,2 6 280,-8 1 0,4 5 756,-8 0-331,-7 7-86,-3 3 0,-7 2 613,0-1-583,0 1-159,-7 5 1,-3 0 76,-7 0 0,0 1-93,-1-1 0,-5-5 24,0-1-117,0 1 1,6-1-279,-1 1 0,7-8-27,-1 1 223,9 5 1,-5-6 68,8 7-58,0-7 75,0 4 1,2-2 88,4-1 1,-3 3-54,9-2 1,-8-2 114,2 7 209,3-7 389,-7 11 332,6-13-622,-8 14 0,0-12 772,0 7-877,7-7 1,-5 5 283,4-3-449,4-4 0,-6 8 170,7-4-689,1-5 357,5 7 0,0-8-1915,1 0 1426,-1 0 0,0-6-1124,0 1 0,-5-3 314,-1 2 1,1 4-749,5-4 1985,-7 5 0,13-7 0,-4-2 0</inkml:trace>
  <inkml:trace contextRef="#ctx0" brushRef="#br0" timeOffset="3556">3166 968 15356,'17'0'-3185,"0"0"1,0 2 1791,1 4 984,-9 4 0,5 7 13,-8 0 0,-1 1 396,-5-1 0,0 2 0,0 4 0,0-4 72,0 4 1,0-1 9,0 1 1,-2-4 2270,-3 4-1722,3-4 1,-8-3 2408,4-5-2222,4 4 1,-7-13 95,3 4-1113,4-4 0,-6-4-1361,8-4 1560,0-3 0,16-16 0,3-2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3:5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1 900 11006,'2'-10'1286,"4"4"-755,-5 5 182,7 1-361,0 0 0,-4 0-13,7 0 0,-1 1 66,1 5 0,5-4-153,-5 4 0,7-4-29,5-2 0,-4 0-66,4 0 0,4 0-87,2 0 0,-3-2-171,3-4 1,0 4 103,6-4 1,-6-1-59,-1 1 1,-5-6 0,6 7 0,-8-3-128,2 2 1,-3 2 52,-3-7 0,-6 5-73,1-5 1,-6 7 161,5-2-15,-7-4 387,4 8-225,-8-5 124,0 7-205,0 0 13,0-8 11,0 6-77,0-6-272,0 8 258,0-7-238,0 5 242,0-6-38,0 8 43,0-8-35,0 7 1,0-9 9,0 4 0,-2 4-32,-4-3 0,4 1-89,-4-2 119,5 4 0,1-8-98,0 5 150,-8 3 0,4-8-129,-8 4 268,9 4 0,-7-5 46,4 7 1,4-2 67,-3-4 0,1 4-46,-2-4-50,4 4-132,-6 2 9,8-7-101,0 5 123,0-6 9,-7 8-158,5 0-58,-6 0 297,8 0 1217,0 0-1391,-8 8-63,6-6 106,-5 5 1,5-1-149,-4 0 211,4 7 0,-7-3-10,3 7 0,4 3 39,-4 3 0,-2-2 157,3 8 1,-3-1-49,2 7 1,4 0-61,-3-1 1,1 1 284,-2-1-269,4 9-141,-6-15 0,10 11 45,4-16 0,-2 6-63,7-6 1,3 0-231,9-6 0,-2-5 151,8-1 1,-6-7-101,6 2 0,0-4-773,5-2 0,3-10 413,3-7 1,-2-8-1907,9-10 1215,-9 1 338,4 7 1,-7-4-1320,-1 8 2205,-7 0 0,6 6 0,-6-1 0</inkml:trace>
  <inkml:trace contextRef="#ctx0" brushRef="#br0" timeOffset="833">1436 710 9961,'10'0'609,"5"2"-247,-3 3 12,3-3 0,8 6-96,0-8 0,8 0-235,-2 0 0,-2-2 62,1-4 0,1-3-177,6-9 0,-8 1-72,-4 0 0,-4-1-1290,-2 1 597,1 0 0,-9 0-138,-3-1 203,-4 1 500,-10 0 1,-1 1 196,-9 5 0,1 1 33,0 4 1,5 4 276,1-3 0,5 3-56,-6 2 0,9 2 247,-3 3 1,2-1 0,-2 8 1,4 1-142,-4 10 1,5-2-23,1 8 0,0 0-60,0 6 1,0 1-20,0 5 0,0-5 40,0 4 1,0 3-4,0-3 0,0 0-51,0-5 1,0-6-19,0 0 1,0-8-294,0 2 0,0-4 114,0-2 0,0 1-291,0-1 1,0-6-136,0 1-117,0-8 57,0 11 181,0-13 1,0-2-122,0-11 0,0-7-149,0-5 1,-2-4 141,-4-7 0,4 7-24,-4 4 534,4-4 1,2 8-23,0-4-14,0 11 195,0 4 1,0 10 275,0 4 1,-7 4 73,-5 7 0,2 0 483,-1 1 1,-1-1-23,-5 0 1,0 0-471,0 1 0,1-1-51,5 0 0,-3-5 308,8-1-292,-7-7-343,11 4-277,-6-8 0,10-2-123,4-4 1,6-5-545,11-12 1,0-6-625,11-12 1,-3-3 609,9-8 0,3-7 44,-3-5 0,6 3 174,-6-2 1,1 7 91,-7-2 1,5-1-395,-5 1 869,5 0 0,-12 10 0,3 0 0,-3 0 0,-4 6 0,0 4 0</inkml:trace>
  <inkml:trace contextRef="#ctx0" brushRef="#br0" timeOffset="1010">2197 35 7964,'10'-8'117,"-5"-3"0,-1 3 167,2 2 0,-2 5 50,7 1 125,1 0-161,-2 0 1,5 7 94,-4 5 0,5 3 180,1 2 1,0-5 195,1 0-312,-1-1-73,-7-1-178,13 5 17,-12-5-316,14-1-458,-8-1-430,1 0-115,-1-6 1,-7 13 311,-5-4 1,-5 5-408,-5 1 1,-11 6 1190,-7 0 0,-8 8 0,5-4 0</inkml:trace>
  <inkml:trace contextRef="#ctx0" brushRef="#br0" timeOffset="1627">2249 467 7964,'-17'22'0,"-1"-5"218,9-4-23,-7 5 0,14-7 345,-3 1-177,3-8 0,9 3 203,5-7-343,3 0-56,3 0 0,5 0 55,0 0 1,9-9 167,3-9-868,0 1 423,7-8 0,-9 2-118,-5 0 0,3 0-240,-8 6 1,0-6 134,-5-1 1,-7 7-676,1 6 599,-9-1 0,3 3 4,-12 3 0,-3 4 176,-8 2 1,-1 2 143,1 4 0,-2-1 289,-4 13 0,2-5-167,-8 10 522,8-4-434,-12 6 1,12-4 85,-8 8 1,2-2 62,-2 2 0,-3 4-38,3-5 0,2 3-11,-2-2 0,8 2-211,-2-8 0,9 2 227,3-2-943,7-12 323,-4 12 52,1-13 0,7 0-161,0-5 1,9-3 205,14-2 0,4-9 88,8-9 1,7-1 377,4-10 0,4 6-9,2-5 1,0 6 114,0-1-591,0 4 294,-8 2 1,4 5 68,-8 1 0,4 5 16,-9-6 189,3 9-118,-18-5 0,5 2-63,-8 0 0,-6 1 105,1 5-350,-8 0 1,4 2 291,-8 3 0,-2-1-1104,-4 8 426,-4-8 250,-15 19-979,6-20 775,-14 28 1,6-19 44,-7 11 1,-1-2 398,1 2 0,-1-2 0,1 8 0,5-8 0,0 2 0,8 2 0,-2-2 0,3 0 0,3-5 0,0-1-9,0 0 1,7 0 356,4 1 1,4-7 973,2 1-843,0-1 482,0 7-184,0-1 122,0 0-482,0 0 1,-2-1 295,-3-5-267,3 5-923,-6-7 350,8 1 147,0 5-1308,0-13 602,0 6 20,0-8-335,0 0 1,0-8 253,0-3 1,8-5 2,3-1 744,5 0 0,1-1 0,0 1 0,0 0 0,1-8 0,-1-2 0</inkml:trace>
  <inkml:trace contextRef="#ctx0" brushRef="#br0" timeOffset="1840">2526 952 7960,'9'-18'5,"7"9"73,-14-7 0,5 13 426,-7-9-138,0 8 116,0-3 362,0 7-212,0-8-102,0 6-127,0-6-272,0 8 1,0 8 4,0 3 86,0 5-41,0 1 0,0 10-36,0 8 77,8 7-77,-6 10 0,11 5-255,-7 1 126,0 7-152,2-11 0,-7 13-48,5-3 0,-4 1-185,-2-1 0,0-11-457,0-7 0,0-7 186,0 1 0,0-5-369,0-6 0,0 1 59,0-7 950,0-7 0,-8-1 0,-1-5 0</inkml:trace>
  <inkml:trace contextRef="#ctx0" brushRef="#br0" timeOffset="2374">1782 969 7627,'0'-10'1737,"0"3"-941,0 7-117,8 0 401,-6 0-427,13 0-7,-5 7-596,7-5 1,0 12-222,1-8 0,-7-1-1717,1-5 957,-1 0 523,6-7 408,1 5 0,7-21 0,2 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0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2024 8495,'-10'-18'-1413,"3"1"1185,7 7 0,0 1 819,0 3-342,0 4-82,0-6 173,0 8-62,0 0-174,7 0 0,3 2-53,7 4 0,-5-4 42,-1 4 1,1-4-140,5-2 0,1 0 115,-1 0 1,0-6-142,0 0 1,3-7-37,3 1 0,-4 3-130,4-3 1,-4 1 76,-2-7 0,1 7 33,-1-1 0,0 1 117,1-7 1,-1 7-84,0-1 1,6 1 161,0-6 1,2-1-138,-2 1 1,-3 0 141,3-1 0,4 1-68,1 0 0,-1-1 18,2 1 0,0-2-9,5-4 0,3 4-9,3-4 1,-1-2 5,7 2 1,-6-6-17,6 6 0,0-2-48,6 2 0,-2 3 48,-4-3 0,2 4-47,-7 2 1,5 5 24,-6 1 1,3 1-4,-3-1 1,-4 1 3,5 4 1,-3 2-2,3-7 1,-5 7 23,4-2 0,-1 3 4,1-3 0,-1 4 67,7-4 0,-6 4-75,6 2 0,-5 0 141,5 0 0,0 0-71,6 0 1,0 0-42,-1 0 0,1 0 21,0 0 0,0 0 1,0 0 1,2 2-14,3 4 0,-1-2 0,7 7 0,-5-7 28,6 2 0,-1-2-27,6 1 1,0-3-2,0 4 0,1-4-108,-1-2 1,4 6 122,-4 0 1,4 5-6,-10-5 1,3 7-4,-3-1 0,-1-3-33,-5 3 0,-5-1-5,0 7 1,0-7 71,-6 1 0,6-1-39,6 7 0,-5-1 11,5 0 1,-2 1-26,1-1 1,-1 0 2,7 0 1,-1 6 24,1 1 0,5-1-160,-5-6 0,6 6 167,6 0 1,-6 0-3,0-6 0,1 1 16,-7-1 0,10 0-30,2 1 1,-6-1 74,-5 0 1,-7 0-70,7 1 1,-1 5 6,6 0 1,-5 0-55,-1-6 0,0 0-13,7 1 1,3-1-29,-4 0 0,4-1 48,-10-5 0,10 3-30,2-9 0,0 7 41,-6-6 1,0 5-25,1-5 0,-1 0-1,0-6 0,-6 0 7,1 0 1,-1 0-19,6 0 0,-1-2-5,-5-4 0,4-2-14,-3-3 1,3-4-10,2 3 0,-5 2 30,-1-1 0,-7 7 112,1-2 1,-9-1-134,-2 1 0,-1-6 9,1 7 0,4-3-1,-4 2 0,2-2 33,-2-3 0,4-5 2,-4 5 1,4-4 140,2-3 1,0 1-159,0 0 1,5-1-11,1 1 1,7-6 6,-1 0 1,-5 0-53,-1 6 1,-4-6 58,-2 0 0,-2-1-7,-4 7 1,4-8 97,-4-4 0,9-1 190,3 1 0,0-2-247,-6 8 0,-1-2-138,1 2 1,8-2-18,3-4 0,5-3-25,1 3 0,2-4 99,4-2 1,-2 1-256,7-1 0,-5-1 122,6-5 1,0 3 94,5-8 1,-1 0 13,-4-6 1,1 6 32,-7 0 0,-6 5 163,-5-5 1,-9 8-151,3-3 1,2 5 5,-3 1 1,1 8 48,-6 4 1,2-2-7,3 2 1,-1-6 17,7 6 0,3-7-29,9 1 0,-2 2 4,7-2 0,-5 0-7,6-5 0,-4 5-5,9 0 1,-5 0-181,5-5 0,-1 7 188,-10 4 1,0 4 205,-6 1 0,-2 7-41,-3-1 1,3 6 20,-4-5 1,5 7-62,1-2 1,0 4 18,0 2 0,6 0-80,0 0 1,8 6 28,-3 0 0,5 5 19,1-5 1,-1 8-18,-4-3 0,-5-1 1,-6 1 0,-1 1-29,0 5 1,-6 0 0,1 1 0,-12-7 238,5 1 1,-13-3-231,8 3 0,-11-3 53,-1-3 0,-3-4-101,-3 4 1,-7 2 184,-4-3 0,-9 1-384,-3-6-263,-7 0-13,4 0 1,-10 2-933,-4 4 1376,-19 3 0,-19 9 0,-18-1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04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3336 8535,'0'-17'-608,"0"7"-996,0 2 1462,0 8 782,0 0 1,8 2-555,4 4 1,3 6 127,2 11 1,3 5-91,3 13 0,3-3 23,9 8 0,-6-5-110,0 5 0,0-2-16,5 2 1,1-4-101,-1-7 1,3-1 70,3 1 1,-3-6 18,3 0 0,4-6-23,2 6 1,-1-2-3,1 1 0,-6 5 18,6-4 1,0 3-3,6 3 1,-2 0-66,-4-1 1,4 7-14,-4-1 1,-2 0-107,3-5 1,-1-2 94,6-5 0,-2 3-91,-4-8 0,4 0 113,-4-5 0,6-7-62,5 1 0,-9-9 17,4 3 0,-4 2 1,4-2 1,-6-1 50,0-5 0,-2 6-1,3 0 1,3 0 96,-4-6 1,4 0-108,1 0 0,3-8 145,4-4 0,-2-3 2,7-2 0,-1 0-34,1-1 1,2 7 15,-7-1 0,7 1 129,-1-7 0,-3 1-102,3 0 0,3-1 11,2 1 0,12 2-333,-6 3 1,0-3 288,-1 3 1,3-3-140,-2-2 1,6-1 101,-6 1 0,8 6-12,-3-1 1,-1 1 1,2-7 1,-1-1-1,7-4 0,1 4-266,5-4 1,3-2 271,-45 13 1,1 1 0,3-4 0,0-1-204,0 1 1,-1 1 0,2 1 0,0-1 197,-1 0 0,-1-1 0,-1 4 0,0-1-18,2-2 1,0-1 0,0 1-1,1 0 15,-1-3 0,0-1 0,2 1 0,1-1-71,-3 2 0,-1-2 1,-2-2-1,-2 0 26,-3 0 0,-2-1 0,2 0 1,1 0-26,-2 0 0,0 2 1,44-18-130,-9-3 0,1 5 157,-7 6 1,6-3 74,-6 3 0,6-4-78,-6-1 0,9-1 70,3 0 1,-41 15-1,2 0-118,4 0 0,0 0 0,-3-4 0,0 0 98,0 0 0,0 2 0,-3 0 0,0 1 38,3 1 0,0 0 0,43-17 94,-43 20 0,0 0 1,39-16-70,-1 4 1,-3-1 101,-9 7 1,0-1-101,-6 7 0,1 0-13,-1 0 0,0 5-52,0 1 1,0-1-21,0-5 1,3 5-7,2 1 0,-2 5 11,3-6 1,3 9 3,3-3 1,4 4 31,1 2 0,0 0-2,1 0 0,-1 2-44,1 4 0,-1 1 32,1 5 0,-3 3-16,-3-3 0,4 3 7,-5 2 0,3 1-6,-2-1 1,1 0 8,-7 0 0,2 1-4,-2-1 0,4 6-7,7 0 1,-3 8-4,3-2 0,-3-2 59,9 1 0,-2 1-51,3 6 1,-45-20 0,2-1 2,4 0 1,1 1-1,-1-1 1,0 0-4,3 3 0,1 1 0,0-1 1,-1 1 110,4-1 1,-1 0 0,1 3-1,-1 0-43,1 0 0,0 1 0,2 2 0,0 0-184,1-3 0,-1 0 1,2 4-1,-1 0 119,0-1 0,-1 0 0,-2 2 0,1 0-3,1 1 0,0 0 0,0 0 0,-1 0-52,2 0 1,-1 0 0,-1 0 0,-1 0 45,3 0 1,-1 0 0,-3 0 0,-1 0-17,2 0 1,-1 0-1,-5-1 1,0 0 44,3-2 1,-1 0 0,-6 1-1,-2 0 86,-3-4 1,0 0 0,44 18-3,3-9 0,-3 2 88,-41-19 0,0-1 0,41 6 20,2-5 1,-9-8 149,-2 1 1,-2-10-98,1-7 0,-3-5-67,-8-6 1,1-6-117,-1-11 0,0-6-59,0-12 0,0-4-203,0-7 1,-13-2-65,-4-4 0,-14 4-255,-3-4 1,-16 10-8,-13 1 0,-6 13-787,-6-7 1285,-11 8 0,-16-8 0,-7 12 0,1 6 0,3 3 0</inkml:trace>
  <inkml:trace contextRef="#ctx0" brushRef="#br0" timeOffset="1173">2923 517 8288,'0'-52'-361,"0"10"-46,0 7 1,0 3 768,0 9 1,0 0-36,0 5 1,0-1-513,0-4 0,0 2 93,0-8 1,0 6 150,0-6 0,0 8 47,0-2 0,-8 0 12,-3 6 1,1-4-2,-1 9 0,-1 2 110,-5-1 0,-6 7-184,0-2 1,-8 6 62,2 6 1,-5 4-135,-7 7-46,5 8 107,-14-6 0,11 14-9,-7-4 1,0-3 4,-6 3 1,6 0-11,0 6 0,0-1 157,-6 1 0,0 1-92,0 5 0,2 3 110,4 8 1,-4 0-114,4 0 1,4 7-2,1 5 1,5 3 128,1 2 1,3 2-54,3 4 0,-2-2-1,8 8 1,6 5 7,5 6 0,8 6-87,-1-5 1,7 1-514,9-2 1,3 0 475,-1-40 1,2 0-1,16 42 6,-12-42 0,2 0 1,1-3-1,1-2-72,2-1 0,2 0 0,1 3 1,1-2 50,29 34 1,-27-40 0,1-1-173,26 29 1,7-2 233,-1-3 0,5-5 25,6-7 1,-8-6 23,8 0 1,-6-7 130,12 1 0,-2-11-32,1-6 0,5-4-117,-5-2 0,5-7-140,1-4 1,3-6 69,3-6 1,-9-6-86,3-11 1,-3-4 45,3-7 1,-5-8-141,0-4 1,-8-12 33,2-6 1,-4-3-255,-2-2 1,-6 0 374,1 0 1,-10-8-36,-3-4 1,-25 37-1,-2-2-83,-3 0 0,-1 0 0,0-3 0,0 0-51,15-44 1,-21 44 0,-1-2-55,-1 3 0,-1-2 0,-1 0 0,-1-1 98,0-1 0,-1 0 0,2-44-3,-5 4 0,-3 3 327,-2 3 1,-3 7-42,-9 4 0,0 10-118,-11 1 0,-3 1-92,-3-6 0,-10 5-110,-1 1 1,-2 1 123,1-1 0,-3-2-42,-8 7 0,-2 0-17,-3 6 0,7 3-52,-8 2 1,2-1 68,-7 8 1,-4 5 44,3 7 1,-9 8-302,-2 3 0,-5 2 156,5 9 1,-8 0-21,2 6 1,5 6-60,1 0 1,4 13-240,1-2 1,9 14 107,3 4 367,12 7 0,10 6 0,7 0 0,-2 0 0,-2-2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0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1399 312 8362,'2'-50'-179,"4"4"0,-5 11 289,5 12 1,-10-2 268,-1 2 0,-7 6-522,6 5 1,-7 1 123,1-7 0,-3 3 248,-2 3 1,-3-1-184,-3 7 0,2 0-54,-8 6 1,3 0 77,-3 0 1,-8 2-8,8 4 1,-9 4 14,3 7 0,-1 2 0,-10 4 0,-2 6-30,-10 11 0,4 7-175,-3 10 0,-5 5 180,-1 7 0,30-29 0,0 1-157,1-1 0,1 0 0,0 2 1,1 1 226,-28 37 0,6-7-38,0 8 0,2-2-5,10-4 0,1 8 238,11-3 1,-3-1-138,8 2 0,2 5-3,9 6 1,-1 1-25,7-7 1,2 1-235,10-1 0,11-1-11,12-5 1,4-5 55,1-11 0,7-5 143,-1-7 1,8-6-23,-2 0 0,2-7 12,-2 1 0,4-5-59,-4-7 1,4-3 78,2-7 0,0-1 121,0 0 0,5-5-238,1-1 0,6-7 36,-7 2 0,10-14 195,3-9 1,1-4-227,9-14 0,-1 3-370,2-15 1,3 7 178,-3-6 0,0 6 48,-6-6 1,7-1-126,-7-4 1,-2-1 46,-3 0 1,-3-6 114,-10 1 1,5-7 25,-10 6 0,2-7-149,-14 2 0,4-6 146,-9-6 0,3-4 122,-9-8 1,-4-5-32,-2 0 1,-10 0 139,-1 5 1,-8 8 361,2 5 1,-6 4-223,-6 7 1,-4 0-7,-7 11 0,0-2-157,-1 14 1,1-7 80,0 7 0,-6 0-178,0 5 1,-2 6-17,2 0 0,1 3-362,-6-3 1,5-2 311,-6 8 1,0 0-435,-6 6 0,-7-1 139,-4 1 0,-6 2-324,-6 3 1,3 4 107,-9 8 0,-1 0 384,-10 0 0,4 8 0,-6 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0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6666,'-10'0'-231,"3"0"346,7 0 126,0 0-110,7 0-25,-5 0 1,8 5-29,-4 1 36,-4 0 1,5-4-63,-7 4 1,0-3 3,0 9 0,0 5-62,0 6 1,0 8-17,0-2 0,0 9-11,0 3 1,-2 1-13,-3-2 0,3-1-35,-4 7 0,-2-6 78,3 6 1,-7 6 72,6 6 1,-5 9-51,5 2 1,-8 8-248,3 10 1,-4-1 230,-3 0 0,1 7 6,0-1 1,11-42 0,0 0 31,-5 48 1,6-48 0,0 0 2,-6 48 0,3-47 0,0 0 10,-3 47 1,3-4-20,2-2 0,4-4 159,2-1 0,-6-3-67,1-3 1,-1-4-33,6-8 1,-2 6-106,-4 0 0,4-6 113,-3-5 0,3-9 44,2 3 1,-2-6 111,-4-6 1,4 2-313,-4-8 0,4 1 106,2-7 1,0-7-483,0-4 520,0-4-519,0-9 496,0-2-312,0-31 1,2 0-73,4-24 1,-2-1 313,7-9 0,9-12 0,7-10 0</inkml:trace>
  <inkml:trace contextRef="#ctx0" brushRef="#br0" timeOffset="522">1211 18 8466,'-8'-10'-146,"4"3"319,-7 7 162,7 0-310,-11 0 1,11 0-274,-8 0 0,9 7 204,-3 5 0,4 3-96,2 2 1,-6 1 103,0-1 1,1 8 64,5 4 1,0 4-16,0 1 1,0 8-25,0 4 1,-6 8 27,0 10 1,0 1 3,6 16 1,-6 1-314,1 11 0,-1 1 331,6 4 1,-3-47 0,0 0-2,-3 47 0,3-48 1,1 1 85,1 1 0,2 0 0,-3 48-64,-1-48 1,0 0 0,-1 42 13,-2-42 0,1 0 1,2-2-1,0 0-43,-3 1 1,0 1 0,3 0-1,1 0 23,-4 0 0,0 0 1,0 46-29,-5 0 0,1-10-145,-1-1 0,1-8 115,4-10 0,4-8-152,-3-3 0,3-6 130,2-6 0,-6-4 5,0-7 0,0-3-32,6-3-28,0 4 1,0-14 255,0 4-415,0-11-27,0-5 1,0-11 12,0-7 253,8-1 0,2-28 0,7 4 0</inkml:trace>
  <inkml:trace contextRef="#ctx0" brushRef="#br0" timeOffset="880">1038 1021 8445,'0'-17'-674,"0"7"572,0 2 101,0 8 0,-10 16-33,-7 7 28,0 7 0,-14 7 48,8 3 0,-8 5 8,3 6 0,1-4-48,-2-1 0,6-2 1,-6 2 0,8 2-85,-2-8 0,5 1 79,7-7 1,-4-1-191,3-4 1,4-4-106,3-8 55,3 0 0,2-5 150,0-1 93,7-7 0,3 4 0,7-8 0</inkml:trace>
  <inkml:trace contextRef="#ctx0" brushRef="#br0" timeOffset="1158">1003 1695 8366,'-17'0'0,"0"8"-329,0 4 1,-3-1 88,-3 6 1,4-3-88,-4 9 0,4-4 205,2-2 0,-1 6-102,1 0 88,0 1 0,7-7 136,4 0 0,4 0 0,10 1 0,4-1 0,3-5 0,2-1 0,1 1 0,-1 5 0,-2 2 59,-3 4 1,1-4 53,-7 4 1,0-3 258,-6-3 1,0 2-90,0 4 1,-8-2 111,-3 8 1,-5-6-207,-1 6 1,-6-6-56,0 6 1,0-8-272,5 2 1,1-4 75,0-1-412,0-1 0,5-7 473,0-5 0,9 5 0,-5-1 0</inkml:trace>
  <inkml:trace contextRef="#ctx0" brushRef="#br0" timeOffset="1651">2439 346 8476,'0'-17'-413,"0"0"326,0 0 1,6 5 130,-1 1 1,3 7 52,-2-2 0,-2-2 137,7 2 32,-7 1 42,4 5-361,-1 0 0,-5 7 76,4 5 1,-4 5-128,-2 6 1,0 4 33,0 8 0,-8 1 26,-3 5 1,-3 3-8,3 8 1,-7 1-132,1 5 1,4 6 122,-10 10 0,7-1-159,-7 8 0,-2 0 340,2 5 0,-2 7-394,2-1 0,11-42 0,-1 0 370,-1-1 0,-1 0 0,0 3 0,0 1-46,3-1 1,1 0 0,-4 5 0,-1 0-25,1-5 0,1-1 0,1 3 0,-1 0-26,-1-2 1,1 0 0,3-1 0,1-1-79,-1 0 0,-1-2 0,-7 50-87,2-11 1,5 1-106,1-13 1,-1-2 232,-5-9 1,-1 1-24,1-7 0,2-6 252,3-6 1,-3-10-44,3-1 1,5-3 146,1-9 0,4-5-311,2-7 316,0-7 0,8 4-443,3-8 0,12-10 140,6-7 0,4-8 0,1-10 0</inkml:trace>
  <inkml:trace contextRef="#ctx0" brushRef="#br0" timeOffset="2109">3200 225 8442,'0'-34'-175,"0"-1"0,0 3-216,0 3 1,-6 4 624,0 7-131,0 9-40,6-7-41,-7 15 1,3-7 1,-8 8 1,7 4 28,-7 7 1,1 5-25,-7 18 0,1-1 21,0 13 0,-6 8-59,0 9 1,-1 4-29,7 3 1,0 6-339,0 5 0,-3 8 383,9-41 1,-1 2-1,-9 46-7,7-39 1,-1 1 0,1-5-1,0 2-214,-4 7 0,1 2 0,0-3 0,1-1 307,2 6 1,-1 1 0,-1-4 0,0 1-45,1 2 0,1 0 0,-2-3 0,-1-1-31,0 2 0,0-1 1,-3 1-1,-1 1 92,1-2 1,0 1 0,0-3 0,0 1-62,3-1 0,-1-1 0,-2-5 0,0-1-21,0 4 0,-1-1 0,1-3 1,0-2-110,2-3 0,1 0 0,-11 45 101,-1-7 0,8-8 1,-2-5 1,3-4-92,3-7 0,2-9 220,3-8 1,-1-8-121,7 3 1,-6-7 187,7-5 1,-1-2-307,6-4 0,-2-9 531,-4 3-797,4-11 64,-5 1 62,7-7 0,2-2-135,3-3 1,5-1 361,7-11 0,1-5 0,-1-12 0</inkml:trace>
  <inkml:trace contextRef="#ctx0" brushRef="#br0" timeOffset="2615">2629 1298 8312,'-8'-18'-235,"6"9"234,-5 1 13,-1 8 0,-2 8-51,-7 3 0,0 10-12,0 2 0,-8 14 55,-4-3 0,-2 7-27,2-1 0,-3 4-34,3 8 0,-2-2 34,2-4 1,-2 2-223,8-7 1,2-1 8,10-5 0,-3-8-33,8-4 137,1-4 56,5-2 1,2-2-6,3-3 0,5-2-33,7-5 1,3-1 113,3 8 0,-4-8 0,4 1 0,2 3 0,-2-2 0,-2 2 118,-9-3 38,3-3 0,-13 8 76,4-4 15,-4-5 1,-4 13 282,-4-8 1,-4 7-195,-7-1 0,-2 3-272,-4 2 0,3-5-20,-3-1 1,4 1-267,2 5 0,0 1-204,-1-1-25,9 0 1,-1-2 182,4-3 1,6 1-174,0-7 441,0 0 0,23-6 0,-3 0 0</inkml:trace>
  <inkml:trace contextRef="#ctx0" brushRef="#br0" timeOffset="2729">2456 2352 8293,'-13'16'340,"-5"-5"1,-9 5-225,4-5 1,-7 7 152,1 5 0,-4-4-597,-1 4 0,1-2 251,4 2 1,-2-4-1108,8 4 1184,-7 4 0,10-8 0,-5 6 0</inkml:trace>
  <inkml:trace contextRef="#ctx0" brushRef="#br0" timeOffset="3455">191 4860 8412,'0'-25'0,"0"6"-660,0-4 0,0 3 317,0 3 1,7 4 239,5-5 0,3 5 75,3-10 1,-1 4 95,0 1 0,0-1 43,1-4 0,-1 4 205,0-4 0,-5 9-171,-1 3 1,-7 5 255,2-5-587,4 7 277,-8-4 0,7 8-116,-3 0 1,-4 2 130,4 4 1,-4-2-21,-2 7 1,0 1-6,0 5 1,0-4-20,0 5 1,0-5-36,0 10 1,0 4 13,0 2 1,0 11-27,0 6 1,0 6 48,0 6 1,-6 9-20,0 8 0,-6 15-318,7 3 1,-4-40-1,0 1 278,4 3 0,-1 2 0,-6 2 0,-1 2-21,4 6 0,1 1 0,-3-3 1,0 2-8,3 8 1,-1 2-1,-2-1 1,-1-1-315,1 1 1,-1 0 0,0 0 0,1 0 208,2-9 0,1 0 1,-1 1-1,0-2 162,1-7 0,-1-1 0,-1 6 1,-1-1-211,2-4 0,1-1 0,-3-4 0,1 0 215,3-4 0,2-1 0,-5 40-232,-1-5 0,7-3 237,-2-14 1,-1-4 290,1-13 1,-2-8-314,2-3 0,4-7 513,-3-5 0,1-4-878,-2-8 441,4-7 1,-6-4-476,8-12 478,0-19 0,0-19 1,0-18-1</inkml:trace>
  <inkml:trace contextRef="#ctx0" brushRef="#br0" timeOffset="3902">761 4410 8505,'0'-17'-12,"0"-8"0,0 12-221,0-5-334,0 13 253,0-3 303,0 8 0,0 8 9,0 3 1,0 12 0,0 6 0,0 11 72,0 6 1,0 18 8,0 5 1,-7 14-251,-5 3 1,5-37-1,-1 2 176,-1 3 1,1 2 0,-1 6-1,0 2-150,1 2 1,-1 1 0,0 2-1,1 2 208,-1 7 0,0 0 0,-2-2 0,-1 2-342,1 5 0,-1 1 1,0-4-1,-1 1 291,1 3 0,1-1 1,4-6-1,1 0-7,-3 1 0,0 0 0,3-10 1,1 0-173,-1-1 0,0-1 1,-1-7-1,1-1 151,3-3 0,0-1 0,0-3 0,0-2 37,3 49 0,0-7-12,0 1 1,-5-12-178,-1-5 0,-2-9 451,2-3 0,3-9-340,-9-2 1,8-10 633,-2-13 1,3-4-834,-3-8 1,4-5 821,-4-1-731,4-7 1,2-6 92,0-15 1,0-8 70,0-10 0,8-7 0,2-2 0</inkml:trace>
  <inkml:trace contextRef="#ctx0" brushRef="#br0" timeOffset="4434">675 5482 8318,'-17'0'-475,"-1"0"1,1 8 423,0 4 1,-1 13 271,1 9 0,-2 7-456,-4 5 223,11 11 0,-11-11-55,12 12 1,-3-4-9,3-2 0,-3-6-13,9 0 0,-1-8-121,6 3 1,0-10-10,0-3 1,0-6 74,0 1 1,0-10 43,0-1 223,8-9-144,-7 13 63,15-14 0,-14 13-35,3-3 1,-5-3 77,-5 3 1,1 5 192,-8 6 1,1 0 40,-6-6 1,-1 6-147,1 1 1,0 4-130,-1-5 0,1 6-41,0-6 0,1 2-174,5-2 1,-3-3 136,9 3 0,-1-4-82,6-2 1,-6 0-32,0 1 53,1-1 0,5 0 283,0 1 1,0-1-158,0 0 1,2 0 113,3 1 0,-3-1-129,4 0 1,2 3 23,-3 3 0,1-2-9,-6 8 1,0-8-150,0 2 1,-2 4 79,-4 1 1,3-3-153,-9-1 0,6-7-365,-5-6 160,7 5 393,-4-14 0,8-2 0,0-10 0</inkml:trace>
  <inkml:trace contextRef="#ctx0" brushRef="#br0" timeOffset="4892">1661 4704 8487,'-8'-27'-379,"6"10"1,-8 4-1120,5 7 1531,3 0 229,-6 6-221,8 0 420,0 0-427,8 0 1,-4 2 108,7 4 0,-7 3-95,2 9 0,1-1 160,-1 0 0,0 3-137,-6 3 0,6 3 2,-1 9 1,1 7-9,-6 4 0,2 8-24,4 10 1,-4 3 8,4 19 1,-5 7-199,0-39 0,-2 1 0,2-1 0,0 0 181,2 3 0,0 1 0,-2-1 0,0 1-13,2 2 1,0 1 0,-1 3-1,0-1 4,1 1 0,-1-1 0,0-2 0,0-1 7,4-2 0,0-1 0,-3 1 0,0 0-1,2 2 1,1 1 0,-1-4 0,0 1 12,0 0 1,1-1 0,-1-2 0,0 0-5,-2 3 1,0-1-1,-2-4 1,1 0 42,4-1 0,0-1 0,-4 1 0,0-2-8,4 43 1,1-7-82,-1-5 0,0-16 281,-6-2 0,0-1 272,0-4 0,0-3-396,0-9 1,2-3-280,4-9 0,-3-5-120,9 0 0,-1-14-104,7 3 1,-1-13-448,0 1 0,1-4 528,-1-2 0,0-10-178,0-7 1,-1-2 449,-5-10 0,5-15 0,-7-10 0</inkml:trace>
  <inkml:trace contextRef="#ctx0" brushRef="#br0" timeOffset="5455">1851 4428 8304,'0'-27'0,"0"-6"0,0 20-805,0-5 532,0 5 1,6 1 131,-1 1 1,3 7 165,-2-2 111,-4-3 350,5 7 71,-7-6-338,0 8 112,0 0-256,8 8 1,-4 1 25,7 9 1,-5-1-62,6 0 1,-1 8-143,7 4 0,-1 9 133,0 3 0,0 13-160,1-3 1,5 19 12,0-1 0,-6 8-220,-5 3 0,-1 9 447,-2-38 0,0 1 1,-1 0-1,1 0 15,-1 0 1,1 0 0,0-2 0,1 0 19,2 2 1,-1 0 0,-1-2 0,0 1-89,1 7 0,1 0 0,1-3 1,1-1-3,0 4 0,0 0 0,0-4 0,-1 1-38,2 3 1,-1-1-1,-3 0 1,-1 0-197,2 0 1,-1 1 0,2-1-1,-1-1 100,0 0 1,-1-2-1,1-4 1,-1 0 19,-2 2 1,0 0 0,-1-2 0,1 0 34,0 1 0,-1 1 0,4 44-79,-1-3 0,-1-11 284,1-1 1,3-2-213,-8 1 1,1-3 25,-1-8 0,-4 1-12,4-1 0,2 0-96,-3 0 1,1-6-109,-6 1 1,0-8 46,0 1 1,0-3 280,0-2 0,0-8-275,0-4 1,0-9 270,0-2 1,0-8-539,0 2 200,0-4 1,0-7-97,0 0 330,0-9 0,0-10 0,0-13 0</inkml:trace>
  <inkml:trace contextRef="#ctx0" brushRef="#br0" timeOffset="5866">2076 5725 8204,'-10'0'-508,"2"2"407,8 3 0,0 5-228,0 7 1,0 8 283,0 4 0,-5 11 117,-1 6 0,-8-1 31,3 1-133,-5-8 0,-1 8-10,0-11 1,7 1 1,5-13 1,1 6-9,-2-6 0,4 0-1,-4-5 1,6-7-183,6 1 1,-2-1 106,7 7 1,-5-1 70,6 0 0,-8 0 51,1 1 0,3-1 0,-2 0 0,1 1 78,-1-1 0,-4 0 113,4 0 0,-4 3 199,-2 3 1,0-4-157,0 4 0,0-4-146,0-1 0,6 5 46,-1 0 0,7 5-918,-6-4 784,7-1 0,-3 2 0,7 1 0</inkml:trace>
  <inkml:trace contextRef="#ctx0" brushRef="#br0" timeOffset="5989">2283 6866 8204,'0'17'0,"-4"1"842,-7-1 1,-1 0-208,-11 0 0,-2 6-99,2 1 1,2 6-518,10-1 0,-3 2-474,8-2 0,1 3-421,5-3 1,0 4-516,0 1 1391,0 1 0,0 0 0,0-1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15.247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5241 8457,'0'-18'0,"0"1"-256,0 0 1,0 5 73,0 1 306,0-1 0,7-5-55,5 0 1,5-1-129,6 1 0,4 2 193,8 3 1,7-7-47,4 7 1,4-11-80,2 12 0,9-8 6,9 7 0,-1 4-147,6 3 0,5 3-286,7 2 0,7 0 261,-43 0 0,2 0 0,1-3 0,1 0 81,0 0 0,0 0 0,3 0 0,1 0-65,-1 3 1,-1 0-1,3-2 1,-1-1 66,2 0 0,-1 0 0,3-3 0,-1 0 5,-1 3 0,-1 0 0,6-2 0,1-1-168,-3 3 0,-1 0 1,0-3-1,1-1 195,-1 1 0,0 0 1,-2 1-1,-1 1 93,-2-2 1,0 0 0,4 4 0,1 0-34,-3-1 0,1 0 0,1 2 0,1-1 29,-3-1 0,1 0 1,-4 2-1,-1 0-210,-1-2 0,-1 0 0,5-1 0,0 1 178,-2-1 1,1 2-1,3-2 1,-1 2-12,-5 2 0,0 0 0,0-1 0,-1 0-3,-2-1 1,0-2-1,3 1 1,1-1 3,2-2 0,0 0 0,-2-2 0,1 1-6,1 1 0,-1 0 0,-3 1 0,0 1 96,1-2 0,-1 0 0,1 1 0,0-1-20,-3-3 1,0 0-1,1 3 1,-1 1 62,41-7 0,3 3-12,-10-3 0,4-3 25,-9 3 0,-2 3-172,2-3 0,-8 8 136,2-2 0,1-1-242,-1 1 0,6 0-19,-6 6 0,0-6-52,-6 1 1,6-1 179,0 6 1,0-6 6,-6 0 0,0-5 51,0 5 0,-1 0 12,-5 6 0,2-5 203,-7-1 1,0 0 185,-6 6 0,3-2-179,-3-4-9,4 4 328,-12-5 0,6 7-622,-4 0 1,4 0 431,-4 0 1,-4-6-481,-1 0 1,1 0 252,-2 6 0,1-5-179,-7-1 1,-5 0 311,0 6 0,-8-6-191,2 1 0,-4-3 178,-1 2 1,-1 4 44,0-4 0,-5 5 353,-1 1-506,-7-8 1,6 6 162,-4-4-224,-4 4 1,13 0-233,-4-3 1,-1 3-28,2-4 1,-1-2 83,6 2 1,1 1-2,-1 5 1,0-6 82,1 0 1,-7-2 100,1 3 0,-7 3-111,7-4 49,-8 4-242,3 2 0,-10 0-344,-9 0 1,-17 10 524,-23 7 0,-23 8 0,-13 10 0</inkml:trace>
  <inkml:trace contextRef="#ctx0" brushRef="#br0" timeOffset="900">139 5569 7708,'2'-15'161,"4"3"0,-3 3 2,9 3 1,-6 2 42,5-7 0,1 5-265,5-6 187,0 8 0,6-9-30,0 7 0,8-5-171,-2 5 0,11-6 135,7 7 0,2-7-180,3 6 0,0-1-46,0 1 0,13 4 43,5-4 0,10 4-181,1 2 1,5-2 213,7-3 0,-43 4 1,2 0-212,2-2 1,1 0-1,3-1 1,1 0 275,-1 2 1,0-2-1,0-1 1,1-1-18,-2 3 1,1 0 0,7-3 0,1 1 17,-3 2 0,1 0 1,2-3-1,0 0-4,-2 3 0,-1 1 0,-1-4 0,1 0-31,3 3 0,0 0-891,1 0 1,-1 0 927,-1 3 0,1 0 1,1-2-1,0-1-25,-3 0 0,-1 0 0,1 0 0,1 0-144,-2 3 1,1 0 0,-4 0 0,1 0 122,-1 0 0,1 0 0,-1 0 0,-1 0 46,-4 0 1,-1 0-1,1 0 1,0 0-29,-3 1 0,0-2 0,-1-1 1,-1-2 53,48-1 0,-2-3 7,-3 2 0,-5-1 145,4-5 1,-3-1-113,-3 7 1,1-8 101,-1 3 0,-5 3-112,-1 2 1,-1-1 18,2 1 0,-4-6 199,-8 7 0,-2-3-260,-3 2 0,1 4 39,-7-4 1,-1-1-7,-5 1 1,0-2 1003,0 3 0,0 1-1007,0-8 0,0 8 478,-1-1 0,3-3-468,4 2 0,-2-5 14,7 5 1,-7-6-37,1 7 0,-1-3 289,2 2 1,-4 4-303,3-4 1,-3 3-73,-2-3 0,0 4 45,0-4 1,-6 4 16,0 2 1,-13-2 127,1-3 1,-3 3 25,3-4 0,1 2 131,0-2 0,-1 4-156,1-3 1,-6 1-27,-1-2 0,1 4-70,6-4 0,-6 4 10,-1 2 1,-4 0-36,4 0 1,-7 0 149,3 0-9,-5 0-89,-2 0 165,0 0-308,-7 0-311,-2 0 157,-8 0 1,-4 8-289,-8 4 0,-7 3 536,-16 2 0,-15 0 0,-3 1 0</inkml:trace>
  <inkml:trace contextRef="#ctx0" brushRef="#br0" timeOffset="1270">2681 5016 8388,'-17'-8'0,"-1"-3"0,1 3 295,0 2 1,-2 4-14,-4 2 0,1 10-506,-6 7 1,-1 2-68,-6 10 0,1 0-280,-1 6 0,0-3 304,1-3 0,1 2-8,4-8 1,4 0 91,8-6 3,7 0 180,3 1 0,14-1 0,3 0 0</inkml:trace>
  <inkml:trace contextRef="#ctx0" brushRef="#br0" timeOffset="1441">3563 5102 8428,'10'-25'564,"3"6"-95,-7-4-23,0 11-607,-6-3-537,0 13 402,0-6 1,-8 14-244,-4 0 1,-3 7 113,-2-1 0,7 3 154,4 3 1,4-7 270,2 1 0,8-1 0,2 7 0</inkml:trace>
  <inkml:trace contextRef="#ctx0" brushRef="#br0" timeOffset="1588">4324 4947 8410,'9'-8'136,"-1"6"0,-10-6 196,-4 8 0,-3 0-1249,-8 0 404,-1 8 289,1 2 1,5 1-230,1 1 1,7-7-136,-2 7 588,4-1 0,10-1 0,2-2 0</inkml:trace>
  <inkml:trace contextRef="#ctx0" brushRef="#br0" timeOffset="1721">4964 4964 8405,'-8'10'379,"-4"-5"1,-5-3 31,-6-2 0,2 2-345,-8 4 1,6 3-177,-6 9 1,0 1-171,-5 4 1,5-2-1237,0 8 1516,8 0 0,-4-2 0,8-2 0</inkml:trace>
  <inkml:trace contextRef="#ctx0" brushRef="#br1" timeOffset="2574">7558 35 11317,'0'-17'-313,"7"7"0,-3 3-975,8 7 843,-1 0 0,5 2 541,-5 3 0,3 7-50,-9 11 1,3-2 82,-2 8 1,-4 0-60,3 5 1,-3 9 41,-2 3 1,0 11-40,0 7 0,0 5-85,0 6 0,0 6-273,0 11 1,3-43 0,0 2 244,0 6 0,0 1 1,3 0-1,-1 1-341,-2 7 1,0 1 0,3 0 0,0 0 355,-3 5 1,-1 1-1,2-2 1,0 2-27,-1 4 0,0 1 0,-2-2 0,0 0 63,2 5 0,0-1 1,-1-1-1,-1 0 70,2-1 1,0 0-1,-1-7 1,0 0-66,3-2 0,2 0 0,-2-2 1,1 1 80,2 1 1,1 0 0,0-4 0,0-1 15,-1-3 0,1-1 0,2-4 0,1-1-174,-1-5 1,1-2 0,19 46 228,-2-7 0,1-3-113,-1-3 0,2-12-147,-8-11 0,6-4 30,-6-2 1,-2-8-214,-9-4 1,3-9 244,-3-2 0,-5-14-384,-1 2 622,-4-11 1,0 0-515,4-12 1,-5-11 203,5-12 1,4-19 100,1-10 0,5-7 0,1-4 0</inkml:trace>
  <inkml:trace contextRef="#ctx0" brushRef="#br0" timeOffset="3064">8630 277 8481,'-12'-40'0,"1"0"0,7 7 112,-2 10 1,2 4 15,-1 2 0,3 5-253,-4 1 0,4 5 133,2-6 36,0 8 72,0-3-20,0 7-275,0 0 1,0 7 158,0 5 0,0 7 5,0 10 1,0 7 14,0 16 0,0 10-6,0 7 1,-2 2 3,-4 10 0,-1 1-327,-5 11 0,-3 1 326,3 4 0,8-47 0,0 0 7,-1 47 1,1-47-1,0 1-5,1 3 0,0 0 0,0 1 0,0 1 6,3 3 1,0 1-1,-2 3 1,-1-1 133,0 0 1,0 1-1,-1 6 1,0 2-372,1 0 1,0 0 0,2 4-1,-1 0 285,-4 2 0,0 0 0,3 1 0,0 1-16,-3-2 1,1 0 0,3 4-1,0 1 4,-1-5 0,0 0 0,-1 0 0,1-1-8,0-4 0,0-2 1,0-2-1,0-1-184,3-7 0,0-1 0,0 0 1,0-1 166,0-1 0,0-1 0,0-4 0,0-2 8,0 41 1,0-13-37,0-10 1,8-2 51,3-9 0,5-8 130,1-10 1,0-5-208,0-6 1,1-4 448,-1-8 1,0-2-815,1-3 331,-1-4 0,0-10-1107,0-4 1206,-7-11 1,5-18 0,-5-9-1</inkml:trace>
  <inkml:trace contextRef="#ctx0" brushRef="#br1" timeOffset="3427">8249 1125 8816,'0'-25'-701,"0"6"234,0 1 423,0 3 0,-7 13 91,-5-4 0,-3 14-118,-3 9 1,-7 3-195,-3 8 0,-5 7 242,-2 5 1,1 8-42,-1-2 0,6 4 52,1 2 1,5 0-56,-6 0 1,10 0-7,1 0 0,7-2-60,5-4 0,4-4 15,-4-7 0,6-3 75,6-3 1,-2-4 42,7-8 0,9 1 0,6-1 0</inkml:trace>
  <inkml:trace contextRef="#ctx0" brushRef="#br0" timeOffset="3564">8076 1938 8451,'10'7'-84,"-4"1"44,-12 4 1,2 3 10,-7-4 1,-1 5 119,-5 1 1,1 6-229,5 0 0,-4 2-130,3-2 1,2-4-164,-1 5 1,7-5 171,-2-2 1,4 0 257,2 1 0,8-1 0,2 0 0,7 0 0</inkml:trace>
  <inkml:trace contextRef="#ctx0" brushRef="#br0" timeOffset="3689">8180 2335 8422,'25'12'-95,"-8"-1"0,-1 1-28,-10 5 1,-1 1 299,-5-1 1,0 2 161,0 4 0,-7-2-208,-5 8 1,-5-2-276,-6 2 1,4 3-303,-4-3 0,3 2 292,3-2 0,0 7-152,-1-7 0,3 13-4,4-7 310,-5 11 0,7-2 0,-9 8 0</inkml:trace>
  <inkml:trace contextRef="#ctx0" brushRef="#br0" timeOffset="4364">7834 5292 8379,'-7'-26'-150,"5"-7"0,-6 12-431,8-8 494,0 8 1,0-4 363,0 8 0,6-1-123,0 1 1,7 2-92,-1 3 1,-3 4 25,3 8-280,-1 0 218,6 0 0,-1 2-10,-5 4 0,3 9 47,-8 8 0,-1 10-20,-5 2 0,-2 15 13,-3 13 1,-3 12-55,-4 6 1,-5 11-319,0 6 1,8-41 0,1 1 322,-4 2 0,1 1 0,-2 5 0,1 1 2,0-1 1,0 0-1,0 3 1,0 1-28,0 2 0,0 0 0,0 0 0,-1 0-91,-1 0 0,0 0 0,1-1 0,1-2 16,3-7 0,0-3 0,1 0 1,-1-2-19,-8 41 1,7-6 24,4-11 1,3-6 91,-3-12 0,4 0 18,-4-11 0,4 2-44,2-14 1,0-1 14,0-10 0,0-4-78,0-8 1,0-6-92,0 1 532,0-8 0,0 2-394,0-12 0,0-6-187,0-11 1,6-6-233,0-11 454,7-4 0,4-16 0,10-1 0</inkml:trace>
  <inkml:trace contextRef="#ctx0" brushRef="#br0" timeOffset="4743">8474 5085 8271,'-25'-33'-509,"8"4"-858,0 4 1246,15 16 39,-6 1-56,8 8 143,0 0 260,0 8 1,0 3-121,0 12 0,0 6 116,0 12 0,-8 18-39,-3 16 0,-5 21-151,8-45 0,-1 2 1,0 8-1,-1 3-291,-2 2 1,1 0 0,1 3 0,1 1 253,-3 4 1,1 2 0,-3 1 0,1 1-343,-2 3 1,1 0 0,0 0-1,1-1 234,-2-2 1,1 0 0,3-2-1,-1 0 91,-2-4 1,-1 0-1,4 5 1,-1-1-247,-2-6 0,-1-1 0,2 4 0,-1 0 265,0-6 1,0-2 0,-1-1 0,1-1-171,5-2 0,1-1 1,-3-3-1,0 0 134,5-5 0,1-1-15,-3 45 1,-5-9 0,7-12 224,2-4 1,0-4-228,-1-3 0,3-7 477,-4-11 1,4-5-793,2-13 1,-6-3 933,0-7-829,1-9 0,5-11 482,0-15 1,0-10-256,0-13 0,0-20 0,0-11 0</inkml:trace>
  <inkml:trace contextRef="#ctx0" brushRef="#br0" timeOffset="5278">8163 5777 7890,'0'-18'-47,"0"9"0,0 3-43,0 12 11,-8 3 0,4 11 58,-7 3 0,-3 5-124,-9 13 0,4 3 94,-4 8 0,4-2-165,2-4 1,-1-2-6,1-3 0,5-5 143,1 4 1,7-11 77,-2-6 0,4 2 0,2-2 0,0 0 0,0-5 0,0-1 0,0 0 0,2-5 0,4-1-41,-4 1 1,11 5 72,-7 0 1,2-5 144,-2-1 0,-4-5-75,3 6 1,-3-1 176,-2 7 0,0-1-188,0 0 0,-2 2-55,-3 4 1,3-3-78,-4 3 1,-2 2-248,2-2 1,-1 6 130,1-6 1,4 2-94,-4-2 1,2-4 249,-1 4 0,3-2 0,-4 2 0,-2-4 0,3 4 0,-9-1 14,3 1 1,1-4 116,-2 4 0,1 2 109,-6-2 1,5 6 410,1-6 0,7 6-228,-2-6 0,4 7 17,2-1 1,0 4-369,0 1 1,0 1 160,0 0 1,2-1-630,4 1 0,-4-1 22,3 1 1,-3 0-187,-2-1 1,0 7 559,0-1 0,-7 16 0,-3-3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2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398 744 8097,'-10'-7'-993,"-5"5"329,13-6 424,-6 0 1,8 4 239,0-7 0,8-1 0,2-5 0</inkml:trace>
  <inkml:trace contextRef="#ctx0" brushRef="#br0" timeOffset="346">346 658 8100,'-9'-12'-1230,"3"1"1379,-4 7 120,8-4 349,-5 8-487,7 0-79,0 0 0,13 0-38,4 0 0,6 0 88,0 0 1,6 0-104,12 0 0,-3 0 45,8 0 0,0 0-112,6 0 0,2-2 118,4-4 0,-1 3-35,12-9 1,-3 2 8,9-1 0,7-4-180,-1 3 1,5-1-21,-11 1 1,0 4 127,-6 8 1,-5 0-143,-1 0 1,-5 0 21,5 0 0,-9 0-158,-2 0 0,-2 0 109,-10 0 1,5 0-346,-11 0 562,5 0 0,-16 0 0,0 0 0,-8 0 0</inkml:trace>
  <inkml:trace contextRef="#ctx0" brushRef="#br0" timeOffset="758">0 1194 8268,'0'-17'-454,"8"5"353,3 0 145,5 9 1,1-11 188,0 8 1,8-5-150,4 5 0,-2-5 77,2 5 1,6-2-105,5 2 1,8 4-21,-2-3 0,6 3 10,6 2 1,-3 0 4,9 0 1,-7-2 10,7-4 0,5 2-12,6-7 0,9 5-269,3-6 1,-1 1 261,7-6 1,1 1-173,-2 5 0,-8-3-48,-9 8 0,0-5-179,-5 5 1,1 0 87,-14 6 0,-1-1-107,-10-5 0,-6 4 151,-11-4 1,2 4-202,-8 2 230,0 0 194,-6 0 99,-7 0 1,-2 0 0,-8 0-1</inkml:trace>
  <inkml:trace contextRef="#ctx0" brushRef="#br0" timeOffset="1098">1453 104 8301,'-27'-15'392,"4"-8"523,11 0-266,5 6-651,7 1 11,7 14 1,5-5 127,11 7 1,12 2 44,11 3 1,6 7-205,5 11 0,7 4 110,11 7 0,-2 1-473,7 0 1,-5-1 166,6 1 0,-8-1-9,2 1 1,-10-1 79,-1 1 1,-11 0 74,-1-1 0,-8 1-51,-9-1 1,-2 1-31,-4 0 1,-12-1 119,-11 1 0,-8 1-40,-10 5 1,-9-3 40,-19 8 1,-10-5-88,-8 5 1,-17 0 38,-6 6 1,39-26-1,-2-1-27,-5 1 0,0 0 0,3 3 1,2 0-19,-3 0 1,1 0-1,3 0 1,0-1 124,-38 24 0,4 4 0,8 0 0,0-1 0,0 3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3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433 986 8031,'-27'-42'0,"2"15"0,7 4 0,-7 11 0,-1 12 0</inkml:trace>
  <inkml:trace contextRef="#ctx0" brushRef="#br0" timeOffset="453">329 87 8142,'0'-18'0,"0"1"151,-8 8-151,6 1 60,-13 8 1,7 4 139,-3 7 1,-5 3 176,5 14 1,-5 9-95,-1 9 0,-6 6 182,0 6 1,0-3-117,6 9 1,-1-1-249,1 6 0,0-1-72,-1-5 0,3-3-263,4-9 0,1-1 65,4-4 1,4-9-195,-3-8 0,3-14 31,2 2 1,0-9 73,0 4 0,5-10-8,1-2 1,6-8 78,-7-9 0,7-8-120,-6-4 0,1-4 13,-1-1 0,-2-3-86,8-3 1,-9-6 379,3-12 0,4-4 0,-1-7 0</inkml:trace>
  <inkml:trace contextRef="#ctx0" brushRef="#br0" timeOffset="807">312 35 8142,'11'-8'1687,"1"-3"-1488,-1 3 1,8 0-199,4 8 0,-3 2 295,3 4 1,2-2-72,-2 7 1,6 1-321,-6 5 0,-2 0-9,-10 1 0,3-1-146,-9 0 0,1 1 112,-6-1 0,0 6-118,0 0 0,-9 8-25,-9-2 0,-1 9 66,-10 2 1,6-1 97,-6-10 0,8 1-39,-2-7 0,12 0 443,5-5 1,4-1-14,2 0 1,2-5 140,4-1 0,3 1-78,9 5 1,7-1 95,3-5 0,3 10-112,-2-3 0,2 1 15,-8-8 1,6 5 116,-6-5 0,-6 5-76,-6 1 1,-7 0-315,2 0 1,-12 1 18,-5-1 0,-6 0-119,-7 1 0,-4-1 4,-13 0 0,-1 0-216,-4 1 0,-4-7-117,4 1 0,-2-8 194,2 1 1,0-3-676,11-2 0,-9 0 334,9 0 0,4-13-1350,8-4 1863,4-20 0,-6 8 0,-2-13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7829,'12'0'1061,"-1"0"1,3 0-449,9 0 1,-4 0-42,4 0 1,2 0-37,-2 0 1,2 0 14,-2 0 1,-4 2-275,4 4 0,-3-2-216,-3 7-96,0 1 0,-1 5-199,-5 0 1,-3 1-422,-8-1 1,0 6 397,0 0 1,-2 8-131,-4-2 1,2 5 86,-7 7 1,-1-3 134,-5 8 1,2-7 47,3 1 1,-3 2 341,3-1 1,3-1-50,-3-6 0,6 7 153,-5-1 0,7 1 15,-2-7 0,4 1-83,2-1 1,0 1-123,0-1 1,0 3 56,0 3 1,2-1 133,4 7 1,-4-6 21,4 6 1,1 0 176,-1 6 1,2 0-105,-3 0 1,-3-6 37,4 0 0,-4-7-107,-2 1 1,0-3-120,0-3 0,0-5-314,0 0 0,-2-8-282,-4 2 1,3-4-330,-9-1 1,-7-1-302,-10 0 0,-6-5 989,-5-1 0,-12-7 0,-9 4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32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494 415 8041,'8'-17'0,"-6"0"0,7-7-290,-3 1 1,-4 0 279,4 6 1,-3-6 434,3 0 0,-4-2-121,4 2 0,-2 2-33,1-8 1,-1 8-205,8-2 1,-6-2 87,5 2 0,-7 5 129,2 7 69,3-1-267,-7 3 1,4 1-9,-12 8 0,-3 15-183,-9 9 1,-1 8 106,-4 9 0,-4 5-121,-7 11 0,-1 5 69,0 7 1,1-6 85,-1 1 1,3-3 49,3 3 0,-4 1-77,4-7 0,-1-1 88,1-5 1,-2 0-212,8 0 1,-6 0-198,6 0 0,2-2-336,9-4 1,3-10-35,3-7 278,4-8 0,2 2-2,12-11 0,5-12 113,6-12 1,4-11 291,7-6 0,1-11 0,0-4 0,-1-8 0</inkml:trace>
  <inkml:trace contextRef="#ctx0" brushRef="#br0" timeOffset="231">650 225 8041,'0'-27'227,"0"-4"154,0 8 1,0 6-228,0 5 1,0 7 88,0-7-270,0 8 116,0-3 0,0 14-153,0 5 1,-6 11 95,0 6 1,-2 19 133,3 9 0,3 11-120,-4 7 1,4 3-314,2 9 0,0-3 291,0-3 1,0-2-17,0-4 1,2-10-227,4 4 0,1-11 91,5 0 0,3-7-304,-3-4 1,-3-5-14,3-8 1,-2-7-588,1-4 1031,-3-3 0,-8-3 0,0 0 0</inkml:trace>
  <inkml:trace contextRef="#ctx0" brushRef="#br0" timeOffset="378">286 917 8041,'-11'-16'644,"-1"5"80,9 3 1,-3 8-1132,12 0 0,3 0-29,8 0 0,8 2 530,4 4 1,6-2-385,5 7 0,6 1 290,12 5 0,-4 0 0,5 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35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77 7990,'-49'-23'1139,"-3"9"143,-12-14 0,5 16-1805,7 12 1,2 10 34,4 13 0,3-2 259,9 8 1,-1 0 46,1 5 1,7 1 73,4-1 0,5 7-6,7-1 0,3 2 217,8-1 1,16-5 38,7 4 0,21-5-142,8-6 1,27-4-272,7-8 1,-35-11 0,2-2-799,1-1 0,1 0 1069,4-3 0,-1 1 0,-2 2 0,0 0 0,2 0 0,-1 0 0,-1 0 0,0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3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692 260 8123,'0'-25'411,"-6"0"51,0-4 1,1 10-96,5 7 1,2 7 54,3-7 1,-1 8 5,8-1-112,-1 3 0,1 2-103,-1 0 0,-7 9 404,2 8 0,-4 16-155,-2 13 1,0 10 22,0 2 0,-6 15-389,0 2 1,-5 0-429,5-1 1,0-2-148,6-3 1,0-10-532,0-7 1,6-4 268,0-13 0,0 1-203,-6-13-398,0-7 876,0-9 0,-14-10 423,-3-9 0,-6 1-39,0-13 1,-2-1-116,-4 2 0,-6-7 197,1 1 0,-9-4 0,-8-1 0</inkml:trace>
  <inkml:trace contextRef="#ctx0" brushRef="#br0" timeOffset="480">17 208 8075,'-9'-17'0,"1"-1"-103,8 1-100,0 0 1,8 0 475,3-1 1,12 7-143,6-1 1,10 6-17,1-5 0,8 5-62,-2-5 0,4 1 185,2-1 0,0 1-28,0 4 1,7 4-148,5-4 1,5 5 149,6 1 0,-4 0 1,4 0 1,9 5-380,3 1 1,-4 9 164,-8 3 1,-6-1-182,-6 6 0,-5 4 129,-12 2 1,-6 3-130,-11 3 1,-4-6 65,-8 0 0,-7 0 85,-4 5 1,-4 1 200,-2-1 1,-8 1-144,-4-1 1,-5 1 470,-6 0 0,4-7-173,-4 1 1,-4-6 39,-2 6 1,-4-8-181,-1 2 0,-1-2 25,1 3 1,-3-5-231,-3 4 0,-4-4 102,-8-2 1,2-1-141,4-5 0,-4 3 58,4-9 1,1 7-112,-1-6 0,8-1 8,-3-5 0,-1 0 63,2 0 1,5 0 28,6 0 1,6-7 4,-5-5 0,6 3 123,-1-3 1,4 6-109,2-5 1,0 5 411,-1-5 0,7 5-164,-1-6 1,6 3 606,-5-3-575,7-3 1,-4 5 84,8-7-250,0 0 0,0-1-132,0 1 1,8 2-1300,4 3 0,5-3 209,6 3 1097,4 4 0,7-7 0,1 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41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312 277 8328,'6'-17'-171,"0"-1"1,1 7 0,-3-1 49,2-1 0,5 3 285,-5-1-185,8-1 0,-5-5 36,9 0 0,-7 5 110,1 1-89,-9-1 1,11 1-2,-8-1 143,-1 8 53,-5-11 126,0 13-268,0-6 0,-1 16-11,-5 3 0,-4 12 72,-7 6 0,0 4 14,-1 2 0,-1 5 35,-4 0 0,2 6 0,-8-5 1,8 1-54,-2-2 0,-2-3-7,2 3 0,-6-1-208,6 1 1,-2-4 146,2 5 0,4-7-470,-4-5 0,5 2 105,7-8 0,-3 0-417,9-6 10,-1 1-303,6-1 628,0 0 1,2-7-403,4-4 771,3-4 0,16-10 0,2-2 0</inkml:trace>
  <inkml:trace contextRef="#ctx0" brushRef="#br0" timeOffset="293">502 173 8176,'0'-34'301,"0"-1"0,0 8-1026,0 4 81,0 4 846,0 2-129,0 7 6,8 2 1,0 10-39,3 4 0,3 11 143,-9 12 0,7 11-100,-6 7 1,0 8 80,-6 3 0,0 7-131,0-1 1,0-5 25,0-1 1,0-4-151,0-2 0,0-6-27,0 0 0,1-8-157,5 3 0,-4-11 55,4-1 0,2-8-175,-3 2 0,3-5-20,-2-7 23,-4 5 391,5-15 0,-7 15 0,0-7 0</inkml:trace>
  <inkml:trace contextRef="#ctx0" brushRef="#br0" timeOffset="446">312 727 8176,'8'-12'-504,"3"1"1,7 7 245,5-2 0,-2 4-81,8 2 339,-1 0 0,15-8 0,1-1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4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35 8355,'10'-17'303,"5"8"1,-11 1-11,7 8 1,-7 2-131,2 4 0,-4 5-83,-2 12 1,-2 4 97,-4 8 0,-3 7 170,-9 4 0,1-2-139,0 2 0,-2 0-30,-4 6 0,9-6-151,-3 1 0,3-9 129,-3 2 0,2-3-241,3-3 0,3-1 55,3-4 1,4 2 37,-4-8 0,2 0-100,-2-6 1,5 0-516,-5 1 80,4-1-300,2 0-143,8-7 638,1-3 0,8-7-272,1 0 1,-7-7 149,1-5 1,-6-11 452,5-6 0,1-3 0,5-3 0</inkml:trace>
  <inkml:trace contextRef="#ctx0" brushRef="#br0" timeOffset="422">133 226 8245,'0'-18'-159,"6"1"-41,-1 0 1,9-1 240,-3 1 0,7 6 224,5-1 1,2 3 108,4-3 1,3-1-78,-3 7 0,4 0 29,1 6 1,-1 0-179,-4 0 0,3 0-104,-3 0 1,-4 8 31,-2 3 0,-3 5-178,-3 1 0,-2 0-197,-3 0 0,1 3 190,-7 3 1,-2-2 67,-10 8 1,2-2-200,-7 1 0,-7 3-180,-5-8 1,0 0 126,6-5 1,-6-1 144,0 0 0,-2-1 87,2-5 0,4 3 166,-4-9 1,9 1 194,3-6 0,5 0 9,-6 0-164,8 0 0,-1 6-102,10 0 1,5 1 62,7-1 0,6 4-9,0 7 1,6 0-50,-6 0 0,6 7 88,-6-1 0,0 0-12,-5-6 0,-1 6 182,0 0 1,-7 8-126,-5-2 0,-10-2-111,-7 1 0,-5-1 62,-6 2 1,-4 2-135,-8-8 0,-1 0 65,-5-6 1,-3-1-4,-8-5 0,1-3-61,-1-8 1,6-2-187,-1-4 1,9-3-91,-2-9 0,13-7-73,9-4 1,3-11-695,9-6 1044,8-12 0,16-11 0,8-10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44.4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168 277 10819,'27'-17'269,"-1"0"-517,-2-1 0,-5 3-252,4 3 0,-6-3 635,-5 4 1,3-3-20,-3 3 1,-3-5 124,3 5 1,-7-3-104,7 3 0,-6-5 164,5 5 1,-5-5-159,6-1 1,-9 6 171,3-1-202,-4 8-55,-2-3 1,-2 7-83,-4 0 1,-5 3 135,-12 9 0,-10 7-145,-7 16 1,-8 1 79,2 5 1,1 1 201,-1 4 0,10 2-161,1-8 0,10 6-48,14-5 0,-3-1-41,9-5 0,8-1-206,15 1 1,9-2-25,13-5 1,19 1 149,16-11 0,18 1-330,-42-15 1,1-2 0,4 1 0,0-1 79,4-1 0,1-2 0,6-1 0,2-1 330,3 0 0,0 0 0,3-2 0,0 0 0,2 1 0,0 0 0,1-1 0,0-1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4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8210,'0'-17'-116,"0"8"1,0-1 858,0 4-414,0 4 0,-2-5 897,-3 7-967,3 0 1,-6 7-62,8 5 0,0 5 150,0 6 1,-6 4-66,1 8 1,-3 5 2,2 0 1,2 6-107,-7-5 0,5-1-5,-6-5 0,9-1-106,-3 1 1,-2 0-200,2-1 0,1-5-126,5 0-196,0-8 0,0 4-769,0-8 478,0-7-182,0-3-103,0-7 316,0 0 1,0-7 711,0-5 0,-8-11 0,-2-4 0</inkml:trace>
  <inkml:trace contextRef="#ctx0" brushRef="#br0" timeOffset="286">0 225 8210,'6'-23'-298,"0"0"0,1 2 71,-1 10 1,4-5 488,7 5 0,2 1 111,4-1 1,-1 7 195,6-2 0,1 4-276,6 2 1,1 0 39,5 0 1,-3 10-174,8 7 1,-7 2 41,1 10 1,-4-6-143,-1 6 0,-2 5 170,-4 7 0,-6-1-158,-12-5 1,-3-1 23,-8 1 1,-8 0-170,-3-1 0,-11 1 71,-1-1 0,-7-1-99,1-4 1,-10 2-50,-1-8 1,0 0 128,5-6 0,-5-2-145,-1-3 1,1 1 95,5-7 0,3 0-555,3-6 1,-2-8 41,8-3 583,8-12 0,-1-12 0,7-9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29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4203 121 8474,'2'-21'-18,"4"4"0,-4-4-313,4 9 1,-3 2 176,3-1 1,-4 5 484,4-5-93,-4 7 435,-2-4-575,0 8 0,0 2-56,0 4 0,0 9 363,0 8-33,0 8-263,-8-4 1,6 13 62,-4 0 0,4 1-88,2-7 0,2-5 1,4 0 0,0-8 4,11 2 1,-3-4-20,9-1 0,-2-3 10,2-3 1,-2-5-15,8-7 0,-6 0-127,6 0 1,-6-5 79,6-1 0,-8-8-180,2 3 0,-4-5 63,-2-1 1,-5-6-185,-1 0 0,-7 0 16,2 6 1,-4-3 37,-2-3 1,0 4 93,0-4 1,-2 4-41,-4 2 0,-3-1-212,-9 1 0,1 7 38,0 5 0,-2 5-448,-4 5 796,3 5 0,-12 15 0,5 2 0</inkml:trace>
  <inkml:trace contextRef="#ctx0" brushRef="#br0" timeOffset="1540">105 3545 7922,'-18'0'-298,"1"0"1,6 0 650,-1 0 1,3 2-228,-3 4 0,2 3 16,5 9 0,3 5 38,-4 0 1,4 0-48,2-6 0,2 0-131,4 1 1,3-1 55,9 0 0,5-1-11,0-5 0,6-3 54,-6-8 0,7 0-28,-1 0 1,-4-8-113,-2-3 0,-4-5 71,-1-1 0,-7 0-166,1-1 0,-8 1 98,1 0 0,-5 0-162,-5-1 0,-5 7-15,-7-1 0,-1 3 101,1-3 0,-6 4-293,0 8-395,0 0 800,6 0 0,7 0 0,2 0 0</inkml:trace>
  <inkml:trace contextRef="#ctx0" brushRef="#br0" timeOffset="26584">105 3839 8228,'0'-17'26,"0"-1"1,2 1 253,3 0-275,-3 0 1,12 5 167,-8 1 1,1-1-122,-1-5 1,4-1 78,7 1 0,0-2-178,1-4 1,-1 4 84,0-4 0,0 3 49,1 3 0,-1-6-7,0 0 0,1-2 30,-1 2 1,-2 2-118,-3-8 1,3 6 94,-3-6 1,3 6-116,2-6 1,3 0 102,3-5 1,-4-7-76,4 1 0,2-6-1,-2 6 0,6-8-17,-6 2 1,2-4 25,-2-2 1,-2 0-8,8 0 0,-6 0 21,6 0 1,-8 0 0,2 0 0,2 2-60,-2 4 0,8-7 51,-3 6 0,3-6-52,-2 6 0,4-1-27,-4 2 0,1-4-8,-1 4 1,4-4 28,-4-2 1,5 1-13,6-1 0,-3-2-61,3-4 1,3 4 70,-3-3 1,0 9 48,-5 2 0,5 1-5,1-1 0,-7 4 7,-5 7 0,-6 1-20,6-1 0,-6 1 14,6-1 1,-6 6-24,6 0 0,-6 6-2,6-5 1,-1 5 47,7-6 1,0 8-34,-1-2 0,1 1 4,-1-1 1,1 4-8,-1-4 0,1 4 27,0 2 0,-1 1-17,1 5 0,-1-5 4,1 5 0,0-5 5,-1-1 0,6 2-6,1 3 1,1-3-27,-2 3 0,-3 3 21,3-3 1,3 3-37,-3-3 1,6-3 32,-6 3 0,8 3 24,-1-3 1,-5 6-6,-2-5 0,2 5 2,-1-6 1,-1 7 20,-5-7 1,-6 6 93,-1-5 1,1 5-28,6-5 1,-3 5-66,-3-6 1,4 6-10,-4-5 0,-2 1 17,1-1 1,-4-3-41,4 9 1,-5-7 20,6 6 0,-8-1-7,2 1 0,-1 4 46,1-4 0,-4-2 0,4 3 1,-4-1 27,-2 6 1,1-6-49,-1 0 1,2 1 85,4 5 0,-2-6-74,8 0 1,0-5 50,6 5 0,-1-2-25,1 2 0,-1 3-4,1-9 1,-6 8 7,0-2 0,-8-1-10,2 1 1,-4 0 191,-2 6-95,-7 0 162,-2 0-157,-1 0-33,-5 0-74,6 0-280,-8 0-535,0 0 700,8 0-58,-6 0 12,5 0 4,-7 0 17,8 0 7,-6 0-358,5 0-544,-7 0 39,0 0 0,-7 8 925,-5 3 0,-11 12 0,-4 4 0</inkml:trace>
  <inkml:trace contextRef="#ctx0" brushRef="#br0" timeOffset="27533">4169 484 8361,'9'-7'-341,"-1"-3"0,-8-2 343,0 1 38,0 7 68,8-4-124,-6 8 54,5 8 0,-7 2 102,0 7 1,-6 0-139,1 1 1,-7 1 2,6 4 0,-7-2 20,1 8 1,-3 0 1,-2 5 0,-6 1-25,0-1 0,-8 1 23,2 0 0,2 5-60,-2 0 1,1 2 26,-7-1 1,0-5-6,1 5 0,-1-3 9,1 2 0,-1-3 0,0 3 1,7-1 54,-1 1 1,0-3-51,-6 3 1,7-4 137,-1-1 0,0 0-122,-6-1 0,6 1-2,1-1 1,-1 1-6,-6 0 1,-1-1 2,-5 1 1,5 1-4,-4 5 0,-3-5-6,3 4 0,-6-9 60,5-2 0,-5 0-55,6 5 1,-6-7 163,6-4 1,-1 2-166,7-2 0,-1 6 0,0-6 0,1 2-32,-1-2 1,1-3-2,-1 3 1,0-4-10,1-2 0,-1 6 27,1 0 1,-3 2-50,-3-2 0,1-2 38,-7 8 1,2-6-21,-2 6 0,-4-2-4,4 2 1,4 2-2,1-8 1,-1 5 42,2-4 1,-1 4-6,7-5 1,-1 0 24,1-5 1,-1 1-39,0 4 1,1-4 118,-1 4 1,1-2-100,-1 2 1,0-3 83,1 3 0,-1-2-60,1 2 1,-7-2-36,1 8 0,0-6 8,5 6 1,-5-8-3,-1 2 0,1 2 7,5-2 0,1 0-8,-1-6 1,3 1-10,3-1 1,-2 0 10,8 1 0,-6-3 112,6-4 0,0 5-72,6-5 0,-6-1 8,0 1 0,0 1-31,5 5 0,-5-5 7,0-1 0,-6 1-27,6 5 1,-6 0-4,6 1 0,-2-3-100,2-3 1,4 3 103,-4-3 0,4-3-27,2 3 1,1-7 36,5 7 1,-5-8 1,5 2 0,-5 1-7,-1-1 0,6 6 7,-1-7 1,1 3-3,-7-2 0,1-2 2,0 7 0,5-5-5,1 5 1,-1-7 3,-5 2 0,0-2 134,-1 2 0,1-4-32,0 3 1,5-3 62,1-2 0,5 2 20,-6 4 42,8-4 23,-11 6 308,13-8-70,-6 0-247,8 0-79,0 0-395,0-8 1,8 4 106,4-7 1,3 5-157,2-6 0,8 6 275,4-5 0,11 7 0,5-4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4:29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5033 3788 7712,'0'-10'-134,"-2"3"238,-4 7 1,2 0 186,-8 0 0,7 0-76,-7 0 0,3 7 135,-3 5 0,-1 3-216,7 3 1,-2 5-34,2 0 0,4 0-24,-3-6 0,3 0 59,2 1 1,7 5-165,5 0 1,3-6 39,3-5 1,1-3-151,4 3 0,4-5 143,7-7 1,-5-7-134,0-5 0,-8-3 70,2-3 0,-9-7-152,-3-3 1,-7-5 11,2-2 0,-4-1 86,-2-4 1,-8-3-354,-3-3 1,-1-2-24,-5 8 488,3-1 0,-18 7 0,5-1 0</inkml:trace>
  <inkml:trace contextRef="#ctx0" brushRef="#br0" timeOffset="1524">8041 416 8169,'0'-25'322,"-7"0"40,-5-4 0,-3 6-471,-2 11 1,-1-1 206,1 7 0,6 0 323,-1 6 1,0 4-328,-5 8 1,6 1-81,-1 16 0,6-8-109,-5 2 1,7 2 154,-2-2 0,4 6 11,2-6 1,6 0-55,0-5 1,13-1-1,-2 0 0,12-1-55,0-5 0,4-3-156,1-8 0,7-2 148,-1-4 1,0-5-114,-5-13 1,-6-1-38,-1-3 1,-12-5 66,1 4 1,-11-11-161,0-6 1,-6-4 56,-6-2 1,-6 6-99,-11 0 1,-4 9 77,-7 3 1,-10 3 251,-8 14 0,-8-5 0,-9 13 0</inkml:trace>
  <inkml:trace contextRef="#ctx0" brushRef="#br0" timeOffset="28813">35 658 8424,'11'-10'-228,"1"5"0,-6 3-269,5 2 1,-5-6 385,5 0 1,1 0 174,5 6 1,-5 0 284,-1 0-287,1 0 69,5 0 1,-5 0-82,-1 0 1,-7 8 103,2 4 0,2-3-80,-3 3 1,1-1 21,-6 6 0,6 1-63,0-1 1,-1 6-15,-5 0 0,2 6-33,4-6 1,-2 8 64,7-2 0,-5-2-148,6 1 1,-1-5 123,7 6 1,-5 0-111,4 6 1,-3-7 65,9 1 0,-4-2-3,-2 2 1,1 4 23,-1-5 0,2-1 1,4 2 0,-4 0-1,4 6 0,2-7-4,-2 1 0,6 0 24,-6 6 0,12 3-17,-6-3 0,7 3-15,-7-9 0,-2 4 23,2 1 1,0 1 1,5-1 0,-5 1 3,0 0 1,-2-1-1,2 1 1,3-1-20,-3 1 1,4 5-1,1 1 1,1 1-14,-1-2 1,1-3 24,0 3 1,-1-2-155,1 3 0,-1-7 129,1 1 0,0 0 40,-1-7 1,1 5-38,-1 2 1,1-3-7,-1-3 1,1 4 7,0-4 0,-7-4 11,1-2 1,0 2 0,6-2 0,-1 0-7,1-6 0,-2 6 13,-5 0 0,5 0 24,-4-5 1,-2-7-12,2 1 0,-8-1-23,2 6 0,2-5 4,-2-1 0,6 1 30,-6 5 0,0 1-24,-6-1 1,2-6-45,4 1 0,-3-1 45,3 7 1,-4-7-82,-2 1 0,6-1 37,0 7 1,0-7-10,-5 1 1,-1-3 25,0 3 1,0 3-2,1-3 1,-1-3 15,0 3 1,-5-6 11,-1 5 0,1-5 35,5 5 0,6-5-53,0 6 1,2-6 16,-2 5 1,-2-5-10,8 5 1,-6-1-3,6 1 1,-6 3 1,6-8 0,-2 5-3,2-5 1,3 6-7,-3-7 0,-4 7 3,-2-6 0,8 5 4,-2-5 1,0 7-3,-12-1 0,2-3-11,4 3 0,-4-6 10,5 5 1,-5 1 0,-2 5 1,6-2-16,0-3 1,6 3-3,-6-3 0,14-3-21,-3 3 0,-3-6 30,-8 5 1,4-7 14,2 2 1,15 4-18,2 1 0,-13-3 28,-16-2 0,2 1 42,4-1-24,8 7 0,-14-9 8,1 8 1,-1-6 9,-6 5 1,9-5-60,-3 5 0,4-5 24,-9 6 1,3-9-42,2 3 0,0 2 35,1-2 0,5 5-37,0-5 0,-4 0 26,-2-6 1,-3 6-8,9-1 1,-10 1 10,-1-6 1,-1 0 4,7 0 0,-7 2 53,1 4-56,-1-4 0,7 5-93,-1-7 0,0 0 88,0 0 0,1 6-74,-1 0 1,0 0 55,1-6 3,-1 0 1,0 0 39,0 0 0,1 0 114,-1 0 0,-5 0-100,-1 0 1,1 5 111,5 1 1,0 0-143,1-6 1,-1 0 38,0 0 0,0 2-44,1 4 0,1-4-6,4 3 0,-4-3-19,4-2 0,-4 0 25,-1 0 1,5 0 0,0 0 1,2 2-2,-2 4 1,4-4 8,7 4 1,-5-3-26,0 3 1,0-4 23,5 4 0,-5-2-42,0 2 1,-6-5 22,6 5 0,-8-4-8,2-2 0,-4 6 40,-1 0 0,-7-1 14,1-5 250,-8 0-264,11 0 62,-13 0-61,13 0 1,-11 0 84,8 0-64,-9 8-38,13-6-21,-14 6-26,13-8-521,-13 0 201,6 0 357,-8 0 0,-16 0 0,-3 0 0</inkml:trace>
  <inkml:trace contextRef="#ctx0" brushRef="#br0" timeOffset="30639">0 623 8490,'10'-7'-166,"5"-3"0,-11 0 244,8 5 1,-7-3-288,7 2 1,-6 0-110,5 6 127,1 0 264,5 0 0,0 0-7,1 0 0,-1 0 2,0 0 1,0 2-14,1 4 0,-1-2-141,0 7 0,8-5 109,4 6 1,-2-3-99,2 3 0,-2 3 114,2-3 0,3 3-178,-3 2 0,2 1 100,-2-1 0,3-2-6,-3-3 0,6 3 26,5-3 0,-3 9-2,3 2 1,2 0 31,-1-6 1,-1 1-33,-6-1 0,7 6-10,-1 0 1,8 2 17,-2-2 0,-1-2-8,1 8 0,-6-8-3,6 2 0,-2-2-2,2 3 0,2-5-6,-7 4 1,5-4 0,-6-2 0,3 1 49,-3-1 0,-4 0-40,5 0 0,-3 1 122,3-1 1,-5 0-81,4 1 0,-3 1 4,-3 4 1,7-4-16,-1 4 1,8 2 2,-2-2 0,-1 2-46,1-2 1,-6-4-14,6 5 0,0-5 10,6-2 1,-8 6 29,-3 0 1,-11 0-4,-1-6 0,-2 1-9,2-1 1,-2 0 82,-4 1 1,-4-1-34,4 0 1,2 1 8,-2-1 0,2 0-20,-2 0 1,2-1 5,4-5 1,-2 5-45,-4-5 1,4 10 37,7 2 1,-5 0-18,0-5 1,-6-7 10,6 1 1,-6-1 60,6 7 1,-8-7-27,2 1 0,-4-1 7,-1 7 0,5-3 22,0-4 0,0 5 12,-6-5 0,0 3-72,1-3 1,1 5 36,4-5 1,-4 5-121,4 1 1,2 0 107,-2 0 1,6 1-84,-6-1 1,6 0 15,-6 1 0,8-1-7,-2 0 1,-3-1 65,3-5 0,0 4 9,6-3 0,-7 3 83,1 3 1,-2-3-64,2-3 0,-4 3-52,-8-4 0,6-1 32,0 2 0,2-3-38,-2 3 1,-1 3-8,6-3 1,-5 3-14,6 2 0,-8 1 0,2-1 0,-1-6-17,1 1 0,-4-1 36,4 7 1,-4-1-7,-2 0 1,7 1 24,-1-1 0,2 0-20,-2 1 0,-2-1 2,8 0 0,-6 0-19,5 1 1,1 1-3,6 4 0,-6-4 13,-1 4 0,1-4-5,6-1 1,-6-1-13,0 0 1,-3 1 12,3-1 1,2-6 2,-8 1 0,0-6 48,-6 5 0,1-1 112,-1 1 1,-5-1-94,-1-4 1,-7-2 100,2 7 0,1-5-110,-1 5-30,0 1-106,2 5 1,-5 1 82,9-1 1,-6-6-64,5 1 0,-5-6 72,6 5 0,-7-5-140,7 6 0,-6-7 111,5 7 0,-5-8-5,5 1 0,-7-1 108,2 2 28,4-4 190,-8 6-274,5-8 123,-7 7-112,0-5 0,0 8-71,0-4 17,0-4-88,0 13 0,0-11 45,0 7 0,6-5-23,0 6 1,1-9 4,-1 3 20,-4 4 46,13-1 1,-11 7 54,8-5 28,-8 5-50,11-7 1,-11 7 53,7-5-59,-7 5-7,12-7 1,-14 8-7,3 1 1,3-1 6,-2 0 1,1-5 17,-1-1 1,-4 1-21,4 5 1,-2-5 74,2-1-32,-5 1 1,7 5 101,-8 0 1,2-5 7,4-1-68,-4 1 0,7 3 113,-3-3-140,-4 3 1,8-7 221,-5 3-80,-3 5-12,14-7-106,-14 9 12,13-1-80,-13-7-19,6 5-35,-8-13 115,0 6-240,0-8 0,2 0-567,3 0-581,-3 0 1302,14 0 0,-7-8 0,8-2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0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3546 3493 8387,'0'-17'-925,"0"6"691,0-1 1,6 6 185,-1-5 0,3 7 47,-2-2 0,-2-1 0,7 1 0,-5 0 1,6 6 0,-7-6-1,7 0 1,-6 1-15,5 5 1,-5-2-2,5-4 1,-5 4 13,6-4-1,-8 4 1,5 2 233,-3 0-223,-4 0 294,5 0-25,-7 0 1089,0 0-1211,-7 0 0,-3 2-180,-7 4 1,5 2 141,1 3 1,-1 5-136,-5-5 0,0 5 37,-1 1 0,1 6-150,0 0 1,0 2 92,-1-2 0,-5-2-12,0 8 0,-6 0 12,6 5 0,-7-5 32,1 0 0,2 0 106,-2 5 0,2 1-91,-2 0 1,-3-1 57,3 1 1,4 5-45,2 0 0,-4 1 4,-2-7 1,2 3-41,-2 3 1,6-3-108,-6 3 0,8-3 74,-2-3 1,-2 1-21,2-1 0,0 1 45,6 0 0,-2-1-5,-4 1 0,3-1 7,-3 1 0,-2-1 19,2 1 0,0 0 3,6-1 0,-6-1-9,0-4 1,0 3 0,5-3 0,1 2-71,0-2 1,0 2 63,-1-8 1,1 7 6,0-1 0,-1-2-13,1 2 1,0-2 7,0 2 1,-1 1 25,1-7 0,0 2 0,-1-2 1,1-3-7,0 3 1,-1 2 9,1-2 1,6 2-16,-1-2 0,-5-4-3,-6 4 1,0 2-66,5-2 0,1 0 62,0-6 1,-6 6-112,0 1 0,0-1 85,5-6 0,1 0-10,0 0 0,-1 3 83,1 3 0,0-4 7,0 4 1,-1-4-15,1-1 0,5 1 17,1 4 0,1-4-38,-1 4 1,-5 2 11,5-2 0,-4 2-30,-3-2 1,3-4 10,3 4 1,-3 2-6,3-2 1,-3 1-3,-2-7 1,0 6-11,-1 0 1,-5 0 4,0-6 0,-2 1 3,2-1 1,2 0 44,-8 0 1,8 1-36,-2-1 0,-2-2 40,2-3 1,0 3 27,6-3 1,-1-3 10,1 3 1,0-2-22,-1 1 0,1 4 11,0-3 1,-1 1-77,1-1 0,0 3 44,0-3 0,-1 1 5,1-1 0,0 3 7,-1-3 0,1 3-72,0 2 0,0 1 18,-1-1 0,7-2-6,-1-3 0,1 3-12,-7-3 0,1 3-6,0 2 1,5 1 8,1-1 0,-1 0 20,-5 1 1,0-1 19,-1 0 0,1 1-27,0-1 1,-1-6 140,1 1 1,0-1-3,0 7 0,-1-3-24,1-3 1,0 3-71,-1-3 0,1-3 11,0 3 0,5-9-56,1 3 0,7-2 138,-2 2-417,-3-4 216,7 5-112,-6-7 1,8-1-65,0-5 1,2 2-196,4-8 1,5 1-84,12-6 1,12-3 511,11-3 0,4-4 0,2-7 0</inkml:trace>
  <inkml:trace contextRef="#ctx0" brushRef="#br0" timeOffset="1567">122 173 8166,'-10'0'-590,"-5"0"-74,13 0 1,-6-2 488,8-4 1,0 3 181,0-9 0,0 6 421,0-5-234,0-1-63,0-5 1,0 5-75,0 1 0,-2 7 0,-3-2 1,1 2-49,-8-1 1,6 3-11,-5-4 0,5 2-170,-5-2 245,7 5 54,-4-15 1,2 12-100,1-7 243,-1 7-165,6-4 33,0 8-109,0 0 1,0 8-4,0 3 0,2 5-63,3 1 0,-1 0 82,8 1 1,-1 5-118,7 0 0,-1 0 84,0-6 0,6 0-16,0 1 1,6-7 38,-6 1 0,8-6 10,-2 5 0,2-5 19,-3 5 0,5 1 10,-4 5 0,-2 1 40,2-1 0,-8 0-75,2 0 0,2 3 100,-2 3 1,0-2-62,-6 8 0,6-6 0,0 6 1,2-3-64,-2 3 0,-2 4-21,8-4 0,-6-2-7,6 1 0,0-5-11,6 6 1,-7-8-45,1 3 1,-2 0 86,2 0 1,2-1-49,-8-6 1,2 2 27,-2 4 1,-2-4 38,8 4 0,-6 2-37,6-2 1,-6 8 5,5-2 1,-4-2-24,4 2 1,1 0 0,6 5 0,-1 1-120,1-1 1,5-5 127,1 0 0,1-2-30,-2 2 1,-3 3 9,3-3 1,-3-2 27,-3 2 0,-1 0 5,-4 5 1,1-5 6,-6 0 1,-1 0 40,-6 5 1,0 1 16,0 0 0,1-1-137,-1 1 0,6 5 77,0 0 1,2 1-82,-2-7 0,4 7 74,8-1 1,-7 0-165,1-5 0,0-2 97,6-5 1,-1 5 36,1-4 0,-6 4 46,0 1 1,-3-5 4,3 0 0,-4-2 90,-7 2 0,-1 3-77,0-3 1,0-2-13,1 2 1,-3-6-1,-3 6 0,3-6 70,-4 6 1,5-8-91,1 2 1,6 2-6,0-2 0,0 2 16,-5-2 1,5-4-8,0 4 1,0-4 52,-6-1 0,0-1-47,1 0 0,-1 6 1,0 0 1,1-2 3,-1-9 1,6 3 0,0-3 0,2 3 30,-2 3 1,-4-7 4,4 1 1,2-7-34,-2 7 1,0-3-3,-5 3 0,5 1-33,0-7 40,0 8 1,-6-10 19,0 7 0,1-5-39,-1 5 1,0-7 0,1 2 0,-1 2-17,0-3 0,0 3-7,1-2 1,-1-2 6,0 7 0,1-5-5,-1 6 0,0-7 24,1 7 0,-7-6-11,1 5 0,-1-5 121,6 5 1,-5-5-39,-1 6 1,1-7 41,5 7-83,1 0 1,-1 5 5,0 0 0,0-5 9,1-1 0,-1 1-2,0 5 1,1-5-31,-1-1 1,0 1 17,0 5 0,1-6-115,-1 1 1,0-2 79,1 1 1,5 2 55,0-7 79,0 8 19,-6-5 0,-1 3-50,-5-1 0,-1-5 139,-5 6 321,-3-8-190,6 11 94,-8-13-171,0 5-236,0-7-1319,0 0 1,-10 0 1245,-7 0 0,-16-7 0,-11-3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6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7903,'-9'0'328,"1"8"-361,8 1 0,2 3 777,4-1 0,-4 1-379,3 5 1,-3 3 544,-2 3 1,0 3-461,0 9 1,0-4-300,0 3 1,0-3-173,0 10 1,0-11-287,0-1 1,0-2 110,0 2 1,0-4 87,0-8 1,0 0-352,0 1 142,0-1 5,-7-7-302,5 5 211,-6-13 341,8 6 0,0-16-99,0-4 0,8-3-100,3-2 1,7-1 142,5 1 1,2 6-15,3-1 1,-1 8 105,-4-2 1,-3 4 93,3 2 1,-4 0 171,-2 0 0,-5 8 33,-1 4 1,-7 3 243,2 2 0,-4 1-199,-2-1 0,-6 0 35,0 1 0,-9 1-8,-2 4-85,-1-4-128,-7-2 0,2-1-31,0-5 0,-2-1-8,2 1 0,4-7-111,-4 2 1,4-4-157,1-2 0,7 0-435,-1 0 0,8-2 250,-1-4 0,3 2-827,2-7-866,0 7 1021,7-4 1031,11 8 0,9 0 0,7 0 0</inkml:trace>
  <inkml:trace contextRef="#ctx0" brushRef="#br0" timeOffset="133">814 830 7792,'-18'0'0,"1"8"2683,7-6-1188,-5 13-1156,5-5 0,-1 1-446,-1 1 1,1-8-104,-6 1 1,5-3 209,0-2 0,-7 0 0,-8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0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8282,'0'-17'-410,"8"0"-577,1-1 659,9 1 320,-1 7 0,0-3 108,1 7 0,-3-2-135,-4 3 1,5 1 172,-5-8 1,5 8-74,1-1 0,6 1-45,0-2 0,2 4 23,-2-4 0,-2-1 14,8 1 0,-6 0 40,6 6 1,-6-6-61,6 1 1,0-3-22,5 2 0,3 4 19,3-3 0,2 1-46,5-2 36,3 4-39,-6-6 0,10 8 1,3 0 0,-3-5-1,4-1 0,-3 0-13,3 6 0,-10 0 13,4 0 0,-4 0 5,4 0 1,-6 0 0,0 0 0,0 0 5,6 0 1,-6 0 1,0 0 0,0 0 5,6 0 0,0 0 3,0 0 0,6 0 5,-1 0 1,9 0 1,-3 0 0,-1 0 47,1 0 0,0 0 7,7 0 1,-1 0-47,0 0 1,0 0-1,0 0 0,0 0-125,1 0 1,-1 0 107,0 0 1,2 0-6,4 0 0,-4 0 51,4 0 0,-4 0 0,-2 0 0,-5 0 7,-1 0 0,-7 6 6,1 0 1,-3 1 36,-2-1 1,0-2-62,0 7 1,0-5-15,0 6 0,-1-7-28,1 7 1,8-6-117,3 5 1,6-7 66,6 2 0,-2 2-329,8-3 0,0 7 311,5-6 1,1-1-173,-1-5 1,1 6 176,-1 0 0,-5 0-13,0-6 0,-14 0 76,2 0 0,-6 0 23,1 0 1,-5 0 192,-7 0 0,0 0-175,0 0 1,-2 0 248,-4 0 1,4 0-227,-4 0 0,4 5 275,2 1 0,6 2-325,-1-2 1,-3-4 120,-2 3 1,-4 3-214,10-2 0,-6 1 140,-6-1-206,4-4 154,-6 6 1,2-8 61,0 0 1,-8 6 7,3-1 0,1 1-30,-2-6 1,3 0 13,-3 0 0,-3 0 96,3 0 0,-4 6-100,-1 0 0,5-1-39,1-5 0,5 0-9,-6 0 0,2 0-118,-1 0 0,-5 0 93,5 0 1,-5 0-129,-1 0 1,-6 0 123,-1 0 1,-5 0-21,6 0 1,-8 0 149,2 0 1,-3 2-87,-3 4 0,6-4 186,0 4 0,2-4-110,-2-2 0,-2 0-49,8 0 1,-8 0-33,2 0 1,2 0-1,-2 0 0,0 0 18,-5 0 1,-1-2-13,0-4 1,1 4-73,-1-4 1,0 4 58,0 2-63,1 0 0,-1 0 45,0 0 1,1 0-3,-1 0 0,0 0 1,0 0 1,1 0-5,-1 0 0,0 0 4,1 0-7,-1 0 157,0 0 1,-5 0-86,-1 0 1,-5 0 443,6 0-264,-9 0 0,13 0-3,-5 0 0,-1 0-128,1 0 1,-5 0 136,6 0 13,-8-7-108,11 5 0,-11-6 59,7 8 1,-7-2 32,2-4 9,-4 5 128,-2-7 3,0 8 298,0 0-521,0-8-237,0 6 0,-2-5-2312,-4 7 2389,-11 7 0,-25 11 0,-12 8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0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275 260 8132,'0'-25'1452,"0"14"-726,-8-5-1943,6 16 156,-5 0 1634,7 0-252,-8 0 51,6 8 1,-11 2-131,7 7 1,-8 8-192,3 4 1,1 3 15,-1 3 0,-3 5 15,-9 1 0,4 1 106,-4-2 1,4-3-99,2 3 1,-1-3 149,1-3 1,5-7-90,1-4-101,7-4 0,-2-7 42,12-1 1,4-9-12,7-2 1,10-7-126,7-11 1,3-7-255,9-3 0,0-5-461,6-2 0,-2-5 376,-4 0 1,0-1-127,-11 7 0,3-1 194,-9 0 1,-4 1 334,-2-1 0,-4 6-118,-1 1 1,-7 12 170,1-1 0,-7 5 234,7 1 761,-8 3 103,3 8-782,-7 0 1,0 2 82,0 4 0,0-2-98,0 7 1,2-1 191,4 1 107,-4 5-261,13-7 0,-11 7-140,8-5 0,-6-1 331,5-4-920,-7-4 376,11 5-1903,-13 1 1020,14-6 17,-14 13 0,5-5-110,-7 7 1,-7 0-219,-5 1 0,-9 1 643,-2 4 1,-2-2 491,2 8 0,-2-6 0,-4 6 0,-2-2 0,8 2 0,-6 3-30,6-3 1,-6 2-59,6-2 0,-5 3 444,5-3 1,-1 2 256,7-2 0,2 3 396,3-3 0,-1 4-312,7 1 1,-5 7-54,5-1 0,-6 8-182,7-2 1,-3-2-150,2 3 1,4-7-206,-4 6 0,4-8-92,2 3 1,0-5-148,0-1 1,0-6-26,0 0 0,0-8-855,0 2 395,0-4-238,0-2 461,0-7 235,0-2 1,-1-10-110,-5-4 1,4-11 40,-4-12 0,4-4-144,2-1 0,8-3 85,3-3 0,7-3-138,5-3 1,4-2 230,7 8 0,-5 0 207,0 5 0,-2 2 581,2 4 1,-3 4-231,-2 8 69,-5 0 1,6 7 111,-8 5 130,-7 3 1,3 4-114,-7 3 1,0 5-294,-6 7 1,-2 6-173,-4 0 1,2 6-256,-7-6 1,-1 2-177,-5-2 0,-1-4 227,1 4 0,6-11-238,-1-6 168,1-4 161,1-2 0,-4-8-30,9-4 1,7-9 17,9-2 0,6-13-20,7 1 1,4-3 15,13 3 1,3-5-25,8-1 0,5-1 42,1 2 1,5 3-5,-5-3 1,6 3-71,-7 3 0,7-1 235,-7 1 0,3-1-128,-3 1 1,-1-1 19,8 0 1,-7 8-100,7 4 0,-9 4-145,3 2 1,-6 2-9,-6 3 1,-6 4 112,-11 8 0,-4 2-285,-8 4 0,-7 9 51,-4 8 1,-8 10 264,-10 2 0,-1-1 237,-16 7 1,-6 1 84,-5-2 0,-2 1 35,1-7 1,5-5 314,-4 0 0,3-6-119,3 6 1,1-8-139,4 2 0,4-6 71,8-5 0,5-3 113,1-3-525,7-4 0,-2 6-65,12-8 1,3-8-321,9-3 1,1-7 117,4-5 0,-4-2-133,4-4 0,-3-3-48,-3 3 1,-6-10 138,1-1 0,-8-8-201,2 2 0,-6-4 242,-6-2 0,-2 0 248,-3 0 0,-5 8 75,5 4 1,-5 3 398,-1 3 0,0 7-216,-1 4 0,1 4 84,0 1 1,-1 9 1099,1 3-936,0 4 0,5 2-435,1 0 1,7 10 52,-2 7 0,4 16-44,2 13 0,4 13 249,8 10 1,1 2 194,16 10 0,0-2-333,5 2 1,1 3 313,0-3 0,-7-2 42,1 1 0,-8-1-122,2 2 0,-3 3-782,-3-3 1,-8-4 79,-3-2 0,-4-6-1018,-2-6 0,0-3 209,0-8 0,-8-2-455,-3-4 1,-6-6 1553,-6-11 0,1 0 0,-6-8 0,-3 0 0,-2 2 0</inkml:trace>
  <inkml:trace contextRef="#ctx0" brushRef="#br0" timeOffset="557">2938 35 8047,'10'-7'772,"5"-3"1,-5 0-426,7 5 1,0 3-601,1 2 1,1 0 0,2 0 1504,2 0 1,0 5-456,-6 1 1,3 8-308,3-3 0,-4-1-182,4 1 0,-6 1-232,-5 5 1,1 6 73,-7 0 0,0 8-107,-6-2 0,-2 11-51,-4 6 1,-11 6 80,-12 6 0,-4 3-283,-1 9 1,-3 1-102,-3 4 0,3-12 45,-3 0 0,3-7 60,3-4 1,7-8 38,4-3 1,6-11-473,5-1-773,-3-8 262,13 4-421,-6-15 788,8-3 0,2-16 496,4-8 1,3-8 286,9-10 0,-1-7 0,0-2 0</inkml:trace>
  <inkml:trace contextRef="#ctx0" brushRef="#br0" timeOffset="861">2973 710 8047,'9'-8'1664,"-1"6"-1005,-8-6 450,0 8 2099,0 0-2497,8 0 1,-4 6-622,7 0-38,-7 7 32,11-3 1,-7 9-759,4 4 0,3-3 485,-4 3 0,3-10-387,-3-1 1,5-3-207,-5 3 1,5-3-461,1-3 0,6-4 581,0 4 0,8-10 32,-2-2 0,-2-7 223,1 1 0,1 3 406,6-3 0,-1 6-43,1-5 0,-6 7-64,0-2 1,-3 4 349,3 2 0,-4 2 220,-7 4 0,-1-2 1860,0 7-664,0 1-430,1 5 1,-3 0-1033,-3 1 1,-3-7 33,-3 1 1,-4-1-1175,4 7 0,-4-1 632,-2 0 1,0 0-935,0 1 1245,-8-9 0,-2 14 0,-7-3 0</inkml:trace>
  <inkml:trace contextRef="#ctx0" brushRef="#br0" timeOffset="1137">3232 1315 8045,'-17'10'0,"1"5"2614,5-3-1715,-4 11 0,13-4-202,-4 4 0,4-10 852,2-1-766,8-8-389,1 11 1,3-11-257,-1 7 1,1-5 33,5 6 1,2-7-945,4 7 1,-3-8 74,3 2 0,2-4-384,-2-2 0,6-2 375,-6-4 0,2 4-286,-2-4 1,-4-2 716,4 3 1,-10-1 585,-1 6 468,-1 0-715,7 0 1,-7 6 2931,1-1-1875,-8 9 0,5-6 1027,-3 3-1892,-4 4-696,13-5 1,-5 5 145,7-3 1,2-4-851,4-8 1144,-3 0 0,12-16 0,-5-3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1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294 380 10441,'10'0'1166,"-3"0"1,-7 8-1051,0 4 1,0 3-25,0 2 1,-5 8-238,-1 4 0,-10 4-172,-1 1 1,0 9 233,-6 3 1,-2-2-79,2 2 1,0-7-32,5 1 0,1-9 128,0-3 0,2-6 4,3 1 0,2-4 15,5-2 0,3 0-111,-4 1 1,4-7-166,2 1 0,6-6 82,0 5 0,5-5 157,-5 5 1,5-5 5,-5 6 1,6-7-67,-7 7 1,7-1 66,-6 7 1,-1-1 10,-5 0 1,-1 3 141,-5 3 1,-2 2-102,-3 3 1,-5 5 141,5-4 1,-5 2 57,-1-3 0,2 5-64,3-4 1,-1-2 15,7 2 1,0-6-90,6 6 1,0-6 238,0 5 0,0-1 13,0 2 0,2 4 31,4-4 1,-2-2-55,7 1 1,-5 1 138,5 6 0,-7-1-265,2 1 1,-4-2 24,-2-5 0,0 3-343,0-8-68,0 8 47,0-12 1,2 4-147,4-11 58,-4-5 0,13-16-107,-3-8 0,3-8-254,2-10 1,0-5-28,1-1 0,5-12 672,0 1 0,8-19 0,-4-1 0</inkml:trace>
  <inkml:trace contextRef="#ctx0" brushRef="#br0" timeOffset="325">1055 553 8060,'17'-34'0,"1"7"287,-1 4 1,0 9 475,0 3 1,3 7-224,3-2 0,-10-1 208,4 1-718,-3 0 1,-4 8 86,-5 4 1,-3 5-414,-2 12 1,-9 6 21,-9 12 1,-1-5-193,-10 4 0,2 5 252,-1 1 0,-5-10-35,4-1 1,4-8 574,2-4 0,12 0-19,5-12 143,-4-3 1,16 5-175,0-7 0,13 0 231,4-6 0,8-6-217,-2 0 0,9-1-114,2 1 1,1 4-234,-7-4 1,-5 4 80,0 2 1,-8 2-855,2 4 0,-9-2 424,-3 7 1,-7 1-578,2 5 0,-4 6 342,-2 0 1,-2 8 640,-4-2 0,-11 4 0,-10 1 0</inkml:trace>
  <inkml:trace contextRef="#ctx0" brushRef="#br0" timeOffset="579">1176 1401 8058,'2'9'585,"4"-3"0,3-4-202,9-2 1,5 0-142,0 0 1,2 0 86,-2 0 1,-4 0-331,4 0 1,-4 0 115,-1 0 0,-7 2-437,1 4 1,-9 3 89,3 9 1,-6 7-65,-6 3 1,-3-1 233,-8 2 1,-6 0 5,-1 6 1,-4-3 95,5-3 1,0 2 710,5-8 69,1 0 0,7-6-370,5 1 0,5-9 181,5-3 1,13-4-170,10-2 1,13-2-480,5-4 0,4 2-107,2-7 1,2-1-100,3-5 0,-3 5 195,4 1-111,-5 7 1,-1-11 0,0 5 0</inkml:trace>
  <inkml:trace contextRef="#ctx0" brushRef="#br0" timeOffset="1212">3044 52 8034,'-8'-17'1187,"-2"1"149,-7 5 0,0 3-1051,0 8 1,1 8-331,5 3 1,-5 7 267,5 5 1,-5 4-110,-1 7 0,0-1-242,-1-4 0,9 1 105,3-7 0,4 6-242,2-6 1,16 4-140,7-10 1,9 5-172,9-11 0,-3-3 141,8-2 1,-7 1-120,1-1 1,-4 2 453,-1-3 0,-8 3-89,-4 4 0,-6 3 131,-5-3 0,-4 3-111,-8 2 1,-2 6 581,-4 0 1,-4 6-77,-7-6 0,-8 8 41,-4-2 1,-4 5-204,-1 7 0,-1-5-56,1 5 1,-3 3-195,-3 2 1,1 6 138,-7 5 1,2-1-129,-2 8 1,-4-1-251,4 6 0,-2 2 155,2 4 1,5-6 159,13 1 0,3-9 35,7-9 0,9-2 56,3-4 1,6-6 186,6-11 0,5-4 187,12-8 1,4-1-186,8-5 0,7 3 55,4-8 0,4-1 160,2-5 0,6 0-245,-1 0 0,1-2-131,-6-3 1,-2 3-189,-4-4 1,-6 4-152,-11 2 1,-4 0-1140,-8 0-909,1 8 1653,-9 1 1,-1 9-640,-8-1 1252,-8-8 0,-9-1 0,-10-8 0</inkml:trace>
  <inkml:trace contextRef="#ctx0" brushRef="#br0" timeOffset="1705">3130 1262 7978,'10'-34'665,"5"9"157,-3 8 0,9 1-325,2 10 0,8 1 60,-3 5 0,-3 0-34,-2 0 0,2 2-114,-2 3 1,1 7 507,-7 11 1,-6 4-465,1 7 1,-8 3-250,2 3 1,-6 4-355,-6 8 1,-4 2-468,-7 4 0,-8-4 104,-4 3 0,-9-3-695,-3-2 1,-5-8 184,6-4 0,-8-3 360,2-2 1,1-9-44,-1-2 1,0-7 270,-6-6 1,-5-3 70,-1-8 1,-5 0 365,5 0 0,-5-2-43,5-4 1,8-3 214,10-9 0,11 1 156,6 0 0,5-2 135,7-4 0,5 3-196,12-3 0,13 4 287,16 2 1,7-6-143,10 0 1,7-6 92,5 6 1,1 0-163,-1 5 1,-1 3-145,-11 4 1,2-3-196,-14 8 1,-5 1 49,-7 5 1,-6 0-799,1 0 1,-6-2 87,-6-4-420,5 4 1,-14-13 340,4 3 0,-5-3 260,-1-3 1,-1-1 472,-5-4 0,2 2 0,-8-8 0,3 2-4,-3-2 1,5-1-16,7 7 0,-2 5 2520,-4 7-1053,4-1 270,-6 3 1,6 1-897,-3 8 0,3 8-560,-4 3 0,2 12-515,-2 6 1,-1 6-584,-5 5 1,-3 6 723,3 12 112,4-4 0,-7 5 0,6-7 0</inkml:trace>
  <inkml:trace contextRef="#ctx0" brushRef="#br0" timeOffset="2713">5067 242 7980,'-35'-15'0,"8"11"0,4-8 0,4 9 827,2 3 1,2 1-205,3 5 0,2-2 142,5 8 1,1-7-488,-8 7 1,8-1-333,-1 7 0,3-1-295,2 0 219,15 8 0,6-5-137,20 3 0,3-10-334,8-1 0,1-7 206,5 7 1,-12-1-187,0 7 1,-9 5 216,-8 0 0,-12 8 126,-11-3 0,-6 13 517,-6 5 0,-13-2-196,-16 2 1,-1 0 59,-10 6 1,-1-8 49,-4-3 1,-1-1 113,0-5 0,6 3 21,0-9 0,-1-4-94,-4-2 0,1-4-250,4-2 1,-3-1 66,9-5 1,-4-3-361,9-8 1,-1 0 62,13 0 1,0-2-90,5-4 0,9-3 24,3-9 1,6 1-178,6 0 1,11-1 280,12 1 0,6-4 228,5 4 1,4-4 576,8 9 1,8-1-351,3 1 1,4-1 226,2 7 1,6-6-60,0 7 1,2-1 303,-2 6 0,-4 0-372,4 0 0,-8 0-261,-9 0 0,-2 8-181,-16 3 1,-5 4-440,-7 3 1,-12-1-510,1 0 1,-11 1 490,0-1 0,-14 6-136,-9 0 1,-8 6 242,-10-6 0,-9 6 444,-8-6 0,-8 8 0,-9-3 0,-2-1-36,-4 2 0,6-6-15,-12 6 0,12-2-10,-12 2 0,16 1 821,8-7 0,3 1-312,2-7 1,15 0 736,8 0-687,16 1 1,9-3-126,16-3 1,9-5-58,19-7 0,6 0 133,12 0 0,9-5-206,8-1 1,4-8-8,-10 3 0,4 3-786,-9 2 0,-5-1 395,-1 1 1,-12-2-150,-6 2 1,-5 5-224,-6-5 1,-4 4-222,-8 2 0,-8-2 404,-3-4 0,-6 2 59,-6-7 1,-3 7 600,-8-2 0,-8 4-289,-4 2 0,-4 0 242,-1 0 1,5 10-135,0 7 0,2 2 520,-2 10 1,-2 0-137,8 6 1,0-1 20,6 1 0,2-1-185,3 1 1,-1 0-159,7-1 1,-2 5-305,2-5 1,5 5-444,-5-11 1,4-1-81,2 2 1,-6-8 323,0 2 0,-5-4-1496,5-1 1802,-7-1 0,-5 0 0,-9 1 0</inkml:trace>
  <inkml:trace contextRef="#ctx0" brushRef="#br0" timeOffset="2842">4704 1989 7936,'-17'-6'1176,"-1"0"0,7 0 460,-1 6 121,8 0-1433,-3 0 1,9 0-259,3 0 1,7 0-121,11 0 1,0 0-378,12 0 0,3 0 431,14 0 0,7-7 0,3-3 0</inkml:trace>
  <inkml:trace contextRef="#ctx0" brushRef="#br0" timeOffset="2949">5620 1868 7936,'45'0'0,"-5"2"828,-11 3 0,-4-1 3147,-8 8-240,-7-8-2861,5 11 1,-13-5-1626,4 7 1,1 0-659,-1 0 1,6 1 1408,-7-1 0,9 0 0,-5 1 0</inkml:trace>
  <inkml:trace contextRef="#ctx0" brushRef="#br0" timeOffset="3588">7523 1089 7928,'17'-7'953,"-4"-3"215,5-7 0,3 7-185,13 5-639,9 3 0,-1 2 48,4 0 0,6 13 85,-12 4 1,4 6-268,-15 0 1,-10 2 22,-1 4 0,-12 4-544,-1-4 1,-16 9 278,-7 3 0,-8-1-767,3-6 0,-8 1 220,2 0 1,2-14 13,-2-4 0,8-5-66,-2-1 0,-2-3-141,2-8 1,0-2 85,6-4 1,1-9 351,5-8 0,-5-16 334,5-1 0,3-8 0,2-4 0,4 0 0,2 0 0,8 2 0,4 4 0,3 6 0,2 11 0,1 4 112,-1 8 0,0 7 638,1 4 382,-1 4 0,-2 10-452,-3 4 0,-5 5 425,-7 6 0,-5-2-497,-1 8 0,-8 0-322,3 5 1,-6 1-224,-6 0 1,3-1-182,-3 1 0,-2 5-260,2 0 1,0 1-565,6-7 0,-4 1-743,3 0 1,-8-9 6,8-3 1678,-3-3 0,-4-11 0,-2-1 0</inkml:trace>
  <inkml:trace contextRef="#ctx0" brushRef="#br0" timeOffset="3800">7021 1435 7928,'-27'0'0,"4"0"0,-2 8 16,2 4 1,-6 3 84,6 2 0,0 8 321,6 4 1,0 4 63,-1 1 1,1 1 87,0-1 0,1-3-42,5 4 0,3-4 145,8 9 1,10-4 273,7-1 1,10 0-406,13-1 1,4-1-329,8-4 1,14 1 28,3-7 0,6-1-361,0-11 0,3 3-563,9-9 0,-1 1-102,1-6 0,-1-2-31,1-4 1,-1-3-730,1-9 0,-3-5 1539,-3 0 0,2-9 0,-8 1 0,1-2 0,7-7 0,5-2 0</inkml:trace>
  <inkml:trace contextRef="#ctx0" brushRef="#br0" timeOffset="4084">9252 1107 8049,'0'-27'632,"0"2"84,0 8 1,0 5 461,0 1-391,0 7-632,8-4 1,-7 12 95,5 7 1,-4 11 12,-2 18 1,-2 12-42,-4 11 1,3 12 27,-9 6 0,1 3-653,-7 3 0,1 5 44,0 0 0,1-9-594,5-14 0,-3-7 499,9-11 0,-1-6-48,6-5 1,0-11 129,0-6 0,0-10-906,0-1 822,0-8 0,6-4 101,-1-12 0,1-5 506,-6-6 1,8-12 0,1-9 0</inkml:trace>
  <inkml:trace contextRef="#ctx0" brushRef="#br0" timeOffset="4351">9096 1487 7968,'-19'-15'496,"-4"3"1,4 5-57,-4 7 1,-2 2 405,2 3 0,5 5-366,7 7 0,5-1-152,-5-5 1,7 5-429,-2-5 165,4 4 0,2 3-852,0-1 0,2-5 33,4-1 1,3-7-298,9 2 0,7-4 533,3-2 0,5 0 34,2 0 0,-1-6 484,1 0 0,-1 0 0,1 6 0,-6 6 0,0 0 0,-8 7 0,2-1 0,-4 3 481,-2 2 1,-7 1 248,-4-1 1,-4 0 551,-2 1 1,0-1-760,0 0 0,0-5-50,0-1-728,0 1 336,0-3-984,0-1 1,7-10 902,5-4 0,11-11 0,4-10 0</inkml:trace>
  <inkml:trace contextRef="#ctx0" brushRef="#br0" timeOffset="4685">10411 242 7977,'0'-23'2289,"0"0"-962,0 0-1272,0 13 28,0 3 0,0 9-72,0 3 1,-2 11 30,-4 7 0,-10 8-11,-7-3 1,-7 5 65,1 2 1,-10 1-181,-1 4 1,5-3-446,7 3 0,7 3 141,-3-3 1,5 0-126,2-5 1,7-2 315,5-5 0,3 3 126,2-8 1,9 0 131,9-5 0,8-3 397,15-4 1,3 5-310,8-5 1,6-1 84,-1 1 1,-1-1 257,-10 2 0,0 3-139,-11-4 1,-1-1-252,-16 2 0,1-7 125,-13 7 1,-1-1-845,-5 7 1,-7 5-126,-5 0 0,-11 10-497,-6 1 1,-11 1 1237,-6 5 0,-4 4 0,-2 0 0</inkml:trace>
  <inkml:trace contextRef="#ctx0" brushRef="#br0" timeOffset="4931">10065 1608 7977,'0'18'0,"0"-7"690,0 1-347,0-1 0,15 1 21,8-1 1,10-7 92,7 2 0,-3-2 93,3 1 0,-4-3-155,-1 4 0,-8-2 15,-4 2 1,-4-2-285,-1 7 1,-3 1-240,-4 5 0,-3 2 193,-8 4 1,0-2-34,0 8 0,-8-2 174,-3 2 0,-4 2-80,-3-8 1,1 5 473,0-4 0,1-1-227,5-6 0,-3-6 472,9 1-504,-1-1 1,8-1-361,3-4 1,7-4-3,11-2 1,4-2-74,8-4 1,-1-4-321,1-7 0,5-2-794,0-4 0,-5 2-2274,-6-8 3467,-8 0 0,4-5 0,-8-1 0</inkml:trace>
  <inkml:trace contextRef="#ctx0" brushRef="#br0" timeOffset="5788">10497 1902 7940,'0'-9'149,"0"-7"0,0 12 273,0-7 17,0 7 44,0-11-24,8 13-414,1-6 0,3 8 162,-1 0 0,-5 0-500,6 0 1,-9 8-122,3 3 0,4 5-885,1 1 1299,-3 0 0,15 1 0,-4-1 0</inkml:trace>
  <inkml:trace contextRef="#ctx0" brushRef="#br0" timeOffset="6163">11552 1487 7919,'-23'-6'1199,"0"1"1,5-7 102,7 6-1052,7 1 1,-2 3 72,12-4 0,6 4-105,11-4 1,4-3-247,7-3 1,1 3 103,-1-3 1,7 6-1197,-1-5 1,-2 7 175,-9-2 1,2 4-1101,-8 2 2044,0 0 0,-6 0 0,1 0 0</inkml:trace>
  <inkml:trace contextRef="#ctx0" brushRef="#br0" timeOffset="6405">12486 1107 8007,'0'-18'1964,"0"9"0,7 1-1451,5 8 1,3 0-219,3 0 1,-1 0-256,0 0 1,0 0-113,1 0-105,-1 8 1,0 1-368,1 9 0,-7-1-1776,1 0 2320,-8 8 0,3 10 0,-7 9 0</inkml:trace>
  <inkml:trace contextRef="#ctx0" brushRef="#br0" timeOffset="6581">12244 1816 8007,'-27'9'0,"4"-3"343,11-4 0,6-4-94,12-4 1,6-5-14,11-12 0,4-2-70,7-4 0,8-6-58,5 1 0,3-1-166,1-5 1,-4 3-229,-1 3 0,0-1-91,6 1 0,-6-1-318,0 0 1,-8 3-310,3 3 1004,-5-4 0,6-1 0,3-10 0</inkml:trace>
  <inkml:trace contextRef="#ctx0" brushRef="#br0" timeOffset="7134">13350 588 8007,'6'-17'813,"0"-1"258,0 1 806,1 0-955,-5 7-620,6 3 1,-8 8-137,0 5 0,0 10-109,0 7 0,0 7-724,0-1 1,0 4 411,0 1 1,-6 7-172,0-1 1,-5 1 22,5-7 0,0 1-270,6-1 0,0-7 283,0-4 1,4-5 22,8-7 1,1-3 247,16-8 0,0 0 161,5 0 0,1 0-13,0 0 0,-7 0-15,1 0 1,-8 0 1189,2 0-62,-3 0-361,-3 7 0,-7 3-275,-5 7 1,-5 3 103,-5 3 0,-7-2-762,-11 8 1,4-6 179,-4 5 0,-2-1-285,2 2 0,-8 4 237,2-4 1,2 3-1034,-2 3 0,2-2 247,-1-5 0,1 3-44,4-8 1,3-2 457,-3-9 1,4 3 262,2-3 0,2-3 350,3 3 0,-1-6-239,7 5 1,-6 1 294,6 5 0,-5-5-161,5-1 0,-5 1 1060,5 5 0,-6-6-307,7 1 1,-7-1-62,6 7 0,-5-7-248,5 1-773,0-1-327,-1 7-727,5-1 616,2 0 0,9-7 277,9-4 1,-1-4-274,0-2 1,0 0 573,1 0 0,-1 1 655,0 5 1,1 2 14,-1 3 0,0 5 835,0-5 1,1 5-618,-1 1 0,6 0 218,0 1 1,2-1-294,-2 0 1,-4 0-300,4 1 0,2-3-1094,-1-3 1,-1 3-472,-6-3 0,6-3 1124,0 3 0,0-1 0,-6 6 0</inkml:trace>
  <inkml:trace contextRef="#ctx0" brushRef="#br0" timeOffset="8442">14613 1228 7960,'0'-10'1172,"0"3"0,0 8-554,0 5 0,0 4 273,0 7 1,0 8-271,0 4 1,0-2-222,0 2 0,0-1-764,0 7 0,-6-2 321,0-4 0,0 1-195,6-7 0,2 0-216,4-5 0,-2-1-1784,7 0 660,1 1-198,5-1 1352,1-8 0,-3-3 201,-3-12 0,3-3 131,-4-8 1,-1-8-60,2-4 0,-7-4 122,7-1 0,-6-1 29,5 0 0,1 1 0,5-1 0,0 6 3,1 1 0,-1 6-3,0-1 0,0 4 147,1 2 0,-1 5-132,0 1 0,1 1 163,-1-1 0,2-5-28,4 5 0,-2-5 329,8-1 1,6 0-88,5-1 1,8 1 45,-2 0 1,4-2-49,2-4 0,6 3 70,-1-3 0,-1 6-134,-10 6 0,4-3-104,-4 8 1,-3 1-135,-3 5 0,-4 0 44,-1 0 0,-2 5-220,-5 1 0,-5 8 105,-11-3 0,1 4-132,-7 3 1,0 5 220,-6 0 1,0 2 26,0-2 0,-2 4 119,-4 7 0,-3 1-104,-9 0 1,1 7 95,0 4 0,-6-2-40,0 2 0,-6 0-138,6 6 0,-6 0-101,6 0 1,0-8-297,6-3 0,-5-5 89,5-1 1,-4-3-139,10-3 0,-3-4-396,3-8 168,-5 1 315,7-9 0,-9-1-17,1-8 1,5-2-238,1-4 1,-1-3-29,-5-9 0,2 1-5,3 0 1,-3-6 294,3 0 0,-3 0 285,-2 5 0,1-5 0,5 0 0,-5 0 0,7 6 0,-9 0 0</inkml:trace>
  <inkml:trace contextRef="#ctx0" brushRef="#br0" timeOffset="8920">15253 1332 7960,'0'-20'0,"0"-3"0,1 4 0,5-4 471,-4 4 1578,6 2-1202,-8-1-742,0 9-405,0 1-380,0 8 0,2 6 257,4-1 0,-3 3 249,9-2 0,-1-4-193,7 4 1,-7-4-354,1-2 748,-1 0 17,7 0 0,-9 1 471,-3 5-258,-4 4 1,-2 7 189,0 0 0,-2-1-112,-4-5 1,4 5 262,-3-5-454,-5 5-149,8 1 1,-4-8-159,12-3 1,-2 2 103,7-2 0,-5-1-157,6-5 0,-7 2 92,7 4 1,-8-2-49,2 8 0,-4-7-191,-2 7 291,0-1 0,-8 7-129,-4-1 1,3 0 117,-3 1 0,3-1 119,-3 0 1,-3 0-22,3 1 0,3-1 171,-3 0 1,6 1-102,-5-1 0,1 0 116,-1 0 1,-5 1 242,5-1 1,-5 0-188,-1 1 1,5-7 152,1 1 0,5-3-94,-5 3 1,5 1 25,-6-7-108,9 0 0,-5-4 142,8 3-244,0-3 1,0 4-111,0-12 0,7-3-281,5-8 1,5 5 155,6 0 1,-1-5-780,6-6 0,3 0 438,9 6 0,-3-1 443,3 1 0,4-8 0,1-2 0</inkml:trace>
  <inkml:trace contextRef="#ctx0" brushRef="#br0" timeOffset="9678">16550 761 8021,'0'-17'2128,"0"-1"-1381,15 9 1,-2 1-359,16 8 0,-6 0-146,6 0 0,0 0-792,5 0 0,-1 0 144,-4 0 0,2 8-483,-8 3 1,-2 5 394,-10 1 1,-3 8 17,-8 4 1,-4 3 112,-7 3 1,-3 5 21,-15 1 0,1-1 438,-7-5 0,0-1-131,1 1 1,1-3 586,4-3 1,-1 2-181,7-8 0,1 0 455,11-6-520,3 1 0,8-7 50,0 1 0,8-8-124,3 1 1,11-3-361,1-2 1,5 0-223,-4 0 1,4 0 59,-5 0-106,-7 8 1,-9 7 135,-7 8 0,-3 8 116,-9-2 0,-5 4-7,-12 1 0,-9 7-10,3-1 0,-9 0 591,3-5 0,3-2 240,9-5 0,4-3 626,8-7-879,0 7 0,7-6-121,4 4 1,12-12-112,6-5 1,13-4-129,9-2 1,8 0-191,10 0 1,2-8-612,4-3 1,-6-4 286,-1-3 1,-1 1-257,-9 0 0,-3 1 463,-9 5 1,-10-3-272,-7 9 1404,-8-1-550,3 6 0,-14 9 126,-5 9 1,-9-1-1,-2 6 1,0 2 350,6-2 1,-1 6-301,1-6 0,5 0-125,1-6 1,7-5-660,-2-1 1,4-5 263,2 6 1,10-9-239,7 3 0,2-4 129,10-2 0,0-8-1004,6-3 1,-1-6 165,1-6 1,-1 1-10,1-6 1,0 5 586,-1-6 1,-5 0 375,0-6 0,-8 3-186,2 3 51,-4-4 1,-3 14 578,-5-4 508,-3 11 217,-8 5 1,0 14-379,0 5 1,0 3 121,0 3 0,0-1-477,0 0 1,0-5-184,0-1 0,2-1-932,4 1 0,3 3 527,8-8 1,3-1-349,3-5 1,4-2-231,7-3 0,-5-5-627,0-7 0,-8-1 1357,2 1 0,4-8 0,0-2 0</inkml:trace>
  <inkml:trace contextRef="#ctx0" brushRef="#br0" timeOffset="9986">17898 553 8021,'27'-34'0,"4"-1"-184,-8 1 0,0 7-249,-6 4 1,-5 3 611,0 3-43,-9 0 342,13 0 1,-14 5 202,3 1 17,-3 7-587,-2-4 1,0 10-95,0 4 1,0 3 80,0 9 1,0-1 61,0 0 1,-5 8-67,-1 4 1,0 6 41,6 5 0,-6 4-35,1 8 1,-7 15 9,6 8 0,-7 15-249,1 8 0,7-45 0,1 0 218,-2 4 0,0 1 0,1 4 1,-1 1-308,-3 9 1,0 0-1,1 2 1,-1 0 302,0 4 0,1 0 1,-2-1-1,0 0-3,-1 3 0,-1 1 0,0-4 0,-1 0-297,-1 7 1,0-1 0,0-7-1,1-2 134,0-4 0,3-2 0,3-3 0,0-1-384,-2-6 1,1-1-1,4-2 1,0-2-29,-7 39 1,7-9-52,-2-20 1,-2 1 77,3-13 0,-1 3 475,6-13 0,0-7 0,0-5 0,0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2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17083,'10'18'46,"-5"-1"0,-3-6-1817,-2 1 1253,0-1 1,0 7-136,0-1 0,2 0-603,4 1 1,-4-7 378,4 1 1,-4-7 164,-2 7 712,0-8 0,7 11 0,3-5 0</inkml:trace>
  <inkml:trace contextRef="#ctx0" brushRef="#br0" timeOffset="611">346 225 7903,'0'12'4688,"0"-1"-3193,0-7-556,0 4-212,0-8-608,-7 7 0,-3 1-120,-7 4 1,-1 3-1360,1-4 0,0 11 752,-1 1 1,-5 2-379,0-2 0,-5-2 427,4 8 1,1-8 308,6 2 0,0 2 237,0-2 0,1 6 315,5-6 1,-3 0-198,8-6 0,-5 6 94,5 0 1,0-6 660,6-5 1,0 0-389,0 5 1,0-6-3,0 1 0,2-6-340,4 5 0,4-7-552,7 2 0,2-4-29,4-2 1,4 0-611,8 0 1,5-8 502,0-4 1,7-1-245,-7 2 0,6-3 349,-6 8 0,-7 1 453,-10 5 0,-4 0 214,-1 0 1,-9 1-224,-3 5 0,-6 4 811,-6 7 1,-3 6-237,-9 0 0,-7 2 125,-4-2 1,3-4 255,-3 5 0,2-5-393,-2-2 0,4-2-448,8-3 0,5 1 258,1-7-1395,7 0 673,-4 2 0,16-6-139,3 3 1,5-3 243,1-2 1,2-6-84,4 1 0,-3-1 31,3 6 0,2 0 46,-2 0 1,0 0 351,-6 0 1,-5 0-85,-1 0 224,-7 0 1,4 2-84,-8 4 0,-2 3-24,-4 9 0,-11 5-153,-12 0 0,2 5 3,-2-4 0,-6 6 195,-5-1 1,0-2 190,5 2 1,3-2 441,3 2 1,4-5-364,7-6 1,9-1 130,3 0 1,4 1-181,2-1 1,2-2-49,4-3 1,5 1-173,12-7 1,4 2-129,8-2 0,-1-5 58,1 5 1,5-4-192,1-2 0,1-6-1204,-2 1 0,3-7 660,3 6 0,2-5-1211,-8 5 1,6 0 1843,-5 6 0,7-7 0,-4-3 0</inkml:trace>
  <inkml:trace contextRef="#ctx0" brushRef="#br0" timeOffset="894">1349 1401 7903,'12'0'1280,"-1"0"1755,-7 0-2222,11 0 0,-13 2-356,4 4 0,-4-3 179,-2 9 1,0-6 41,0 5-471,0 1 1,2 3-94,4-3 1,3 1-188,9-7 0,-1 0 23,0-6 1,1 0-288,-1 0 1,6-2-477,0-4 1,0 2 352,-6-7 0,1-1 34,-1-5 1,-7 5 111,-5 1 0,3-1 88,-2-5 1,-2 5 109,-10 1 1,-4 1 231,-7-1 1,-6-3 49,0 9 0,-8-1-102,2 6 0,-2 0-1036,3 0 1,-3 0 971,8 0 0,-8 7 0,4 3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2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87 588 7994,'0'-17'3118,"0"-1"-2802,0 9 1,-2 1-386,-4 8 1,2 0 389,-7 0 0,5 14-35,-6 3 1,3 12-138,-3 0 0,-1 3 90,7 3 1,0-2-287,6-5 1,2-3 10,4-7 0,9-1 52,8 0 0,14-7-360,-3-4 1,13-5-270,-1-1 0,4-1-436,1-5 1,-4-6 434,-1-11 0,-8 4 21,2-4 0,-11 2 156,-6-2 0,-3 4 413,-3-5 1,-6-1 11,1 2 0,-8 6-17,2 6 1,-5 5 110,-1-6 0,-5 10 372,-1 2 1,-8 8 308,3 9 0,-10 8-329,-2 4 1,-6 12 7,6 5 0,-2-2-30,2 2 0,4 0 37,-4 6 1,3-2-173,3-4 1,-4 2-22,4-8 1,-5 7-108,11-7 1,-4 2-115,-3-2 0,3-3-365,3 3 1,-3-11 216,4-6 1,3-4-420,2-1 1,2-7-199,-2 1 339,5-8 0,-7-4 41,8-12 1,8-11-169,3-6 0,12-5 157,6-7 0,4 5 10,1-5 0,7 7 551,-1 5 0,2 4-186,-1 8 1,-5 7 814,4 4 0,-5 4-478,-6 2 1,2 2 196,-8 4 0,5 10 23,-5 7 1,1 2 150,-7-2 1,-6-2-465,1 8 1,-8-3-384,1 3 0,-3 4-596,-2-4 0,-2 3 456,-3 3 0,-7 0-602,-11-1 1,2-7 341,-8-4 0,6-9-19,-6-3 0,2-7 231,-1 2 0,-3-12 130,8-6 1,0-3 245,5-2 1,9-2 389,3-4 0,6 3 359,6-3 1,11 10-390,12 1 0,4 6 442,1-5 0,1 7-273,-1-2 1,7 4-198,-1 2 0,0 2-296,-5 4 1,0 2-161,-1 3 1,-5 5-231,0-5 0,-8 5-563,2 1 0,2-6-721,-2 1 1,-6-8 1574,-5 2 0,-1-5 0,7-1 0</inkml:trace>
  <inkml:trace contextRef="#ctx0" brushRef="#br0" timeOffset="194">934 17 9319,'8'-9'3373,"-4"1"-3093,7 8 0,1 0-758,5 0 0,0 6 269,0 0 0,1 7 61,-1-1 1,0 3-1936,1 2 970,-1 1 1113,-7 7 0,5-6 0,-5 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21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7953,'-7'13'0,"-5"4"0,-3 6 273,-2 18-134,7 3 0,0 6-65,5-4 1,3-4-13,-4-7 1,4-6 57,2-1 1,0-6-113,0 1 1,0-4-215,0-2 1,10-5 132,7-1 1,8-7-87,9 2 1,7-12-112,-1-5 0,14-7-89,-2-5 1,4 4 175,-5-4 1,-1 4-99,-4 1 0,-3 9 314,-9 3 1,-7-2-83,-4 3 0,-5 7 152,-7 9 0,-3 6-57,-8 6 0,-4 4 26,-8 8 1,-1-1 120,-16 1 0,4 0 19,-9-1 1,3-5-86,-9 0 1,3 0 151,2 5 1,1-7-149,-1-4 1,8-9-10,4-3 1,4-5 375,2 6-380,7-9 0,10 5-274,12-8 1,11 0 29,6 0 1,11 0 8,6 0 0,4 6 209,2 0 1,0-1-18,0-5 1,-2 8-20,-4 4 0,2 3 104,-8 2 1,-7 1-191,-10-1 0,0 0 97,-6 0 0,2 6-315,-13 0 0,0 1-63,-6-7 0,0 0-76,0 0 0,-8-1 39,-3-5 0,-7-1 348,-5-4 0,-11-4 0,-10 5 0</inkml:trace>
  <inkml:trace contextRef="#ctx0" brushRef="#br0" timeOffset="228">606 140 7978,'-7'9'0,"-1"3"0,-4-1 0,-1 3 441,7 15 0,0-1-53,6 7 0,-5-6-254,-1 0 0,0-1-40,6 7 0,0-6-216,0 0 0,0-1-152,0 7 1,0-8-1170,0-4 1443,8-4 0,1-1 0,9-1 0</inkml:trace>
  <inkml:trace contextRef="#ctx0" brushRef="#br0" timeOffset="392">1004 88 9222,'-8'17'776,"6"0"-276,-3 1 1,3 1-510,2 4 0,-6-2-363,0 8 0,-2 0-416,3 5 1,3-1 787,-4-4 0,-4 3 0,1-5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5:4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139 811 7734,'-17'0'-745,"5"-1"621,1-5 0,5 4 124,-6-4 0,7 2 185,-7-2 388,8 5-680,-11-15 161,13 14 0,-6-7-85,8 3 1,-2 4 19,-4-4-10,5 4-29,-7 2-110,8 0 1,-2 0-576,-4 0 735,4 8 0,-5 2 0,7 7 0</inkml:trace>
  <inkml:trace contextRef="#ctx0" brushRef="#br0" timeOffset="183">1 777 8064,'0'9'-556,"0"-1"978,0 0 242,0-6-159,0 5-218,0-7 1,1 0-65,5 0 0,4-1 38,7-5 1,8 4-77,4-4 0,4-2 12,1 3 0,3-3-13,3 2 1,4 4-175,8-4 1,6-1-87,-1 1 0,7 0 69,-7 6 0,7 0-471,-6 0 0,-1 0 230,-5 0 0,-2 2-660,-4 4 1,-4 4 907,-7 7 0,0 8 0,-1 2 0</inkml:trace>
  <inkml:trace contextRef="#ctx0" brushRef="#br0" timeOffset="581">2335 102 8531,'8'10'1080,"1"-2"-660,9-8 0,5 0 129,0 0 1,8 0-2,-3 0 1,11 0-176,1 0 0,2-2-446,-1-4 0,-7 4 159,1-4 0,-2 4-288,-10 2 0,0 2-310,-6 4 1,-7-2-675,-5 7 0,-3 7 671,-2 5 515,-7 8 0,-3-5 0,-7 9 0</inkml:trace>
  <inkml:trace contextRef="#ctx0" brushRef="#br0" timeOffset="808">2508 569 8198,'-17'8'-39,"-1"-6"163,1 4 0,2 3-151,3 3 0,-9-3 63,4 3 1,-4 0-30,3 5 1,-5 2 103,0 4 1,-2 4 42,2 8 0,4-7-37,-4 1 0,6 0 4,5 6 1,-1-3 22,7-3 0,0 2-27,6-8 0,8 0-89,3-6 1,5 1 95,1-1 0,8-2-292,4-3 1,5-5-156,7-7 1,-5 0-197,5 0 0,-5 0 118,-1 0-571,-1 0 972,-7 0 0,6 0 0,-6 0 0</inkml:trace>
  <inkml:trace contextRef="#ctx0" brushRef="#br0" timeOffset="970">2543 1071 8175,'-8'-17'32,"6"-1"0,-6 1-32,8 0 366,0-1 0,8 3-75,4 3 0,5-1-169,6 7 0,-2-5-250,8 5 1,-6 0-334,6 6 0,-6 2-537,6 4 998,-8 4 0,4 7 0,-8 0 0</inkml:trace>
  <inkml:trace contextRef="#ctx0" brushRef="#br0" timeOffset="2082">3252 1071 8175,'9'-8'-361,"1"0"-168,-4-3 1,-4 1 291,3 5 662,-3 3 353,-2-6-555,-7 8 0,3 2 80,-8 4 1,6 3-148,-5 9 0,7-1 69,-2 0 0,-1 0-121,1 1 1,0-1 127,6 0-165,0 1 0,2-3 7,4-3 0,3 1-460,9-7 0,-1-1 194,0-5 1,2 0-515,5 0 0,-3-7 302,7-5 1,-1-5 31,2-6 1,2 2 371,-8-8 0,0 8 0,-6-2 0,-1 4 0,-5 1 0,3 7 0,-9-1 513,1 8-290,-6-3 1,-2 14 432,-3 5 1,-3 5-236,-4 6 1,-1-4 27,7 5 0,0-3-160,6 2 1,0-4-309,0 4 0,8-4 131,4-2 0,5 1-86,6-1 1,-2-2-387,8-3 1,0-2 199,5-5 1,3-3-419,3 4 1,-3-6 230,3-6 0,2-3 50,-1-9 0,1-1 155,-2-4 1,-1 2 7,7-8 0,-8 0-9,3-5 1,1-9 122,-2-3 0,1-9 228,-7-3 1,-1-5-112,-4 5 0,1 2 369,-7 10 1,0-2-195,-5 8 1,-1-1-42,0 7 0,-7 5-159,-4 0 0,1 6-66,-1-6 63,0 8 0,-6-4-200,0 8 1,0 5-13,0 1 1,-2 7 93,-4-2 1,2 4-59,-7 2 117,-1 0 0,-5 2 116,0 4 1,1 4-63,5 7 0,-5 2 19,5 4 1,-4-2 24,-3 8 1,7 6 8,-1 5 0,8 8-163,-1-2 0,-3 10 111,2 2 1,0-1-27,6-5 1,0 6 8,0-1 1,2-5 133,4-6 0,4-5-3,7 5 0,0-8 121,1 3 1,5-7-213,0-5 1,6-2-35,-6-4 1,7-6-175,-1 1 0,4-3 95,1-9 1,-1-1-248,-4-5 0,4 0 112,-5 0 0,-3-2-83,-2-3 1,-3-5 24,-3-7 0,-6 0 78,1-1 0,-8-5 125,2 0 0,-5 0 219,-1 6 0,-1-1 503,-5 1 1,-4 2-322,-7 3 1,5-1 9,1 7 1,-1 0-64,-5 6 0,6 0-91,-1 0 1,6 6-19,-5 0 0,7 7-241,-2-1 0,4 3 113,2 2 0,8 1-270,3-1 0,12-2-293,6-3 1,4 1 258,1-7 1,7 6-553,-1-7 1,12 1 313,-6-6 1,8 0-111,-8 0 1,2-6 56,-2 1 0,2-9 60,-7 3 1,-3-3 327,-9 3 0,2-5 233,-8 5 0,0 3 1458,-6 2-958,0 4-42,1 2 0,-3 8-97,-3 4 0,-5 3 310,-7 2 1,0 6-312,0 0 0,0 2-185,0-1 0,2-5-103,4 4 0,-4-2-150,4 2 1,-4-4-536,-2 4 1,5-9 328,1-3 1,0-5-56,-6 6 0,2-9 4,3 3 0,-1-4 219,8-2 0,-1-13-48,7-5 1,-1-5-10,0 0 1,1-6-30,-1-11 1,6 4 51,0-5 0,2 5-231,-2 1 0,-4 8 158,4 4 0,-4 4-113,-1 2 0,-1 7-131,0 4 0,-5 4-172,-1 2 1,-5 0 40,6 0 1,-7 8-89,7 4 0,-8 3-125,2 2 689,3 0 0,1 8 0,7 2 0</inkml:trace>
  <inkml:trace contextRef="#ctx0" brushRef="#br0" timeOffset="2726">6658 727 8125,'18'-17'967,"-1"7"1,-5 2-360,-1 8 1,-1 8 58,1 4 0,3 3-313,-9 2 0,7 1-135,-6-1 1,5 0-140,-5 1 1,5-1-232,-5 0 0,6 0-536,-6 1 0,7-1 448,-1 0 0,-3-1-895,3-5 1,-1 5 219,6-5 1,7-3 913,-1-2 0,7 3 0,-3 1 0</inkml:trace>
  <inkml:trace contextRef="#ctx0" brushRef="#br0" timeOffset="3138">7316 571 8117,'26'-17'751,"-3"0"1,-1 0-243,1-1 1,-2 1-479,8 0-11,-1 7 23,-1-5 1,6 13 137,-4-4 1,9-2 68,3 3 0,-1-1 30,-5 6 0,5 0-148,0 0 1,6 0-160,-5 0 1,-1 0-364,-5 0 1,-1 0 178,1 0 0,-8 6 1,-4-1 0,-4 3 14,-2-2 1,-5-2 114,-1 7 0,-5-5 17,6 5 0,-9-5 36,3 6 1,-4-7 201,-2 7 0,0 0-54,0 5 0,0 0 142,0 0 1,0 6-52,0 1 0,-2 6 78,-4-1 1,3 4-104,-9 1 0,6 7-67,-5-1 0,-1 0-54,-5-5 1,0 5-159,-1 1 1,1-1 36,0-5 0,0-7-162,-1 1 0,1-2-71,0 2 1,-1-2 94,1-4 0,0-4-184,-1 4 0,-5-9 65,0-3 0,0-5 10,6 5 1,-2-7 10,-4 2 0,4-4-98,-5-2 1,3-2-6,-2-4 1,4-9-559,-4-8 953,4-8 0,-6-3 0,-2-11 0</inkml:trace>
  <inkml:trace contextRef="#ctx0" brushRef="#br0" timeOffset="3630">7350 692 8100,'12'-1'1233,"-1"-5"-536,1 4-293,5-6 0,-5 8 177,-1 0 29,-7 0-811,11 0 0,-13 8 211,4 3 1,-2-1-104,2 2 0,-5-1-187,5 6 0,-4-5-1051,-2-1 469,0-7 231,0 12 0,2-14 79,4 3 464,-4-3 253,13-9 0,-5-1-124,7-4 1,0 3 119,1 3 1,-1 4 129,0-4 0,1 4 658,-1 2-590,0 0 1,0 0 411,1 0-690,-9 0 162,-1 0-294,-8 0 71,0 8 1,-2 2-788,-4 7 161,-3-7-123,-9 5 302,1-5 196,0 7 111,7 0 0,-3 0 2,7 1 0,0-7 78,6 1 1,-2-1-42,-3 7 0,1-3 185,-8-4 0,6 5 278,-5-5 13,-1 5 0,-3 1 73,3 0 0,3-5 1104,3-1-251,4-7-372,-6 12-532,8-14 1,8 5-139,4-7 1,11 0-510,6 0 1,5 0-342,6 0 0,-1-7-1564,7-5 2135,0-3 0,6-3 0,0 1 0</inkml:trace>
  <inkml:trace contextRef="#ctx0" brushRef="#br0" timeOffset="4732">9270 226 7987,'-10'-25'901,"2"11"1125,8-3-946,0 11-369,0-2-305,0 8-665,0 0 344,8 0 1,0 8 22,3 4 1,10 3-851,-3 2 1,5 1 384,0-1 0,-4 0-689,4 0 1,-6 1 369,-5-1 1,1 6 96,-7 0 0,0 8 292,-6-2 1,0 3 286,0 3 0,-10 0 40,-7-1 0,-2 1-58,-10-1 0,0 1 980,-5-1 0,1 1-504,4 0 0,-2 5 696,8 0 0,0 1-440,6-7 0,5 7-363,1-1 0,7-2-166,-2-9 1,4 8-124,2-8 1,0 1-148,0-7 1,6-3 129,0 3 1,7-4-488,-1-2 1,-3-1 203,3-5 1,-1-3-317,7-8 1,-7 0 130,1 0 1,-1-2-1,7-4 1,-1-4 118,0-7 1,1-8 47,-1-4 1,-4-5-237,5-7 0,-5-5 87,10-11 1,4-7 122,2-11 1,3 2 83,3-7 0,0-1 198,-1-6 0,8 9 0,5 3 0,1 6 0,-2 5 0,2 6-45,-8 12 1,2 4 44,-1 8 0,-5 7 543,5 4 1,-7 5 116,-5 7 0,4-3 61,-4 9 0,-3-1-225,3 6 0,-8 0 70,2 0 1,-3 2-8,-3 3 1,-6 5-361,1 7 0,-8 6-117,2 0 0,-4 8-211,-2-2 1,0 9-313,0 3 0,0-1 266,0-5 0,0-1-315,0 1 1,0-1 171,0 1 0,-2-6 21,-4 0 1,-2-2 132,-3 1 0,-5-1 48,5-4 1,-7-3 44,-5 3 1,4-4 170,-4-2 0,2-1 32,-2-5 0,2-3-108,-8-8 0,8 6 176,-2-1 0,9 1 100,3-6 35,7 0-327,-4 0 0,12 0-199,8 0 1,7 0 111,15 0 0,9 0-109,3 0 0,-2 0 139,2 0 0,-7 0 5,1 0 0,-6 8 97,-5 3 0,-6 5-129,-11 1 1,-4 6 17,-8 0 0,0 6 93,0-6 1,-8 6 117,-4-6 0,-5 8 51,-6-3 1,-4 3 255,-7-2 0,5 4 161,0-5 1,6 3-229,-6-2 0,10 2-283,1-8 0,7 6 113,5-6 0,4 5-114,-3-4 0,10 4 77,7-5 1,5 0-141,6-5 1,0-9 36,12-3 0,-4 2-101,9-2 0,2-1-211,-1-5 0,3-7 126,-10-5 0,3 3 293,-14-3 1,6 0-76,-6-5 0,-6-6 0,-5 0 0,-9 0 87,3 6 0,-4-6 235,-2 0 0,-2 0 165,-4 5 1,-9 1 504,-8 0 0,-8 7-1678,2 4 1,2-1 379,-1 1 1,1 0-511,-2 6 0,4 2 227,8 4 474,-1-4 0,1 13 0,0-5 0</inkml:trace>
  <inkml:trace contextRef="#ctx0" brushRef="#br0" timeOffset="4853">11016 1436 8030,'0'-33'3956,"0"5"0,0 8-3254,0 9 0,0 5-678,0-5 1,-2 5-25,-3-6 0,-5 1 0,-7-7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0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0 7956,'10'0'5696,"5"0"-4646,-5 0-114,-1 0 500,7 0-561,-7 8-529,9-6 0,-1 7 92,0-3-57,0-4-283,1 6 1,-1-8-150,0 0 1,1 0-210,-1 0 1,-6 0 250,1 0 1,-6 0-617,5 0 1,-7 2-84,2 3-264,4-3 629,-9 6 1,7-6-1745,-8 4 1136,0-4 1,0 13-223,0-4 0,-6-1 1173,1 2 0,-9 7 0,5 8 0</inkml:trace>
  <inkml:trace contextRef="#ctx0" brushRef="#br0" timeOffset="860">339 432 7923,'-10'0'3019,"-3"-2"-1840,7-3 368,0 3-623,6-6-775,-8 8 1,6 2 96,-3 4 1,-3 3-218,2 9 0,-5-1-12,5 0 1,-8 2 10,3 5 0,1-5 42,-1 4 1,5-4-196,-5-2 39,7 1 1,-6-7-125,4 1-291,4-9 0,-3 5 228,10-8 1,5-2-396,7-4 0,1-3 165,-1-8 0,8-3-187,4-3 1,1 4 341,-1-4 0,-2 4-90,-4 2 336,-4 7 1,6 2-248,-7 8 414,-9 0-113,-1 0 0,-10 8 266,-4 3 1,-3 13-137,-9 4 0,1-1-103,0 2 1,-6 0-53,0 5 1,-2 1-23,2 0 1,3-7 134,-3 1 1,4-6-98,2 6 0,1-8 337,5 2 1,-4-3-119,3-3 1,4-6-90,3 1 0,3-6-204,2 5-90,0-7 1,2 4 137,3-8 0,5 0-110,7 0 0,6-8 150,0-3 0,6-5-15,-6-1 0,0 0 323,-5-1 1,-1 9-4,0 3 1342,0-4-817,1 8 1,-9-3 232,-3 10 0,-4 5-497,-2 7 1,0 6 25,0 0 0,-6 6 62,1-6 1,-7 0-212,6-5 0,0-1-377,6 0 163,0 1-780,0-1 0,0-6 454,0 1 0,8-8-615,4 1 1,3-8 186,2-3 0,1-8-7,-1 3 0,-6-10-92,1-2 0,-2 0 250,1 5 1,3 1 170,-9 0-109,1-1 380,-6 1 0,-2 6 20,-4-1 0,-3 8 99,-8-2 1,-1 12-51,1 6 1,-6 3 40,0 2 1,-8 7 264,2-1 0,-3 7-160,-3-1 1,0 2 111,1-2 1,1 3-89,4-3 0,-1 2-9,7-2 0,0-4-114,5-8 1,1 0-287,0 1 181,-1-1 1,9-6-100,3 1-451,-4-8 385,8 3 0,2-7 244,12 0 1,3 0-136,3 0 0,7 6 452,3 0 0,5 6-116,2-7 1,5 3 57,0-2 0,7 1-10,-7 5 0,6 1-67,-6-7 1,6 6-741,-5-7 1,-1 1 305,-5-6 1,5 0-1294,0 0 0,3 0 699,-3 0 0,-3-7-2157,3-5 2888,-4-11 0,-1-4 0,0-8 0</inkml:trace>
  <inkml:trace contextRef="#ctx0" brushRef="#br0" timeOffset="1253">1566 657 7490,'0'-9'1709,"0"1"-794,0 8 181,0 0 0,2 8-501,4 3 1,-4 4 935,4 3-1019,3-9 1,-7 7-217,4-5 1,-4 5-246,-2 1 0,6-6-1832,0 1 1525,-1 0 0,-5-1-2472,0 1 1288,0-9-496,0 5 509,0-8 493,0 0 934,0-8 0,0-9 0,0-10 0</inkml:trace>
  <inkml:trace contextRef="#ctx0" brushRef="#br0" timeOffset="1684">1843 640 7838,'0'11'1775,"0"1"-1322,0-1 0,-6 7-126,1-1 1,-1 0 381,6 1 0,-2 1-258,-4 4 0,4-2-141,-4 8 0,-3-2-212,-3 2 0,-3 3-188,-2-3 0,-1 6-565,1 5 0,-2-3 469,-4 3 0,2-4-207,-8-1 0,6 0 109,-6-1 1,6-1-187,-6-4 0,6-4 160,-6-8 1,8-7 115,-2-5 0,-2-3-6,2-2 1,0-2 165,6-3 0,1-5-28,5-7 0,-3-3-45,8-3 1,1 2 116,5-8 0,2 8-106,3-2 1,5 4 105,7 2 0,3-1 11,3 1 0,-4 7 90,4 5 1,2 3-17,-2 2 1,2 0 161,-2 0 1,-2 0-54,8 0 1,-6 0-37,6 0 1,0 0 111,5 0 0,1 2-32,-1 3 1,-5-3 23,0 4 0,-6-4-149,6-2 0,-6 6 123,6 0-220,-8-1 0,4-3-215,-8 4 0,-5-4-576,-1 4 610,-7-4 0,10 0-1444,-9 3 643,1-3 956,2 6 0,1 0 0,9 1 0</inkml:trace>
  <inkml:trace contextRef="#ctx0" brushRef="#br0" timeOffset="1867">2310 1245 10455,'0'10'1733,"0"-3"-2337,0 1 0,2-6-383,4 4 987,3 3 0,9 1 0,-1 7 0</inkml:trace>
  <inkml:trace contextRef="#ctx0" brushRef="#br0" timeOffset="1978">2414 1522 7766,'0'17'3319,"0"0"-2099,0 1-446,0-9-84,0-1-290,0-8-400,0 0 0,0-8 0,0-1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1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9655,'10'0'1837,"-3"0"-1090,1 8-204,-6 2-614,6 7 89,-8 0 58,0 1 0,0-7-18,0 1 1,0-1 99,0 6 0,-8 3-349,-3 3 1,-5-4 55,-1 4 0,-6 4-203,0 2 193,0-4 1,-2 7 454,6-5-146,-14 0-20,14 6 63,-6-14 20,7 6-187,9-8 64,1-7-259,0 5 258,6-5-37,-5-1-185,7-1 1,2-2-300,3 0 0,5-1-228,7-5 442,1 0 1,-1 0-29,0 0 1,1 0 57,-1 0 1,0 6 230,0 0 1,-5 0-83,-1-6 0,-7 2 98,2 3 1,-4-1-8,-2 8 1,0-1 239,0 7 0,-8-1-96,-3 0 1,-10 0 25,-2 1 0,0-1-123,5 0 0,3 1 0,3-1 1,-1 0-136,7 1 1,0-7 75,6 1 0,0-7-466,0 7 1,2-8 199,4 1 0,4 3-84,7-2 1,0 2 105,1-3 1,-1-1 115,0 8 0,0-6 156,1 5 1,-7-5 301,1 5 0,-8 1 94,1 5 0,-3 0-214,-2 1 0,0-7 643,0 1 1,0-1-337,0 7 1,-2-1 74,-3 0 1,3-5-314,-4-1 0,-2-5-140,2 6 1,1-7 7,5 7-405,0-8-222,0 3 457,0-7-1632,0 0 0,0-7 144,0-5 0,0-9 328,0-2 1,5-10 1128,1-1 0,8-9 0,-5-8 0</inkml:trace>
  <inkml:trace contextRef="#ctx0" brushRef="#br0" timeOffset="590">727 70 7867,'10'0'-204,"-1"0"565,-3 0 1,-2 0 1450,7 0-1119,-7 7 1,12-3 192,-5 8 1,-1-9 43,1 3-584,-7-4 0,12 4-114,-5 0 0,-1-1-71,1-5 0,1 0-461,5 0 1,0 0 262,1 0 1,-1 6-1154,0 0 928,0 0 0,-1-4-499,-5 3 0,-1-1 221,-4 8 1,-4-1 80,3 7 0,-10-1 359,-7 0 1,-3 2-53,-3 4 1,-5-1 176,0 6 1,-7-5-54,1 6 1,4-6 335,2 6 1,4-8-148,1 2 1,1-3-79,0-3 1,7-6-232,4 1-311,4-8-928,2 11 984,0-13 0,8 4-69,4-12 1,3 4 91,2-4 1,-5-1 337,-1 1 1,-5-2 41,6 2 0,-1 5 0,1-13 0,-1 8 0,-7-7 0,4 3 0</inkml:trace>
  <inkml:trace contextRef="#ctx0" brushRef="#br0" timeOffset="1057">969 485 8238,'0'-10'1457,"0"2"0,8 8-920,3 0 1,5 0-101,1 0 0,0 0 15,1 0 1,-1 0-151,0 0 1,1 0-114,-1 0 0,0 0-80,0 0-245,1 8 0,-1-6-477,0 4 1,-5-4 112,-1-2-487,-7 7-76,12-5-402,-15 6 387,7-8 500,-8 8 0,-2-1 578,-4 5 0,-3 3 0,-8-5 0</inkml:trace>
  <inkml:trace contextRef="#ctx0" brushRef="#br0" timeOffset="1376">1004 744 7905,'-12'6'420,"1"-1"85,7 1 0,-6-6 286,4 0-239,5 0 0,-5 0-347,12 0 1,3 0 24,8 0 1,3 6-220,3 0 0,-4 0 113,4-6 1,2 0-376,-2 0 0,0 5 183,-6 1 1,-5 6-297,-1-7 0,-7 9 263,2-3 1,-4 5 182,-2 1 0,-8 0 575,-3 1 1,-5-1-314,-1 0 0,6 0 285,-1 1 1,2-1-213,-1 0 1,-3-5 1146,9-1-1211,-1-7 1,6 6-333,0-4 0,8-4-172,3 3 0,6-5-383,7-5 0,-3-5-1180,7-7 0,1-6 846,6 0 0,-2-1-1047,-5 7 1915,-3 0 0,0 0 0,2-1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0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467 329 7389,'-9'-10'1019,"1"3"-611,0-1-134,6 6 13,-5-13 214,7 13-8,0-14 67,0 15 263,0-7 223,0 8 1682,0 0-2354,0 8 0,0 1-61,0 8 0,1 1 53,5-1 1,-4-5-261,4-1 0,-4 1 259,-2 5-496,0 0 0,0 0 233,0 1-403,0-1-157,0 0-320,0 1 0,0-7-711,0 1-358,0-8 778,0 3 1,2-7 531,4 0 1,-3-2-1266,9-3 1802,-1-5 0,7-15 0,-1-2 0</inkml:trace>
  <inkml:trace contextRef="#ctx0" brushRef="#br0" timeOffset="673">0 277 7891,'0'-9'-659,"0"-1"453,0 4 0,6 2 156,0-7 1,7-1 267,-1-5 0,3 5-63,2 1 1,1-1 229,-1-5 1,6 6-36,0-1 0,8 0-145,-2-5 1,-2 2-56,1 3 1,1-3 93,6 3-103,-1 5-154,-7-9-5,6 14 165,-6-13 13,7 13-186,-7-6 1,6 8 105,-4 0 1,-2 0-226,2 0 72,-8 0 1,11 8 0,-11 0-30,8 3 1,-8 5 106,2-5 0,-3 5-11,-3 1 1,0 0 16,1 0 147,-1 1-145,0-9 0,0 7-9,1-5 0,-7 5 33,1 1 0,-1-7-119,-1 5 110,5-5-6,-5 7 17,0 0-19,-3 0-1,1 1 1,-6-1 218,6 8-111,-8-6 1,0 8 15,0-4 1,0-4-56,0 4 0,-8 2 134,-4-2 0,-3 6-67,-2-6 1,-3 6 102,-3-6 1,4 2-13,-4-2 1,-2-4 100,2 5 0,-6 1-235,6-2 0,-8 0 31,3-6 77,-5 0-231,-2-7 0,1 3 163,-1-7 18,1 0-292,-1-6 147,0 0-12,1 0 0,-1-2-47,1-4 0,-1 2 93,0-7 0,3-1-13,3-5 1,-2-6-13,8 0 1,2 0 13,10 5 1,-5 1-99,5 0 1,3 0 107,2-1 1,-1 1-208,1 0 0,0-1 103,6 1 1,-2 0-183,-4 0 110,4-1 1,-5 1-116,7 0 1,0 5 15,0 1 0,2 1-714,3-2 338,-3-3 0,14 11 220,-5-7 0,5 7-1450,1-2 1823,0-4 0,0 1 0,1-8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1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208 226 7836,'9'0'24,"7"7"0,-7-5 615,9 4-236,-9 4-113,6-9 1,-5 7 53,7-8 1,1 0-180,-1 0 0,-5-2-5,-1-4 0,-5-3-34,5-8 0,-7-1-194,2 1 1,2 0-463,-3-1 326,1-7 128,-6 6 0,0-6-80,0 8 0,-8 2 89,-3 3 1,-4-1 26,-3 7 0,-5-6 39,0 6 1,-8 1 20,3 5 0,1 2 16,-2 3 1,6 5 151,-6 7 1,6 3 234,-6 3-228,8-4-52,-4 13 1,8-5 104,-1 8-30,9 0-68,1-9 1,8 5 149,0-8 0,0 2-208,0-2 1,2-9-148,4 3 1,3-9 79,9 3 0,5-7-243,0 2 0,8-12-631,-3-5 473,5-5 138,2-1 1,-1-8-98,1-4 1,-1 4 93,1 2 0,-8 4-24,-4 2 1,-4 7 213,-2 4 1,-1 6 288,-5 6 1,-1 5 60,-4 13 0,-4 2 396,3 9 1,-3 0 246,-2-1 0,0 1-292,0-1 1,0-5-201,0 0 1,0-8-276,0 2-366,0-4 0,2-3-136,4-5 1,6-5-397,11-12 1,-2-5 31,8-12 0,5-4-1663,6-8 2354,1 1 0,-7-1 0,1 0 0</inkml:trace>
  <inkml:trace contextRef="#ctx0" brushRef="#br0" timeOffset="141">1176 520 7836,'27'26'0,"-2"-4"0,-8-5 0,-1-4 780,-5 10 0,4-3-171,-3-3 1,-2 0 278,1 0-541,-7 1-138,11-9-371,-13 7 382,6-14-220,-8 5 0,8-7 0,1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1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7776,'-10'0'3516,"2"0"-2355,8-8-594,16 6-30,-5-6 0,22 6 354,-4-3 1,4 3-601,1-4 0,6 4-272,1 2 0,-1 0-342,-5 0 1,-3 0-1322,-3 0 1412,-4 0-3112,-7 0 3344,-1 0 0,-8 8 0,-1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2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7841,'-18'-8'0,"9"7"551,1-7 0,10 8 0,4 0-140,5 0 1,5 8 234,1 3 1,0-1 558,1 1 1,1 1-543,4 5 0,-4-2-912,4-3 0,-9 1-26,-3-7 0,-1 8-593,1-3 161,5-3 1,-14 7-1900,3-3 2606,-3 3 0,-9 10 0,-3 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1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7874,'11'6'501,"1"-1"1,-1 7-271,7-6 567,7 7 0,-6-9-130,4 7 0,-4-5-24,-2 6 0,-5-6-447,-1 5 0,-1-5-445,2 5-461,3-7 651,-5 12 1,-1-7-2183,-3 8 1123,-4 1 1117,-2-1 0,-8 8 0,-1 2 0</inkml:trace>
  <inkml:trace contextRef="#ctx0" brushRef="#br0" timeOffset="399">17 606 7874,'0'17'757,"0"0"187,0 0 1,0 1-576,0-1 1,0-5-163,0-1 0,0-5 152,0 5 1,-1-7 749,-5 2-260,4 4 18,-6-9-1497,8 7 299,0-8-346,0 0 48,8 0 0,3 0 30,12 0 0,1-8-514,10-3 1,-1-4 483,13-3 1,-2 3 37,2 3 0,-2-1 322,-3 7 1,-11 0 273,5 6 1,-12 0 580,0 0 0,-6 8-208,-5 4 1,-4-3 2422,-8 3-1753,0-1 0,0 7 1346,0-1-1440,0-8-583,0 7 0,2-14-485,3 4 0,7-5-411,11-1 0,0-7-865,12-5 1,-5-3 437,11-2 1,1 5-742,-2 1 1133,-7 7 275,0-4 1,-8 8 218,3 0 0,-8 2-34,-9 4 1,-7-2 192,2 7 255,-4 1 1,-4 5 5,-4 0 1,-2-5 141,-3-1-276,-5-7-285,7 4 1,-8-8-752,-1 0 643,1 0-81,7 0 0,-5-8 254,3-3 0,-3-13 0,-2-2 0</inkml:trace>
  <inkml:trace contextRef="#ctx0" brushRef="#br0" timeOffset="1324">1920 18 7841,'0'9'504,"7"-1"-424,5-8 1,3-6-153,3 0 1,-1-1 962,0 1-490,0 4 0,1-6-165,-1 8 1,-7 2 69,-5 4 0,3 5 139,-2 13 0,0-3-38,-6 7 0,0-1 122,0 2 1,0 4-118,0-4 1,0 1-89,0-1 1,0 2-188,0-8-131,0 0-186,0-6-155,0 1 0,0-7-1,0 1 1,2-8-392,3 1 0,-1-5 294,8-5 1,-1-5-170,7-7 1,-7-2-33,1-5 200,-1-2 262,6-1 1,1-6-36,-1 4 0,0-2 46,1 3 1,5-1-215,0 11 321,0-3 0,-6 19 225,0-3 1,-5 5 174,-1 5 0,-5 5 432,6 7 1,-8 8 961,1 4-845,-3-4-503,-2 8 1,0-8 548,0 4-482,0 3-216,-7-13 0,3 12-45,-8-8 1,1 0-201,-7-5 1,7-1-265,-1 0 0,1 0 143,-7 1 0,1-3-174,0-3 0,0-5-295,-1-7 279,1 8 182,0-6 1,-6 6-126,0-8 25,0 0 281,-2-8 1,5 6 150,-3-4 0,-2-1 57,2 1 41,0-8 0,8 11-94,3-9-195,-3 8 1,13-5-138,-4 3 166,4 4 0,4-12-297,4 9 97,-4-9 1,13 5 0,-5-3-76,7 1 1,2 1 181,4-2 1,2-3 36,4 4 0,4 3-12,-4 2 1,5-2 143,7 3 0,-5-1-51,5 6-66,3 0-9,-8 0 0,7 0-43,-9 0 1,-5 2-64,0 4 0,-8-5-188,2 5 1,-10 2-85,-1-2 0,-8 1-375,2-1 0,-5-2 126,-1 7 0,-1-5-247,-5 6 1,-10-6 884,-7 5 0,-7 1 0,3 5 0</inkml:trace>
  <inkml:trace contextRef="#ctx0" brushRef="#br0" timeOffset="2235">1539 484 7944,'8'-9'225,"-6"-1"338,4 4 818,-4 5-498,-2-7 332,0 0-596,0 6-327,0-5 1,0 9-73,0 3 1,0 5-14,0 7 0,-2 0 27,-4 1 1,2 5-179,-7 0 0,7 2-207,-2-2 1,4-4-906,2 4 569,0-4 124,0-1-795,0-1 576,8 0-83,-6-7-33,13 5 434,-5-13 0,1 8 240,1-4 53,-1-5 1,6 9 273,1-4 0,-1 2 948,0 3-652,1 4-351,7-5 0,7 7 473,9 1 0,7-7-203,-2 1 0,6-8-131,5 1 1,-1-3-264,7-2 0,-1 0-197,1 0 1,3-2-227,-9-3 1,5 1-569,-10-8 0,1 3-1922,-12-3 1409,-1 4 1380,-5 1 0,-1 5 0,1-6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1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12544,'17'0'449,"-5"0"-76,-1 0 1,1 0 239,5 0 1,1 0-340,-1 0 0,0 2-269,0 4 0,1-4-277,-1 4 0,0-3-573,1 3 0,-7-2-668,1 8 1,-9 1 717,3 10 1,-6 4 794,-6 8 0,-3 15 0,-8 3 0</inkml:trace>
  <inkml:trace contextRef="#ctx0" brushRef="#br0" timeOffset="157">18 986 7916,'-10'8'1469,"5"3"-434,3-3-1088,2 0 0,7-8-49,5 0 466,3-8-120,10-2 0,-4-13 80,8 0-533,0-7 192,6 3 0,-1-8 170,1 1-1078,-1-1 661,1 0 1,-2-7-982,-4-4 657,3-4 308,-5-2 0,0 2-334,-4 4 1,2 2 613,-2 4 0,0 3 0,-6-5 0</inkml:trace>
  <inkml:trace contextRef="#ctx0" brushRef="#br0" timeOffset="704">710 87 7916,'17'-17'0,"0"-1"0,1 7 490,-1-1-271,0 8-10,1-11 1,-1 13 530,0-4-386,0 4 253,1 2 12,-9 0-195,7 0 105,-14 0-237,5 8 0,-7 2 305,0 7-379,0 0-41,-7 8 1,3-5-69,-8 3-137,1-4 146,-7-2 1,7 0-24,-1 1 1,8-7-312,-1 1-416,3-8 1,9 9 146,5-7 0,9 0-368,2-6 0,8 0 358,-2 0 0,2 0 99,-3 0 0,3 5 314,-8 1 0,0 8 149,-6-3 1,-7 1 220,-4 5 1,-4-4-245,-2 10 926,0 4-656,-16-7 0,3 12-59,-16-3 1,0 4-224,-5 1 1,-1 1-516,1-1 1,-7-5 265,1 0 0,5-8-408,6 2 345,1-4 4,1-9 1,2 4-176,7-9 0,7 3 8,-1-2 321,9-4 26,-5 13 0,8-5 305,0 7 1,6-6 587,-1 1-400,9 0-280,-5 5 1,1-6 647,-4 1-381,3-1 278,-7 7-70,6-9 112,-8 7-441,0-7 0,0 3 342,0-1-243,0-7 0,0 6 637,0-4-171,0-5-354,0 7-110,8 0-103,1-6 1,11 7 227,3-3 1,4-4-177,7 4 1,1-4 44,-1-2 0,1 0-199,-1 0 0,-1 0-157,-4 0 0,2 0-417,-8 0 306,0 0-425,-6 0 1,-5 0-1802,-1 0 1619,-7 0-947,4 0-1499,-8 0 2855,0 0 1,0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1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277 588 7924,'0'-9'1478,"2"-5"-870,4 9-106,-4-1-264,13 6 0,-5 0 167,7 0 1,8 0 283,4 0 1,4 0-461,1 0 1,3 0 2,3 0 1,-3 0-582,3 0 0,0-2-36,-5-4 0,1 2-948,-13-7 748,8-1-279,-12-5 521,-1 0 1,-11-1-13,-7 1 1,-2 6 342,-3-1 1,1 6-56,-8-5 1,1 1 458,-7-1-218,9 3-87,-7 0 1,13 6 290,-9-3-40,8 3-4,-11 2-199,13 0 50,-6 7-67,8 3 1,2 9 197,4 4 0,2 4-75,3 8 0,5-1 132,-5 1 0,3-1-13,-3 1 0,2 0-135,-7-1 1,2-1-121,-2-4 0,-4 1-221,3-6 1,-3 4-64,-2-5-197,0 0 0,0-5 139,0-1 52,0-7 152,-7-3 0,3-7 282,-8 0 1,1 0-92,-7 0 0,1-7-37,0-5 0,-2-3-2,-4-3 267,3 1-161,-5 0 0,16 0-88,3-1 0,4 1-374,2 0-448,0 7 380,0-5 179,8 13 0,1-8-159,9 4 15,-1 5 150,0-7 5,1 8 50,-9 0 0,7 0-67,-5 0 0,-1 0-208,1 0-31,-7 0-230,4 0-56,-8 0 288,0 0 1,-8 6-38,-3-1 15,-5 1 204,-1 2 0,0-4 87,-1 7 1,-5-5-19,0 5 1,-2-5 166,2 6 0,2-6-32,-8 5 0,2 1 171,-2 5 0,-1-2 490,7-3-330,-8 3-235,4-5 0,-2 7 251,0 0-122,1 1-20,1-9 0,-6 7 98,4-5 1,-2 3-37,3-3 266,-5 5-283,14-15 1,-6 13 100,7-8 190,9-1-245,-7-5 0,13 2 355,-9 4-449,8-4 110,-3 6-206,7-8-54,0 7 150,7-5 174,3 6 0,7 0-174,8-6 42,2 13 0,10-11 180,3 7 0,4-1-75,8 1 0,2 5 129,3-5 1,3-1-109,3 2 0,5-3-168,-5 3 0,4 1-160,2-7 1,1 0-219,-1-6 1,-6 0-390,1 0 0,-7-2-230,7-4 1,-3-4-947,3-7 0,-5-6 466,-7 0 0,0-8 1258,0 2 0,0-11 0,-1-4 0</inkml:trace>
  <inkml:trace contextRef="#ctx0" brushRef="#br0" timeOffset="720">2404 18 7846,'0'-10'831,"0"3"-274,0 7 165,0 0 0,-5 7-259,-1 5 1,-8 3 242,3 2 1,-7 3-37,-5 3-208,4-4-304,2 6 1,3-8-292,9 0 1,-7 1-187,6-1 0,1-5-1053,5-1 1056,7-7 1,5 4-281,11-8 0,2 0 290,4 0 0,1 0-92,-6 0 0,4 0 300,-5 0 34,8 0-21,-12 0 1,1 2 241,-9 3 0,-5-1 51,5 8 1,-7-1 176,2 7 0,-6-1-203,-6 0 0,2 2 46,-7 4 1,-3-3-122,-9 3 1,2 4-31,-8 1 1,1 5-266,-7 2 106,8-1 60,-6 1 1,8-1-51,-3 1 0,-3 5-12,8 1-136,0-9 206,5 1 0,1-12 6,0 8 0,2-8 7,3 2 0,2-4-36,5-1 244,3-1-94,-6-7 0,8 5 283,0-4-183,0 5-74,0-7 1,0 7 159,0-5 1,6-1 1,0 1 0,5-5-21,-5 6 1,7-3-84,-1 3 1,9-3-8,2-3 0,6-2 110,-6 8 1,8-9 191,-3 3 1,7 2-193,5-2 0,-9 5-76,4-5 1,-5 2-179,5-3 1,-6-3-96,0 4 0,-8-2-205,2 2 1,-4-4 68,-2 3 1,-5-3-157,-1-2 0,-5 0-591,6 0-888,-8 0 982,3 0 1,-7-7 335,0-5 0,0 3-437,0-3 0,-7 0 342,-5-5 0,2 0-210,-1 0 807,-1-1 0,-13-7 0,-2-2 0</inkml:trace>
  <inkml:trace contextRef="#ctx0" brushRef="#br0" timeOffset="1247">2646 675 7846,'18'0'1904,"-1"0"-1063,0 0 0,-5 8-264,-1 3 0,1 5-39,5 1 0,-5 2-215,-1 4 1,-5-2-3,5 8 0,-7-2-349,2 2 1,-6 3-316,-6-3 0,-3 4-809,-9 2 1,-7-1 643,-3 1 0,-5-1-744,-2 1 0,-7 5 477,-4 1 0,2-7 411,-2-5 1,0-10 363,-6-2 0,-2-1 0,-4-10 0,4-3-72,-3-8 0,5-5 72,6-7 0,4-2 157,7-4-163,0 3 35,8-12 1,4 12 322,12-3-205,3 4 75,8 2 1,2 0 116,4-1 0,3 7-72,9-1 1,7 6-97,4-5 0,5 1 17,7-1 1,-5-3 90,4 9 0,-3-7-26,-3 6 1,5 1-73,-5 5 0,5-6-110,-10 0-76,3 0-95,3 6 1,-6-6-283,0 1 0,-8-7 17,2 6 1,-4-7-386,-2 1 1,1 3 314,-1-3 1,-6 1 434,1-7 0,-8 1 0,2 0 0,-5 0 0,-1-1 0,-1 7-632,-5-1 1371,4 8 1080,-6-3-1086,8 7 1,0 2 269,0 3 1,0 5-364,0 7 1,-6 1 29,1-1 0,-3 0-167,2 0-292,-3 1-213,-1 7 0,-5-4-208,3 8 0,2-6-393,-1 6 0,7-8-1765,-2 2 2368,4 4 0,-5 0 0,-3 7 0</inkml:trace>
  <inkml:trace contextRef="#ctx0" brushRef="#br0" timeOffset="2750">3840 70 7964,'17'0'0,"-6"0"861,1 0-484,-8 0 0,3 2 316,-7 3-279,0-3 1,0 14 265,0-7 0,-13 9-282,-4-1 1,-4 4-215,3-4 1,1 10-144,0-10 0,-1-1-450,1-5-120,8 1-663,1-2 915,8-3 0,13-7-187,5 0 0,8-2-56,-2-3 1,4 3-88,-5-4 451,8-4 0,-6 8 156,4-3 97,-4 3 1,-14 4 149,1 3 1,-8-1 46,2 8 1,-4-1 261,-2 7 1,0-1-283,0 0 0,-8 0 37,-4 1 0,-3-1-33,-2 0 0,-1 6-57,1 0 1,-8 0-384,-4-5 1,2 5-39,-1 0 1,4 0-29,-4-6 1,1 0 69,-2 1 0,-2-1-32,8 0 0,-6-5-498,6-1 294,0-7 154,6 4-144,0-8-162,7 0 113,-5 0 40,5 0 294,0 0 1,3-2-102,7-4 1,0 2 187,0-7 0,0 5-54,0-5 0,7 5 113,5-6-78,3 8 122,3-3 0,-1 1 0,2 0 397,4 2 1,4-3 449,8 1-414,-8 0-297,13-1 1,-11 5-62,11-4 1,2 4 161,-1 2-486,7-8 146,-12 6 44,7-5 0,-9 7-45,1 0 1,-1 0 88,1 0-738,-8 0 353,-2 0 103,-16 0-159,7 0-100,-14 0 318,5 7 155,-7-5 1,-2 14-41,-3-5 0,-5 3 68,-7-3-115,-8 4 23,-2-5 1,-2 7-53,0 1 0,0-1 12,-5 0 134,-1 1-276,1-1 0,1-2-80,4-3 316,-4 3-66,7-5 1,-1 5 491,4-3-218,3 3-39,3-13 267,0 6-135,7-1-206,-5-5 667,13 6-238,-6-8-275,8 0 0,2 6 378,4-1-341,-4 9 1,13-10 83,-3 7-152,3-7-151,2 11 1,1-7-122,-1 4 1,0 1 120,1-7 0,5 2-194,0-3-83,0-3 0,-6 12-750,0-9-330,-7 1 539,5 2 502,-13-6 108,6 6 311,-8-8 0,-2-2-194,-4-4 139,4-4 1,-5-7 6,7 0 1,0 5 70,0 1 1,2 5-51,3-6 1,-1 7-37,8-7-179,-8 8 118,11-4-9,-13 8 57,13 0-54,-13 0 40,6 0 7,-1 0-5,-5 0 28,6 0-191,-8 0-1137,0 0 1036,0-7 0,-2 5 75,-4-4 0,3 4 0,-9 2 1,6 0 31,-5 0 0,5 0 231,-6 0 6,9 0 425,-13 0 357,14 0-307,-5 0 5,7 0 23,0 0-471,0 8 1,0 1-30,0 9 0,0 5-28,0 0 0,0 8-8,0-3 1,0 7 85,0 5-67,0-3-51,0 5 0,0-13-167,0 0 0,0-8-127,0 2 0,0-4-196,0-1 1,-2-1-222,-4 0 114,4-7 1,-8 3 89,5-7 1,1 0-694,-8-6 174,1 0 474,-7 0 99,1-8 0,-6-2-59,0-7 1,0-2 364,6-4 1,-6 4-17,0-4 1,0-2 78,5 2 1,7-1-5,-1 7 33,1 0 497,1 7-276,2-5 409,1 13-253,5-6 8,-6 16 1,8-4 392,0 7 1,0-5-230,0 6 0,0-7 836,0 7-980,0-1 0,0 7-64,0-1 1,0-5-644,0-1 330,0-7 1,2 9-338,4-7 0,-2 0-220,7-6 0,3 0-583,9 0 1,0 0 243,11 0 1,-1-8-437,13-3 1,-2 1 1263,2-1 0,12-1 0,-4-5 0</inkml:trace>
  <inkml:trace contextRef="#ctx0" brushRef="#br0" timeOffset="2848">4220 1194 7883,'35'-8'-156,"-1"6"0,-1-6 560,-4 8 0,-2 0 742,-4 0 1,-10 0 223,4 0 269,-11 0-1020,10 0-589,-15 0-169,7 0 139,-16 0 0,-9 8 0,-10 2 0</inkml:trace>
  <inkml:trace contextRef="#ctx0" brushRef="#br0" timeOffset="3499">5171 675 7815,'-9'0'2178,"-7"0"-1256,14 0-356,-5-8-128,7 6-51,0-5 1,0 7 0,1 0 203,5 0-84,12 0-74,1 0-277,13 0 0,-5 0-409,8 0 0,-1 5-69,1 1 1,-6 0-809,0-6 1011,-8 8 0,4-5-1089,-8 9 537,0-8 326,-7 11 0,-2-11-472,-8 8 490,0-1 0,0 1 230,0-1 1,-8-5-65,-3 5 1,-5-7-20,-1 2 104,0-4-133,-1-2 0,-5 0-132,0 0 0,6-8 100,5-3 0,3-12 241,-3-6 0,-1 4 0,7 2 0,0-2 0,6 2 0,8-6 0,3 6 0,-1 0 0,2 6 0,-7-1 161,7 1-53,-8 7 508,11 3 55,-13 7 0,8 0-267,-5 0 1,-3 2 130,4 3 0,-4-1 51,-2 8 1,-2 5 115,-4 6 1,-3 6 27,-9-6 0,1 8-134,0-2 0,-1 3-440,1 3 52,0-8-586,0 5 1,1-7-632,5 4 1,-3 2 539,9-8 0,-7 0-398,6-6 1,-1 1 866,1-1 0,-4-7 0,-7-3 0</inkml:trace>
  <inkml:trace contextRef="#ctx0" brushRef="#br0" timeOffset="3731">4739 934 7815,'-10'0'389,"3"0"402,7 0-434,0 0 0,7 8 185,5 4 0,5 5-80,6 6 1,-2 4 87,8 7 0,0 1 158,5 0 0,-1-1-282,-4 1 0,4-3-16,-5-3-202,13-4-115,-5-7 1,14-1-108,-4 0 1,4-7-239,2-5 1,6-5-513,-1-5 0,9-7 358,-3-11 141,4-4 0,3-7 1,-1-1-1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22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1488 7801,'54'0'5499,"-6"0"-4262,-19 0 0,-4 13-1846,-8 4 0,-1 5 182,-5-5 1,-3-6 250,-8 1 0,-19-1 176,-16 7 0,-38 14 0,24-13 0,0-1 0</inkml:trace>
  <inkml:trace contextRef="#ctx0" brushRef="#br0" timeOffset="1382">242 1055 8295,'-9'-9'707,"1"1"-753,8 8 91,0-8 1,2 6 215,4-3 0,-2 1-75,7-2 1,3 4 99,9-4 1,-2 3-289,8-3 1,1 4 96,11-4 0,-3 2-61,8-2 0,-5 5 44,5-5 1,-6 4 23,6 2 1,0 0-51,6 0 1,0-6-143,0 0 1,0 1 81,0 5 0,5 0-78,1 0 1,5 0-14,-5 0-814,7 0 932,-3 0 0,1 0-187,1 0 0,-1-2-10,6-4 0,-5 4-53,-1-4 162,-7 4-40,11 2 0,-19 0-170,4 0 1,-12 0 112,1 0 1,-12 0-56,-6 0 1,-4 0 930,-2 0-701,-7 0-178,-3 0 80,-7 0 1,0 2-94,0 4 1,-2-4 22,-3 4 1,-5-3-83,-7 3 1,-6-2 240,0 8 0,-16-1 0,3 6 0</inkml:trace>
  <inkml:trace contextRef="#ctx0" brushRef="#br0" timeOffset="1829">0 1609 7513,'18'-8'872,"-1"6"-590,0-4 0,1-1 46,-1 1 1,8-2-57,4 2-131,3 4-35,3-13 0,7 13 16,4-4 1,6-1-40,6 1 1,5 0-111,12 6 1,-2-6-200,8 1 1,1-1-53,11 6 0,-3-2-279,8-4 1,0 4 397,-46-1 1,0 1 0,44 0-1,-4 2 0,-6 0-197,-5 0 1,-4 0 322,-8 0-121,-7 0 128,-10 0 1,-4 0-23,-8 0 1,0 0 0,-5 0 1,-6 0 259,0 0 0,-8 0-296,2 0 1,-10-6 639,-1 0-647,-8 0 350,3-1-390,-7 5 58,0-6-131,0 8 50,0 0 0,-15 0 0,-4 0 1</inkml:trace>
  <inkml:trace contextRef="#ctx0" brushRef="#br0" timeOffset="2254">1505 398 9059,'17'8'-471,"6"-4"472,0 7 0,8-5 458,-2 6 1,2-7-145,-3 7 0,5-1 89,-4 7 1,4-1-264,1 0 0,3 1-37,3-1 0,-2 0-125,9 0 0,-1 1 89,6-1 0,-1 2-139,1 4 0,0-2 126,0 8 0,0-2-216,0 2 1,2 4-7,3-5 0,-7-1 22,8 2 0,-14-6 105,8 6 0,-4-2 8,4 2 0,-2 1 518,-4-6 1,-4 4-212,-7-5 0,-8 6 135,-4-6 0,-12 8-61,-5-2 0,-6 4 327,-6 1 0,-13 1-259,-16-1 0,-11 9-205,-17 3 0,-16 4-241,31-25 0,-2 2 0,-1 1 0,-2 1-360,-1 0 1,-1 0 0,-1 3-1,-2-1-187,-2-2 1,-1 0 0,6-1 0,1 0 226,4-5 0,2 0 0,-29 19-2031,25-7 2380,8-9 0,13-3 0,8-11 0,8-4 0</inkml:trace>
  <inkml:trace contextRef="#ctx0" brushRef="#br0" timeOffset="2620">3960 485 9260,'25'-2'297,"4"-4"1,4 4-57,1-4 1,1 4 177,0 2 0,1 0-276,5 0 1,1 0-94,4 0 1,-4 0-252,-7 0 0,-3 0-367,-3 0 1,-4 8-1145,-7 4 856,-9-5 362,-1 9 494,-8 1 0,-16 2 0,-3 6 0</inkml:trace>
  <inkml:trace contextRef="#ctx0" brushRef="#br0" timeOffset="2837">4030 865 7890,'-2'10'924,"-4"-5"236,4 5 1,-8 0-943,5 7 1,1 0-533,-8 1 1,7-1 593,-7 0 0,0 8 631,-5 4 1,-6 4-553,0 1 0,0 1-124,6-1 1,5 3-144,1 3 0,7-5-144,-2-1 0,6 1-226,6-6 1,5-4-53,12-2 1,4-4-352,8-2 1,-1-7 141,1-4 0,0-4-395,-1-2 0,7 0-905,-1 0 1839,0-8 0,-5-9 0,-1-10 0</inkml:trace>
  <inkml:trace contextRef="#ctx0" brushRef="#br0" timeOffset="3005">4185 1124 7859,'-17'0'1632,"7"0"0,5-5-1188,10-1 1,5-6-70,7 7 1,1-1-315,-1 6 0,2-6-286,4 0 0,2 1-357,4 5 0,2 2 327,-8 3 0,6-1 255,-6 8 0,7-1 0,-3 6 0</inkml:trace>
  <inkml:trace contextRef="#ctx0" brushRef="#br0" timeOffset="3433">4721 1176 9980,'10'0'1580,"-2"0"1,-8 8-1230,0 4 1,0 3-148,0 2 1,-6 1-13,0-1 0,0 6-90,6 0 1,-5 0 116,-1-6 0,0 1-649,6-1 1,6-6-62,0 1 1,7-8-341,-1 2 1,11-5 200,5-1 1,1-1-358,6-5 0,-4-10 512,9-7 0,-2-2 96,3 2 1,-11 2 112,5-8 1,-12 2 46,0-1 0,-6-3 530,-5 8 1,1 0 389,-7 5 782,0 1-336,-6 8-147,0 1 0,-6 16-389,0 3 1,-7 6-84,1 6 1,3 2 30,-3 4 1,8 4-158,-1-4 0,-3-2-323,2 1 0,0-4-75,6 4 1,0-7-174,0 3 1,2-5 78,4-2 0,-2-2-112,8-3 1,1-4-359,10-8 1,4 0-718,8 0 1,7-8 1276,4-4 0,4-11 0,2-4 0</inkml:trace>
  <inkml:trace contextRef="#ctx0" brushRef="#br0" timeOffset="4777">5915 502 7797,'-10'-8'0,"-3"4"539,7-7 159,0 7 0,6-6 241,0 5-69,0 3-344,0-14-62,0 14-533,0-5 1,0 14 101,0 5 1,-6 5 191,0 6 1,-5 4-45,5 8 0,-7 13-42,1 4 0,-3 9 10,-2-3 0,-1 7-30,1-1 1,0 3-2,-1 2 1,3-8 38,3-3 0,-1 0-58,7-6 0,0 1 70,6-12 1,0-1-173,0-5 1,0-3-126,0-3 0,8 2-141,4-8 0,5 2 77,6-2 0,-4-9-74,4 3 1,2-6 11,-2 1 0,8-4-90,-2-8 1,-2 0 25,2 0 0,-2-8 30,1-4 0,3-3-144,-8-2 0,4-8 20,-10-4 1,8 2 147,-13-2 0,1 2 174,-7-2 1,-4-1 161,4 7 1,-6 0 120,-6 5 1,2 3 318,-7 3 1,-1-1 112,-5 7 0,-1 0-290,1 6 0,0 0 1472,0 0-1285,-1 0 1,3 2-310,3 4 1,-1 4-102,7 7 1,-1 0-205,1 1 0,4-1 79,-4 0 0,6 6-151,6 0 0,-2 0-109,7-5 1,1-1 113,5 0 0,0 1-326,1-1 0,-1-8 84,0-3 1,0 2-45,1-2 0,5-1 116,0-5 1,8-5 106,-3-1 0,-1-8 68,2 3 1,0-4-26,6-3 1,-7 1 220,1 0 1,-8-6-68,2 0 0,2-1 127,-2 7 1,1 0 56,-7 0 0,0-1 27,0 1 0,-5 5-67,-1 1 1,1 1 139,5-1 0,1-3-16,-1 9-64,0-9 0,0 12 103,1-4-79,-1 5 31,0 1 0,-1 1 323,-5 5-137,5 4 1,-14 13-92,3 0 0,-3 0 35,-2-6 0,0 1-158,0-1 0,0 0 30,0 0 0,0 1-208,0-1 63,-7 0 0,5-5-431,-4-1 204,4-7-24,2 4 295,0-8 1,6-8 111,-1-3 0,11-7-96,1-5 0,2 2 5,10-8 1,-6 6 187,6-5 0,0 1-58,5-2 1,-1-2-298,-4 8 1,4-6-201,-5 6 0,-3-6-683,-2 6 776,-3 0 1,1 6-1119,-4 0 848,4-1 1,-13 1-625,3 0 0,-3 5 1012,-8 1 0,8-1 0,1-5 0</inkml:trace>
  <inkml:trace contextRef="#ctx0" brushRef="#br0" timeOffset="5101">8318 18 7797,'0'-10'2171,"0"2"0,8 8-1540,4 0 1,3 2-206,2 4 1,0-2 78,1 7 1,-3-5-171,-3 6 1,3-6-72,-3 5 1,-3 1-942,3 5 1,-7-6 492,7 1 1,-8-1-1399,2 7 1,-6 1 757,-6 4 0,-6-2 824,-11 8 0,-11 8 0,-11 7 0</inkml:trace>
  <inkml:trace contextRef="#ctx0" brushRef="#br0" timeOffset="6043">8059 675 7797,'-15'11'1267,"3"1"0,2-8-71,5 2-1123,3-5 1,2-1 41,11 0 0,5 0-137,1 0 1,2 0 206,4 0 0,-4-5 19,4-1 1,2 0-506,-2 6 0,1 0 227,-7 0 0,0 0-20,0 0 0,-7 2 15,-4 4 0,-4-2 240,-2 7 1,-2 3 57,-4 9 1,2-2 279,-7 8 0,-1-6 7,-5 6 1,5-6-161,1 5 0,5-6-301,-6 1 1,9 2 225,-3-2-527,4 0-361,2-6-115,8-7 1,1-3 191,9-7 0,1 0-261,4 0 0,-2-9 195,8-9 1,-6-1 19,6-10 0,-8 1 413,2-7 1,2 6-60,-2 0 0,0 8 289,-6-2 0,-1 4 524,-5 2 647,4 7 54,-5 2-130,0 8 0,-3 8-243,-7 4 0,-2 5-16,-3 6 0,-5-2-421,-7 8 0,1-2-177,5 2 0,-4-3-253,3-2 0,-3 1-160,-3 3 0,1-3-270,0-7 1,-1 5 43,1 0 0,0-2-461,0-10 1,-1 5 86,1-5 0,5-3 271,1-2 0,-1-2 132,-5 1 159,0-3 0,0 6 336,-1-8 1,7 0 398,-1 0-3,1-8 1,-5 4 121,5-7-168,-5 7 1,13-6 241,-9 5-322,8 3 0,-4-8 137,8 4-148,0 4-467,0-13 0,0 11-75,0-7 0,0 5-351,0-6 272,8 9 0,2-11-89,7 8 1,0-5 115,1 5 1,5-2-4,0 3 0,2 3 211,-2-4 1,-4 4 76,4 2 0,-2 0 187,2 0 0,-9 0 82,3 0-159,-4 0 0,-1 0-447,0 0-663,-9 0 180,5 8 130,-8-6 0,-10 11-922,-7-7 1,-8 2 700,-9-3 0,-9-3-322,-3 4 0,-2-4 595,2-2 1,-2 0 424,8 0 0,-6 0 6,5 0 0,1 0 148,5 0 0,6 0 63,1 0 1,5 0-149,-6 0 1,6 0 1092,-6 0 0,8 0-396,-2 0 1,3 0 475,3 0 0,2 8-485,3 3 0,-3-1-167,3 1 0,-3 1-245,-2 5 1,5 0-45,1 1 0,5-1 46,-6 0 0,8 1-58,-1-1 0,3 6 205,2 0 0,0 0 78,0-6 0,6 6 65,-1 0 1,9 2-149,-3-2 0,7-3-10,5 3 1,-2 2-230,8-2 1,1 2-134,11-2 0,-3-4 39,8 4 0,2-4-140,10-1 1,-2-3-834,7-4 1,0 5 500,7-5 0,-1 3-1041,0-3 0,0-1 34,0-4 1,-5-4-255,-1 3 0,-13-1 901,2 2 1,-17-4 10,-1 4 1,-11-4 747,0-2 0,-5 0 0,-7 0 0,-3 0 0</inkml:trace>
  <inkml:trace contextRef="#ctx0" brushRef="#br0" timeOffset="6391">9131 1799 7797,'8'10'1932,"-6"-3"-1110,5 1-112,-7-6-212,0 13 1,0-11 365,0 8 1,0-7-65,0 7 1,0-1-356,0 7 0,2-7-198,4 1 0,-2-1-122,7 7 1,-1-7-186,2 1 1,3-9 82,-4 3 0,5 2-85,1-2 1,0-1-734,1-5 1,-7 0 349,1 0 0,-8-2 18,1-3 1,-3-5 210,-2-7 0,0 5 522,0 1 0,-2-1-96,-3-5 0,1 0 85,-8-1 0,3 7 219,-3-1 1,-3 3 643,3-3 1,5 3-157,1 3-358,-4 4-3327,8-6 1628,-5 8-4427,7 0 3052,0 0 2430,7 0 0,11 0 0,8 0 0</inkml:trace>
  <inkml:trace contextRef="#ctx0" brushRef="#br0" timeOffset="6489">9598 1920 7797,'-35'0'0,"3"0"813,3 0 1,-2-6 1033,8 0 1,0-5-1845,6 5 1,1-7-1790,5 1 1786,-5-3 0,-1-10 0,-10-2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6:38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312 312 8117,'0'-17'-503,"5"5"-514,1 1 814,0 7 0,0-6 207,-1 4-11,1 4 1,-4-7 48,4 3-44,-4 4 0,11-7 27,-7 3 1,6 2 4,-7-8 0,9 9 13,-3-3 0,-1-2 6,1 2 1,-5-5 31,6 5 1,-7 0-53,7 6 0,-6-5 261,5-1 10,-7 0-184,12-2 1,-7 6-49,8-3 1,-3-3 12,3 2 1,-1-5-5,12 5 0,7-2-5,5 2 0,3 3-116,-3-9 1,2 2 109,4-1 1,4 1-129,-4 5 0,-1 3 38,1-4 1,-6-2 21,6 2 1,-6 1-22,7 5 1,-9 0-1,2 0 1,3 0 22,-3 0 1,0 0 5,-5 0 1,0 0-53,-1 0 0,-1 0 48,-4 0 0,1 2-72,-7 3 0,6-3 51,-6 4 1,0-4-28,-5-2-94,-1 0-48,0 0 0,-1 2 20,-5 4 0,-3-3-399,-8 9 567,0-8 0,-16 11 0,-3-5 0</inkml:trace>
  <inkml:trace contextRef="#ctx0" brushRef="#br0" timeOffset="563">0 762 8253,'10'-8'0,"-2"-2"0,-1-1-600,5-1 432,-4 8 1,7-3-84,-4 7 1,5-2 165,1-4 1,-5 4 7,-1-4 1,1 4 80,5 2 1,-6 0 4,1 0 0,0 0 8,5 0 0,0 0 6,0 0 1,1 0-18,-1 0 0,0 0 3,1 0 0,5-5-22,0-1 1,7 0 13,-1 6 1,-2-2-41,2-4 1,6 4 36,5-3 1,8-3-8,-2 2 1,10-5 16,1 5 0,9-7 0,-3 1 0,4 2 60,3-1 1,-7 1 166,0-1 0,-9 1-70,-2 4 1,-2 4-111,-10-3 1,7-3 132,-7 2 1,0 0-105,-5 6 0,-1-5 3,1-1 1,7-2-67,4 2 1,-1 3-14,1-9 0,6 6 11,5-5 1,1 1-19,-6-1 1,-6-3 97,0 8 0,-13-7-65,1 1 1,-9 5 168,4 1 0,-14-2-28,3 3 0,-11-7 380,5 6-244,-8 1 199,3-3-425,-7-2 0,0-1-105,0-1-42,0 8-153,0-3-614,0 7 346,0 0 1,-7 2 482,-5 3 0,-19 13 0,-5 9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0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552 278 13070,'17'0'516,"0"0"0,1 0-136,-1 0 0,0 1-98,1 5 1,-1 2 481,0 3-462,0 5 1,1-8-71,-1 3 1,-5-1-112,-1-5 0,-7-1 218,2 8 54,-4-8-142,-2 11 0,0-5-35,0 7 1,-14 0-63,-3 0 1,-6 7 29,0-1 1,4 0 259,-4-6 0,-2 0-87,2 1 1,5-1-230,7 0 1,5 0 79,-6 1 0,9-7-92,-3 1 0,4-6-66,2 5 1,2-5-285,4 5 0,3-7-120,8 2 0,8-4-344,4-2 0,4-8-552,1-3 1,9-7 526,3-5 1,-4-2-774,-1-3 0,-5 1 492,-1 4 1,-3 3-716,-3-3 1719,-12 4 0,-1 2 0,-7-1 0</inkml:trace>
  <inkml:trace contextRef="#ctx0" brushRef="#br0" timeOffset="654">102 312 7975,'-17'0'254,"5"-6"-212,1 1 0,7-3 72,-2 2-90,4 4 87,2-13 1,2 5 177,4-7 0,-2 0 88,7-1 1,1 7-109,5-1 0,6 1-96,0-6 1,0 5 20,-5 0 1,-1 3 7,0-3 0,6-1-46,0 7 0,6-7-6,-6 1 0,8 3-122,-2-3 1,-2 2 95,2-1 1,-1 1-138,7 4 0,0 5 127,-1-5 0,7 4-155,-1 2 1,2 0 17,-2 0 0,-3 2-96,3 4 0,-3 3 87,-3 8 0,1 1-155,0-1 0,-7 0-101,1 1 1,-6-1 103,6 0 0,-8 1 10,2-1 0,-3 0 77,-3 0-1,-2 3 90,-3 3 0,3-4-12,-3 4 1,-5 2 128,-1-2 0,2 6-15,-2-6 0,-1 8 179,-5-3 1,0-1-54,0 2 1,-7-6 104,-5 6 1,-3 0 2,-3 5 1,-1-5-124,-4 0 0,2 0 166,-8 5 1,-2 1 11,-9 0 1,2-1 39,-8 1 1,-1-1-93,-4 1 1,-1-6-72,0 0 0,-6-10 72,1-2-692,-1 0 556,6-15 0,4 12 162,-4-8 1,10-3-135,-10-8 0,6-11 87,0-7 1,1-9-187,5-3 0,9-2-148,-3-9 0,11 2-79,0-2 0,11-2-116,6 8 0,6-6-412,6 5 0,6 1 317,11 5 1,0-1-1041,11-5 1,-3 11 367,9-5 0,3 6-1444,-3 0 2429,8-3 0,-11 5 0,5-8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0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7942,'17'-16'1276,"0"5"-746,1 3 58,-9 0 225,7 6-203,-14-5 1,7 7-7,-3 0-433,-4 0 1,6 2-1,-8 3 1,0-1-86,0 8 0,-2-1-94,-4 7 0,-4 1 13,-7 4 1,0 2 3,-1 4 1,-1 3-69,-4-3 0,2 4 12,-8 1 0,8-7 108,-2-4 0,4 2 42,1-2 0,1 0-174,0-5 1,5-3 123,1-3 1,7 3-217,-2-4 0,4-1 75,2 2 0,0-7-275,0 7-188,0-8 143,8 11 0,2-11-309,7 8 309,0-9 1,0 7 347,1-4-119,-1-4 1,-2 7 160,-3-3 1,1-2 44,-7 7 1,0 1 164,-6 5 0,0 0 0,0 1 0,-8 1 121,-3 4 1,1-4-45,-1 4 0,-1-3 380,-5-3-515,7 0 1,2 0-215,8 1 1,0-7-36,0 1 1,2-8-38,4 1 1,4 3-178,7-2 1,0 0 140,1-6 0,-1 2-16,0 3 1,1-3 366,-1 4 181,0-4 1,-2 6 327,-3 3 1,-4-1 19,-8 1 1,0 1 70,0 5 1,-8 2-264,-4 4 1,-3-2 152,-2 8 0,0-8-250,-1 2 1,1-3-143,0-3 0,5-2-125,1-3 0,7 3-257,-2-3-621,-4-5 693,8 9-626,-5-14 337,7 5 1,0-5-1232,0 4 247,0-4-348,0 6 1033,0-8 1,0-2 3,0-4 0,0-4 140,0-7 1,6-2-43,-1-4 0,1-4-820,-6-8 1355,8 1 0,-6-8 0,5-3 0</inkml:trace>
  <inkml:trace contextRef="#ctx0" brushRef="#br0" timeOffset="454">657 225 7930,'0'-9'975,"0"1"-449,0 8-72,0 0 1,2-6 289,4 1 1,-2-1-257,7 6 1,1 0-138,5 0 1,-5 0 44,-1 0 1,1-2-176,5-4 1,0 4-167,1-3 1,-1-3 5,0 2 0,1 0-136,-1 6 0,0 0 151,1 0 0,-1 0-129,0 0 0,-5 0-73,-1 0 0,-5 8-61,5 4 0,-7-3 324,2 3 0,-4-1 48,-2 6 0,0 1 155,0-1 1,-2 0-144,-4 1 0,-3 5 121,-9 0 0,-1 6-161,-4-6 0,2 5-5,-8-4 0,8 4-133,-2-5 1,4-1 227,1-11-688,9 4 0,-1-13-174,5 4-797,3-4 241,-6-2 376,16 0 0,1-2 270,8-4 0,1 3-7,-1-9 1,0 8-441,1-2 0,-1-1 442,0 1 0,-5 0-163,-1 6 693,-7 8 0,-4 9 0,-9 10 0</inkml:trace>
  <inkml:trace contextRef="#ctx0" brushRef="#br0" timeOffset="760">865 623 7930,'-6'12'-519,"0"-1"324,-7-7 1,11 6 1333,-4-5-258,4-3-623,2 6-6,0-8 1,8 0-24,4 0 0,-3 0-60,3 0 1,5-2 21,6-4 1,0 4-48,-6-3 0,1 3-8,-1 2 0,0 0-31,1 0 119,-1 0-345,0 7 1,-7 3 7,-4 7 1,-6 3 14,-6 3 0,-2-4 118,-3 4 1,-5 2 31,5-2 1,-3 0 88,3-6 0,-3 1 643,8-1-55,1 0-474,5 0 0,0-5 81,0 0 1,7-9 20,5 3 0,-2-4-84,1-2 1,1 2 125,5 4-255,0-4 1,0 7-39,1-3 0,-7-4-161,1 4 1,-6-4-468,5-2 1,-5 0 68,5 0-2219,-7 0 1637,12 0 1,-7-2 1034,9-4 0,-1-4 0,0-7 0</inkml:trace>
  <inkml:trace contextRef="#ctx0" brushRef="#br0" timeOffset="1929">2283 364 7978,'0'-10'2110,"0"3"0,2 7-1650,4 0 1,-2 1 71,7 5 1,-5-4-318,5 4-47,1 3 1,5-7-105,0 4 1,1-4-264,-1-2 1,0 0-172,1 0 1,-1 0-1325,0 0 121,-7 0 650,5-8 301,-13-1 603,6-8 1,-10-1 705,-4 1-282,4 7 544,-13-5-461,13 13-141,-6-6 0,8 16-86,0 4 0,0 9-56,0 2 0,0 7-125,0-1 1,0 4 92,0 2 1,6-7-28,0 1 0,-1-6-109,-5 6 1,0-8-132,0 2 0,0-2-21,0 2 1,0-9-483,0 3 158,0-3 100,0 3 75,0 0 343,0-7 144,0-2 1,-1-8-167,-5 0 1,2-2 143,-8-4 1,7 4-167,-7-4 1,6-2 98,-5 3-249,7-9 249,-11 5-211,5-1 0,0 0 21,5 5 12,-5 3 1,6-6-97,-7 8 64,7-8 1,-6 6-108,4-3-323,5 3 254,-7 2 102,0 0-33,6 0 0,-11-2 119,7-4 264,0 4-207,-1-6 1,3 8 177,-8 0 0,6 0-52,-5 0 19,-1 0 0,-5-1 122,0-5 0,0 4-39,-1-4 0,1 4 55,0 2 1,-1 6-61,1 0 1,0 1 68,-1-1 1,3-2-174,4 8 0,-5-7-2,5 7 0,-3-6-4,3 5 1,-5-5-13,5 5 1,1-5-94,-1 6 0,-1-1 108,-5 7 0,0-7-8,-1 1 0,7-1 62,-1 6 1,1-5 9,-7-1 0,1-1-45,0 2 1,5 1 11,1-7-1,5 7-28,-6-1 1,7-3 2,-7 3 1,8-6 116,-1 5 27,3-7-237,2 11 0,7-11 201,5 8 1,5-8 190,6 1 0,-2-3-166,8-2 0,2 0 64,9 0 1,-1 0 14,7 0 1,-6 6 157,6 0 0,0 0-16,6-6 1,-6 5-166,0 1 1,1 6-183,4-7 0,3 7-46,4-6 0,-4 0-119,3-6 0,-1 1 62,2 5 1,-3-4-192,9 4 0,-1-6-587,6-6 0,8-5-1357,4-12 0,5-6 2117,-40 9 0,1-1 0,3 3 0,2 0 0,2-4 0,1 0 0,-1-2 0,0 0 0,-1-4 0,-1-2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0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6553,'9'-9'-7,"-1"1"46,-8 8 0,0-2-154,0-3 219,8 3-5,-6-6 15,5 8 14,-7-8 0,0 6 12,0-5 42,0 7 1,-2 0 42,-3 0 324,3 0-334,-6 0 0,6 0 291,-4 0-171,4 0 62,-5 0-121,7 0-576,0 0 1,7-8-1,3-2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25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8013,'0'-10'575,"0"-5"149,0 13 0,0-7 263,0 3 23,0 4-189,8-6-304,-6 8 0,13 0-84,-4 0 0,-1 0 140,2 0-64,-1 0 0,6 0 4,1 0 1,-1 6-15,0 0 0,1 1-282,-1-1 0,0-4-37,0 4 1,7-4-26,-1-2 0,2 0-146,-2 0 1,-4 0 8,4 0 1,-4 0 142,-2 0 0,6-6-488,1 0 0,-7 0-33,-6 6 1,-1-1-722,1-5 600,5 4 0,-12-6-1125,7 8 96,-7 0-745,4 0 601,-8 0 1654,0 0 0,0 8 0,0 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1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18 7984,'0'-10'1959,"0"3"-1445,0 7-160,0 0 79,-8 7 0,4 3 438,-7 7 0,-1 8-464,-5 4 0,2 4-144,3 1 0,-1-1-188,7-4 0,-6 1-132,7-7 0,-1 0-227,6-5 1,2-7-8,4 1 0,3-6-404,8 5 0,1-7 71,-1 2 1,6-4 198,0-2 1,0 0 297,-5 0 0,-1 2-54,0 3 0,0-1 106,1 8 0,-9-7 9,-3 7 0,2 1 209,-2 11 0,-3-3-34,-8 7 0,-1 1 95,-11 6 0,3 7-93,-9 4 1,-4-2-64,-2 3 0,4-9 104,2 2 0,-2 3-11,2-3 1,-2 0-29,2-5 1,10-4-83,-5 3 1,7-9-4,-1 10 1,-1-4-36,7 3 1,-5-1-14,5-4 0,-2 1-82,2-7 1,5 6 94,-5-6-19,4 0 0,10-7 7,3-5 0,6 3 83,6-9 0,-1 3 24,6-2 1,7-4 155,5 4 0,6-4-42,-5-2 0,7 0 108,-2 0 1,-4 5-298,-1 1 0,1 2 80,-2-2 1,-5-3-194,-6 9 0,-8-8 67,2 1-1715,-4 5 69,-2-8-203,-7 13 1882,-10-13 0,-17-2 0,-10-9 0</inkml:trace>
  <inkml:trace contextRef="#ctx0" brushRef="#br0" timeOffset="383">569 865 8480,'18'0'149,"-1"0"0,0 0-11,0 0 1,1 8 760,-1 3 1,0 5-158,1 1 0,-1 2 129,0 4 0,-1 4-470,-5 8 1,-1-1-226,-5 1 1,-3-2-223,4-5 1,-4 3 113,-2-8 0,-6 8-746,1-2 1,-11 3 462,-1 3 1,-8-2-1083,-10-4 1,-1 3 401,-5-3 1,-3-4 203,-8-2 1,-5-4 409,-1-1 0,-5-9 328,5-3 0,0-4 24,7-2 1,8 0-158,9 0 1,1 0 462,10 0 1,6-6-84,5 0 1,8-7 19,-1 1 1,10-3-156,7-2 1,13-3-119,9-3 0,9 2-14,9-8 0,1 1-35,5-7 1,-4 6-64,3 0 0,-3 8 67,-2-2 0,-8 4-51,-3 2 0,-5-1-92,-1 1 0,-8 6-526,-4-1 351,-12 8 0,-3-5-170,-8 3 0,-2 4 3,-4-4 489,-3 4 0,-16 2 0,-2 0 0</inkml:trace>
  <inkml:trace contextRef="#ctx0" brushRef="#br0" timeOffset="524">535 1107 7984,'-10'-9'375,"-5"-7"75,13 14-181,-6-5 1,10 7 93,4 0 0,1 2 51,5 3 1,3 3 31,-3 4 0,-2 3-106,1-4 1,-7-1-53,2 2 0,1-1-277,-1 6 1,0 1-330,-6-1 1,-2 8-272,-4 4 1,2-2-1678,-7 2 2266,-1-1 0,-5 7 0,0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12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35 8031,'9'-8'302,"1"6"683,-4-4-79,-4 4-442,5-5 351,-7 5-262,0-6 1,2 8 63,4 0-119,-4 0 105,6 0-245,-1 0 0,-5 2 168,4 4 0,-4 3-90,-2 9 1,-8 1 0,-3 4 1,-3 2-228,3 4 1,-5-4-174,5-8 1,3 0 61,2 1 1,-1-7-70,1 1-205,0-9 0,14 11-589,3-8 1,7-3-818,5-8 837,4 3 350,0-14 0,3 15-51,-7-5 0,6-2 130,-6 2 1,0 1 70,-5 5 155,-1 0 0,-6 1 188,1 5 0,-8 4 87,2 7 0,-6 0 393,-6 1 1,2 1-44,-8 4 1,-1-4-190,-10 4 1,2-2-317,-8 2 1,6-3 72,-6 3 1,2-4-85,-2-2 0,-3 1-51,3-1 1,2 0-249,-2 0 1,6-7 13,-6-4 0,8 1-210,-2-1 1,10 0-964,1-6 948,1 0 0,-5-2 106,5-4 0,1 2 141,4-7 1,4 5-198,-3-5 265,3 7 1,2-6 111,0 4 1,2 4-79,3-3 392,5 3 0,7 2 281,1 0 1,5-6-254,0 0 0,7 1 216,-1 5 1,4 0-186,2 0 1,-1-6 2,1 0 1,5-2-70,0 3 0,7 3-23,-7-4 1,0 4-77,-5 2 0,-3 0-176,-3 0 1,2 0-196,-8 0 1,0 0 101,-6 0 0,-5 2-253,0 4-99,-9 3 51,13 9 1,-14-1-7,3 0 1,-8 0-280,-3 1 1,-8-7 173,3 1 1,-5-1-55,-1 7 1,-6-1 71,0 0 1,-8 0 517,2 1 0,-3 7 0,-10 2 0,-3 7 0</inkml:trace>
  <inkml:trace contextRef="#ctx0" brushRef="#br0" timeOffset="634">26 1020 8733,'-18'0'1996,"11"-5"-1694,7-1 0,2-6-235,9 6 1,8-5 202,10 5 1,4-1 165,2 1 0,-1-2-374,1-3 0,5-3-261,0 8 1,6-1-682,-5 1 699,-8 4 1,-3-12-1,-7 9-526,-2 1 358,-1 2-308,-11-6-595,7 6 981,-14-5 0,5 5-124,-7-4 581,-7 4-101,-3-6-84,-7 1 1,5 5 159,1-4-3,7 4 238,-12 2 1,14 2-42,-3 4 1,3 9 73,2 8 0,2 8-47,3-2 0,-3 9 75,4 3 0,-4 1 55,-2-2-46,0-3-162,0 5 1,0-7-218,0-1 1,-2-5 84,-4 0 0,3-6-426,-9 6 0,0-8 43,-5 2 0,0-6-198,0-5 0,-3 1 151,-3-7 0,4 0-6,-4-6 1,4 0 88,2 0 0,-7-8 81,1-4 0,0-3 87,6-2 1,2-1 9,3 1 1,-1-6 173,7 0 0,0 6-74,6 5 137,0 1-160,8-7 1,0 7 16,3-1 1,-1 9 660,-5-3-219,-3 4 246,6 2-154,-8 0 789,0 0-196,8 0-63,-6 0-983,13 8 1,-5-7-223,7 5 0,6-4 32,0-2 1,16-8-167,1-3 1,8-6-1548,4-6 0,2-4 790,3-8 0,3 2-1376,3 5 1789,-3 3 1,-10 15-1,-4 4 373,-6 4 1,-5 2 284,-6 0 0,-6 8 427,-12 4 1,-3 5 69,-8 6 1,0-4-357,0 4 0,-8 2 1007,-3-2 0,-5 0-701,-1-5 1,0-3-699,-1-4 1,7 3-847,-1-8-265,8-1 0,-3-8 752,7-9 474,0 1 0,7-30 0,3 5 0</inkml:trace>
  <inkml:trace contextRef="#ctx0" brushRef="#br0" timeOffset="1048">1617 674 11491,'13'10'825,"4"-4"1,12-10-484,0-2 0,6-5-314,5 5 0,-2-8-291,9 3 0,-7 1 186,6-1 0,-13 7-236,1-2-142,-3 4 1,-4 4 204,-4 4 1,-11 5 61,-7 13 0,-5-3 29,-5 8 1,-7-6 179,-11 5 0,2-6-118,-8 1 0,6 2 52,-6-2 0,2-2-117,-2-10 1,-1 3-238,7-9 1,0 1-125,5-6 1,3-4-8,3-7 0,5-3-73,7-14 1,0-9 602,0-9 0,0-12 0,0-3 0</inkml:trace>
  <inkml:trace contextRef="#ctx0" brushRef="#br0" timeOffset="1196">1859 380 8035,'11'-17'0,"1"0"737,-8 0-375,3 7 0,-7 4 263,0 12 0,0 4-205,0 7 0,-2 6 515,-3 0 0,-5 8-347,-7-2 1,0 3-100,-1 3 0,1-1-217,0 1 0,-1 0-158,1-1 1,0-1-1130,-1-4 0,7 1 714,-1-7 0,9 6-1574,-3-6 0,-2 0 1875,2-5 0,-15 7 0,2 2 0</inkml:trace>
  <inkml:trace contextRef="#ctx0" brushRef="#br0" timeOffset="1430">1288 899 8035,'-8'10'-398,"7"-2"825,-7-8 1416,8 0-565,8 0 1,-1 7-468,5 5 0,3 5-139,-3 6 1,3 4 147,2 8 0,3-1 426,3 1 1,-2-1-459,8 1 0,1-6 123,11 0 1,-3-8-908,8 2 0,8-12 47,9-5 1,7-6-1646,4-6 1,5-11 955,8-12 0,-41 10 1,0-2 637,0-2 0,0 0 0,1-2 0,-2 0 0,-1-1 0,-1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1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6647,'0'-9'3163,"8"1"-1675,1 8-762,9 0-376,-1 8 1,-6-4 1123,1 7-696,-8-7-311,11 11 190,-13-13-7,6 14-223,0-14-642,-7 13 173,15-13-361,-14 6 0,5-7-1640,-7 5-1228,0-4 1660,0 13 1611,0-5 0,-7 7 0,-3 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19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7829,'-10'9'1119,"-3"1"-1241,7-4-413,-7 3 1,9 3 916,-8-1 0,8-5 1075,-1 5 1,-3-5-410,2 6 1,0-6-10,6 5-509,0 1-268,0 5-144,0-7 1,0 5-26,0-4 1,0-1 220,0 2-324,0-9 120,0 5-100,0 0 0,0-4-500,0 7-5,0-7 279,0 4-37,0-8 257,0 0 16,0 7 1,2-5-176,4 4-32,-4-4 0,13-2-76,-3 0 1,9-8-441,2-3 1,8-5-142,-2-1 1,3 2 343,3 3 1,0-1 366,-1 7 123,1-7-18,-8 11 0,3-6 140,-7 8 1,0 0 135,-5 0 0,-7 6 1333,1-1-207,-8 9 1005,11-5-1390,-13 9-337,6-1-225,-8-7-1180,0-3 455,0-7-261,0 0 1,7-7 25,5-5 1,11-3-800,6-3 0,3 1 570,3 0 0,2 2 155,3 3 0,-9 4 535,3 8 24,-11 0-28,2 0 1,-9 2 1043,-5 4-510,4 4-166,-13-1 1,6 7 283,-8-5 0,-6 4-47,1 3 1,-9-7 280,3 1 1,1-8-645,-2 1 1,1-3-385,-6-2 1,5 0-1090,1 0 0,1-2 452,-2-3 0,5-11 855,7-7 0,-8-7 0,-2 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20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7837,'-17'0'0,"0"0"0,7 2 1073,4 3 1,4-1-47,2 8-664,8-1 1,2-1 152,7-4 0,6 1-45,0-1 1,8 0 165,-2-6 0,9 0-455,2 0 1,1 0-372,-7 0 0,-1 0-216,-4 0 301,-4 0 210,-8 0-1481,0 0 654,-7 0 106,-2 0 0,-10 7-532,-4 5 0,-4 5 377,-7 6 1,-8 10 769,-4 7 0,-3 8 0,-3-3 0</inkml:trace>
  <inkml:trace contextRef="#ctx0" brushRef="#br0" timeOffset="180">87 761 7837,'-18'24'866,"1"-1"1,8 7-541,3-1-130,-4 4-183,8-6 1,-5 3 1071,7-6-442,0 6-341,0-3 0,0 2-56,0 0 1,0-6-341,0 6 1,0-8-422,0 2 0,0-4 123,0-2 0,0 1-1137,0-1 724,-8-7 204,6-3 0,-6-11-481,8-7 1082,8-1 0,2-28 0,7 4 0</inkml:trace>
  <inkml:trace contextRef="#ctx0" brushRef="#br0" timeOffset="658">848 381 7837,'9'-8'0,"1"5"0,-4-9 0,-3 8 441,9-2 0,-6-1-174,5 1 1,1 0 29,5 6 1,-5-6-61,-1 1 0,1-1-436,5 6 109,0 0 1,1 0 26,-1 0 1,-6 2 158,1 4-17,-8 3 0,3 8-79,-7 1 1,0-7 94,0 1 1,0-1 101,0 7 1,0-7 70,0 1-90,0-1 0,0 7-70,0-1 0,0-6 127,0 1-119,0-1 0,0 7-4,0-1 0,0 0 84,0 1 0,0-1-89,0 0 1,0 0 48,0 1 0,0 1-23,0 4 0,0-2 116,0 8 0,2 2 18,4 9 0,-4-2 114,4 9 1,1-1-103,-1 6 1,0-1 76,-6 1 0,6 0-81,0 0 0,-1-2 24,-5-4 0,0 2-449,0-7 0,0-1-43,0-5 1,0-7-731,0 1 257,0-8 36,-7 4 1,3-9-142,-8-5 258,1-3 1,-7-16-144,1-3 1,-2-7-191,-4-5 0,-2-4 46,-4-7 1,-7-1 307,7 1 1,-8 5 138,8 0 0,-3 6 353,-3-6 0,2 8 0,5-2 0,-13-4 0,5 0 0</inkml:trace>
  <inkml:trace contextRef="#ctx0" brushRef="#br0" timeOffset="1024">415 883 7770,'0'-10'0,"2"2"73,4 8 1,-2-6 158,7 1 1,-5-1 476,6 6 0,-1 0-190,6 0 1,1 0-89,-1 0 0,8 0-208,4 0 0,2 0-123,-3 0 1,3-2-91,-8-4 1,2 4-230,-2-3 0,-9 1-1870,3-2 1099,-4 4 135,-3-13 0,-2 11-98,-8-8 953,0 8 0,-8-9 0,-4 7 0,-3-1 0,-2 1 0,5 4-56,1-4 1,5 4-259,-6 2 770,9 0 1,-5 2 3,8 4 667,0 3-522,0 16-299,0-5 1,0 7 219,0-4 0,0 2 19,0 3 0,0 5 8,0-4 0,0-2-148,0 2 1,-6-6 35,0 6 1,-5-8-811,5 2 0,0-4 257,6-2 1,0-5-1848,0-1 1078,0-7-348,0 12 302,0-15 1,2 3 926,4-15 0,4-8 0,7-16 0</inkml:trace>
  <inkml:trace contextRef="#ctx0" brushRef="#br0" timeOffset="1141">778 952 7770,'0'-10'849,"0"-5"1,-2 13-345,-3-4 1,-7 12 899,-11 5-685,4 5-39,-14 1 0,1 2 363,-9 4 1,-1-3-820,2 3 1,3 2-368,-3-2 0,5 0-2575,6-6 1443,4 0 1274,8-7 0,0 13 0,0-4 0</inkml:trace>
  <inkml:trace contextRef="#ctx0" brushRef="#br0" timeOffset="1540">2145 191 7902,'17'0'214,"0"0"0,-5 0 644,-1 0-644,1 8 811,5-7 990,-7 7-1303,5-8-354,-13 8-719,6-6 1,-8 13 299,0-3 0,-2 3-2252,-4 2 1131,-4 8 573,-7 2 609,0 8 0,-1-1 0,1 1 0</inkml:trace>
  <inkml:trace contextRef="#ctx0" brushRef="#br0" timeOffset="2322">2093 658 7877,'-10'7'-1,"0"-3"964,5 8-518,3-8 1,-6 5 242,8-3 46,0-4-205,0 6 1,0-6-261,0 3 0,0-1-107,0 8 1,2-1 11,4 6 0,-4 1-63,3-1 1,3 2-4,-2 4-133,0-3 245,-6 5 1,0-8 36,0 0 0,0 0-46,0 1 1,0-1 200,0 0-143,0 1-103,0-1-1270,0-7 903,0-3 1,2-9-757,3-3 1,7-7 186,11-11 1,2-4-97,4-8 0,3 1 558,-3-1 1,4 6 284,1 1 1,-7 12-79,-4-1 0,-3 11 184,-3 0 0,-6 4 793,1 2 0,-6 8-436,5 4 0,-7 9 902,2 2 1,-4 8-311,-2-3 1,-2 5-144,-4 2 0,2-6-618,-7-1 0,5-5-301,-6 6 1,3-8 57,-3 2 0,-1-3-219,7-3-920,-7 0 641,3 1 222,-7-9-320,-1 7 1,1-15 232,0 5 1,0-4 163,-1-2 1,1-2 17,0-4 1,-1 3 344,1-9 149,0 1 153,0-7 0,7 7 344,4-1-529,-3 8 1,7-5-318,-4 3-16,12 4-36,3-6 0,5 3-82,3-1 1,-2-6 94,14 7 1,-6-9-65,6 3 0,0 1-40,5-2 1,-5 7-61,0-7 0,-8 8-35,2-1 0,-3-3-76,-3 2-53,-8 0 281,-1 6-355,-8 0-10,0 0 0,-8 0 58,-3 0 1,-12 6-100,-6 0 1,-4 5 74,-1-5 1,-3 8 96,-3-3 1,0-1 290,-12 1-34,4-7-42,-12 11 0,6-5 435,-3 7-212,3-7-51,-6 5 0,10-7 82,4 4 1,-4 1 140,4-7 0,2 7 292,-2-1 1,5-3-145,-5 3 0,8-8 112,-2 1 0,11 3 171,6-2 0,4 2 227,1-3-230,9-3-419,1 14 1,10-9-8,4 5 0,11 3 55,12-3 0,11 3 163,6 2 1,6 1-27,6-1 0,-3 0 55,9 1 1,-3-1 156,3 0-1202,3-7 772,-6 5 0,3-13-380,-1 4 0,3-4-210,9-2 0,-4-2-76,4-4 0,-4-3-442,-2-9 0,0 1-1227,0 0 1,0-1 683,1 1 1393,-9-8 0,1 4 0,-9-4 0,-1 2 0,-8 2 0,-5-2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17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7862,'0'-12'-395,"0"1"174,0 7 377,8-12 0,-6 13 73,4-9 322,3 8 0,-7-5-62,4 3 1,-2 4 470,2-4-137,-5 4 309,7 2-736,-8 0 0,2 0 428,4 0-145,-4 0 0,7 0-171,-3 0 0,-2 0 232,7 0 1,1 2-213,5 4 0,1-4 15,-1 4 1,0 1-193,0-1 1,3 0-111,3-6 0,-4 6-186,4-1 0,2 1 119,-2-6 0,6 0-470,-6 0 0,0 0-273,-6 0 0,1-6-680,-1 1 1,0-3-923,0 2-1297,1 4 2577,-1-13 0,-5 13 891,-1-4 0,-7 4 0,4 2 0</inkml:trace>
  <inkml:trace contextRef="#ctx0" brushRef="#br0" timeOffset="281">1072 484 11816,'18'0'2800,"-1"0"-2345,0 0 0,1 0-240,-1 0 1,6 0-174,0 0 1,0 0-599,-6 0 1,-1-1 322,-5-5-1791,5 4 1016,-14-6 131,5 8 1,-7 2-492,0 4 1,-2 5 496,-3 12 871,-5-3 0,-23 20 0,-3-4 0</inkml:trace>
  <inkml:trace contextRef="#ctx0" brushRef="#br0" timeOffset="424">986 951 7896,'-2'18'196,"-4"-1"181,4 0 1,-3-7-118,10-4 0,5-4-1,7-2 1,2-8-9,5-4 0,-3-5-27,7-6 0,1-4-491,6-8 1,-1-1 247,1-4 0,0 1-652,-1-7 0,-1 6 141,-4-6 0,1 7-216,-6-1 1,-1 3 745,-6 3 0,8-1 0,2 1 0</inkml:trace>
  <inkml:trace contextRef="#ctx0" brushRef="#br0" timeOffset="1058">1781 0 14288,'-11'18'926,"-1"-1"1,7 0-745,-7 0 1,6 6-175,-5 1 0,5 1 15,-5-2 1,5-2-207,-6 8 1,8-8-939,-1 2 640,3-4 274,2-2 1,0-5-763,0-1 336,7-7 1,5 4 182,11-8 1,-2 0-44,8 0 0,-8-2 147,2-4 0,2 4-16,-2-4 0,0 5 567,-5 1-157,-1 0-104,0 0 0,-7 7 1060,-5 5-521,-3 3-173,-2-5 1,0 11 182,0-4 0,0 4-6,0-3 1,-7 1 265,-5 4 0,-3-2-381,-2 8 0,-1-8-337,1 2 1,-2 2-585,-4-2 380,3 0 164,-5-6 0,8 1-333,0-1 1,0 0-56,-1 1 0,1-7-428,0 1 1,5-7-242,1 7-459,7-8 1036,-4 3 0,8-5 81,0 4 0,0-2 458,0 7-94,8-7-7,-6 12 0,5-12 265,-7 7-163,0 1 284,0 5 0,0 0 511,0 0 1,-2 1-270,-3-1 0,-3 0 366,-4 1 0,-3-1-545,4 0 0,-5-1-241,-1-5 1,0 3-233,-1-9 0,9 3 116,3-2 0,2-4 28,-2 3-102,4-3-18,-5-2-232,14 0 1,9 0 96,7 0 0,2-5 14,-2-1 0,4 0 237,7 6 0,3 0 181,3 0 1,-3 0 472,3 0-355,-3 8-196,-10-6 1,3 11 404,-7-7-246,0 7-23,-5-3 1,-9 2 549,-3-1-991,4 1 1,-8-1-552,3 1 1,-3-7-890,-2 7-1839,0-8 3412,0 3 0,0-7 0,0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24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8782,'17'0'-58,"0"0"419,1 0 0,-1 2 44,0 3 0,3-3 234,3 4 1,-4 2-157,4-3-283,-4 1 1,-2-6-310,1 0-260,7 0 0,-6 0-64,4 0-141,-12 0-710,5 0 525,-14 0 246,5 0 0,-8 6-208,-5 0 0,-4 7 721,-7-1 0,-16 3 0,-3 2 0</inkml:trace>
  <inkml:trace contextRef="#ctx0" brushRef="#br0" timeOffset="251">277 467 7805,'-8'10'180,"4"5"91,-7-3 0,-1 3-4,-5 3 0,5-1 0,1 0 0,-6 6 9,-6 0 1,0 2-27,5-2 0,1-2 56,0 8 1,-1-2-85,1 2 0,2 2-305,3-8 137,-3 8-125,13-12 1,-6 6-61,8-8 0,0 0 37,0 1 1,2-3-93,4-3 0,3 1-224,9-7 1,-1 0 161,0-6 0,6 0-142,0 0 119,1 0 125,1 0 1,-4 0-154,7 0 1,-6-6-83,1 0 1,2-7-133,-2 1 1,0-3 512,-6-3 0,-2 1 0,-3 0 0,-4-1 0,-8 1 0</inkml:trace>
  <inkml:trace contextRef="#ctx0" brushRef="#br0" timeOffset="414">242 831 7805,'-17'0'-198,"7"0"1111,3 0-206,7 0 193,0-8-542,7 6 1,5-8 207,11 5-311,-4 3 0,8-6-231,-4 8 0,-2-6-203,8 0 0,-8 1 58,2 5 0,2-2-105,-2-4 1,0 4-1770,-5-4 1995,-1 4 0,0 2 0,1 0 0</inkml:trace>
  <inkml:trace contextRef="#ctx0" brushRef="#br0" timeOffset="1534">951 744 7805,'-17'-2'0,"0"-4"0,-1 5 220,1-5 0,0 4 379,0 2 0,-1 6-157,1-1 0,0 9-175,-1-3 0,3 5-15,3 1 0,-1 6-32,7 0 0,-5 6-235,5-6 0,0 6 70,6-6-15,0 0 1,2-8-183,4-3 0,5-4-204,12-8 1,4 0-430,8 0 1,1-10 364,5-7 0,-5-3-261,5-8 0,-1 5 208,-5-6 1,1 8 396,-13-2 34,0 3-8,-5 3 331,-9 0 280,-1 7 0,-16 4-169,-3 12 0,1 2 257,-2 3 0,7 7-235,-7-1 0,6 0-138,-5 6 1,5-4-84,-5-1 0,7-1-74,-2 0 1,4 1-154,2-1 1,2-2-5,4-3 0,3 1-119,9-7 0,-1 0-44,0-6 0,8 0 83,4 0 1,4-2-109,1-4 0,1-3 1,-1-9 0,7-5 30,-1 0 1,1-2-12,-7 2 0,1-4-160,-1-7 0,1-1 97,-1 0 0,1-7-75,0-4 1,-1-4 358,1-2 0,-1 0-85,1 0 0,-2 6 147,-5 0 0,-1 8 16,-4-3 1,-3 5 49,3 1-82,-4 1 41,-9 7 1,5 0 159,-4 4 0,-3 4-19,-2-4 1,-4 3 495,-2 3-234,0 8-402,0-7 119,0 14-229,0-5 92,0 7 1,-10 1-81,-7 5 0,-2 4 159,-10 7 0,6 2-28,-6 4 1,0 6 1,-5 12 0,-1-3 86,0 8 0,3 2 27,3 10 0,-2-2 20,8 7 1,6-5 3,5 5 0,8-7-174,-1 1 1,5-3-204,5-2 1,11-6 42,7 0 1,8-9-225,-3-3 1,5-1 28,2-10 0,-1 0-187,1-6 1,-2-7-99,-5-4 1,5-4 206,-4-2 1,2 0-69,-3 0 0,3-10 17,-8-7 0,6-2 67,-6-10 0,0 6 118,-6-6 1,-7 0 116,-4-6 0,1 3 33,-1 3 1,0-2 386,-6 8-132,-8 0 0,-1 8 215,-9 3 1,1 6-23,0 12 0,1 0 74,5 11 0,-4-1 270,3 12 0,4-4-259,3 4 0,-3-5 18,2 6 0,0-6-198,6 6 0,0-8 59,0 2 0,8-3-408,4-3 0,-3-6 109,3 1 1,1-8-212,10 1 1,-4-3-224,4-2 0,4 0-475,2 0 1,-2-7 248,2-5 1,-2-9-356,2-2 1,3-2 459,-3 2 0,-2-2 139,2-4 1,-8-2 231,2 8 103,4 0-163,-8 14 1,6 1 391,-8 8 1,-5 0 336,0 0 3,-1 0 0,4 8-147,-3 3 1,1 7 283,-7 5 0,2-4-241,-2 4 0,-4-4 58,3-2 0,-3 1-108,-2-1 31,0 0-839,0 1-21,0-9-387,0-1 663,0-8 0,2-2-56,4-4 0,-2-3 162,7-9 0,1-7 225,5-4 0,2-5 56,4-6 0,-3 3-86,3-3 0,2 3 456,-2 3-213,7-1-312,-10 8 1,5 2-137,-8 8 0,0 5-123,0 1 0,1 5-471,-1-6 0,0 9 172,1-3 1,-1-2-936,0 2 1405,1 1 0,-1 5 0,0 0 0</inkml:trace>
  <inkml:trace contextRef="#ctx0" brushRef="#br0" timeOffset="2042">3735 485 7831,'-11'-16'1158,"-1"5"-33,9 3 88,-5 8-643,8 0-303,0 8 0,0 5 121,0 16 0,2 0 222,4 11 1,-4 4-302,3 3 0,3-5-358,-2-2-54,7-3 1,-9-5-624,8-3 714,-1 4 1,1-14-1749,-1 4 923,1-4 0,3-7-1432,-3-1 1691,3-7 1,-11 4-253,7-8 830,-7-8 0,12-1 0,-7-9 0</inkml:trace>
  <inkml:trace contextRef="#ctx0" brushRef="#br0" timeOffset="2560">4254 346 7831,'18'-7'299,"-1"3"38,0-8 1,6 7-145,0-7 1,8 6 73,-2-5 1,2 7-65,-3-2 1,11 4 211,-5 2 1,5 0-289,-5 0 0,-1 0 54,-4 0 0,4 0-316,-5 0 0,-1 6 54,2 0 1,-8 5 56,2-5 0,-9 6 58,-3-7 0,-5 7-285,6-6 228,-9 7 352,13-3-204,-14 7 0,5-5-46,-7-1 1,2-7-25,4 2-30,-4 3 1,6-5 39,-8 8-34,0-9-253,0 5 294,0-8-57,0 8 0,0-4 169,0 7 0,0 1-104,0 5 1,0 6 83,0 0 0,-6 10 33,0 1 1,-7 9 141,1 9 0,3-1-109,-3 1 1,1 0 120,-7 0 0,7-6-121,-1 0 1,1-7 6,-7 1 0,1-5-240,0-7 1,5 3 67,1-8 1,-1 0-14,-5-5 1,0-7 5,-1 1 1,1-3-176,0 3 0,-1-4 64,1-8-73,0 0 1,0 0 98,-1 0 1,7-2-288,-1-4-42,1-4 1,-7-7 143,1 0 1,6-3-308,-1-3 1,2 2-232,-1-8 1,-4-1-451,3-11 1,2-3 467,-1-8 0,-3 0 732,-9 0 0,4 8 0,-6 2 0</inkml:trace>
  <inkml:trace contextRef="#ctx0" brushRef="#br0" timeOffset="3111">4133 606 7831,'10'-8'641,"5"6"-154,-13-13-67,6 13 216,-8-6 0,2 8 331,4 0-164,-5 0-606,7 0-298,-8 8 1,0-4-276,0 7-554,8-7 18,-6 11 643,5-13 0,-5 6-612,4-8 331,-4 0 394,13 0 1,-5 0 77,7 0 1,-5 0 308,-1 0 36,-7 0 3,12 0 1,-13 0-36,9 0 0,-8 2 145,2 4-22,-5-4 0,-1 7 392,0-3-378,0-4 0,-1 11 20,-5-7-13,4 0-110,-14 2-263,15-6 1,1 5-174,11-7 1,4 0 87,3 0 1,1 0-37,4 0 0,-4 2 20,4 4 0,-3-4 59,-3 4 0,-6-3-58,1 3-35,-8-4 1,1 12 77,-10-9 0,-5 9 1,-7-3 0,-8 5-348,-4 1 0,-4 0 128,-1 1 1,5-1-325,0 0 1,6 0 183,-6 1 1,10-1 21,2 0 0,1 1 266,11-1 1,-1 6 164,6 0 1,0 0-145,0-6 1,8 1 79,3-1 1,4 0 569,3 1 0,-1-1-288,0 0 0,1-5 504,-1-1 0,0-7 394,0 2-586,1-4 0,-1-2-415,0 0 0,6-8-446,0-3 1,2-5 100,-2-1 1,-1-6-166,6 0 1,1-8 351,6 2 0,7-11 0,2-4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23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7917,'0'-10'-9,"6"0"7,0 5 477,7 3 1,-9-8-108,8 4 1,-1 4-31,6-3 0,1 1-190,-1-2 0,8 4 23,4-4 0,-2 2-10,2-1 1,5 3-2,6-4 1,3 4-132,-3 2 0,4 0 75,8 0 0,0 0-226,0 0 0,6 0-54,-1 0 0,9 0-69,-3 0 1,-2 0-24,3 0 1,-7-2-175,7-4 1,-14 4 84,2-3 0,-4-3-79,4 2 0,-10 0-604,-8 6 484,1 0 556,-16 0 0,0 2 0,-7 4 0,-8 4 0,4 7 0</inkml:trace>
  <inkml:trace contextRef="#ctx0" brushRef="#br0" timeOffset="300">173 727 7687,'8'-10'320,"1"2"-174,9 8 1,1-5 92,4-1 0,4-2-164,8 2 1,1 5-2,4-5 1,6 4-31,12 2 0,-4 0-6,4 0 1,1 0-151,-1 0 0,7 0 126,-1 0 1,7 6-382,-2-1 71,11 1 1,-10-6 108,10 0-1770,-3 0 1957,-8 0 0,-7 0 0,-3 0 0</inkml:trace>
  <inkml:trace contextRef="#ctx0" brushRef="#br0" timeOffset="694">1228 18 7831,'-11'-6'1245,"-1"0"-1043,8 0-184,-4 6 132,16 0 0,2 0 246,7 0 1,10 0-66,8 0 1,3 8 180,14 4 1,-2 3-281,13 2 0,6 2-102,6 5 1,0-3-315,-6 8 1,-5-6 13,-1 5 1,-7 1-113,2 6 1,-18-6 202,-5-1 1,-12-5 71,0 6 0,-12-2 164,-5 2 0,-8 4 351,-10-4 0,-9 5-15,-19 6 1,-6-1 377,-12 7 1,-13 0-1025,29-20 0,-2 0 1,-3 0-1,0 0 231,-5 0 0,0 0 1,0 0-1,0 0-211,0-1 0,0 2 0,5-2 0,0 1-330,3 1 1,2-2-1,-35 19-650,13-3 1,14-5 1112,16-1 0,3-4 0,14-4 0,7-4 0,6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3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138 122 10538,'0'12'1497,"0"-1"1,0 3-1016,0 9 1,-1-4 153,-5 4-399,4-4 1,-8-2-57,5 1 0,3-1 13,-4 0 1,4-5-177,2-1 1,-6 1-267,0 5 0,1-5-798,5-1 638,0-7-327,0 4-327,0-1 483,0-5 320,0 6 0,5-16 30,1-3 0,8-3 66,-3 3 0,3-10 25,-3 3 0,4-1-6,-3 8 1,3-5 71,3 5 0,-7 3 27,1 2 1,-7 4 143,7 2 1,-6 0-84,5 0 219,-7 0 134,12 0 482,-15 0-199,7 8-174,-8 2 0,0 1-173,0 1 1,0-6-152,0 5 1,-6-5-229,1 5 1,-9-1 135,3 1 0,-5 5-84,-1-5 0,0 5-96,-1 1 0,7-2-183,-1-3 0,3 3-148,-3-3 30,-3-4-237,13 7 342,-6-13 0,10 11 126,4-7 0,-2 0-44,7-6-1,1 0 74,5 0 270,-7 0 274,-3-8-301,-7 6 0,0-4-60,0 12 0,-7-2-54,-5 8 0,-3-7-67,-3 7 1,1-1 107,0 7 0,2 1-29,3 4 0,-3-2 122,3 8 1,4-2 223,3 2 0,-3 3 357,2-3 0,-1-2-296,1 2 0,4-6 205,-4 6 0,4-8-176,2 2 1,0-4-152,0-2 1,0 1-42,0-1 1,0 0-26,0 1 0,0-7 215,0 1 51,0-1-129,0 6 79,0 1-329,0-1 38,0-7-120,8-3 0,1-9-106,9-3 0,-1-5-368,0-7 0,3-2-65,3-5 0,-2 3-599,8-7 0,-1-7 35,7-5 0,0-10 530,-1-2 0,1-2 62,-1-9 1,3-1 123,3-5 0,-3 0-91,3 0 1,-2 7 306,3 4 1,-5 7 132,5 4 1,-5 5-27,-1 8 0,-6 7 112,-1 4 1,-5 3 296,6 3 0,-8 2-221,2 3 0,-3-1 159,-3 7 1,-6 0-99,1 6 1,-6-5 559,5-1 89,-7 0 799,4 6-804,-8 0-425,0 8 1,0-4-367,0 7 0,0-5 263,0 5-246,0 1 0,8 3-140,3-3 0,6 3-159,6-3 0,2-3 39,4 3 1,2-1-133,-8 7 0,0-1-104,-6 0 315,1 1 0,-3-1 233,-3 0 1,-7 0-66,-10 1 0,1-1 13,-8 0 0,-7 6-121,-10 0 1,-5 0-124,-7-5 0,3 1 38,-8 4 0,1-4-142,-1 4 1,-2-5 141,8-7 1,-6 3-67,6-9 0,-1 7 64,7-6 0,7-1-33,4-5 0,3 0 288,3 0 43,7 0 91,3 0-247,7-7 1,2 5 14,3-4 1,5-2-24,7 3 0,1-1 8,-1 6 1,8 0-7,4 0 1,3 0-12,3 0 0,-2 0-186,-4 0 1,9 2-79,-3 3 1,3-1-96,-3 8 0,-7-6 114,1 5 0,-8 1-35,2 5 0,-3-6 196,-3 1 1,-7 0 101,-5 5 1,3 0 56,-2 0 1,-1-5-144,-5-1 0,-5 1 390,-1 5 1,-7 6 0,1 0 0,-3 2 129,-3-2 0,1 4-8,0 8 0,-6 0 146,0-1 1,-2 6-30,2 1 1,3 5 106,-3-6 1,0 6-127,6-5 1,-2 5-141,13-6 1,-6-5 5,7-6 1,-1-8-82,6 2 1,8 0-87,3-6 1,4 2-127,3-13 1,-1 6-206,0-7 1,8 1 114,4-6 0,4-7-172,1-5 0,-5-3-699,0-3 1,-2-1 386,2-4 1,-4 2-31,-8-8 0,-7 0 301,-5-5 1,3-1 230,-2 1 1,0 5 188,-6 0 1,-8 8 504,-4-2 0,1 3-360,-6 3 1,1 6 144,-13-1 1,3 6-21,-3-5 1,-4 7-44,4-2 0,-3 4-1652,-3 2 0,2 0 1215,4 0 0,-11 0 0,4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28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7792,'-10'7'0,"-5"-5"-296,5 6-313,1-8 597,1 0 250,8 0-212,0 0-16,8 0 1,-4 0 100,7 0 1,-5-6 19,5 1 58,-7-1 0,6 4 235,-4-4 304,-4 4-423,5-6 0,-7 7 478,0-5-88,0 4 86,0-6-526,0 8 370,0 0-327,8 0-266,2-7 0,7 5 75,0-4 1,0 4-160,1 2 0,-1 0 89,0 0 1,1 6-78,-1-1 0,0 9 54,0-3 0,-5 5 61,-1 1 1,-7 0 0,2 1 1,-4-1 6,-2 0 1,-2 1 5,-4-1 0,-3 0-43,-9 0 1,-5 1-6,0-1 1,-2 0-19,2 1 1,4-1-108,-4 0 1,-2-7 3,2-4 1,0 1 23,6-1 0,-1 0-810,1-6 417,0 0 1,1-2-265,5-4 0,-3 2 83,9-7 1,-7-1-285,6-5 0,1 0 290,5-1 624,0 1 0,-8 0 0,-2-1 0</inkml:trace>
  <inkml:trace contextRef="#ctx0" brushRef="#br0" timeOffset="170">18 139 7674,'0'-9'755,"0"-1"73,0 4 387,0 4-273,0-5-409,0 7 0,0 2-156,0 3 0,0-1 66,0 8 1,0-1-218,0 7 0,0-1-180,0 0 1,1 0-835,5 1 0,6-1 788,11 0 0,11 1 0,11-1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2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346 156 7969,'0'-17'-153,"0"0"0,0 5-191,0 1 0,0-1 284,0-5 1,0 5 236,0 1 0,0 5 53,0-6 1,-2 7 765,-3-7-203,3 8-294,-14-3 162,7 7-479,-9 0 1,1 0-136,0 0 0,-1 5 69,1 1 0,2 8-242,3-3 0,-3 4 124,3 3 1,3 1-124,-3 4 1,6-4 6,-5 4 1,7 2 76,-2-2 1,4 8-64,2-2 0,0-2 56,0 2 0,0-6 1,0 5 1,6-6-13,0 1 1,5 2-7,-5-2 0,6 0 19,-6-6 1,-1 2 15,-5 4 1,0-3 53,0 3 1,0-4-59,0-2 0,-2 6 156,-3 0 0,-5 0-36,-7-5 0,-1 5-30,1 0 1,0 0-14,0-6 1,1 0 10,5 1 0,-3-7-30,8 1 0,-5-1-1,5 6 1,0 1-205,6-1 0,2 0 53,4 1 0,4-1-92,7 0 1,0 1 234,1-1 1,-1 0 105,0 0 1,-5 6 64,-1 1 1,-1 1 326,1-2 1,3-2-135,-8 8 1,-1-3 107,-5 3 0,0 4 405,0-4 1,0 3-331,0 3 0,0-2-19,0-5 1,0 5-225,0-4 0,-5 4-132,-1 1 1,0-5-52,6 0 1,0-8-142,0 2 0,2 2 92,4-2-178,-4 0 1,13-7-2545,-3-5 1895,3 4 1,2-11-628,0 8 0,1-8 287,-1 1 0,2-3 1080,4-2 0,4-7 0,8-3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4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7755,'-10'0'8397,"2"2"-8909,8 3 173,8-3 0,-4 8 214,8-4-63,-9-4 242,13 5-623,-7 1 0,3-4-760,-1 7 1,-5-5-442,6 6 570,-8-1 0,3 12 832,-7 0 0,0 6 368,0-6 0,0 8 0,0-2 0,-2-2 0,-3 1 0,3-5 383,-4 6 1,-2-8 213,2 2 0,1-9 1977,5-3-1171,-8 1 21,6-2-1052,-6-3-779,8-7 407,0-7 0,16-11 0,3-9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46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8015,'-9'0'1240,"-1"-6"3,4 0 637,5 0-1262,-7 6 1,10 0 114,4 0 0,3 0-274,8 0 0,3 0-150,3 0 1,-2 0-277,8 0 0,-2 0 125,1 0 1,5 0-321,-4 0 0,-2 0-162,2 0 1,-8 0-436,2 0 1,2 0 185,-2 0 1,-6 6-398,-5 0 1,-7 0-135,7-6-13,-8 7 531,3 3 1,-8 7 190,-5 0 0,-4 1-161,-7-1 0,0 6 556,-1 0 0,-7 0 0,-2-6 0</inkml:trace>
  <inkml:trace contextRef="#ctx0" brushRef="#br0" timeOffset="223">191 917 8009,'-10'7'19,"-5"3"0,5 5 273,-7-3 1,6 3 201,-1-3 1,6 3-125,-5 2 0,1 1 58,-1-1 1,-3 6-100,8 0 0,-5 10 110,5 1 1,0 1-380,6 5 0,0 3 96,0-3 1,0 0-141,0-5 0,8-8-54,4-4 1,5-4-97,6-2 0,-2-1 32,8-5 1,-2-1-64,2-4 0,3-4-191,-3 3 1,2-10-248,-2-7 0,1-3-307,-6-3 0,4 1 368,-5 0 1,-1-6-88,-11 0 1,3 0 628,-9 5 0,1-7 0,-6-2 0</inkml:trace>
  <inkml:trace contextRef="#ctx0" brushRef="#br0" timeOffset="382">191 1314 7936,'-10'-7'861,"3"-3"0,9-1-443,3-1 1,-1 2 73,8-1 1,5-4-545,6 3 0,6 2 53,-6-1 0,8 1-803,-2-1 1,3-3 220,3 9 0,-2-7 581,-5 6 0,5 1 0,-6 5 0</inkml:trace>
  <inkml:trace contextRef="#ctx0" brushRef="#br0" timeOffset="1642">917 1142 9186,'-17'0'1061,"0"0"1,5 7-781,1 5 0,5 5-116,-6 6 1,3-2-155,-3 8 0,3-2 67,3 2 1,4 2-97,-4-8 1,4 0-115,2-6 1,0 0 120,0 1 0,8-3-103,4-4 0,3-3-187,2-8 0,0-2-236,1-4 1,7-5 104,4-12 1,-3-4-226,3-8 0,-2 1 251,2-1 0,2 1 89,-8-1 0,-2 6 330,-10 0 1,3 8-175,-8-2 161,-1 12 534,-5 3 84,0 8 0,0 13-140,0 5 0,-5 10 342,-1 1 0,-6 4-400,7 2 1,-1-7-45,6 1 0,0-8-438,0 2 1,0-3 122,0-3 1,8-2-124,3-3 0,1 1-184,5-7 0,-4 0-210,10-6 0,-3 0 227,-3 0 1,8-2-74,4-4 1,-2-3 26,1-9 1,1 1-14,6 0 0,-1-1-4,1 1 0,2-8 126,3-4 0,-4 2-189,5-1 0,1-3 38,-2-10 0,3 3 63,-3-8 0,-3 6 254,3-7 0,-9 1 0,-3-6 0,-6 1-7,1-1 1,-4 6 6,-2-1 0,-5 3 51,-1-2 0,-7 4-21,2 7 1,1 6 515,-1 1 75,0 6-12,-6-2-270,0 6 165,-8 9-254,-1 1 1,-3 8 38,1 0 0,-1 8 88,-5 3 0,5 5-43,1 1 0,-1 0-89,-5 0 0,0 3-10,-1 3 1,1 2-17,0 3 0,-1 5 13,1-4 0,0 9 49,0 3 0,5 7-14,1-2 1,5-2 8,-6 2 1,8 0-1,-1 6 1,-3-6-109,2 0 1,2-5 77,10 5 0,-2-8-305,7 3 1,3-11-102,9-1 0,-2-8-121,8 2 0,0-3-2,5-3 0,1-7-201,0-5 1,-1 3 138,1-2 0,-6 0-26,-1-6 0,-5 0-120,6 0 0,-8-8 108,2-4 0,-3-1-50,-3 1 1,-6-9 248,1 4 0,-2-4 174,1 3 1,-3-5 32,-8 0 1,0 0 222,0 6 1,0 0-95,0-1 1,-2 7 132,-4-1 0,2 9 470,-7-3 0,5 4 172,-6 2 780,1 0-716,-6 0-719,-1 7 1,9 3-103,3 7 0,4-5 0,2-1 0,0 1 222,0 5-313,0 1 0,0-1-91,0 0 0,6 0 110,0 1-252,7-1 0,-5 0-77,3 1 1,3-7-74,-9 1 0,7-7 86,-6 7 1,7-8-62,-1 2 1,-3 1-88,3-1 255,-1 0 0,7-6-127,-1 0 0,0 0 21,1 0 1,-7 0-68,1 0 1,-1-2-10,6-4 0,1-2-113,-1-3 1,6-10 135,0 3 0,0-3 16,-6 4 0,7-6-55,-1 0 1,0-6 61,-6 6 1,6-6 249,0 6 0,0 0-112,-6 6 0,1 0 307,-1-1 1,-2 7 21,-3-1 0,3 8 506,-3-1-583,3 3 0,2 2 226,1 0 71,-1 0 41,0 7-276,1 3 0,-7 5-30,1-3 1,-8-3 107,1-3 1,-3-2-152,-2 8 0,0-7-53,0 7 1,0-6 48,0 5 0,0-5 11,0 5 1,0-5 142,0 6-168,0-8 0,0 5-83,0-3 197,0-4-90,0 6-86,0-8 0,0-2 5,0-4 0,0 2-58,0-7 0,2-1-182,4-5 0,-2-1-136,7 1 1,-5 0-388,6 0 0,-1-1-581,6 1 0,-1-2 572,-5-4 1,10 2 714,-3-8 0,3 0 0,-4-6 0</inkml:trace>
  <inkml:trace contextRef="#ctx0" brushRef="#br0" timeOffset="2039">3857 709 8577,'0'17'1904,"0"3"-1404,0 3 1,0 4 50,0 7 1,-6 7-90,1-1 1,-9 6-192,3-6 1,-5 7-854,-1-7 0,5 0 156,1-5 1,7-3-99,-2-3 0,4 2-13,2-8 0,0-6-1478,0-5 2015,8-8 0,2 3 0,7-7 0</inkml:trace>
  <inkml:trace contextRef="#ctx0" brushRef="#br0" timeOffset="2624">4566 173 7811,'35'-27'-165,"-1"4"1,-5 4-206,0 2 0,-6 5 396,6 1 0,-6 1 407,6-2 1,-6-1-27,6 7 1,-6-5-118,6 5 1,-8 0-81,2 6 0,-4 0-21,-2 0 0,2 2-125,4 4 1,-3-4 84,3 4 1,-4 1-133,-2-1 0,1 6 91,-1-7 0,-6 9-126,1-3 0,-2-1-76,1 1 1,3 1 121,-9 5 0,3-5 30,-2-1 0,-4 1-17,3 5 0,-3-5-6,-2-1 0,2 1-32,4 5 1,-4-5-11,4-1 1,-4-5 9,-2 5-13,0 1 1,0 5 71,0 0 0,2-5-7,3 0 167,-3-1 1,6 6-119,-8 1 1,0-1 117,0 0 0,0 1-32,0-1 0,0 0-32,0 0 1,0 6-44,0 1 0,0 6 2,0-1 0,0 6-15,0 5 0,0-2-7,0 9 1,0-1 175,0 6 0,0 1-106,0 5 0,0-2 357,0 7 0,0-1-236,0 1 1,-6 8-223,0-7 0,-5 5 90,5-12 0,-5 1-115,5-6 1,-6-8-33,7-4 0,-7-5 98,6-6 1,-1-2-140,1-4 1,4-10-32,-4 4 0,-2-9-4,3 4-85,-9-8 0,6 1-242,-3-10 1,-2-5-9,7-7 1,-8-6-249,3 0 0,-7-8-66,-5 2 0,2-11 250,-8-6 1,-1-4-521,-11-2 1,3 0 313,-8 0 1,0 2 57,-6 4 0,-6 2 616,1 3 0,-9 5 0,5-6 0</inkml:trace>
  <inkml:trace contextRef="#ctx0" brushRef="#br0" timeOffset="3491">4428 502 7907,'17'-16'-530,"0"5"0,-5-3 971,-1 9 37,-7-1 218,12 6 384,-14 0-749,5 0-168,-7 7 0,0 3 57,0 7 1,-2 3-28,-3 3 0,-5-4-97,-7 4 0,-1-4 141,1-2 1,6-1-233,-1-5 1,8-1-287,-2-4-8,-3-4 1,9 5 115,0-7 1,13 0-12,10 0 0,8 0 31,-2 0 1,-2 0-106,2 0 1,-6 0 190,6 0 0,-8 0-65,2 0 493,-12 8 1,-3 2-68,-8 7 0,-2 0 80,-4 0 1,-5 1-144,-12-1 1,-4 2-88,-8 4 1,1-3-21,-1 3 0,6-10-202,0-1 1,2-7-80,-1 7 0,3-8 62,7 1-228,1-3 0,6-4-250,-1-3 225,8-5 1,6-5-47,15 3 1,1-1-96,5 7 1,2 0 247,-2 6 0,2 0-83,-2 0 587,-4 0 0,6 0-237,-8 0 0,-7 2 1110,-4 4-748,-4 4 0,-4 7 32,-4 0 1,-4 0-85,-7 1 1,-6-1 86,0 0 0,0-1-184,6-5 0,-1 3-356,1-9-351,0 9 363,7-12-336,2 13 1,10-13 169,4 4 0,4-4 11,7-2 1,6 0-9,0 0 0,6 0-49,-6 0 1,6 0 134,-6 0 0,6 0 165,-6 0 0,-6 0 397,-5 0-321,-9 7 0,5-3 336,-8 8 1,-4-1-201,-7 7 1,-1-1 46,-11 0 0,-4 6-81,-2 0 0,4 0-85,2-5 0,6-7-15,6 1 0,-3-6-248,8 5 0,1-5-175,5 5 0,7-7 162,5 2 0,5-4-2,6-2 1,-4 0 185,4 0 1,2 0-89,-2 0 568,0 0 855,-5 0-596,-9 0 1,-1 2 652,-8 4 1,-10 3-30,-7 8 1,-2 1-688,-10-1 1,8 0 569,-2 1-816,-4-1 1,10 0-143,-1 1 1,9-7-383,9 1 1,2-7-388,4 7 1,5-8-143,12 1 0,6-3-845,11-2 1,4-7-1273,8-5 0,6-3 2756,0-2 0,7-8 0,-4-2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44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692 416 7922,'0'-10'2045,"0"3"-1320,0 7 390,0-8-362,0 6-288,0-6-66,0 1 0,2 5 425,4-4 259,-4 4-677,13 2 1,-11 0-12,8 0 1,-6 0-122,5 0 0,-5 0-36,5 0 1,-5 6 103,6 0-254,-1 7 1,5-3-293,-5 7 1,3-6 205,-9 1-512,9-1 0,-12 7 137,4-1 1,-5 0-10,-1 1 1,0 1 147,0 4 1,-7-4-45,-5 4 0,-1-4 232,1-1 1,-1-1-119,7 0 1,0-5 72,6-1 1,0 1-20,0 5 0,8-5 250,3-1 0,5-1 49,1 1 1,6 5 44,0-5 1,0-1-113,-5 1 0,-1-5 297,0 6 28,0-1 269,1 6-593,-9 1-164,-1-1 0,-10-2-287,-4-3 0,-3 1-210,-9-7 1,1 6-503,0-7 1,0 1 350,-1-6 1,1 0-243,0 0 0,5-2 931,1-3 0,-1-13 0,-5-9 0</inkml:trace>
  <inkml:trace contextRef="#ctx0" brushRef="#br0" timeOffset="616">87 485 7955,'-23'-2'-99,"0"-4"1,6 4 140,5-3 0,8-5 16,-1-1 0,3 1 6,2-2 1,2-1 5,3-10 0,13 2 178,11-8 1,5 6-106,7-6 0,-1 0 19,12-5 0,-4 5-27,9 0 1,-3 2 120,-2-2 0,0 4-177,0 8 1,0 0 2,0-1 0,-2 7 11,-4-1 0,2 9-184,-8-3 1,6 4 48,-5 2 1,-1 6 75,-6-1 0,-5 15-82,0-3 1,-2 6 27,2 0 1,2 4 20,-8 7 1,5 1 2,-4 0 0,1 1 18,-2 4 0,-4-1 38,4 7 0,2-6 4,-2 6 1,0-7-8,-6 1 0,1 3-23,-1-3 1,-2 6 128,-3-6 0,-5 6-105,-7-5 0,0 7 6,0-2 1,0-2-30,0 2 0,-13-5-7,-4 5 0,-10-8 66,4 3 0,-14-3 84,3 2 1,-7-3 42,1 3 1,-4-9-86,-8-2 1,-8-6 149,-3 6 0,1-14-62,-1 2 1,0-5-38,-7-1 1,3-5-33,4-12 1,-3-5-2,9-12 0,-1-6-6,6-11 1,8-5-105,4-6 1,5-1-58,6 0-338,4 0 430,8 0 0,7 2-214,5 4 0,3 2 72,2 3 1,0 7-110,0-1 0,7 1-135,5 5 1,-2 4-93,1 2 0,1-2 1,5 2 1,0 0-29,0 5 0,1 7-515,-1-1 0,0 8 377,1-1 0,-1 3 564,0 2 0,8 0 0,2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5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87 399 7859,'-27'0'190,"8"0"542,7 0-571,8 0 1,-3 1-114,7 5 1,0 4 466,0 7 0,0 4-130,0 8 1,0 0 963,0 11 1,-2 4-472,-4 3 0,4-3-252,-4 2 0,4-8-645,2 3 1,0-7-1164,0-5 739,8 4-257,2-14-2150,-1-2 1927,7-9 0,-15-16-120,5-3 0,2-5 189,-2-1 854,-1-8 0,3-2 0,2-7 0</inkml:trace>
  <inkml:trace contextRef="#ctx0" brushRef="#br0" timeOffset="318">242 381 7859,'35'-17'331,"0"0"-66,7 7-133,-6-5 1,9 13 52,-5-4 0,4-2-10,8 3 1,-2-3-103,-4 2 1,4 4 164,-4-4 0,-4-1 13,-1 1 1,-5 0 95,-1 6-206,-1 0 1,-7 0 0,-2 2 23,0 4 1,-7-2-83,-1 7-95,0 1 1,-9 5 124,3 0 0,-3 1 42,-8-1 1,0 0-10,0 1 1,0 7 0,0 3 1,-6 5 107,0 2 0,-7 5-85,2 0 0,-3 8 110,3-2 0,-11 4-90,5 2 0,-4-2-131,4-4 1,-6 2 37,0-7 1,-1-1-167,7-5 0,0-1-93,0 1 0,-1-8-308,1-4 0,5-4-718,1-2 850,-1-7 1,-5 3-496,0-7 1,5-2 102,1-10 1,-1-3 12,-5-9 0,0-1 62,-1-4 655,1-12 0,0-9 0,0-8 0</inkml:trace>
  <inkml:trace contextRef="#ctx0" brushRef="#br0" timeOffset="761">484 554 7858,'0'-9'1912,"0"3"-1521,0 12 1,0-3-137,0 9 0,0-6 532,0 5-366,0 1-103,0 5-348,0 0 0,0-5-755,0-1 418,0-7 1,2 4-642,4-8 1,4 0 372,7 0 0,0 0 204,1 0 0,-1 0 356,0 0 1,1 2-12,-1 4 0,-6-3 59,1 9 1,-6-6 53,5 5 913,-7 1-291,4 5-196,-16 0 1,-2-1-301,-7-5 1,0 3 107,0-8-575,-1-1 1,7-5-128,-1 0-143,8 8 320,-3-6 1,9 11-104,3-7 0,-3 8 182,4-3 0,-4 4 152,-2 3 1,0-1 351,0 0 0,0 1-183,0-1 0,-8 0 763,-3 1 1,-5 5-197,-1 0 1,-4 0 104,4-6 0,-3-6-88,15 1 0,-3-6 1075,2 5-1310,4-7 0,-3 4 55,10-8 0,-1 0-934,8 0 191,7 0-25,8-8 0,9-3-170,5-12 1,-5 3-289,4-3 1,-3-2-967,-2 2 1,-1-6 1651,1 6 0,-8-7 0,-2 3 0</inkml:trace>
  <inkml:trace contextRef="#ctx0" brushRef="#br0" timeOffset="1200">1816 122 7855,'10'-8'1316,"-3"6"-509,-7-5 1,0 8-213,0 5 0,0 6 12,0 11 0,0-2-56,0 8 0,0-6 111,0 6 0,-5-2-413,-1 1 1,0 3-200,6-8 0,0 6-219,0-6 1,0 0-74,0-6 0,8 1-825,3-1 577,5-7 0,1 3-549,0-7 1,0 0 466,1-6 0,-1 0 20,0 0 1,-5 0 230,-1 0 81,-7 0 388,4 0-153,-8 0 160,0 0 206,0 7 1,-2-5-115,-4 4 1,2-4 730,-7-2-660,7 0-167,-11 0-309,5-8-35,-7 6 1,5-5-1,3 5-768,1-4 0,0 4 511,3-4 450,3 4 0,-14-5 0,7-3 0</inkml:trace>
  <inkml:trace contextRef="#ctx0" brushRef="#br0" timeOffset="1570">1902 277 7966,'10'-17'332,"0"2"-179,-5 3 1,5-3 293,7 3 0,1 3-141,-1-3 0,0 8 72,1-1 349,-1 3-305,0 2-168,0 0 1,-5 0-151,-1 0 0,-7 2-82,2 3 0,-4 5-223,-2 7 0,-2-3-15,-4 3 1,-3-3-253,-9 9 1,-5-2 10,0 2 0,-6-2 170,6 8 0,-3-8-239,8 2 1,-3-6-103,10-5 617,3 3-67,0-5 1,10 1 195,4 1 1,3-8-35,9 1 1,-1-3 105,0-2 1,1 0 365,-1 0-321,0 0-71,1 0 0,-1-5-479,0-1 170,0 0-1017,1-2 552,-9 6 610,-1-5 0,-23 14 0,-5 3 0</inkml:trace>
  <inkml:trace contextRef="#ctx0" brushRef="#br0" timeOffset="2763">1954 710 7855,'0'-10'1492,"0"-5"-1092,8 5 0,-6-1 535,4-1 508,-4 8-758,-2-3 0,0 14-171,0 5 0,-6 5-85,0 6 1,-2 2-233,3 4 1,3 4-176,-4-5 1,4-1 65,2 2 0,0-8-135,0 2-184,0-3 1,2-5-586,4-3 1,-2 1-596,7-7-869,-7 0 676,11-6 864,-13 0 571,6 0 0,-16-6-2,-3 0 0,-5 0 108,-1 6 1,0-6-256,-1 1 1092,-6-1-630,4 6 1,-5 2 322,8 4 0,0 3 552,-1 9 1,-5 1 158,0 4 1,0-2-479,6 8 1,0-8-181,-1 2 1,7 2-234,-1-2 0,8-6-62,-1-5 0,5-3-140,5 3 1,5-4-177,7-8 1,8 0-71,4 0 0,12-14-445,5-3 1,4-10-1173,1 4 923,1-8 300,0 4 1,0-9-85,0-5 0,0 3 4,0-8 1,-6-2-157,0-10 1,0-3 47,6-8 1,-8-6 742,-3 0 0,-5 0-311,-1 6 1,-3 3 310,-3 9 0,-4 7 276,-8 15 0,1 2-73,-1 5-43,0-5 1,-1 14 772,-5-4 671,5 3 176,-15 3-26,7 7-984,-8 3-404,0 7 107,0 0-43,0 7 0,0 3-193,0 7 0,0 3-142,0 3 1,8-4 275,3 4-812,5-4 396,9-2 0,-4 1-136,8-1 1,-1 0-270,7 1 1,-6-1-233,0 0 0,-8 0 324,2 1 1,-4-1-60,-2 0 0,-7 6 67,-4 0 0,-4 2-267,-2-1 396,0-5 41,-8 13 1,-4-12-28,-11 3 1,2 2 16,-8-2 0,6 0-27,-5-6 1,-1-2 55,-6-3 0,-1 1 114,-5-7 0,5 6-229,-5-7 122,5 1 156,1-6 1,1 0 145,-1 0 1,8 0 183,4 0 71,4-7 0,9 3 157,5-8-234,3 8 0,9-9 20,5 7 0,3-5-60,3 5 1,7-2-204,3 2 0,-3 4-195,-2-3 0,4 3-671,2 2 636,-4 0-113,8 0 1,-6 0-156,7 0 1,1 2-20,-1 3 0,1-1-180,0 8 1,-8-3 233,-4 3 1,-6 3 379,-6-3 0,-3 3 0,-8 3 28,0-1 1,-9 0 23,-9 0 0,1 6 148,-6 1 0,4-1 292,1-6 0,-1 0 76,-4 0 1,4 7 568,-4-1 0,9 5-389,3-5 0,1 8-326,-1-2 1,3 4 677,8 1-730,0 1 1,2-6 79,4-1 1,3-4-147,9 4 0,-1-6-280,0 1 1,0-10 65,1-1 0,-1-9-142,0 3 1,6-4-30,0-2 0,6-2-49,-6-4 0,6-3-149,-6-9 1,0-1-367,-5-4 0,-3 2 389,-4-8 1,-1 6 62,-4-6 0,-4 2 462,4-1 1,-6 1-190,-6 4 1,2 3 618,-8-3 1,1 10-336,-6 1 1,-1 9-136,1-3 1,-2 4-334,-4 2 1,-2 0-709,-4 0 0,-2 2-3284,8 4 4096,-8-4 0,4 13 0,-7-5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53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102 399 7780,'10'0'1860,"5"2"-1293,-4 3 0,7-1 283,5 8-532,-4-1 0,14 1 67,-4-1 0,3-7-98,3 2 1,-6-4-500,-1-2 0,-6 0 106,1 0 0,-6-8 12,-6-3 0,3-5-147,-8-1 1,-1 0-546,-5-1 0,-5 7 174,-1-1 0,-13 7-351,1-7 0,-3 2 596,4-1 1,-6-3 136,0 9 0,0-1 593,5 6 0,3 10-62,4 7 1,-3 4 171,8 14 0,1 5-262,5 18 0,0 1 98,0 4 1,0 5 71,0-5 0,0 2 103,0-1 1,0-1-510,0-11 1,0-4 99,0-13 0,0-3-513,0-3 429,0-4 1,-2-9 116,-4-5 0,-4-3-121,-7-8 1,0 0 19,-1 0 0,-5-10 22,0-7 0,-5-2 22,4-10 0,1 0 343,6-5 1,2-1-117,3 0 0,-1 8 56,7 4 1,2-2-108,10 2 1,4 0-184,7 6 0,8 0-59,4-1 0,5-1-308,7-4 1,-5 2-83,4-8 1,5 6-436,1-6 0,-4 0-507,-2-5 1,3-1 1346,-3 1 0,8-9 0,-4-1 0</inkml:trace>
  <inkml:trace contextRef="#ctx0" brushRef="#br0" timeOffset="448">949 1 7780,'18'2'86,"-1"4"1,-6-3 286,1 9 1,-6 0 561,5 5 0,-7 2 85,2 4-474,-4-4 0,4 6-125,-1-7 0,1-1 19,-6 0 1,-2-5-753,-4-1 1,3 1 240,-9 5 1,6-5-229,-5-1 0,1 1-117,-1 5 1,-5 0-567,5 0 1,-3 1 458,3-1 0,3 0-930,8 1 1090,0-1 0,8-2 145,3-3 0,5 1 185,1-7 1,0 6-124,1-7 1,-1 7 113,0-6 1,-7 7 117,-5-1 0,-3-3 295,-2 3 1,0-1-76,0 7 1,-13 5 249,-4 0 1,-4 6-214,3-6 1,-5 2 94,0-2 0,-6-2-318,6 8 0,6-8 61,5 2 0,3-4-168,-3-2 0,5 1-15,7-1 0,1 0-141,5 0 0,4-5 122,7 0 0,-5-1 67,-1 6 0,-5 1 239,6-1 0,-9-6 364,3 1 1,-4 0 1848,-2 5-1840,0 0 1,-6 0 554,1 1-641,-9-1-595,12 0-270,-6-7 0,12-2-510,8-8 0,3-8 83,20-4 0,3-5-814,14-6 0,8-4-771,3-7 2036,4-1 1,2 0 0,1 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5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294 529 7854,'-11'-2'1991,"-1"-4"-839,8 4-514,-3-13-466,14 5 1,3-7 58,7-1 0,8 1-19,4 0 0,4 2-78,1 3 1,1 4 90,-1 8 1,-7 0-184,-4 0 1,-3 8 111,-3 4 1,-8 11-6,-3 5 1,-6 5-10,-6 2 1,-5 5-101,-12 0 1,2 1-68,-8-7 1,6-1-257,-6-4 0,8 2-429,-2-8 0,4-2 366,1-10 0,3-1-1748,3-4 1323,-3-4 1,11 3 147,-7-10 0,7-7 216,-2-11 1,4 2 406,2-8 0,0 2 0,0-2 0,0 4 0,0 8-134,8 0 41,1 7 765,1 2 138,5 8 1,-5 2-282,7 4 1,-5 4 284,-1 7 0,-5 0-154,6 1 0,-7-1 90,7 0 0,-8 0-464,2 1 1,1 5 31,-1 0-515,0-8 0,-6 1-857,0-5 909,0-3-608,0 0-248,7-1 1001,-5-5 0,6 13 0,-8-5 0</inkml:trace>
  <inkml:trace contextRef="#ctx0" brushRef="#br0" timeOffset="211">87 978 7854,'-18'19'1272,"3"5"278,3-13 1,-1 10-1240,7 2 0,-5 0-532,5-5 0,0-1 561,6 0 1,0 1-22,0-1 1,0 0-51,0 0 1,8-7-223,3-4 1,7 1-266,5-1 0,6-8-81,11-9 0,4-10-412,8-2 1,-6-8-962,0 2 937,0-4 432,6-9 0,-2 6-301,-4-5 1,-3 3 181,-9-3 1,-1 5 421,-4-4 0,3-12 0,-5-2 0</inkml:trace>
  <inkml:trace contextRef="#ctx0" brushRef="#br0" timeOffset="742">1176 27 7854,'10'-8'2467,"5"-1"-2061,-13-1 1,6 10-32,-8 12 0,0-3 84,0 3 1,-2 1 69,-4 10 1,-6-1-116,-11 6 1,4-5-254,-4 6 0,-2-2-170,2 2 0,6 2-88,5-8 0,8 0-789,-1-6 657,3 0 1,17-7-318,8-4 1,10-4-158,7-2 0,4 0 265,8 0 1,-2 0 188,-4 0 0,2 5 80,-7 1 0,-3 6 324,-9-6 1,-6 7-5,-11-1 0,-5 9 97,-7 2 0,-2 6-98,-3-6 0,-13 7 30,-11-1 0,-9 2-267,-2-2 1,-3 3 102,3-3 0,2 2-469,-8-2 0,7-4 186,-1-8 0,11-5-57,6-1 0,4-5-101,1 5 436,9-7 0,-5 12-76,9-5 1,-1-1 185,6 1 0,2 1 14,3 5 1,-3-5-35,4-1 0,-4 1 78,-2 5 0,0-5 213,0-1-164,0 1-179,0 5 1,-8-2-2,-3-3 0,-5 1 128,-1-7 1,2 2 169,3-3 0,-1-1-56,7 8 0,0-6-115,6 5 0,2-7 302,4 2 1,4 1-60,7-1 0,8 6 64,4-7 1,1 7-223,-1-6 1,4 5-65,-4-5 0,-2 2 69,1-3 0,-6-3 80,1 4 0,-10 2-500,-1-2 206,-1-1 1,1-5-2201,-1 0 902,-7 0 1,9-2-2009,-7-3 3255,8 3 0,-5-21 0,9 4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7:5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35 7895,'18'-15'800,"-1"3"-400,0 5-250,-7 7 0,5 0 739,-3 0-535,3 0 1,2 0 324,1 0 1,-1 0-248,0 0 0,-1 7 68,-5 5 1,-3-3-109,-8 3 1,0 1-35,0 10 1,0-1-215,0 6 1,-10-5-175,-7 6 1,-8 0-20,-10 6 1,-1-1-197,-4 1 1,1-1-343,-7 1 1,2-2 331,-2-4 1,4-5-68,7-6 1,6-7 58,0 1 1,8-8-386,-2 1 39,4-3 374,2-9 1,7-3 3,4-7 0,6-1-85,6 1 0,5 0 110,13 0 0,4-1-9,13 1 1,1 5 118,4 1 0,10 1 81,-4-1 0,9-3 165,-3 9 0,-1-1-74,-5 6 0,-6-6 94,1 0 0,-9 1-51,2 5 1,-5 0 51,-6 0 1,-4 0-199,-8 0 1,-5 5 94,-1 1-70,-7 0 0,4-4 107,-8 4 1,-8-5 130,-4 5 1,-3-2-86,-2 2 0,-6-2 104,0 7 0,-6 1-4,6 5 0,-6 2 162,6 4 0,-6 6-71,6 11 0,-6-1-81,6 7 0,2 6-30,9 6 1,-3 7-100,4-2 1,1-1-131,-2 1 0,3-1-31,-3 1 1,3-3-247,3-8 1,4-8-124,-4-4 1,4-3-375,2-3 0,0-1-2,0-4 1,0-4-199,0-8-617,0-7 1589,0-3 0,0-7 0,0 0 0</inkml:trace>
  <inkml:trace contextRef="#ctx0" brushRef="#br0" timeOffset="417">776 779 7887,'0'-18'911,"0"7"-954,0-1 0,2 9-36,4-3 1026,-4 4 1,13 10-290,-3 3 1,-2 12-107,1 6 1,-5 4-339,5 1 0,-7 7-188,2-1 0,-4 0 125,-2-5 1,0-1-164,0 1 0,0-8-1874,0-4 1460,0 4 1,-2-8-632,-4 4 1,2-11 344,-7-7 0,-1-3-406,-5-2 907,0 0 1,-2-13 207,-5-4 1,9-6 22,-8 0 0,13-4-42,-7-8 1,11 8 778,1 4 0,3-2-350,2 2 1,0 6 479,0 5 1,13 6-347,4-5 0,5 7-142,-5-2 0,0 4-146,0 2 0,1 0 409,-1 0-129,-7 0-53,-3 8-262,-7 2 1,-7 7 21,-5 0 1,-3-5-343,-3-1 1,7-7-167,-1 2 0,7-4-673,-7-2 623,8 0 0,-1-2-282,10-4 1,7-3 102,11-9 497,4-7 0,15-2 0,2-7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3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18 8162,'2'-10'390,"4"5"0,-2 3 1526,7 2-540,1 0 0,5 0-626,0 0 1,1 6 153,-1-1 1,-2 9-453,-3-3 0,3-1-343,-3 1 1,-3-5 3,3 6 0,-8-7-246,2 7-677,3-1 1,-5 5 331,8-5-2320,-9 5 1049,5-7-404,-8 9 786,0-1 245,0-7 636,0-3 486,0-7 0,8 0 0,1 0 0</inkml:trace>
  <inkml:trace contextRef="#ctx0" brushRef="#br0" timeOffset="733">477 104 8162,'10'0'1678,"-2"0"314,-8 0-843,0-7-72,0 5-748,0-6 1,0 10-650,0 4 0,0-2 170,0 7 1,-2 3-4,-4 9 1,-4-2-138,-7 8 0,-6 0-519,0 5 0,0-1 123,6-4 0,-1-4 199,1-8 1,5 0 410,1 0 0,7 1-83,-2-1 0,4-5 464,2-1-231,0-7 1,0 6 189,0-5-68,8-3 0,2 6 112,7-8 0,-5 6 14,-1-1 0,1 1-15,5-6-98,0 0 1,0-6-94,1 1 0,-7-1-116,1 6-159,-8-8-631,3 6 379,-7-5 0,0 9-229,0 3 1,-2 5-90,-3 7 1,1 1 216,-8-1 0,1 6 332,-7 0 0,-1 0 180,-4-6 0,4 6 0,-4 0 0,-4 0 0,-2-5 1,-3 5-71,-3 0 0,0 0 301,1-6 1,5 1 291,0-1 0,8-6 1396,-2 1-1366,4-8 1,7 5 1083,1-3-1135,7-4 0,4 6-135,11-8 1,12-8-153,6-4 1,6 1-146,5-6 0,4 3-64,8-9 0,0 4-265,0 2 0,-6 5-723,0 1 1,-7 1 549,1-2 1,-9 3-428,-2 3 0,-8 4-108,2-4 80,-12 4 597,5 2 0,-14-1 292,3-5-69,-3 4 1,-8-8 126,1 4 0,-9 5 228,3-5 1,1 4-128,-1 2 219,-1 0-187,-5 0 1,-1 0 346,1 0 1,6 0-37,-1 0 1,6 2 115,-5 4 0,-1-3-145,-5 9 0,4-6 60,-5 5 1,5 7-436,-10 5 1,-2 5 23,2-5 0,-8 8-43,2-2 0,2 6 98,-2 5 0,3-4-631,-3 5 1,-2-5-40,8-1 0,0 5-316,6 1 0,-1-3 225,1-9 0,7 2-311,5-8 0,-3 0-226,2-6 483,0-7 329,6 5 164,0-13 1,2 6 142,4-8 0,-2 0 0,7 0 0,1-8 0,5-2 0,1-7 0</inkml:trace>
  <inkml:trace contextRef="#ctx0" brushRef="#br0" timeOffset="1157">374 1038 8157,'9'0'555,"1"0"-56,-4 0 798,-5 0-815,7 0 1,-2 8-108,0 4 1,-1-3 123,-5 3 0,0-1-112,0 6 1,0 1-393,0-1 1,0 0-95,0 1 0,0 1-112,0 4 1,6-4-28,0 4 1,0-9-356,-6-3 1,0-5-305,0 5 273,0-7 499,0 4-135,0-8-46,0 0 146,0-8 1,0-1-28,0-9 1,7 3 26,5 4 0,3-5-93,3 5 0,1-5 139,4-1 1,-4 7-62,4 5 1,2 1 310,-2-2 0,0 4-68,-5-4 459,-1 4-336,0 10 1,-1 2 59,-5 7 0,-3 6-145,-8 0 0,-8 2-17,-3-2 1,-5 2 12,-1 4 1,-6 2-31,0-8 1,-6 2 602,6-2 0,0-10-263,5 4 1,7-5 1859,-1 0-1620,9-5 1,-3-7-243,12 0 0,3 0-212,8 0 1,7-2-4,-1-3 1,7-5-800,-1-7 1,2-1 491,-2 1 0,-2 0-2863,-4-1 2975,-4 1 0,14 0 0,-7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3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8010,'0'17'5959,"0"-7"-5143,0-2 206,0-8-1792,0 0 0,0 7 1,0 3-1</inkml:trace>
  <inkml:trace contextRef="#ctx0" brushRef="#br0" timeOffset="108">87 295 7961,'0'17'1990,"0"1"-77,0-1-972,0-8-941,0-1 0,8-16 0,1-1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3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8128,'-10'0'1354,"-5"0"0,13 2 1428,-4 4-2034,4-4 0,10 5-225,4-7 1,3 0-383,2 0 0,1 0-401,-1 0 1,2 0-157,4 0 0,-4 0-536,4 0 0,-5 2-452,-7 4 0,3-2 697,-9 8 0,7-5-138,-6 11 1,-1-3 844,-5 14 0,-7 0 0,-3 5 0</inkml:trace>
  <inkml:trace contextRef="#ctx0" brushRef="#br0" timeOffset="1151">0 848 8093,'0'10'2321,"0"-3"0,0-8-1808,0-5 0,8 2 0,3-8 0,7 7-133,5-7 0,-2 1-412,8-7 0,-6 1-238,5 0 1,-1-1-222,2 1 0,2 2-52,-8 3 0,0-3-1989,-6 3 1512,1 5 0,-7-7-254,1 8 394,-8 1 880,3 5 0,-14 0 0,-5 0 0,2 5 0,-1 1 0,-1 8 0,-5-3 0,0-1 111,-1 1 1,7 1 199,-1 5 1,3 0 287,-3 1 1,3-1-194,3 0 0,4 1 448,-4-1 1,4 0-264,2 0 0,0 1-61,0-1 0,0 0-45,0 1 1,2-7 61,4 1 0,-2-1-356,7 6 1,-5-5-206,6 0 1,-7-7 54,7 7 194,-1-8-559,7 11 272,-1-13-244,0 6 0,-7-10 35,-4-4 1,1 2-68,-1-7 0,0-3-63,-6-9 0,0-4-184,0-7 1,0-9-34,0-3 0,2-4 223,4-2 1,3-5-522,9-1 1,-1 0 323,0 7 0,2-1 241,4 0 1,4 2 340,8 4 0,-6 2 0,-1 3 0,-6 10 0,1-3 0,0 5 0,-6 0 0,4 4-50,-9 8 1,1 0 25,-1-1 0,1 7 1883,-7-1-1111,0 8 0,-4-3 1278,3 7-1312,-3 0 1,6 7 111,-8 5 1,0 3-360,0 3 0,-6-1 280,0 0-631,1 1 0,5-1 67,0 0 0,7-5-663,5-1 1,3-7 398,3 2 1,7-4-842,3-2 0,5 0 161,2 0 0,-7-6-116,1 0 0,-6-1 385,6 1 0,-8 4 187,2-4 0,-9 4 233,-3 2-34,1 0 0,-1 8 245,1 3 0,-8-1-171,1 1 0,-3 1 443,-2 5 0,0 1-181,0-1 0,-5 0-157,-1 0 1,-8 1-96,3-1 1,-4 0-184,-3 1 1,1 5-181,0 0 1,-3 0 138,-3-6 1,4-2 3,-4-3 0,4 1-119,2-7 829,-1 8-173,1-12-93,7 5 537,3-7-501,7 8 1,2-6 289,3 4 1,-1-4 208,8-2 150,-1 7-583,7 3 0,-3 7 245,-4 0 0,3 1-58,-8-1 0,-1 6-98,-5 0 0,0 2-186,0-2 0,0-2 39,0 8 0,-5-8-309,-1 2 0,-6 2 132,7-2 0,-3 0-503,2-5 1,2-3 125,-7-3-289,7 3 0,-9-11 208,7 7 0,-2-7-303,2 2 407,4-4 0,-11-4-107,7-4 20,0-3 0,6-9 57,0 1 0,2 0-76,4-1 1,4 1 110,7 0 1,0 5 373,1 1 1,-1 7-13,0-2 0,0 4 71,1 2 0,-7 0 92,1 0 1,-8 2 443,1 4 0,-3 4 304,-2 7 1,0 0-402,0 0 1,0 6 82,0 1 1,-5-1-258,-1-6 1,-6 6-13,7 0 0,-7 0-59,6-6 1,0-5-75,6-1 0,0-5-322,0 6 1,2-8 139,4 1 1,-2-3-304,8-2 1,-7 0 147,7 0 1,-1 0-890,7 0 1,-7-2 458,1-3 1,-1-5-549,7-7 0,5-1-267,0 1 1,2 6 1308,-2-1 0,-4-7 0,6-8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2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11254,'12'6'2395,"-1"0"-1458,1 0-599,5 1 1,6-5-278,0 4 1,2-4-591,-2-2 198,-3 0 1,5 0-1027,-8 0 1115,0-8 198,0 6-1178,1-5 615,-1 7 26,-7 0-1370,-3 7 1951,-7 3 0,0 7 0,0 1 0</inkml:trace>
  <inkml:trace contextRef="#ctx0" brushRef="#br0" timeOffset="145">121 329 7890,'-9'8'2381,"1"-5"-1234,8 9-672,0-8-491,0 4 1,2-7 220,4 5 13,3-4 1,9 6 80,-1-8 1,6-2-596,0-4 1,8 2 255,-2-7 1,3 1-546,3-1 0,-1 1 253,1 4 332,-8 4 0,6-13 0,-6 5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3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15739,'11'9'2156,"1"-3"-1672,0-4 1,5-2-105,0 0 1,0 0-224,1 0 1,-7 0-99,1 0 0,-1 0-272,7 0 0,-7 6 286,1 0-293,-1-1 150,6 3 1,-1 2-277,-5 7 0,-3-6 162,-8 1 1,0-1 114,0 7 1,0-1 90,0 0 0,0-3 150,0 3 1,-8-3-67,-3 9 0,1-4-65,-1-2 0,-1 6-8,-5 0 0,0 0 35,-1-5 0,3-1-129,3 0 1,-1-5 5,7-1 0,0-5-97,6 6 1,0-7-39,0 7-64,0-8 0,0 5 49,0-3 1,2-4 114,4 4 0,-2-4-188,7-2 58,1 0 124,5 0 52,1 0 1,-3 2 231,-4 3-177,-3-3 0,-8 8 153,0-4 0,0-3-49,0 9 0,0 0-105,0 5 0,-6 0 0,1 0 1,-7 1 18,6-1 0,-5 0-148,5 1 1,0-1-167,6 0 1,0 0 1,8 1 114,3-1 0,5-5-118,1-1 0,6-5 162,0 5-15,0 1 1,-7-1 329,-5 1-160,-3-1 0,-8 7 264,0-1 1,-2 0-132,-4 1 0,-5 5-12,-12 0 1,3 0-198,-3-6-106,4 0 0,2-1-1154,0-5 561,7-3-425,2-8 1,8-13 468,0-5 1,14-11 700,3 1 0,12-5 0,-2-2 0</inkml:trace>
  <inkml:trace contextRef="#ctx0" brushRef="#br0" timeOffset="449">745 52 8087,'0'-17'1396,"0"7"-866,0-5-186,0 13 126,0-6-249,0 8 306,0 0-367,0 8 0,1 0-178,5 3 1,-4 5-42,4-5 1,2 5 116,-3 1 1,1 0-131,-6 0 0,6 1 95,0-1 1,-1 0-43,-5 1 1,2 7 44,4 3 1,-4 5-7,4 2 1,-4-1-33,-2 1 1,0 7-16,0 4 1,0 6-68,0 6 0,0-4 66,0 3 0,0-1 157,0 2 1,0-5-80,0 5 1,0 3 52,0 3 0,0 5-144,0 6 0,0-4-140,0 4 0,0-4-28,0-2 0,0-13-347,0-4 1,2-12 108,3 1 0,-3-7 134,4-5 1,2 2-259,-2-8 0,1-6-279,-1-5 850,-4-9 0,13 5 0,-5-8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41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553 450 8137,'0'-17'203,"0"-1"1,0 7-5,0-1 0,6 7 259,0-7-154,0 1 0,-6-1 127,0 0 1,-2 9 71,-4-3-22,4 4-433,-13 2 1,5 0 106,-7 0 1,1 2-84,5 4 1,-4-3 14,3 9 0,-3 0-72,-3 5 1,-1 0-132,-4 0 1,4 3 68,-4 3 1,-2-2 11,2 8 0,-8-1 104,2 7 1,2 5 39,-1 1 1,4 7-74,-4-2 1,5 6 304,-6 5 1,8 7 56,-2 11 1,9-6 42,3 0 0,7 0-165,-2-5 0,4-5 8,2-1 0,8-6-246,3-6 1,12-10 55,6-7 0,10-10-179,1-1 0,8-9 58,-2-9 0,4-2-454,2-3 1,0-7-55,0-11 0,-2-2-233,-4-4 0,0-7 370,-12 7 0,5-8-89,-10 9 0,-6-5-42,-6-2 0,0 1 214,-5-1 0,-4 6 258,-3 1 0,-3 6-89,-2-1 304,0 4 1,-2 8 233,-3-1 530,-5 8-688,-7 4 1,1 10 101,5 7 0,-3 2 173,9 4 1,-1-1-135,6 6 0,-2-1-69,-4 2 1,4 4-67,-4-4 0,5-3-183,1 3 0,0-6-206,0 6 1,0-8-390,0 2 0,5 2-48,1-2 0,2 0 268,-3-5 1,-3-7-1879,4 1 858,-4-8 247,-2 3 1091,0-7 0,0-7 0,0-3 0</inkml:trace>
  <inkml:trace contextRef="#ctx0" brushRef="#br0" timeOffset="164">502 1073 8137,'-10'-10'826,"0"2"368,5 8-164,3 0 1,13 0-566,12 0 1,12 0-156,-6 0 1,5 0-993,7 0 0,-3-5-130,8-1 1,6-2-1599,6 2 2410,-1 4 0,-5-13 0,0 5 0</inkml:trace>
  <inkml:trace contextRef="#ctx0" brushRef="#br0" timeOffset="1730">1920 139 8145,'0'-18'-52,"0"9"0,0-7 0,0 5 1,0 1 808,0-1 1,2 1-214,3-1 1,-3-5-25,4 5 0,-2 3 177,2 2-457,-4 4 0,7 4 55,-3 4 0,-4 9 62,4 9 1,-5 6-206,-1-1 0,-5 4 104,-1 1 1,-2 1-204,3-1 0,3-5 140,-4 0 1,4-6-597,2 6 1,0-8-180,0 2-512,0-4 468,0-1-113,0-9 680,0-1-103,0-8 1,0-8 137,0-3 0,0-1-100,0-5 1,2 4 79,4-11 0,-3-1-79,9 2 0,-6-5-110,5 5 1,-5-1 143,6 7 1,-3 0-21,3 0 0,3-1 182,-3 1 1,-3 7-125,3 5 1,-7-3 172,7 2 1,-6 0 0,5 6 749,-7 0-537,12 0 0,-15 2 28,5 4 1,-4-2-87,-2 8 1,0 5 7,0 6 0,0 2-226,0-2 1,-6-2 67,1 8 0,-9-2-129,3 2 0,-3 1 91,3-7 0,-3 0-431,8-5 0,-5-1 74,5 0 0,-2-7-394,3-4 220,3 3-59,-6-7 397,8 6 0,0-10-38,0-4 1,0 2-24,0-7 0,8-1-106,3-5 431,5 0-27,1-1 223,0 9-119,-7 1 19,-2 8 1,-10 8-18,-4 3 1,-4 10-46,-7 3 1,-2 8-160,-4 3 1,-4 1 111,-8 10 0,6-5-445,1 5 1,1-2 49,-2 2 1,-2-4-94,8-7 0,0 0 209,6-1 0,-1-7 90,1-4 1,6-4 154,-1-1-231,8-9 1,-4 1 653,8-4-366,0-4 1,0 3 3,0-10 1,2-5-85,4-7 0,6-6-177,11 0 0,-2-6 108,8 6 0,-2-6-141,1 6 1,3 0 170,-8 5 1,6 7-60,-6-1 1,0 9 188,-6-3 1,1 4-132,-1 2 0,-5 8 226,-1 3 0,-7 6 1,2 6 0,-4-1-5,-2 6 1,0-5-131,0 6 0,0-8 20,0 2 1,2-3-148,3-3 0,5-2 82,7-3 1,1-3-241,-1-3 1,0-4 68,0 4 1,6-6-246,1-6 0,-1-3 57,-6-9 0,0 7-49,0-1 1,-1 1 91,-5-7 0,3 7-177,-8-1-59,-1 1 139,-5-6 246,-7-1 1,-3 9-83,-7 3 0,-2 6 273,-5 6 1,3 3 137,-7 9 1,4 5 149,-4 0 0,-7 5-151,-5-4 1,-6 6 29,5-1 0,-5 2 57,6-2 1,-12 1-100,6-7 1,-2 6-329,7-6 0,11-5 127,-5-7 0,12-5-948,0 5 281,4-7-76,1 4 184,9-8-157,1-8 338,16-1 1,7-7 127,8 5 1,2 3 353,-2 8 1,-2 0-111,8 0 0,0 8 630,6 3 0,-1 5-196,1 1 0,-1 6-15,1 0 0,5 2-32,1-2 1,7-9 233,-2 3 0,2-6-416,-2 1 1,10 1-4,-4-7 0,11 0-1174,0-6 1,5-2 566,1-4 1,6-3-1616,0-9 1,0 1 1980,-6 0 0,0-3 0,-4-3 0,-3-5 0,-5-5 0,1-2 0</inkml:trace>
  <inkml:trace contextRef="#ctx0" brushRef="#br0" timeOffset="2717">3562 485 8169,'0'-18'1861,"0"1"-1534,0 7 1,6 1 7,0 3 0,7 4 653,-1-4-579,-4 4 1,7-3-189,-3-1 1,5 0-252,6 6 0,-4 0-26,4 0 1,-2 0 189,2 0 0,-3 0-502,3 0 288,4 0 1,-8 0-499,4 0 132,-4 0-70,-2 0 442,-7 8 0,-2 1 141,-8 9 1,0 7 50,0 4 0,-8-3-98,-4 3 0,-3-2 326,-2 2 0,-1 4-72,1-5 1,0 3 7,0-2 1,-1-2-202,1-4 1,5-4-194,1 4 1,1-4 69,-1-1 1,1-1-192,4 0 1,4-5-1468,-3-1 683,3-7-258,2 4 304,0-8-141,-8 0 745,6 0 0,-7 0 367,3 0 0,4-8 0,-13-1 0,5-9 0</inkml:trace>
  <inkml:trace contextRef="#ctx0" brushRef="#br0" timeOffset="2958">3718 692 8169,'0'-17'0,"6"5"638,0 1-225,-1 7 421,-5-11 1,2 13 298,4-4 549,-4 4-1183,13 2 1,-5 0-92,7 0 0,1 0-245,-1 0 0,0 6-197,0-1 0,-5 7-664,-1-6 1,1 7 572,5-1 1,-5-3-1044,-1 3 0,-7-1 508,2 7 1,-4-1-260,-2 0 0,0-5-201,0-1 691,0 1 1,-2 3 95,-4-3 0,2 1 333,-7-7 0,7 0 0,-19 1 0,4 3 0</inkml:trace>
  <inkml:trace contextRef="#ctx0" brushRef="#br0" timeOffset="3220">3493 1038 8088,'-9'0'389,"1"0"-122,8 0 619,0 8 0,0 1-144,0 9 1,0-1-287,0 0 1,2 0-671,4 1 1,-2-1-16,7 0 1,-5 1-140,5-1 1,1-2 232,5-3 0,0-3-3,1-3 0,-1-4-33,0 4 0,1-12-144,-1-5 0,2-1-130,4-5 1,-2 3 93,8-9 0,-6 2-113,6-2 1,0 2 80,5-8 1,3-2 382,3-9 0,-3-4 0,5-8 0</inkml:trace>
  <inkml:trace contextRef="#ctx0" brushRef="#br0" timeOffset="3749">4531 208 8088,'15'-17'0,"-3"-1"672,-5 1 917,1 7 63,-6-5-1135,6 13 0,-8-4-530,0 12 1,-2-2 71,-4 8 1,2 1-189,-7 10 83,7 4-151,-12 0 1,13 5-148,-9-3 0,8-4 132,-2-2 1,5 2-36,1-2 0,0-5-278,0-7 260,7 1 1,3 3 304,7-3 1,0-3-157,1-3 0,5-4 61,0 4 0,6-4-34,-6-2 1,6-2-97,-6-4 15,0 4-12,-6-6-12,-7 16 1,-3 2 102,-7 7 0,-7 0-56,-5 0 0,-3 3 23,-3 3 0,-1-4-90,-4 4 1,4-4 155,-4-1 0,2-1 107,-2 0 0,3 2 282,-3 4 0,4-3-172,2 3 0,-6 4 325,0 1 1,-2-1-203,2 2 0,3 0 42,-3 6 0,2-7-3,-2 1 1,4-8-1,-4 2 1,6-3-264,5-3 1,-1 0-214,7 0 1,-2-7-1,2-4 1,6-4-208,0-2 0,8-2 38,9-4 0,3-4 84,3-7 1,-2 6 256,8-1 1,-6 8-165,6-2 0,-8 5 528,2 1 1,-4 0-50,-2 0 0,-5 7 94,-1 5 0,-5-3-126,6 3 0,-9-6 105,3 5-248,4 1 131,-8 5-862,5-7 0,-7-1-376,0-3-788,0-4 1738,0 6 0,0-16 0,0-2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49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8036,'0'-18'723,"0"7"-500,0-1 1493,7 9-643,-5-5 23,6 8-882,-8 0 0,-10 13-214,-7 5 0,-16 18 0,-11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51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587 156 8214,'7'-34'304,"3"7"1,1 4 488,1 11 1,-3 3-1060,3 3 179,3 4 0,-13-8 72,4 5 0,-4 1-19,-2-8 1,-8 8 369,-3-1 1,-10 3-90,-2 2 1,-14 0-328,2 0 1,-9 7 127,4 5 0,-8 9-85,2 2 0,-2 14 314,2-3 0,3 12 69,9 1 1,1 2-104,4 3 1,-1 2 16,6 4 0,1-2-192,6 7 0,6-7 100,-1 1 0,8-5-94,-2-6 0,12-3 104,6-9 1,11-1-431,6-4 1,5-6 66,7-12 1,3 3-88,8-9 0,1 1-92,5-6 1,-4-7-339,4-5 0,-5-9-94,-1-2 1,-2-6 255,-4 6 1,-3-8 240,-9 2 0,-13 4 58,-3 2 0,-7-2 315,1 2 1,-5 6 31,-7 5 34,0 9 1,-7-1 140,-5 15 0,3 3 352,-3 15 1,6-4 79,-5 9 0,7-3-276,-2 9 1,4-3-354,2-3 1,0-5 104,0 0 1,8-2-736,3 2 1,-1 1 177,2-7 1,-3 2-91,3-1 1,3-5-108,-3 4 1,-5-10 564,-1-1 0,-4-1 0,-2 7 0</inkml:trace>
  <inkml:trace contextRef="#ctx0" brushRef="#br0" timeOffset="183">448 796 8096,'-11'-7'591,"-1"-5"0,8 2-163,-1-1 1,-3 5 218,2-5-198,0-1 0,14-3 198,4 3 1,11-1-148,5 7 1,5-2 82,2 3 0,5 3-1358,0-4 0,8 6 527,-2 6 1,4-4-1489,2 3 0,0 3 1736,0-2 0,-8 7 0,-1-3 0</inkml:trace>
  <inkml:trace contextRef="#ctx0" brushRef="#br0" timeOffset="483">1849 18 8127,'17'0'1027,"0"0"0,7 8-477,-1 3 1,7 5 467,-1 1 0,-4-6 294,-2 1-887,-4 0 0,4 5-232,1 0 1,-3-5-620,-10-1-2178,5 1 2084,-7 5 1,1 0-516,-4 1 0,-12-1 1035,-6 0 0,-11 8 0,-4 2 0</inkml:trace>
  <inkml:trace contextRef="#ctx0" brushRef="#br0" timeOffset="892">1607 762 8127,'-17'17'0,"1"0"795,5 1 1,3-1-174,8 0 0,0 0-19,0 1 0,0-7 326,0 1-332,0-8 1,0 5-354,0-3-257,0-4 402,0 6-1471,0-8-283,0 0 668,8 0 104,-6 0 298,5 0 408,1 0 0,0 7 83,3 5 1,3 3-41,-9 2 1,7 1 515,-6-1-373,7 0 1,-3 1-192,7-1 0,-4-2-357,5-3 0,-3-3-519,14-3 1,2-4-19,9 4 1,4-12-710,8-5 1,6-11 1091,-1-1 0,7-5 403,-7 5 0,-5 5 2,-6 7 0,-9 7-2,-2-2 0,-9 4 984,-8 2 0,-3 2 157,-3 4 0,-5-2 933,-7 7 1,-2-1-922,-3 1 0,-5 3-60,-7-8 1,-1 5-646,1-5 0,0 5 86,0-5-1449,-1 0 805,1-6 0,5 0-2500,1 0 1219,7 0 1,-4-2-830,8-4 0,0-3 2220,0-9 0,0-7 0,0-2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5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208 329 8041,'19'0'411,"4"0"1,-1 0-216,6 0 1,-1 2 156,2 4 0,6-4 121,-1 4-282,1-4 0,7-2-195,-7 0 1,5 0 71,0 0 0,7 0-235,-7 0 0,-2 0 94,-9 0 1,2 0-831,-8 0 197,8 7 331,-12 3 0,-2 2-30,-11-1 0,-6-1-623,-6 1 1027,-3 5 0,-16-7 0,-2 9 0</inkml:trace>
  <inkml:trace contextRef="#ctx0" brushRef="#br0" timeOffset="241">35 727 8041,'-17'0'771,"7"8"-1308,3-6 0,14 5 1070,5-7 1,11 0-204,6 0 1,11 0 186,6 0 1,8 0-165,9 0 1,1 0-69,11 0 1,9 0-466,3 0 0,3 0 142,-3 0 0,-9 0-26,-3 0 0,-6 0-319,-5 0 0,-12 8-665,-12 4 1,-7-3 164,-10 3 883,0-1 0,-21 7 0,5-1 0</inkml:trace>
  <inkml:trace contextRef="#ctx0" brushRef="#br0" timeOffset="566">744 53 8173,'0'-18'551,"0"1"-394,0 8 1538,8 1-1063,2 8 0,9 2-67,4 4 0,2 3 88,4 8 0,9 3-188,-3 3 1,11 4-174,0 7 1,4 1-162,2-1 1,0 1 142,-1 0 0,-1 1-165,-3 4 0,-5-3-18,-8 3 0,-7-3-75,-4-3 1,-5 1-63,-7 0 1,-3-1-240,-8 1 1,-10 1-65,-7 5 0,-4-5 150,-14 4 0,-3 3-828,-14-3 0,-6 6 437,1-5 1,-3-1-1698,2-6 2035,5 9 1,-15-7-1,7 7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4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8150,'0'-17'0,"0"-1"1615,0 9-962,0 1 1,2 23-69,3 8 1,-3 10-85,4 8 0,-4 3 80,-2 8 1,0-1-409,0 1 0,0-6 84,0 1 0,0-7-656,0 6 0,0-8 313,0 3 0,0-5-913,0-1 1,0-8-684,0-4-530,0-4 1578,0-2 1,0-9 70,0-8 0,6-15 563,-1-14 0,9-4 0,-5-1 0</inkml:trace>
  <inkml:trace contextRef="#ctx0" brushRef="#br0" timeOffset="508">710 173 8137,'7'-17'318,"5"0"0,3 0-42,3-1 0,-1 1 347,0 0 1,6 5-448,0 1 0,8 5 76,-2-6 1,-2 8 31,1-1 0,1-3-54,6 2 1,-8 1-281,-4 5 1,2 5-43,-2 1 1,0 6-32,-6-7 0,-5 7 138,-1-6 0,-5 7-153,6-1 1,-7-3-59,7 3 200,-8-1 1,3 7 29,-7-1 1,0 0-28,0 0 57,0 1 0,0-1 18,0 0 0,0 1 13,0-1 1,0-6 76,0 1-79,0-1 0,0 7 34,0-1 1,-2 2-53,-3 4 1,3-3 52,-4 3 1,4-2-48,2 2 1,0 2-65,0 4 0,0 9 116,0-3 1,2 13-2,4 4 1,-2 3-3,7 14 0,-5-7 81,5 13 0,-1-8 109,2 8 1,-3-4 14,-3-2 1,-4-1-98,4-5 0,1 0-49,-1-11 1,0 2-243,-6-14 0,0 3 16,0-3 1,0-9-34,0 3 0,0-11 143,0 0 0,-2-5-144,-4-7 1,2 3-54,-7-8 0,5-1-33,-5-5 1,-3-7-596,-9-5 1,4-5 362,-4-6 0,-4-4-981,-2-8 1,-11-7 322,-6-4 1,1-12 7,-1-5 1,0-4 795,-6-3 0,-7 1 0,-3 0 0</inkml:trace>
  <inkml:trace contextRef="#ctx0" brushRef="#br0" timeOffset="1491">554 381 8089,'12'-15'194,"-1"3"1,-5-1 55,5 7 0,-5-2 1039,6 2-380,-9 4-414,5-5 1,-8 9-193,0 3 1,0 5-109,0 7 1,0 1-239,0-1 1,-2 0 101,-4 1 1,3-1-417,-9 0 0,8 0 88,-2 1-911,5-1 538,-7 0 315,6-7 1,-4-2 41,12-8 0,-2 0 66,7 0 0,1-2 5,5-4 0,0 4 40,1-4 1,-1-1 237,0 1 0,-5 0-57,-1 6 1,-5 2 240,6 4 0,-8 3 26,1 9-108,-3-1 0,-4 2-1,-3 4 1,-5-4 97,-7 4 0,-1-3-142,1-3 0,0 6-51,-1 0 0,1-6-206,0-5 1,0-3 129,-1 3 1,7-4-288,-1-8 185,1 0 0,-1 0-37,1 0 1,7-2-10,-2-4-107,4-4 1,4-7 35,4 0 1,3 1 81,9 5 1,-1-3 137,0 9 0,1-1-96,-1 6 1,0-6 134,0 0 0,-5 1-241,0 5 786,-9 0-265,5 7 1,-10 3 51,-4 7 0,1-5-126,-13-1 1,9 1-88,-14 5 0,13-5-130,-7-1 0,3-5 100,-3 5 0,7-5-93,5 6 1,-3-6 192,2 5-333,0-7 0,8 9 15,4-7 0,4 6-109,7-7 0,6 7-19,0-6 0,2 5-215,-2-5 0,-4 7 62,4-1 1,-3-2 97,-3 1 0,-6-5 110,1 5-47,-8 1 0,4 5 466,-8 1 0,-6-1-7,0 0 1,-13-5 139,1-1 0,-3 1 112,4 5 1,0-2-217,-1-3 1,1 3 294,0-3-151,7-5-316,-5 9 48,13-14 1,2 11-389,11-7 0,5 0-75,1-6 0,0 0-218,1 0 0,-1 0-55,0 0 0,1 5 248,-1 1 1,-6 0 127,1-6 1,-8 2-30,2 4 0,-4-2 777,-2 7 1,-8 1 41,-4 5 1,-11 0 370,-6 0 0,-3 1-254,-3-1 1,1 6 351,-1 0 0,2 0 21,5-5 0,8-7-490,9 1 1,5-7-158,-6 7 0,11-8-147,1 1 1,9-3-244,14-2 0,10-2 85,7-3 0,14 1-943,-2-8 0,2 1-140,-8-6 0,4 5-720,-4 0 0,-4 7-392,-1-7 1,-5 8 2070,-1-1 0,7-5 0,2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46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1 951 8674,'11'0'1016,"1"0"0,-7 2-289,7 4 0,-1-2-269,7 7 0,-1 1-327,0 5 0,2-5 115,5-1 1,-5-1-313,4 1 0,-4-1-410,-2-4 0,1-2-1282,-1 7 1758,0-7 0,8 4 0,2-8 0</inkml:trace>
  <inkml:trace contextRef="#ctx0" brushRef="#br0" timeOffset="722">865 605 8105,'10'2'0,"-1"4"1322,-3-12 0,4 4-541,7 2 1,0-5 125,1-1 0,7-6-572,3 7 1,5-9-436,2 3 0,-1-5-144,1-1 1,-1 5-437,1 1 1,-8 1 3,-4-1 1,-4-3 330,-2 9 1,-7-3-339,-4 2-75,-4 4 544,-2-5-6,0 7 1,-8-6-32,-3 0 0,1-6 5,-2 7 73,1-9 58,1 12 0,-5-11 22,3 7-184,5-7 319,-9 11 0,12-6-95,-7 8 0,7 2 491,-2 4 0,-1 5-85,1 12 799,0 4-743,-2 8 0,7 5 32,-5 1 1,4 7 113,2-2 1,-6 2-134,0-2 0,1 2-135,5-8 0,0 6-553,0-5 1,0-1 280,0-5 1,0-3-767,0-3 0,0 2 216,0-8 1,-6 0-112,0-6 0,-7-5 412,1-1 0,-3-7 239,-3 2 1,1-4 182,0-2 0,0-8-148,-1-3 0,1-7 877,0-5 1,7 4-380,4-4 1,4 2 508,2-2 0,2 4-374,4-4 1,6-2-349,11 1 0,2-4-188,3 5 0,11-8-136,-5 2 0,5-4-1002,-5-1 1,9-1 596,3 1 1,-4-1-1635,-2 0 0,-3 1 2038,-2-1 0,-1-7 0,1-2 0</inkml:trace>
  <inkml:trace contextRef="#ctx0" brushRef="#br0" timeOffset="1214">1955 0 8105,'9'8'3021,"-1"-4"-1543,-8 7-1044,8-7 1,-6 6-258,3-5 0,-3-1 75,-2 8 0,0-1-1081,0 7 473,0-1-23,-7 0 0,3 1-361,-8-1 1,1 6 470,-7 0 0,3 6-371,3-6 0,-1 6 176,7-6 1,-5 2 91,5-2 1,0-4 486,6 4 0,6-10-147,0-1 0,7-2 241,-1 1 1,5 3-102,6-9 0,-4 7 7,4-6 0,-4 5-44,-1-5 0,-7 2-99,1-3 0,-8-1 36,1 8 0,-3-1-23,-2 7 1,-7-1 200,-5 0 1,-3 0-84,-3 1 1,-5 5 273,0 0 1,0 4-103,6-10 1,0 10 4,-1-10 1,3-1-102,4-5 0,3 1 106,8 5-498,0 0 1,8 1 131,3-1 0,4-6-119,3 1 0,-1-1-49,0 7 159,1-1 0,-1 0 84,0 1 0,-7-1 112,-4 0 1,-5 0 128,-1 1 1,0-1 438,0 0 1,-7 1 287,-5-1 0,5-6-379,1 1 1,2-6-364,-2 5 0,4-5 254,-3 6-1088,3-9 0,9 5 232,5-8 1,5 0-171,6 0 1,6 0-207,11 0 1,3-8 757,3-3 0,11-4 0,-3-3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5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259 450 10305,'-17'8'1788,"-6"3"-1295,0 12 0,-8-2-181,2 8 1,3-2-319,-3 2 1,8 4 87,-2-4 0,5 3-435,7 3 0,3-8 224,8-4 0,10 2-133,7-2 0,8-6-52,9-5 1,9-9-90,3 3 0,4-4 149,2-2 0,-6 6-77,0 0 0,-13-1-68,1-5 0,-5 0 82,0 0 1,-10 0-258,-7 0 1,-9 2 156,3 4 1,-6-2 416,-6 7 0,-3 1 0,-8 5 0</inkml:trace>
  <inkml:trace contextRef="#ctx0" brushRef="#br0" timeOffset="156">242 1159 8109,'0'17'610,"0"8"-296,0 4 1,6 4 73,0 1 0,1-5 203,-1 0 0,-4 0 501,4 5 0,-4-5-382,-2 0 1,0-6-283,0 6 0,5-8-2052,1 2 804,0 4 667,-6-8 1,2 1-3499,4-9 3651,-4 1 0,5 5 0,-7 0 0</inkml:trace>
  <inkml:trace contextRef="#ctx0" brushRef="#br0" timeOffset="482">1159 865 8078,'-10'-8'628,"2"7"0,10-7 298,4 8 0,-2 0-16,7 0 1,-5 2-353,6 4 0,-3 3-176,3 8 0,3 10-148,-3 8 1,-3 1 166,3 11 0,-8-3 71,1 2 0,-3 4 151,-2-4 0,0 2-275,0-2 1,0 2-130,0-8 1,-7 1-654,-5-7 0,3-5 349,-3 0 0,1-8-924,-7 2 0,1 0 582,0-5 1,5 1-421,1-13 0,-1 5-256,-5-5 0,-1 0-115,1-6 1,0-6 448,0 0 0,-1-15 769,1-2 0,0-16 0,-1-5 0</inkml:trace>
  <inkml:trace contextRef="#ctx0" brushRef="#br0" timeOffset="961">1747 502 8164,'17'0'1366,"0"0"72,0 0 1,1 0-638,-1 0 1,0 0-234,1 0 1,-1 0 211,0 0-728,1 0 0,-1 2-106,0 4 0,-5-3-249,-1 9 1,-7 1 205,2 11 0,-8 1-136,-10 3 1,-1 11 56,-16-5 0,0 11-73,-5-5 1,1 2 134,4-1 0,0-7 2,12 1 1,-4-3 237,9-9 0,5 0-267,1-5-442,-4-1 289,8-7 0,2-3-251,12-7 0,3-2-5,3-3 1,7-5 153,3-7 1,7-1-451,5 1 0,-3 0 320,3 0 1,-5 7 242,-6 4 1,-2 4 477,-4 2 1,-10 0 154,4 0 0,-11 8 203,0 3 1,-4 5 720,-2 1 0,0 2-114,0 4 1,-2-3-440,-4 3 0,-4 2-226,-7-2 0,0 6-437,0-6 1,-6 5-428,-1-4 0,1 0-45,6 0 1,-6-5-385,0 4 1,0-4 219,6-2 1,-1-7-529,1-4 0,6 1-476,-1-1 645,8 0 297,-4-6 640,16-8 0,2-1 0,7-9 0</inkml:trace>
  <inkml:trace contextRef="#ctx0" brushRef="#br0" timeOffset="1136">1902 1349 8069,'10'18'2449,"-4"-1"-1495,-12 0 1,-4-5-368,-7-1 1,2-5 345,3 6 0,-3-7 169,3 7-1173,-3-8-405,-3 11 136,9-13 0,1 8 358,8-5 1,2-3-30,4 4 1,5 2-103,12-3 0,-3 7-57,3-6 0,-4 7-54,-2-1 1,6 1 158,0-1 1,8 7-802,-2-8 0,2 9 95,-3-9 771,5 5 0,-6 9 0,8 1 0</inkml:trace>
  <inkml:trace contextRef="#ctx0" brushRef="#br0" timeOffset="1756">2940 0 8342,'23'0'1032,"0"0"1,2 0-54,-2 0 0,-4 6 389,4 0 1,-4 6-876,-1-7 0,-7 7-226,1-6 1,-3 1-26,3-1-373,3 4 1,-7 7-2439,4 0 1812,-5 1 1,-7 1-197,0 4 0,-13-2 953,-5 8 0,-10 7 0,1 8 0</inkml:trace>
  <inkml:trace contextRef="#ctx0" brushRef="#br0" timeOffset="2140">2888 658 8326,'0'26'-94,"0"-2"1,2-3-141,4 2 0,-4-4 1214,3 4 1,-1 2-333,2-2 0,-4 8-53,4-2 0,-4 3-160,-2 3 1,0 1 286,0 5 1,0 3-380,0 8 1,-6-6-288,0 0 0,-6-2-162,7 2 1,-7 2-332,6-7 0,-5-7-179,5-5 0,0-8 44,6 2 92,-7-3 1,3-9 80,-8 1 1,7-9-221,-7 3 1,0-12 130,-5-5 0,-6-6 160,0-6 0,0 1 230,6-6 0,-1 1 188,1-2 1,6-2 440,-1 8 0,8-6-340,-2 6 1,5-6 84,1 6 0,0 0 82,0 6 1,7 0 74,5-1 1,3 1-196,2 0 0,8-6-114,4 0 0,14-8 163,8 2-345,17 4-115,3-8 0,19 7 201,-3-9 1,-39 20 0,2 1-131,-2-1 0,1 1 0,1 3 1,0 1 214,-1-2 1,0 1-1,49-6-35,-11 5 0,1 3-3,-13 3 1,-15 4-165,-14-4 1,-10 4-561,-7 2 95,-4 8 1,-17 2-557,-8 7 1,-10 0 1109,-13 1 0,-19 7 0,-12 1 0</inkml:trace>
  <inkml:trace contextRef="#ctx0" brushRef="#br0" timeOffset="2311">3441 813 9131,'-9'8'3571,"1"-4"-2900,8 7-720,0 1 1,0 5-370,0 0 1,0 1 336,0-1 1,8 0-2238,3 1 2318,-3-9 0,15 7 0,-4-7 0</inkml:trace>
  <inkml:trace contextRef="#ctx0" brushRef="#br0" timeOffset="2623">3632 554 8216,'11'8'62,"1"3"0,-9 6 276,3 6 1,-4 6 743,-2 12 0,0 3 157,0 8 0,0 0-585,0-1 0,0 1-81,0 0 1,0 0-499,0 0 0,-2 0-552,-4 0 1,-3 0 38,-8-1 0,-1-6-621,1-5 1,-2-4 621,-4-1 1,3-4-410,-3-8 1,-2-2-571,2-15 986,0 0 1,6-16 675,0-7 0,7-3 87,4-8 1,6 1 271,6-2 1,4 4-199,7 8 1,6 1 302,0 5 1,8 3-278,-2 8 0,3 0 91,3 0 1,-2 2-282,-5 4 0,5-2 4,-4 7 1,-4 1-1176,-2 5 0,2 0-120,-2 0 1,-2 1 1047,-9-1 0,3 0 0,-5 1 0</inkml:trace>
  <inkml:trace contextRef="#ctx0" brushRef="#br0" timeOffset="3128">4306 1021 10262,'10'17'1960,"3"-5"-825,-7-1 1,1-1-548,-1 1 0,-4 5 0,4-5 0,2 5-401,-3 1 0,7 6-297,-6 0 1,5 2-1000,-5-2 1,6-4 771,-7 4 1,3-4-1130,-2-1 0,-2-7-881,7 1 1403,-7-8 0,11 1 485,-3-10 1,-3-13 458,3-10 0,-1-7-58,7-5 0,-1 3 58,0-3 0,10-3 395,8 3 1,1 6-367,10 5 0,-1 8 1050,1-2 0,10 11-239,-5 6 0,-1 4 32,-4 2 0,-7 0-189,1 0 0,-5 2 96,-6 4 1,-4 4-33,-8 7 1,-6 0-279,1 0 0,-8 7-497,2-1 0,-6 5 94,-6-5 0,0 8-897,-11-2 1,1 4 259,-12 1 0,-1-5-217,-6 0 0,1-10 62,-1-2 0,0-1-321,1-10 1,5-1 519,0-5 0,8-2 68,-2-3 0,4-5 577,1-7 1,7-2-172,-1-5 1,9 5 333,-3-4 1,6 6-143,6 5 1,3-3 90,8 3 0,3 3 66,3-3 1,-2 8 210,8-1 0,-8-3-341,2 2 0,-4 1 1,-2 5 1,-5 0-1647,-1 0 861,-7 0 618,4 0 0,-16 0 0,-1 0 0</inkml:trace>
  <inkml:trace contextRef="#ctx0" brushRef="#br0" timeOffset="3319">4911 813 8096,'-9'8'404,"-1"7"50,4 8 0,2 0 1191,-7-5 0,1-1-785,-1 0 1,-3 6-138,9 0 0,-3 8-677,2-2-37,4-4 0,-6 8 1,8-5-330,0 5 0,2-4-714,4 0 0,2-8 266,3 2 1,7-4-1824,-1-2 2591,0-7 0,16-2 0,-6-8 0</inkml:trace>
  <inkml:trace contextRef="#ctx0" brushRef="#br0" timeOffset="3537">5551 346 8096,'17'-17'872,"1"7"-700,-1 5 0,-6 3 1732,1 2-1146,-8 0 0,9 2 14,-7 3 1,0 5-336,-6 7 1,6 1-169,-1-1 0,3 6-52,-2 0 1,2 2-30,3-2 1,4-4-85,-3 4 1,3-3 117,3-3 0,-1 0-646,0 0 0,6-1-325,0-5 0,0 5-679,-5-5 1,-1-1 573,0 1 854,-7 1 0,-10 5 0,-10 0 0</inkml:trace>
  <inkml:trace contextRef="#ctx0" brushRef="#br0" timeOffset="3807">5586 1228 8062,'-10'18'0,"2"-1"1190,8 0 1,0 2-501,0 4 0,2-9 673,4 3-484,-4-3-473,6 3 0,-8 0-520,0 0 1,0 1-553,0-1 1,-8-2 608,-4-3-1938,-3-4 1420,-2-8 0,-2 0 86,-4 0 0,3-2-341,-3-4 1,4-4 559,2-7 0,5-4 23,1 4 0,7-4 1548,-2 9-53,4 4 828,2 1-1340,8 7 1,7 7 297,8 5 1,8-3-744,-2 3 0,5-1-59,7 7 1,3-7-451,8 1 1,-8-1 231,-4 7 1,3-1-15,-3 0 0,-7 8 0,-8 2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8:53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8101,'-9'2'-1491,"3"4"1155,4-4 1,0 5 377,-4-7 85,4 0-51,-5 0-296,7 8 189,7-6 0,-3 6 31,8-8 0,-1-8 0,7-2 0</inkml:trace>
  <inkml:trace contextRef="#ctx0" brushRef="#br0" timeOffset="370">485 35 8101,'9'-7'0,"-1"5"1152,0-14-56,-7 14 93,7-5-935,-8 7 333,0 0-401,0 7 1,2-5-373,4 4-41,-4 4-105,5-1 134,-7 9-121,0-1 316,0 0 0,0 1 4,0-1 0,0 0 86,0 0-74,0 1 1,0 5 42,0 0 0,0 0-50,0-6 0,0 0 0,0 1 1,0-1 20,0 0-20,0 1 1,0-1 0,0 0-6,0-7-379,0 5 301,0-13 0,8 6-109,4-8 0,-3 0 11,3 0 1,-1-8-93,7-3 0,-1 1 49,0-2 0,-5 9-412,-1-3-145,-7-4 237,4 8 537,-8-5 0,0-1 0,0-2 0</inkml:trace>
  <inkml:trace contextRef="#ctx0" brushRef="#br0" timeOffset="1079">536 105 8163,'0'-12'-139,"0"1"765,0 7-88,0-4 706,0 8-318,0 0-450,0 8 1,-1 1-124,-5 9 0,-2 7-54,-3 3 1,-5-1-43,5 2 1,-3-2-31,3 2 1,-5 2-208,5-8 0,3 5 179,2-5 0,-1 1-427,1-7 0,0 0 185,6 0 0,8-1-457,3-5 1,12-3 161,6-8 1,12 0-3,5 0 0,4-8-25,2-3 1,-1-3-188,1 3 0,-6-3 450,0 9 0,-13-7-282,2 6 587,-12 1-178,2 5 231,-16 7 0,-1 3 118,-8 7-140,0 0 1,-8 1-70,-3-1 0,-5 0-88,-1 1 0,0-1-167,0 0 0,-3 0 155,-3 1 0,2-1-144,-8 0 1,1 6 113,-7 0 1,-2 8-24,-3-2 0,-2 6 27,-4 5 1,-4-4 6,4 5 0,3-5 25,3-1 0,-2 0 128,1-1 0,7-1-6,5-4 0,8 1-117,-2-7 0,6 0 2,5-5 1,4-7 17,8 1 1,0-6-143,0 5 0,8-5 165,4 5 1,5-7 88,6 2 0,2 2-88,4-3 0,3 9 127,-3-3 0,4 5-210,1 1 0,1 0 73,0 1 0,-1-1 31,1 0 1,1 6-23,5 0 1,-3 0 93,8-5 0,-6-1-129,7 0 0,-7 1-5,6-1 1,-7-6-72,1 1 0,-4-8-131,-1 2 0,-6 1-302,0-1 1,-8 0 228,2-6 1,-10 0-1812,-1 0 919,-8 0-659,3 0 839,-7 0 908,-7 0 0,-3-8 0,-7-2 0</inkml:trace>
  <inkml:trace contextRef="#ctx0" brushRef="#br0" timeOffset="1468">900 1125 8080,'-10'-8'1462,"2"6"1,16-5-930,4 7 1,3 0 346,2 0 0,6 1-323,0 5 0,2 4-44,-2 7 0,-9 6-207,3 0 0,-11 8-222,0-2 0,-4-2-178,-2 2 0,-2-1-412,-4 7 1,-6 0-886,-11-1 0,2 1 728,-8-1 0,2-1-280,-1-4 0,-5-4 278,4-8 0,0-2-101,-5-3 1,3-4 404,-9-8 1,-5 0 360,-1 0 0,-9-2 0,-3-4 0,-5-6 0,5-11 0,0 4-9,6-4 0,6-2 9,0 2 0,8-6 98,-3 6 1,13 0 37,4 6 0,5 0 471,2-1 0,2 1-20,3 0 0,4 5 915,8 1-1052,0-1 0,16-5-4,7-1 0,15 7 23,8-1 1,14 7-181,9-7 1,8 8 68,9-1 0,-1 3-94,-4 2 0,-4 0-754,-8 0 1,-2 0-182,-4 0 0,-11 0-591,-11 0 1,-7 5 1261,-5 1 0,4 8 0,-6-5 0</inkml:trace>
  <inkml:trace contextRef="#ctx0" brushRef="#br0" timeOffset="1629">865 1056 8080,'-15'7'0,"3"5"0,-3 3 779,3 3 1,3-1-334,-3 0 1,2 6 362,-1 0 0,-3 6-599,9-6 1,-7 8-629,6-2 1,1 3-201,5 3 0,0 0-1583,0-1 2201,7 1 0,3-1 0,7 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0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580 484 8211,'0'-17'1529,"0"8"1,2-5-1407,4 8 0,4 1 192,7 5 1,0 0 296,1 0 0,7 0-225,3 0 0,5-2 78,2-4 0,1 4-462,4-4 0,-1-1-377,7 1 1,-8-6-201,3 7 1,-10-1 427,-3 6 1,-7 0-2782,3 0 868,-13 0 1152,-3 0 1,-10 0 906,-4 0 0,-11 2 0,-12 3 0,2-3 0,-2 4 0,6-4 0,-6-2 0,6 0 0,-6 0 0,8 0 0,-2 0 0,10 0 792,1 0-456,1 0 0,-5 8 616,5 3 0,-3 5-250,9 1 0,-1 0-66,6 0 0,-2 1-298,-4-1 0,4 0-302,-3 1 1,3 5-215,2 0 1,5 6 243,1-6 0,2 5-1241,-2-4 1,-4 4 190,3-5 984,-3 8 0,-2-4 0,0 8 0</inkml:trace>
  <inkml:trace contextRef="#ctx0" brushRef="#br0" timeOffset="782">113 1090 8211,'-28'11'195,"-1"1"403,8-8-206,-4 11-212,15-13 1,18 4 296,15-12 0,17-9-143,12-8 1,15-14-70,14 2 0,-35 15 0,0 0-230,3 0 1,0 0 0,1 1 0,0 1-56,-1-2 1,0 0 0,4-1-1,0 0-125,-4 0 1,0 1 0,-1 0 0,0 2-478,33-11 0,-1-2 364,-11 8 0,-3 0-229,-14 6 0,-8 0-440,-4-1 0,-11 9-252,-6 3 1075,-11-4 0,-7 8 148,-10-3 1,-11 3 229,-7 2 1,-9 9 307,-3 9 0,-2 1 155,-9 10 1,0 1-315,-6 11 0,0 3 173,1 8 0,-3 0-309,-4 0 1,4 5 27,-3 1 0,9-1-651,2-5 0,7-7 290,-1-5 1,11-6-457,6-5 0,6-4-205,5-7-115,4-9 429,8 7 0,10-22-110,7 0 0,8-9 136,10-8 0,-1 3 237,1-3 0,0 4 418,-1 2 1,-5 7 389,0 4-71,-8 5 0,2 14-257,-11 4 1,-5 10 195,-7-4 0,-2 8 393,-3-2 1,-5 2-353,-7-3 0,1 3-449,5-8 1,-5 0 64,5-6 0,3 1-777,2-1 3,-3-7-46,7-3 0,-4-7 298,12 0 1,0-9-179,11-9 1,-2-1-95,14-10 0,-6 6-276,6-5 1,0 6 579,5-1 1,-1 4 43,-4 2 0,2 7 575,-8 4 0,0 5-318,-6 1 0,0 13 804,1 4 0,-9 4-263,-3-3 1,-4 7 48,-2 4 1,-6-4-119,0-2 1,-5 2 592,5-2-937,-7 0 54,11-6-538,-6-7 151,8-3 0,0-16-245,0-9 1,10-7-109,7-9 1,8-8-493,10-5 1,3-6 165,8-11 1,2 7 173,16-13 0,1 7 718,10 0 0,-2 11-22,7 11 0,-5 7 104,6 5 1,-14 6-47,3 11 0,-15 5 168,-3 7 0,-2 0 102,-10 0 1,-1 7 333,-10 5 1,-4 3-288,-8 3 1,0 5-43,1 0 1,-9 2-253,-3-2 1,-4 4-151,-2 7 0,-8 1-452,-3-1 0,-12 1 244,-6 0 0,-4 1-82,-1 4 1,-9-9 0,-3 4 0,-4-6 358,-2-1 0,0-5 0,1-11 0,-1-4 0,0-8 0,0 0 0</inkml:trace>
  <inkml:trace contextRef="#ctx0" brushRef="#br0" timeOffset="1007">1825 1021 8468,'0'11'375,"0"1"0,0 1-188,0 10 1,0 4 50,0 8 1,0 7-227,0 4 1,0 17 114,0 7 0,8 10-362,4 1 1,3 15 217,2 2 1,-11-39 0,-2 1-312,-1-2 1,0-1 0,1 8 0,-1 1 159,0 0 1,0 1-1,0 1 1,0 0-172,-2 2 1,-2-2 0,-2-3-1,0-1 151,1-3 1,-2-1 187,-2-2 0,-1-2 0,-1 42 0,-3-4 0,5-6 0,4-5 0</inkml:trace>
  <inkml:trace contextRef="#ctx0" brushRef="#br0" timeOffset="2410">3382 0 8202,'9'10'731,"-3"7"1,-4 8-275,-2 10 1,6-1-225,0 1 0,-1 5 66,-5 1 0,0-1-200,0-5 0,-5-3-163,-1-3 1,0 2-116,6-8 0,-2 6-963,-4-6 238,5 0 266,-7-6 383,8-7 0,0-10 58,0-12 0,0-5-24,0-6 1,2-4 91,4-8 0,-5 1 172,5-1 0,-4 2-106,-2 5 1,6-3 173,0 8-17,7 0 1,-9 13 350,8 4-145,-1 5 1,1 1-105,-1 0 0,-7 7 177,2 5 1,-4 3-101,-2 2 0,0 1-139,0-1 0,0 6-63,0 0 0,-2 6 2,-4-6 1,2 6-271,-7-6 1,1 0 101,-2-6 1,-1 0-650,7 1 272,-7-9 69,11-1 335,-6-8 0,8-8 110,0-3 0,8-5-69,3-1 1,5 0 28,1 0 0,0 1 313,1 5 0,-1 3-124,0 8 0,-5 0 21,-1 0 1,-7 8-119,2 3 1,-6 12-32,-6 6 1,-4 6-59,-7 5 0,-6-2-142,0 9 1,-8-1 75,3 6 0,-5-1-113,-2 1 0,3-6-125,3 1 1,-2-9 65,8 2 1,-8 3 236,2-3 1,3-2-112,-3-9 0,8 2 402,-2-8 0,-1 0 189,7-6-308,-4-7 1,17 3 59,-7-7 1,7-2 148,-2-10 1,14-5-691,9-12 0,8-4 184,10-8 1,-1-5-84,1 0 0,5-5 78,0 11 1,-1-1 332,-10 18 0,-4-4 85,-8 9-105,0 5 0,-1 1-33,-5 12 0,-3 5 311,-8 12 1,0 2 10,0 4 0,0 4-94,0-5 0,0 5-258,0 2 0,0-7 81,0 1 1,6-8-178,-1 2 0,9-5 20,-3-7 1,7-1-57,5-4 1,-2-4-110,8 3 1,-6-5-297,6-5 0,-6-5-161,5-7 0,-6-3 244,1-3 1,-4 4-114,-2-4 0,-5-2 108,-1 2 1,-7 0-552,2 6 507,-4-1 0,-4 3 98,-4 4 0,2 3 149,-7 8 1,-7 4 176,-5 7 0,-6 1 599,6 11 1,-13 4-401,1 2 0,-5 3 496,0 3 1,3-1-316,-3 1 1,-2 0-45,1-1 1,-5-5-177,6 0 0,-8-2-356,2 2 0,3 1-75,3-7 1,3-2-465,3-9 1,5 1 55,0-7 0,14 0-131,-2-6 668,11 0 0,0-8-166,12-3 1,11-5 258,12-1 0,5 6 198,7-1 0,5 8 408,12-2 0,-3 6-198,9 6 0,-5 0 135,10 11 1,-3-3-6,9 9 0,-2-10-162,2-1 0,-4-1-618,4 7 1,2-9 318,-3-3 1,-2 2-443,-3-3 0,-4 1-271,10-6 0,-12 0-1686,-5 0 2326,-4-8 0,-4 7 0,-4-9 0,-6 0 0,-3-1 0,-3-1 0</inkml:trace>
  <inkml:trace contextRef="#ctx0" brushRef="#br0" timeOffset="3166">4817 277 8066,'17'-17'0,"-1"-1"91,-5 1 1,-1 7 529,-4 5-453,-4-5-49,5 8 0,-14 2-117,-5 12 1,-11 11 112,-6 6 0,-3 11-183,-3 6 0,-5 4 94,-1 2 1,-5-6-125,6 0 1,-1-2 49,7 2 0,7-9-88,4-8 1,6-6 59,5 6 1,4-14-391,8 2-143,0-3 0,2-5 264,4-3 0,6-4 149,11-2 1,-4 0 195,4 0 0,-2 2 267,2 4 0,-4 5 51,4 12 1,-5 4 305,-7 8 1,3 7-296,-9 4 0,7-2 227,-6 3 1,0-7-110,-6 6 0,0-8-94,0 3 0,0-7-565,0-5 1,5 2 212,1-8 1,2-2-719,-2-9 0,-5-3 169,5-3 0,-2-4-119,2 4 0,-2-14 119,7-9 548,-7-1 0,4-22 0,-8 4 0</inkml:trace>
  <inkml:trace contextRef="#ctx0" brushRef="#br0" timeOffset="4050">5336 156 8694,'10'-10'1050,"-1"3"-1145,-3 7 1,-4 2 815,4 3 1,-3 5-180,3 7 1,-4 6 34,4 0 1,-4 8-342,-2-2 0,0 4-205,0 1 0,0 1-102,0-1 0,0 1-388,0-1 1,0-5-487,0 0 0,0-8 490,0 2 0,0-9-1181,0-3 501,0-7 1001,0 4 1,0-16-13,0-3 1,0-11-40,0-1 0,0-7 43,0 1 1,8-6 138,3-5 0,6 3 141,6-3 0,2 9-104,4 3 0,4 12 422,-4-1 0,3 5-222,3 1 1,-6 3 79,0 8 0,-8 2 44,2 4 0,-4 5 189,-2 12 0,-1-3-224,-5 3 1,-3-2-52,-8 2 1,0-2-456,0 8 1,-2-2 160,-4 2 0,-3 3-295,-9-3 0,-1-2 138,-4 2 0,-2-8-36,-4 2 0,-2-6 33,8-5 1,-2-3 84,2-3 0,10-4-62,-4 4 213,3-12 1,-1-4-115,3-7 0,5-2 30,7-4 1,7 4-168,5-4 1,3 3 175,2 3 0,7 0-13,-1-1 0,2 7 54,-2-1 0,-10 9 351,4-3 37,-3 4 511,-5 2-600,-1 0 0,-10 8-96,-4 3 1,-3 4-519,-8 3 0,-7 5 210,1 0 0,-7 6-232,1-6 1,2 6-20,-2-6 0,6 5-212,-6-4 0,8 4 268,-2-5 0,-2 8 86,2-2 1,0 6 314,6 5 0,-3-2-133,-3 8 0,8 3 128,-8 8 1,8-3-22,-8 4 1,3-5 241,3-1 0,2-8-11,3-3 0,-1-7 424,7-5-385,0-4 1,10-9-21,8-5 0,3-13-204,19-15 0,5-8 76,13-10 0,2-3-268,3-8 1,3 7-207,3-7 0,-1 2 51,-5 4 0,-3 5 235,4 6 0,-4 10 10,-3 2 1,-6 1 94,-5 11 0,2-1 320,-1 6 0,-7 2-11,-5 4 0,-8 3-88,2 8 0,-9 1-180,-3-1 1,-7 6 149,2 0 0,-4 6-449,-2-6 1,-10 8-167,-7-2 0,-8 3-283,-10 3 0,-5-1 172,0 1 1,-7-6-312,7 0 0,-6-10 288,6-2 0,-1-7-18,7-10 1,1 0 85,4 0 0,-3-4 122,3-8 0,4-3-259,2-20 1,2 1-134,-2-18 626,11-4 0,-11-21 0,13-1 0</inkml:trace>
  <inkml:trace contextRef="#ctx0" brushRef="#br0" timeOffset="4321">5526 571 8070,'0'-17'119,"-2"9"3,-3 8 1,1 10 90,-8 13 0,1 4 380,-7 7 1,7 3-171,-1 3 0,6 2-96,-5 4 0,7 4-73,-2-4 1,-1-3-34,1-3 0,2 0-523,10-5 1,3 3-82,9-9 0,-1-4-288,0-2 1,6-9-25,0-3 1,2-7 306,-2 2 0,2-4-138,4-2 273,-4 0 0,-7-6 135,-1 0 482,0 1 1,-2 6 870,-3 5-861,-4 4 1,-8 9 68,0 4 1,-2-2 279,-4 8 1,-4-6-320,-7 6 0,2-6-27,3 6 0,-1-8-943,7 2 0,0-10 418,6-1 1,2-8 147,4 2 0,11-12 0,10-4 0</inkml:trace>
  <inkml:trace contextRef="#ctx0" brushRef="#br0" timeOffset="4792">6546 917 8584,'0'17'509,"0"0"1,0 3-1110,0 3 0,0-4 1958,0 4 1,2-4-539,4-2 1,-4 1 38,4-1-434,-4 0-291,5 1 0,-5-7-1623,4 1 884,4-8 0,-6 3-1293,7-7 1517,-7 0 0,6-7-119,-5-5 1,-3-11-168,4-6 0,-2-9 317,2-3 0,1-5 562,5 6 1,9-6 46,-4 5 1,18 3 197,-1 9 1,11 4-203,-5 8 0,2 7 183,-1 5 1,-5 3 230,4 2 0,-5 2-204,-6 3 0,2 11 75,-8 7 1,0 2-156,-6-2 1,-7-2-362,-5 8 1,-3 0-83,-2 5 0,-2 1-314,-3-1 1,-5 1 228,-7-1 1,-6 1-140,0 0 1,-8-8-189,2-4 1,2-4 145,-2-2 1,2-7 193,-1-5 0,-3-5-63,8-5 0,2-5 512,9-7 1,-1-6-109,7 0 1,2-2 219,10 2 0,5 3-209,12-3 1,-1 4-47,6 2 0,1 5-301,6 1 0,-6 1 172,-1-1 1,-1-3-293,2 8 0,-4-1 87,-8 1 0,1 4-1352,-1-4-45,-7 4-120,-3-5 1675,-7-3 0,-7-7 0,-3 0 0</inkml:trace>
  <inkml:trace contextRef="#ctx0" brushRef="#br0" timeOffset="5000">6962 363 8062,'0'-17'894,"0"8"1,0 3-483,0 12 94,0 11-273,0 2 1,0 19 514,0-3 1,0 11-283,0 0 1,-2 6 150,-4 6 0,4-2-243,-4 7 0,-2-2-368,3 3 1,-1-1-158,6-11 0,2 2-356,4-14 0,-3-1-386,9-10 0,0 1 465,5-7 1,0-5-691,0-7 0,1-7 412,-1 2 1,2-8-536,4-10 1241,-4-7 0,14-15 0,-6-1 0</inkml:trace>
  <inkml:trace contextRef="#ctx0" brushRef="#br0" timeOffset="5225">7619 277 8052,'15'-17'879,"-3"-1"1300,-5 9-1169,1 1-561,-6 8 0,6 2 60,-8 4 1,-6 3 360,0 9 1,0-7 24,6 1 0,0-1-374,0 7 1,10-3-75,7-4 0,10 3-222,13-8 1,5-1-200,6-5 1,1 0-120,0 0 0,-2-1-425,-4-5 1,0 4-1001,-11-4 1,3 4-38,-9 2-289,-4 0 0,-2 2 927,-11 4 1,-6 3-354,-12 9 1270,-11 7 0,-10 2 0,-8 7 0</inkml:trace>
  <inkml:trace contextRef="#ctx0" brushRef="#br0" timeOffset="5521">7947 709 8052,'-9'20'376,"3"3"1,-2-2-24,2 8 0,1-1 157,5 7 1,5 0 2,1-1 1,2 1-11,-2-1 0,-4 1-65,3-1 1,-3 1 153,-2 0 0,0 1-865,0 4 1,-7-3 261,-5 3 0,-3 3-216,-3-3 0,-5 0 249,0-5 1,-6-2-915,6-5 1,-5-8 87,4-9 1,-4-7 59,5 2 0,-6-8 363,6-10 1,0-1 260,5-16 0,9 0 532,3-5 1,4-7-344,2 1 0,8 1 95,3 11 1,10-1 6,2 12 0,8-3 172,-2 15 0,-2-1 86,2 6 1,-2 0 228,1 0 0,3 7-237,-8 5 0,2 5 26,-2 6 1,-3-1-309,3 6 1,-4-5 73,-2 6 0,6 0-1043,0 6 0,6-7 518,-6 1 0,6-6 312,-6 6 0,8-8 0,-4 4 0</inkml:trace>
  <inkml:trace contextRef="#ctx0" brushRef="#br0" timeOffset="5830">8985 1643 7990,'-10'-8'851,"3"7"1,7-5 1162,0 12 0,0 3-1109,0 8 0,0 3-109,0 3 1,0-4-385,0 4 0,0 2-158,0-2 0,7 0-452,5-6 0,3-1 212,2-5 0,1 3-586,-1-9 1,2 1-18,4-6 1,-4-7-271,5-5 1,0 2 467,0-1 1,-7-3 110,-6-9 1,-7 4 198,2-4 0,-4-2-120,-2 2 1,-8 0 393,-3 6 0,-7 1-149,-5 5 1,-4-3-525,-7 9 0,-8 1 480,-5 10 0,-10 11 0,-5 10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2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7937,'-17'0'0,"0"0"2205,7 0-1556,-5 8 1,11 1-265,-7 9 1,7-7-193,-2 1 1,4 1-162,2 10 1,0-2 16,0 8 0,0-2-143,0 2 0,0 4 191,0-4 0,0 3-62,0 3 0,0-1 192,0 1 1,0-6-40,0 0 1,0-1 384,0 7-211,8 0-177,-6-9 0,7 5-51,-3-8 0,2 6-101,3-6 0,7 0-215,-1-6 1,0-1 109,6-5 0,2 3-77,-2-8 0,8 1-467,-2-1 1,-2-4 255,1 4 0,-4-4-412,4-2 0,-1-8-14,2-4 1,-2-3-112,-4-2 1,-4-2 896,4-4 0,-3-4 0,-3-8 0</inkml:trace>
  <inkml:trace contextRef="#ctx0" brushRef="#br0" timeOffset="235">294 277 7801,'-10'0'4515,"-5"0"-3344,13 0-383,-6 0-318,8 0 1,8 6-144,4-1 1,3 3-660,2-2 0,3-4-190,3 4 0,-4-5-498,4-1 1,2 0 520,-2 0 1,0 0 498,-6 0 0,8-7 0,2-3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1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467 105 8561,'0'-27'-10,"0"8"646,0 7 160,0 8 0,13-5-356,5 3 0,3 4-201,-4-4 0,0-2 109,1 3 0,-1-1-118,0 6 0,1 2-59,-1 4 1,-6-4 42,1 3 1,-6 5-49,5 1 1,-5-1-31,6 2 1,-7-7-195,7 7 0,-6-6 22,5 5 1,-7-5-336,2 5 1,-2-7-1498,1 2 1400,-3 4 0,6-1-267,-8 9 1,-8-1-21,-3 0 755,-5 8 0,-16 2 0,-5 8 0</inkml:trace>
  <inkml:trace contextRef="#ctx0" brushRef="#br0" timeOffset="725">35 796 8489,'-12'12'154,"1"-1"-241,7-7 24,-4 12 1,10-14 691,4 3 0,3-8-190,9-3 0,1-8-51,4 3 1,-2 3-190,8 2 1,-8 4-236,2 2 0,2 0 14,-2 0-450,0 0 342,-13 8 0,3 2 126,-7 7 0,0 2 14,-6 4 1,0 2 180,0 4 0,0 2-202,0-8 1,-6 6 341,0-6 0,-5 0-59,5-6 1,0 0 376,6 1-408,0-9-381,0-1 123,0-8 0,8-4-206,3-7 0,11-3 50,1-15 0,13-5-102,-1-7 1,11-7-354,0 2 1,6-10 236,5-1 0,-1-3-395,8 3 1,-7 3 369,7-4 0,-3 4 124,3 3 1,-5 4-26,-7 1 0,-6 12 47,0-7 0,-2 16 570,3-3 1,-5 3-276,-8 7 0,-1-3 949,-4 10 0,2 3-463,-8 2 1,0 4-169,-6 2 0,-2 8-261,-3 3 0,1 5 145,-7 1 0,0 8-40,-6 4 1,0 6-39,0 5 1,-2-2 35,-4 8 1,-3 1-104,-9 4 1,-1 1 172,-4 0 0,4 0-53,-4 0 0,4-8-46,1-4 1,9-3 86,3-2-294,4-9 172,2-1 1,0-7 15,0-1 0,8-2-16,3-3 0,10 1-123,2-7 0,6 0 67,-6-6 0,8-2-382,-2-4 1,3-3-61,3-9 1,-2 3-221,-4 3 0,-4-5 191,-8 0 1,0 0-66,0-7 1,-5 3 138,-1-2 1,-7 4 52,2-4 0,-4 4 338,-2 2 1,-8-1-136,-3 1 0,-5 2 521,-1 3 0,0-1-22,0 7 1102,7-8-960,-5 5 0,15-9 20,0 1 1,3 6-188,15-1 1,-3 1-42,14-7 0,-2 1-210,2 0 1,3 5 97,-3 1 0,4 7-603,1-2 0,-1 4 258,-4 2 0,2 0-660,-8 0 0,5 0 72,-4 0 1,4 0-205,-5 0 1,0 6 325,-5 0 0,-3 7-103,-3-1 0,3 3-461,-3 2 1130,-5 1 0,9 7 0,-7 1 0</inkml:trace>
  <inkml:trace contextRef="#ctx0" brushRef="#br0" timeOffset="877">2300 1073 8313,'0'17'-694,"0"-5"-15,0-1 0,0-5 709,0 6 0,0-1 0,0 7 0,0-1 0,0 0 0</inkml:trace>
  <inkml:trace contextRef="#ctx0" brushRef="#br0" timeOffset="982">2300 1367 8312,'0'17'1590,"-8"-7"-1383,6-2 365,-5-8-2187,7 0 1615,7 7 0,3 3 0,7 7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33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8134,'0'-17'3645,"0"7"-2792,0 3-294,8 7 410,-6 0-165,5 0-568,-7 0 0,0 7 4,0 5 0,0 5-200,0 6 0,0-4-89,0 4 0,0 2-125,0-1 1,0 0-60,0 0 0,0-5-277,0 4 0,0-4-171,0-2-325,0-7 342,0 5 345,8-13 1,2 4 44,7-12 1,0 2 124,0-7 0,1 1 16,-1-1 1,0-3 91,1 8 0,-1 1 263,0 5 1,-5-6 551,-1 0-601,-7 0 1,4 14 75,-8 4 0,-8 3-44,-3 2 0,-5 3-164,-1 3 1,0 2-93,-1 3 1,1 5-229,0-4 0,-1 5 143,1 7 1,0-5-99,0 5 1,5-3 172,0 2 0,9-3-56,-3 3 0,2-3 318,-2-3 1,4 1-91,-3 0 1,3-3 191,2-3 1,2 2 78,3-8 1,-3 0 41,4-6 0,2 1-42,-3-1 0,3-6 66,-2 1 0,-4-6 158,4 5-51,-4-7-241,-2 4 0,1-8 144,5 0-272,-4 0 1,6-2-180,-8-4 0,8-6-304,3-11 0,4-3-112,3-9 0,1-2-471,4-3 0,4-12-113,7-11 1,1-6 233,0-6 1,-1 2-690,1-8 0,1-2 740,-15 37 1,-1 0 0,16-40 239,5-1 0,-3 8 413,2 10 1,-3 8-37,3 3 0,-9 12 368,-2 6 0,-8 9 722,2 2-185,4 8 1,-8 4-162,4 11 1,-4 4 1013,-1 2 1,-1 0-504,0 0 0,2 8-250,4 3 1,-3 5-407,3 1 1,2 0-242,-2 0 1,2 1-100,-2-1 0,-4 6-133,4 0 1,-4 0-970,-1-6 622,-9 8 280,7-5 1,-15 12-890,5-3 1,-4-2 374,-2 2 0,-2-2-210,-4 2 1,-9 3 300,-8-3 1,-8 4 240,2 1 0,-1-5 20,1 0 1,-4-6-48,4 6-16,-3-8 0,3 6-211,0-4 0,8-10 109,-2 5 1,4-7-533,1 1 437,9-5 375,-7-7 217,15 0-173,1-7 0,9-3-22,8-7 0,3 0 177,3-1 1,-2 1 474,8 0 1,-6-1-283,6 1 0,-6 7 324,5 5 0,-6 3 251,1 2-513,4 0 0,-8 2-130,4 3 1,-12 5-116,-5 7 1,-4 3-5,-2 3 0,-2 4-291,-4 7 0,-3 8-264,-9 5 0,-7 2 239,-3 3 0,1 0 80,-2 0 0,8-2 60,-2-4 1,3 2 593,3-7 1,6-1-172,-1-5 0,8-7 43,-1 1 1,10-8-117,7 2 1,5-3 53,6-3 1,-2-6 29,8 1 1,-2-8-127,2 2 0,4-5-555,-5-1 1,3-1 229,-2-5 1,2 2-190,-8-8 1,0 1 138,-6-6 0,-2-1 16,-3 1 0,-4 0 127,-8-1 0,0 1 123,0 0 0,-4 5 252,-8 1 1,-1 7-157,-16-2 1,0 4-204,-5 2 1,-1 0 116,0 0 0,7 2-1452,-1 4 1,8-2 232,-2 7 1,5-5 1059,7 6 0,3-1 0,8 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35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191 778 8085,'17'0'722,"1"-1"138,-1-5 0,8 2 919,4-8-1191,11 9 1,-1-7-92,7 4 1,0 4-57,6-4 0,-6 5-761,0 1 1,-6 0 306,6 0 0,-13 0-254,2 0 0,-10 0 269,3 0 0,-12 5-2271,1 1 1208,-11 0 0,2-4-1247,-8 4 2308,0-5 0,-8 7 0,-2-8 0</inkml:trace>
  <inkml:trace contextRef="#ctx0" brushRef="#br0" timeOffset="233">710 519 8085,'0'-10'2488,"0"3"-1656,0 7-694,0 0 28,-8 0 0,1 7 509,-5 5 1,-3 5-158,3 6 0,-3-2 28,-3 8 0,-5 2-257,0 9 1,-7-1-74,1 7 0,-10 6-178,-1 5 0,-6 7 141,6-7 0,-7 9-2210,7-3 1536,0-3 390,5-1 0,1-9-1306,-1-4 1,8-3 278,4-9 1,6-7-1216,5-4 1559,-3-4 788,5-9 0,1-2 0,1-8 0</inkml:trace>
  <inkml:trace contextRef="#ctx0" brushRef="#br0" timeOffset="437">208 1072 8509,'-5'12'1266,"-1"-1"0,-8 3-322,3 9 0,1-2-131,-1 8 1,5-2-432,-6 2 0,9 3-205,-3-3 1,4 2-571,2-2 0,0 3 319,0-3 0,6-4-972,-1-2 1,9-4 624,-3-1 1,5-1-1154,1 0 0,0-7 1574,1-4 0,7-4 0,2-2 0</inkml:trace>
  <inkml:trace contextRef="#ctx0" brushRef="#br0" timeOffset="763">572 1384 8041,'17'-8'127,"0"4"-55,0-7 0,8 5 1307,4-6 1,4 1-647,1-6 0,1 5-311,0 0 0,1 1-164,5-6 0,-5 1-839,4 5 1,-5-5 162,-6 5 0,-4 1-521,-8-1-7,0 7-730,1-12 1031,-9 15 0,-9-7 214,-11 8 1,-5 0 585,-1 0 1,0 0-222,-1 0 0,1 0 716,0 0 1,0 0-153,-1 0 1,1 2 145,0 4 0,-1 3 49,1 8 0,6 3 366,-1 3 1,6-2-367,-5 8 1,7-6-262,-2 6 1,4-1-259,2 7 0,8-6-84,3 0 1,13-8-240,4 2 0,7-6 42,5-5 0,12 1-162,12-7 0,-3 0-1758,2-6 0,1-2 2027,5-4 0,0-4 0,0-7 0</inkml:trace>
  <inkml:trace contextRef="#ctx0" brushRef="#br0" timeOffset="1316">2214 882 9235,'-9'8'2867,"-1"1"-2162,4 9 1,5-1 21,-5 0 0,2 8 443,-2 4-772,4-4 0,-5 8-223,7-4 0,0-2-393,0 1 0,1-5-503,5 6 0,-2-8 89,8 2 0,-1-9-289,6-3 1,1-1 227,-1 2 1,-5-5-1642,-1-7 2334,1 0 0,5 8 0,0 2 0</inkml:trace>
  <inkml:trace contextRef="#ctx0" brushRef="#br0" timeOffset="1791">2664 623 8036,'27'-17'570,"-4"-1"1,4 1-286,2 0 1,5-1-248,7 1 0,-3 2 233,8 3 0,0-1 436,6 7 0,-2 0-356,-4 6 1,2 0-290,-7 0 1,5 0 25,-6 0-104,0 0 178,-5 0 1,-8 6-67,-4 0 1,-2 5 108,2-5 1,-9 7-137,3-1 0,-6-2-64,1 1 1,1-5-96,-7 5 0,2-5 57,-2 6 0,-3-7-290,9 7 141,-8-8 1,5 9 133,-3-7 0,-4 2-259,4-3 116,-4-3 58,-2 14 0,0-12 194,0 7 0,0-5 29,0 5 0,0-5 132,0 6 0,-2-1-46,-4 7 1,4-1 176,-4 0 1,-1 2-85,1 4 0,-6-1 42,7 6 1,-7 3 434,6 9 0,-5-1-260,5 7 1,-5-6 123,5 6 0,-8-5-201,3 5 1,-3-8-187,3 3 1,-4-11 178,3-1-712,-3-8 296,5 4 1,-5-7-216,3-1 279,-3 0 0,-3-7-902,1-4 1,0-4 386,0-2 0,-6 0-836,-1 0 0,-1-6 242,2 0 0,2-9-17,-8-3 1,3 1 299,-3-6 776,-4-4 0,-2-7 0,-9-11 0</inkml:trace>
  <inkml:trace contextRef="#ctx0" brushRef="#br0" timeOffset="2388">2785 778 9778,'10'0'1751,"-1"0"-892,-3 0 1,-4 2-302,4 4 0,1-2-280,-1 7 1,0-5-220,-6 6 1,0-1-197,0 7 0,0-1 134,0 0 0,0 0-65,0 1 1,-6-1-682,0 0 0,1-5-50,5-1-809,-8-7 1047,6 4 0,-4-10-15,12-4 1,4-3 215,7-9 0,0 3 253,1 3 1,5-3 39,0 4 1,2 1 233,-2-2 1,-4 9 630,4-3 1,-4 4-434,-2 2 0,-5 0 1088,0 0-995,-9 0 1,5 8-98,-8 3 1,-2 4-108,-4 3 0,-3-1-192,-9 0 0,1-1 309,0-5-793,0 5 345,-1-7 0,1 7-197,0-5 1,7-1-22,4-4 727,4-5-288,2 15 0,8-14 165,4 4 0,3-5-137,2-1 0,6 0-108,0 0 1,6-1-160,-6-5 1,0 4-401,-5-4 1,-7 4-1432,1 2 1423,-8 0 1,3 2-89,-7 4 1,-9 3 127,-9 9 1,-1-1 263,-10 0 1,0 6-145,-5 0 563,-1 0-252,1-5 0,5 3 396,0-4 0,8 4 1849,-2-9 1287,11 3-2566,5 3 0,16-9 23,9-3 1,3-4-379,13-2 0,-1 0-467,13 0 1,-2-2-569,2-4 0,2 2-691,-7-7 1,5 5 1146,-6-6 0,1 1 0,-7-6 0</inkml:trace>
  <inkml:trace contextRef="#ctx0" brushRef="#br0" timeOffset="3342">4151 381 7965,'0'-18'-292,"-7"9"866,5 1 1099,-6 8-1199,8 0 0,0 2-145,0 4 1,0-2 221,0 7-273,0 8-75,0 1 0,0 5 55,0-8 1,0 0-54,0 0 1,2 1-119,4-1 0,-4 0 77,3 1 0,3-1-101,-2 0 1,1-5-392,-1-1 0,-2-5 213,8 6 0,-7-9-518,7 3 0,-6-4-61,5-2-936,1 0 266,5 0 53,0 0 959,-7 8 1,-2-4 115,-8 7 1,-8 3 404,-4 9 0,-5-2-215,-6 8 1,-2-2 949,-4 1 0,-2 5-522,8-4 1,-5 3 854,5 3 0,-1 0-339,7-1 1,2-5-266,3 0 1,5-2-310,7 2 0,0-2-110,0-4 1,0-4-261,0 4 1,7-4 107,5-2 0,3-5-111,2-1 0,7-5 70,-1 6 1,0-8-218,-6 1 1,0-3-5,1-2 0,-1-7-80,0-5 0,-5 2 139,-1-1 0,-1-1-25,1-5 0,3 0-227,-8-1 0,1-5 132,-1 0 0,-4-2-637,4 2 1,1-4 365,-1-7 0,2-8-1177,-2-5 1709,3-3 0,8-17 0,1-4 0</inkml:trace>
  <inkml:trace contextRef="#ctx0" brushRef="#br0" timeOffset="3956">4791 87 7965,'27'-18'1216,"-4"1"0,-2 2-597,2 3 0,-4 3-550,4 3 0,2 4 289,-1-4 1,-1 4 231,-6 2 1,6 2-198,0 4 1,-2 4-157,-9 7 0,3 6-309,-3 0 0,1 6 109,-1-6 1,1 8-227,-7-3 0,5-1 21,-5 2 0,0-6-33,-6 6 0,0-2-3,0 2 1,0 1-124,0-6 1,0 1 83,0-2 0,-2-4 78,-4 4 0,-3-4-308,-9-2 0,1 1 161,0-1 1,-1 0-348,1 1 0,-8-3 175,-4-4 0,-1 3 72,1-8 0,-4 1 162,4-1 0,2-4 37,-2 4 1,8-4 315,-2-2-107,4 0-140,9 0 565,-5 0-252,13 0 7,-6 0 1,22-6 135,3 0 1,20-7 238,3 1 0,2 3-193,4-3 0,4 2 69,2-1 1,2-3-206,-14 9 1,7-1-9,-7 6 0,-5 0-284,-7 0 1,-8 2 84,-3 4 1,-2 3-67,-9 9 0,0 1-139,-6 4 0,-4 2-88,-8 4 0,-1 3 103,-16-3 0,2 9-70,-2 3 0,-7-1 446,7-5 0,-7-1-87,7 1 1,4 1 454,2 5 0,-2-5-162,2 5 0,7-5-30,11-1 0,-3-3-36,2-3 1,2 2 31,10-8 0,4 6-211,7-6 0,6-2-213,0-9 0,8 1-79,-2-7 0,1 0 134,-1-6 0,2 0-55,-8 0 1,6-2-1,-6-4 0,6-4-9,-6-7 0,-6 0 134,-6-1 1,-7 1 165,2 0 1,-4-6-1,-2 0 1,-2 0 146,-4 5 1,-3 1 154,-9 0 0,-7 5-142,-3 1 1,-5 7-275,-2-2 0,1 4 107,-1 2 1,1 0-1019,-1 0 0,8 0-1462,4 0 2247,12 8 0,3 1 0,8 9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3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277 433 8733,'2'-10'-1857,"4"5"2607,4 3 1,13-4-333,0 0 0,2 0 237,-2 6 0,2-5-370,4-1 0,9-2-337,-3 2 0,9 4 27,-4-3 1,6 3-179,-5 2 1,-1 0-14,-5 0 1,-7 0 116,1 0 1,-8 0-635,2 0 1,-9 0-179,-3 0 911,-7 7 0,4 3 0,-8 7 0</inkml:trace>
  <inkml:trace contextRef="#ctx0" brushRef="#br0" timeOffset="274">1 761 9077,'17'-7'822,"0"5"-769,1-4 1,9 2 233,7-2 1,1 5 143,5-5 0,4 4-72,2 2 0,4-6-130,2 0 1,0 1-171,0 5 1,0-6 43,0 0 0,0-5-240,-1 5 1,-1-6-150,-3 6 0,-5 1-396,-8 5 0,-5-6 327,0 0 1,-14-2-163,3 3 1,-11 3-1035,5-4 1551,-8 4 0,-4-6 0,-10-1 0</inkml:trace>
  <inkml:trace contextRef="#ctx0" brushRef="#br0" timeOffset="586">710 1 8028,'-12'0'45,"1"0"-374,7 0 2311,-4 0-1460,16 0 0,3 1 471,12 5 1,-1 6-340,6 11 1,9-2-186,9 8 0,4 0-127,2 5 0,0 1 53,0-1 0,0-5-198,-1 0 1,-1 0 46,-4 5 0,-3-1-206,-9-4 1,-1 4 67,-4-5 1,-4 3-202,-8-2 1,-7 2 11,-5-8 1,-5 8-93,-5-3 1,-7 5-137,-11 2 1,-6-1-360,-11 1 1,-4 5-455,-8 0 0,0 1 459,0-7 1,-6 1-1834,1 0 2315,7-1 1,0 1 0,6-1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3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8065,'2'-10'1164,"4"5"1,-3 3-487,9 2 1,-1 2-167,7 3 0,-3 7-159,-3 11 0,3-2 77,-3 8 1,-3-6-111,3 6 1,-7-6-269,7 6 1,-6-2-216,5 1 1,-5 3-495,6-8 1,-7 6-998,7-6 0,-6-6 1654,5-5 0,1-1 0,5 7 0</inkml:trace>
  <inkml:trace contextRef="#ctx0" brushRef="#br0" timeOffset="407">520 225 8065,'17'-19'400,"0"-4"1,6 4 584,0-4 0,8 2-772,-2-2 1,5 3 34,7-3 0,-5 6 111,5 5 1,-5-1-90,-1 7 1,-3 0-142,-3 6 0,2 0 72,-8 0 1,0 8-107,-6 4 0,1 3 88,-1 2 0,-5 1-150,-1-1 0,-5 0-4,5 1 0,-7-1 120,2 0 1,-2 0 71,2 1 1,-5-1-97,5 0 1,2 3 180,-2 3 0,-1-4-75,-5 4 0,0 2 112,0-2 1,0 8-81,0-3 0,-1 5 9,-5 2 0,-2-1-339,-3 1 0,-5-1 122,5 1 0,-3 0-98,3-1 0,-5 1 30,5-1 1,-3-5 3,3 0 1,-5 0-117,5 5 0,-3-5-158,3 0 1,-4-8-83,3 2 1,2-4-285,-1-1 1,5-7-1958,-5 1 1886,-1-8 1,-5 3-36,-1-7 1,1-2 299,0-3 1,0-5-450,-1-7 1,-5-8 903,0-4 0,-8-11 0,5-5 0</inkml:trace>
  <inkml:trace contextRef="#ctx0" brushRef="#br0" timeOffset="870">623 433 9240,'12'0'2141,"-1"0"-1291,-7 0-403,4 0 0,-8 8-230,0 3 1,0 4-300,0 3 0,-2-1 77,-4 0 0,2 1-218,-7-1 1,7-6-310,-2 1 217,-3-8-694,7 3 281,-6-7 199,8 0 0,0-1 287,0-5 0,2 4 276,4-4 1,-2-2-7,7 3 289,1-9 0,5 6-11,0-3 1,-5 1-94,-1 5 0,-1 1 599,1-8-529,5 8 1,-12-5 428,7 3-272,-7 4-511,11-6 35,-13 8 146,6 0-56,-8 8 0,0 2 22,0 7 0,0-5 200,0-1 1,-2-1 23,-4 1-359,4 5 0,-7-7-148,3 8-358,4-7 474,-6 5 1,8-11-294,0 8 44,0-8 126,0 3 396,0-7-445,0 0-446,0-7-358,0 5-733,0-14 1800,0 7 0,8-9 0,2 1 0</inkml:trace>
  <inkml:trace contextRef="#ctx0" brushRef="#br0" timeOffset="1292">779 571 6554,'-10'0'1614,"-5"0"1,11 0-399,-7 0-788,-1 0 1,-5 6-363,0 0 0,5 5 100,1-5 0,5 7-1071,-6-1 0,8-2 905,-1 1 0,-5 1 0,0 5 0</inkml:trace>
  <inkml:trace contextRef="#ctx0" brushRef="#br0" timeOffset="1508">554 848 7974,'0'-12'338,"0"1"1,0 5-30,0-5 0,4-1-197,8-5 0,1 5 319,16 1 0,0-1 287,5-5 0,1 0-537,-1-1 0,-1 7 43,-4-1 0,2 8-1019,-8-1 0,0 3 301,-6 2 494,0 0 0,1 7 0,-1 3 0</inkml:trace>
  <inkml:trace contextRef="#ctx0" brushRef="#br0" timeOffset="1708">537 1055 7974,'-10'0'1030,"3"0"1,10-2-412,9-3 1,1-5-55,16-7 0,0-1-259,6 1 0,-1 0-345,1 0 0,5 1-1485,1 5 0,-1-5 1524,-6 5 0,-7-5 0,-2-1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27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69 414 8035,'0'-27'0,"8"4"409,4 12 0,5-5-356,6 5 1,-2-5 744,8-1 1,-2 2-400,2 3 0,1-1-353,-7 7 1,6 0-70,-6 6 1,0 0-133,-5 0 0,-7 6-12,1 0 1,-7 13 156,7-2 0,-8 4 618,2-3 0,-4 7-257,-2 3 0,-6 3 473,0-2 0,-7 4-303,1-5 0,0-1-95,-5 2 0,9 0-260,-9 6 1,4-7-99,-5 1 0,1-8-450,0 2 0,5 2 296,1-2 0,5-1-1724,-5-11 1322,7 4 0,-6-13-1327,4 4 555,4-4 693,-5-2 0,7-8-92,0-3 0,-6-5 659,0-1 0,-7-8 0,3-2 0</inkml:trace>
  <inkml:trace contextRef="#ctx0" brushRef="#br0" timeOffset="158">190 604 8035,'10'-9'3064,"5"1"-1874,-13 8 56,14 0 0,-12 0-594,7 0 0,-5 0-165,5 0 0,-5 6-148,6-1 0,-7 7-883,7-6 0,-8 7 454,2-1 1,-3-3-446,3 3 1,-4-1-329,4 7 0,-4-1-1043,-2 0 0,-2 1 1906,-4-1 0,-4 0 0,-7 0 0</inkml:trace>
  <inkml:trace contextRef="#ctx0" brushRef="#br0" timeOffset="401">104 829 8035,'-8'10'0,"-1"-1"196,-9-3 0,7 2-228,-1 3 0,7 3 1171,-7-9 0,6 3-479,-5-2 0,7-2 1139,-2 7-1377,4 1 1,4 5-360,4 0 0,-2-1-282,7-5 1,1 3 256,5-8 0,0 5-478,1-5 0,-1 0 312,0-6 0,1 0-114,-1 0 1,0-2-168,0-4 0,1 2 18,-1-7 0,-2-3-49,-3-9 0,3 2-85,-3-8 1,1 2 47,-1-2 0,-3-9-133,-3 3 0,-2-5 610,8 0 0,-1-5 0,6-6 0</inkml:trace>
  <inkml:trace contextRef="#ctx0" brushRef="#br0" timeOffset="989">882 16 8035,'17'0'895,"1"0"0,-7-2 301,1-3-700,-8 3 0,3-4-65,-7 12 0,-5-2 22,-1 7 0,-8 6-484,3 6 1,-5 8 117,-1-2 1,0 2-106,0-2 51,-1 3 41,9-13 1,-5 6-310,8-7 0,1-1-41,5 0 0,0-5-74,0-1 0,7-7 92,5 2 1,5-4 11,6-2 1,4 0 78,8 0 0,1-2-129,5-4 0,-7 2 236,1-7 1,-1 7-48,-5-2 1,-4 4 315,-2 2 0,-9 0 254,-3 0-189,-7 0 1,4 8-154,-8 3 0,0 5 108,0 1 0,-8 6-666,-4 0 1,-5 6 241,-6-6 1,4 2-93,-4-2 1,2-4 73,-2 4 0,3 2-265,-3-2 1,-2 1 126,2-7 0,-2 0 205,2 0 1,4 1 72,-4-1 0,4-5 292,2-1 1,1 1 148,5 5 0,-3-6-215,8 1 0,-5-6 330,5 5 0,0-5 147,6 6-638,0-1 1,0 1 216,0-1-1245,0-7 299,0 11 326,0-13 1,0 8 325,0-4-85,0-4 0,0 7 1846,0-3-849,0-4 519,0 6 1,2-3-387,4 1 1,4 0-145,7-6 1,0 6-294,1-1 0,-1 1-88,0-6 0,0 0-139,1 0 0,5 6-37,0 0 0,0-1-887,-6-5 586,0 0 0,1 6-1068,-1 0 0,-7 2 9,-5-3 0,-3-1-379,-2 8 0,0-1 542,0 7 0,2-1-87,4 0 0,-4-5-107,4-1 1132,-4-7 0,13 11 0,4-5 0</inkml:trace>
  <inkml:trace contextRef="#ctx0" brushRef="#br0" timeOffset="1534">1781 604 8035,'0'-17'446,"0"0"0,-2 5 1713,-3 1-305,3 7-904,-6-4-570,8 8 0,8 6 315,3 0 1,5 5-240,1-5 1,2 7 39,4-1 1,4-3-409,8 3 1,-3-8-446,-3 2 0,4 1 151,-4-1 0,-4 0-127,-2-6 0,-4 6-1285,-2-1 0,-5 1-214,-1-6-353,-7 0 1584,4 0 1,-8-8 65,0-3 305,0-4 141,-8-3 1,0 1 54,-3 0 1,-4-6-101,3 0 242,-3-1 1,3 9 1393,1 4-742,7 3-5,-4 8 0,2 2-258,1 4 1,-1 5 256,6 12 0,0 4-207,0 8 0,0-1 0,0 1 0,0-1-227,0 1 0,0 5-76,0 1 1,0-1-551,0-5 1,0-1 274,0 1 1,0-6-595,0-1 1,0-4 385,0 4 1,0-7-540,0 3 1,-6-11 221,0-2 0,-1-7 56,1 2 0,2-4 278,-8-2 1,7-2 316,-7-4 1,6-3 746,-5-9 0,7 5-501,-2-4 1,4 7 1058,2-13 0,0 8-589,0-8 0,6 3-75,0 3 0,7-6-396,-1 0 1,3 0-272,2 6 0,1-6-248,-1 0 0,0-1-510,1 7 0,1-2-962,4-4 0,-4 4 764,4-4 0,2-2-726,-2 2 1,6-8 1612,-6 2 0,8-4 0,-4-1 0</inkml:trace>
  <inkml:trace contextRef="#ctx0" brushRef="#br0" timeOffset="2010">2715 85 8035,'10'-7'572,"5"5"1,-5-6 2262,7 8-856,0-8 741,1 7-1523,-1-7-896,0 8 1,-7 2-1443,-4 4 629,-4 3 481,-2 8 0,0 3-458,0 3 1,-8 4-236,-4 7 0,-3 1-892,-2-1 0,-3-5 813,-3 0 1,6-6 307,0 6 0,1-8 658,11 2 0,-3-6-156,2-5 0,4 3 218,-3-3 1,8-3-281,3 3 0,8-8 226,-3 2 1,10 1-10,2-1 0,0 0 153,-5-6 1,-1 2-208,0 3 1,-5-3-46,-1 4 0,-5 2-47,6-2 0,-9 7 16,3-1 0,-6 3 40,-6 2 0,-3 1-44,-8-1 1,-3 6 292,-3 0 1,2 6 101,-8-6 0,2 2 125,-1-2 1,3-4-179,7 4 0,7-4 168,-1-1-506,8-1 0,-1 0 70,10 1 1,-1-7-39,8 1 1,-1-7 75,7 7 0,-1-8-238,0 1 1,0 3-79,1-2 1,-7 2-53,1-3 0,-6-1-44,5 8 123,-7-1 1,4 7 71,-8-1 0,0 0 36,0 0 0,-6-5-191,0-1 0,0-5-43,6 6-247,0-1 0,8-1-204,4-4 0,11-4 726,5-2 0,13-8 0,3-2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2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413 157 8158,'0'-12'0,"0"1"7,8 7 110,-6-12 1,11 7 27,-7-9 0,6 7 180,-7-1 1,3 3-23,-2-3 1,-4 3 21,3 3-141,5 4 0,-6-8 177,7 5 78,-7 3 287,4-6-227,-8 8-9,0 0 1,0 8 6,0 3 1,0 5-36,0 1 0,0 2-146,0 4 1,0-2 0,0 8 0,-2-8-230,-4 2 1,2-2 118,-7 2 0,1-3-320,-1 3 0,-5-2 133,5 2 1,-10-4-350,-2 4 0,-2-4 104,2-1 0,2-1-32,-8 0 0,6 1 25,-6-1 0,2-6 75,-2 1 0,-2-2-150,8 1 1,-2 3 45,2-9 1,4 7-674,-4-6 208,4-1 91,1-5 292,9 0 1,3-2-56,12-3 0,3-1 175,9-11 0,7 3 87,4-9 1,3-2 215,3 2 0,1-6-103,5 6 1,1-6 544,4 6 1,10-7-288,-4 1 1,3 2 239,-3-2 0,0 8 12,0-2 1,4 4 168,-4 1 1,-4 3-345,-14 3 1,1 5-270,-1 7 1,-7 0-1054,-4 0 821,-3 0 1,-9 0-500,1 0 1,-9 7 241,3 5 0,-6-2-1,-6 1 0,-3 1 75,-8 5 0,5-2 132,1-3 1,-5 3 8,-1-3 307,-12 3 0,14 2 154,-8 1 1,0-7-154,11 1 0,-3-1 227,-3 7 0,-5 1-125,0 4 1,0-2 36,6 8 1,-6 5 47,0 7 0,-6 7 62,6-2 1,-6 6-97,6 5 0,-6-1 111,6 8 0,-2-9-153,2 3 0,4-4 26,-4-2 0,6-8-197,5-4 1,-1 0 98,7-5 1,-6 2-755,7-14-48,-1 0-408,6-6 137,0-7-306,0-3 393,7-22 1,-3 3 298,8-11 1,-6 2 571,5-2 0,1-4 0,5-7 0</inkml:trace>
  <inkml:trace contextRef="#ctx0" brushRef="#br0" timeOffset="308">655 710 8107,'2'-17'-79,"4"-1"-30,-4 1 1,8 0-53,-5 0 1221,-3 7-668,6-5 0,-6 13 643,4-4-225,-4-4-798,13 8 0,-11-5 125,7 7 1,-5 5-81,6 1 1,-7 8 128,7-3 0,-8 10 180,1 2 0,3 8-32,-2-2 1,2 4 141,-3 1 1,-3 3-63,4 3 0,-4-2-94,-2 9 1,0-7-191,0 6 0,0 0 69,0 6 0,0-6-456,0 0 0,-6-9-2,0-3 0,1-1-206,5-10 1,0 0-743,0-6 562,-8 1-404,6-1 245,-6-7-97,1-3 1,-3-7 900,-7 0 0,-1-15 0,1-4 0</inkml:trace>
  <inkml:trace contextRef="#ctx0" brushRef="#br0" timeOffset="575">586 1021 8071,'0'-17'1469,"0"0"-564,0-1 707,0 1-181,0 0-528,8 7-1062,1 3 0,3 7 223,-1 0-652,-7 0 0,6 7 201,-4 5-116,-4-5 349,5 9 1,-7-7 43,0 9 1,0-7 16,0 1 0,0-6 512,0 5-127,0-7-40,0 4-80,0-1-714,8-5 1,-4 6-67,7-8 1,1-2-319,5-4 1,0 2 368,1-7 1,1-1 556,4-5 0,4-8 0,8-2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41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16 8102,'-11'-10'2798,"-1"4"-2012,8 12 1,-9 4-50,7 7 0,-8-6-296,3 1 1,-4-1 43,-3 7 1,7 5-296,-1 0 1,8 0-406,-1-6 0,3 0-55,2 1 0,13-3-274,4-3 0,12 1 75,0-7 0,4 0 282,1-6 1,-1 5-653,-4 1 0,2 6 244,-8-7 0,0 7 785,-6-6 0,-2 7-38,-3-1 1,-4 3 125,-8 2 1,0 1 58,0-1 1,-8 0 294,-4 1 1,-9 5-262,-2 0 0,-8 7-84,3-1 1,-5 4-408,-2 2 0,-7 7 112,-4 4 1,-2 6-128,2 5 0,-2-3-63,7 4 0,1-4-168,5-2 1,3-2 177,3-4 1,6 0 54,11-12 0,5 5 216,7-10 1,0 1-106,0-1 1,9-4 250,9-8 0,7-5-61,9-1 0,8-7 256,5 2 1,8 2 62,3-2 0,5-1 188,-5-5 1,3 0-215,-9 0 1,2 0 13,-14 0 0,-1 0-612,-10 0 0,-4 0 172,-8 0 1,-5 6-915,-1 0 1,-7 1 134,2-1-119,-4-4 1,-10 12-216,-4-9 0,3 1-1423,-3-6 2501,1 0 0,-14-8 0,-2-1 0</inkml:trace>
  <inkml:trace contextRef="#ctx0" brushRef="#br0" timeOffset="504">657 828 8009,'12'-5'1580,"-1"-1"1,1-6-649,5 6 0,0 1-351,1 5 1,5 0 466,0 0 0,-2 7-265,-9 5 0,1 3 0,-7 3 0,-1 1-452,-5 4 0,-1 4-379,-5 7 0,-4 3-1093,-7 3 1,-8-1 805,-4 7 1,-4 0-540,-1 6 0,-7-8 350,1-4 1,-2-5-1233,2-6 0,-1-4 761,-11-8 1,6 0 317,-6 1 0,-3-9 387,8-3 1,-4-4 351,10-2 0,1-8 542,5-3 1,8-7-513,4-5 1,12 4 259,5-4 1,4-2 57,2 2 0,10 0 238,7 6 0,8-3-174,10-3 1,1 4 49,4-4 0,5 4-156,7 2 0,-3 5-144,-2 1 1,-1 1-110,-12-2 0,5 3 103,-10 3 1,-4 4-401,-2-4 0,-10 4 136,-1 2-2787,-9 0 1732,5 8 1,-10-6-113,-4 4 0,3-4 770,-9-2 1,6 0 254,-5 0 1,7-2 329,-2-4 0,2 2-238,-1-7 1,3 5 2010,-4-6-1096,4 9 3670,2-5-2890,0 8 0,0 2-229,0 4 1,0 3-773,0 8 1,0 1-150,0-1 0,0 0-731,0 1 0,0 5 261,0 0 1,0 6-1917,0-6 1,0 0 238,0-6 0,2 0 1698,4 1 0,3-9 0,8-1 0</inkml:trace>
  <inkml:trace contextRef="#ctx0" brushRef="#br0" timeOffset="996">1470 500 8035,'0'-18'3046,"0"9"-1849,0 1 1,0 10 473,0 4 0,-6 3-1055,0 9 1,-5 1-222,5 4 1,-5-4-1118,5 4 1,0-3 486,6-3 0,8 4-1489,3-4 1,12 2 441,6-13 0,2 2-35,-2-2 1,7-4 778,-7 3 1,6-3 84,-12-2 1,0 2 162,-6 4 296,0-4 0,-7 13 771,-4-3 0,-4-3-582,-2 3 0,-8-1 1098,-3 7 0,-5-1-186,-1 0 0,-6 1-30,0-1 1,-2 0-719,2 0 0,3 3-282,-3 3 1,6-4 47,6 4 0,-3-4-196,8-1 0,1-1-390,5 0 1,2-5 342,3-1 1,13-5-267,10 5 0,7-7 189,5 2 1,-1 2 266,7-2 1,-6 5-46,6-5 0,-7 7 276,1-1 0,-11 1 287,-6-1 0,-4 3 546,-1-3 0,-9 9-665,-3 2 0,-4 2-194,-2-2 0,-10-2-1107,-7 8 0,-2-6 103,-10 6 0,8-10-364,-2-2 1,-2 1 469,2-7 1,-6-3-278,6-2 1,-2-5 180,2-1 0,4-1-163,-5-5 1,5-10 879,2-7 0,0-15 0,-1 1 0</inkml:trace>
  <inkml:trace contextRef="#ctx0" brushRef="#br0" timeOffset="1226">1816 534 7987,'9'-27'1061,"-1"2"1,-6 14-45,4-1 732,-4 9-547,13-5 1,-13 16-583,4 3 0,-4 10-7,-2 2 0,0 8-224,0-2 0,0-2-342,0 2 1,0-1-346,0 7 0,-2-6-546,-4 0 1,4-8 39,-4 2 1,4-4-2874,2-2 932,0-7 2745,0-2 0,0-8 0,0 0 0</inkml:trace>
  <inkml:trace contextRef="#ctx0" brushRef="#br0" timeOffset="1358">2110 448 7987,'17'-6'1427,"0"0"0,-5 1-648,0 5 0,-9 2 325,3 3 1,-4 5-483,-2 7 0,0 0-163,0 1 0,0 7-219,0 4 1,-6 3-454,1 3 1,-3 1 239,2 5-27,4-5 0,-6 6 0,8-7 0</inkml:trace>
  <inkml:trace contextRef="#ctx0" brushRef="#br0" timeOffset="1646">3026 413 9282,'-9'0'3854,"16"0"0,-1 0-2951,12 0 1,-5 6 74,4 0-1183,1 7 1,-3-3-599,-4 7 0,-3 0-949,-8 1 1,0 7 496,0 4 0,-13-3 1255,-5 3 0,-10 0 0,1 6 0</inkml:trace>
  <inkml:trace contextRef="#ctx0" brushRef="#br0" timeOffset="2585">2767 897 7963,'-17'18'763,"7"-1"1149,4 0-1494,4 1 0,4-7-164,4 1 1,4-8 166,7 1 0,2-3 262,4-2 0,-2-7-495,8-5 0,-2 2 35,2-1 0,2-1-687,-8-5 0,0 0 60,-6-1 0,-2 7-276,-3-1 0,-2 1 211,-5-6 0,-3-1-817,4 1 1044,-4 0 0,-4 1 227,-4 5 0,2 3 261,-7 8 0,-1 8-214,-5 3 0,2 5 1132,3 1 1,-3 6-346,3 0 0,5 8-83,1-2 0,-2-2-290,2 1 0,1-5-233,5 6 1,0-8-190,0 3 1,2-3 159,3 2 1,-1-10-920,8 4 1,-1-11 390,7 0 0,-1-4-623,0-2 1,6-8 253,0-3 1,8-7 31,-2-5 1,2-4 213,-3-7 1,5-5 191,-4-7 0,4-2 53,1-15 1,3 5-145,3-5 1,-7-3 321,7-8 1,-7 8-72,7-3 0,2 13 48,-1 4 1,-7 8 80,-5 10 0,-2 1 151,2 4 0,-4 6 149,-8 12 0,0-3 1051,1 8-953,-9 1 0,1 5 816,-4 0 82,-5 0 1,7 7-675,-8 5 0,-6 9 351,1 2 0,-7 8-269,6-2 1,-7 9-2,1 2 0,3 1-443,-3-7 0,8 7-370,-1-1 0,1 0 13,-2-5 0,4-6-116,-4 0 0,4-8-866,2 2 0,0-10-11,0-1-30,8-8 0,4 1 306,11-10 1,-2-7 184,8-11 1,-1-10 164,7-7 1,0-8 158,-1 2 0,-1 4 485,-4 1 1,1 5-238,-6 1 1,-1 8 2014,-6 4-1100,0 12 600,0-5 1,-5 16-268,0 0 1,-9 8-18,3 9 0,-10 2-659,-1 5 1,-9-3-104,3 7 0,-11 1-236,-1 6 1,-2 1-171,2 5 0,2-7-393,-8 1 1,8-1 333,-2-5 0,4-4-687,2-2 1,5 0 32,1-5 0,7 3-1163,-2-10 776,-4-3 244,8 0-166,-5-8 258,7 0-614,0 0 428,0-8 454,0 6 1,0-4 294,0 12 0,0-2 299,0 7 1,-8 7 253,-3 5 0,-11 2 578,-1-2 0,-2 2-146,2 4 1,4-2 701,-4-4 0,-2-2-1252,2 8 0,-2-8-17,2 2 0,10 2-1094,-5-2 1,7 0 386,-1-6 1,3-7-489,3-4 561,4 3 1,2-7-169,11 4 1,5-4 1279,1-2 1,0 0-516,1 0 1,-1 0 1732,0 0 0,1 6-857,-1-1 1,0 7 991,0-6 1,1 5-805,-1-5 0,0 2-946,1-3 0,1-3-318,4 4 0,2-4 0,4-2 0,3 6-466,-3-1 0,10 1-250,1-6 0,0 0-2831,-5 0 0,5-2 292,1-3 3255,-9-5 0,1-7 0,-6-1 0</inkml:trace>
  <inkml:trace contextRef="#ctx0" brushRef="#br0" timeOffset="3545">1729 863 7890,'2'-15'-322,"4"3"258,-4-3 178,6 5 1,-8-2 119,0 1-4,0 7-20,0-11-167,0 13 172,0-6 265,-8 8-77,6 0-60,-6 0-178,8 0 9,0 0-446,8 0 92,-6 0 425,13 0 88,-13 8 400,6-6-211,0 5 168,-6-7 125,13 8-93,-5-6-682,7 6 0,0-6 51,0 3 0,-5-3-87,0 4 0,1-4 17,10-2 0,-4 0-40,4 0 1,-2 0 56,3 0 0,-5-6-50,4 0 1,-4 1-664,-2 5 1,1 0 111,-1 0 563,0 0 0,0-8 0,1-2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40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53 8076,'0'-17'1617,"0"-1"-458,0 9-868,0 1-18,0 8 1,0 2 190,0 4 1,0 3-68,0 9 1,0 6 203,0 5 1,0-2-166,0 2 0,0-6-158,0 6 0,6-2-169,-1 2 1,3 1 112,-2-7 0,2 6-506,3-6 1,4 0 113,-3-5 1,1-7-404,-1 1 281,3-8 1,-5 3-696,7-7 688,-7 0 1,3-7 72,-7-5 1,6-5-31,-7-6 1,7-2 112,-6-4 0,5-4 142,-5 4 1,7-3 16,-1-3 1,3 6 138,3 1 1,1 6 93,4-1 1,-4 4 274,4 2 0,2 5-14,-2 1 1,-6 7 155,-5-2-678,-1 4-18,7 2 1,-9 2-130,-3 4 0,-4 4-258,-2 7 1,0 0-677,0 0 0,-8 6 157,-3 1 1,-5 6-1426,-1-1 2361,0-4 0,-16 15 0,-3-3 0</inkml:trace>
  <inkml:trace contextRef="#ctx0" brushRef="#br0" timeOffset="175">137 727 8059,'-32'18'620,"3"-1"1,4-6 262,7 1-659,1-1-37,8-1 1,3-2 313,12-8 0,5 0 637,12 0 0,6 0-94,11 0 1,5-2-681,6-4 0,7-4-163,0-7 0,5 6-1282,-5-1 0,5 8 714,-5-2 1,-3 5-1417,-8 1 1783,3 0 0,-14-8 0,6-2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4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8005,'11'0'-1012,"1"0"487,-8 0 397,3-7 386,-7 5 473,0-6-278,0 8 429,0 0-593,8-8 266,-6 6-204,6-5 62,-8 7 106,0 0 1,0 7-343,0 5 0,-6 9 16,0 2 1,-6 8 226,7-2 1,-7 3-121,6 3 0,-1 1 124,1 5 0,2-5-241,-7 5 1,7 1 101,-2-2 1,-2 2-637,3-1 1,-1-5-29,6 5 0,-2-11-252,-4-1 0,4-8 264,-4 2 0,4-9-182,2-3 1,2-7 52,4 2 0,-2-4-28,8-2 0,-3-2 8,3-4 1,3 0 515,-3-11 0,11 4 0,4-12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7980,'15'17'286,"-3"1"0,1-1 1199,-7 0-713,0 0-664,-6 1 0,0-7 650,0 1 441,0-8-1921,0 11 1,1-11 502,5 7 1,-2-7 218,8 2 0,-1-4 0,6-2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46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0 727 10750,'16'-2'1694,"-5"-4"1,5 4-1,-5-3-574,5 3 1,7-4-658,0 0 0,0 0-843,-6 6 0,6-5 79,0-1 0,-6 0-562,-5 6-687,-1 0 1550,7 0 0,-9 0 0,-1 0 0</inkml:trace>
  <inkml:trace contextRef="#ctx0" brushRef="#br0" timeOffset="257">744 346 9858,'17'0'1495,"-5"0"752,-1 0-165,1 0 292,5 0-2070,0 0 0,-5 0-477,-1 0-770,-7 0-239,12 8 1,-14 2-1271,3 7 1,-10 2 2451,-7 4 0,-11-3 0,-4 5 0</inkml:trace>
  <inkml:trace contextRef="#ctx0" brushRef="#br0" timeOffset="1017">450 986 8008,'-10'8'191,"5"-8"47,10 0 0,11-8 98,7-9 1,8-2 395,-3-4 0,11 2-465,1-8 0,2 2-357,-1-2 1,-3-4-116,8 5 0,-5-11 147,5-1 0,0-8-821,6 2 1,-2 1 188,-4-1 0,-4 0-30,-7-6 1,-1 8 719,1 4 0,-8 3 0,-4 3 0,-4 1 0,-2 4 0,-5 2 0,-1 4 0,-1 4-204,2-4 121,3 11 83,-13-3 0,7 7 1528,-3-3-161,-4-5 208,13 7-567,-13-1-34,14 3-603,-14 7 1,5 7 107,-7 5 1,-2-1-81,-3 7 0,1-5-135,-8 10 0,1-2-175,-7 2 0,1-2-130,0 8 1,2-8-546,3 2 309,-3 4 1,13-7-954,-4 3 884,4-4 1,10-4-162,3-3 0,12-5 140,6-7 1,6 0-11,5 0 0,-5 0 591,-1 0 1,1 0 277,-6 0 0,-4 0 548,-2 0 1,-10 0 481,-1 0 930,-1 0-1924,-1 0 1,-3 8-122,-7 4 1,0-3-697,0 3 1,0-1 257,0 7 1,-1-1-997,-5 0 0,-4 1 14,-7-1 1,0 2-556,-1 4 0,-1-4 696,-4 4 1,2-3 134,-8-3 1,8 0 354,-2 0 0,-2 1 141,2-1 1,0 0 424,5 1 0,1-7-206,0 1 0,0-8 516,-1 1 1,7 3 0,-1-2 1,6-1 1289,-5-5-584,7 0 329,-4 0-1067,1 8 1,-3-6-94,-7 4 1,0-4-256,-1-2 0,1 6 75,0-1 0,-6 7-627,0-6 0,-2 1-155,2-1 1,5-2-481,1 7 1,2-5 522,9 6 1,-6-7-58,7 7 1,-1-6 224,6 5 1,2-5 263,3 6 0,5-1 1104,7 6 0,3 1-636,3-1 1,-2 0 1771,8 1 0,-3-1-476,3 0 1,2-1-89,-8-5 0,6 3-874,-6-9 1,6 7-124,-6-6 0,0 5-829,-6-5 0,0 2 242,1-3 0,-1-3-1881,0 4 0,1 2 1198,-1-3 1,0 1 707,1-6 0,-1 0 0,0 0 0</inkml:trace>
  <inkml:trace contextRef="#ctx0" brushRef="#br0" timeOffset="1191">1937 1471 8198,'-9'-8'9830,"1"6"-2027,8-6-6479,0 8-941,0 8 0,-8-4-383,-3 7 0,-20 8 0,-6 8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7993,'-17'0'3058,"0"0"-1675,7 0-165,2 0-455,31 0 1,-7 0-127,18 0 1,-7 0-218,8 0 0,-4 0-99,9 0 1,2-6-68,-1 1 1,5-9-152,-6 3 1,0 1-24,-5-1 1,-2 5-200,-5-6 0,-3 6-169,-7-5 0,-1 7-1200,0-2 611,1 4 1,-7 4 362,1 4 0,-9 4-1041,3 7 0,-4 0 1555,-2 1 0,8 7 0,1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53 346 8007,'6'-11'1170,"-1"-1"0,3 2-784,-2-1 1,-2 1 681,7 4-204,-7 5-505,4-7 1,-6 8 276,3 0-391,-3 0 1,12 8 50,-9 3 1,9 12-1,-3 6 1,-1 4 122,2 1 1,-3 7-63,3-1 0,1 8-54,-7-2 1,0 4-114,-6 2 1,0 0 13,0 0 1,0-2-148,0-4 0,0 2-247,0-8 0,0 0-75,0-5 0,-6 0-426,0-1 1,-5-7-200,5-4 0,-6-4 391,7-1 0,-9-7-325,3 1 1,-5-8 23,-1 1 0,0-3-961,-1-2 1761,-7 0 0,-2-15 0,-7-4 0</inkml:trace>
  <inkml:trace contextRef="#ctx0" brushRef="#br0" timeOffset="717">606 17 7910,'10'-7'333,"-3"5"0,1-6 1354,4 8-705,3 0-450,2 0 1,1 0-283,-1 0 1,0 2-20,1 4 1,-7-2-456,1 7 0,-3 1 34,3 5 1,1 0-119,-7 1 0,5 7 146,-5 3 0,0 5-148,-6 2 1,-2 1 311,-4 5 0,-1-5-4,-5 4 1,-3 3 131,3-3 1,-3 6-88,-2-6 0,5-5 128,0-6 0,7-8 162,-7 2-141,8-4-303,-3-1-167,7-9 0,7-3 105,5-12 1,9-3-172,2-9 1,8-5 38,-2 0 1,3 0 24,3 6 0,-8 0 272,-4-1 1,2 9 229,-2 3 0,0-2 386,-6 2 0,-5 1-110,-1 5 0,-5 2 431,6 3 1,-9-1-478,3 8 1,-4-1-46,-2 7 0,0-1-313,0 0 1,0 0 108,0 1 1,0 1-409,0 4 0,-8 2-60,-3 4 0,-5 2-287,-1-8 1,-2 5 211,-4-5 0,4 1-169,-4-7 1,3 0 85,3 0 0,0-1 25,0-5 0,1-1-565,5-4 202,3-4 475,0 5 1,8-9 173,0-3 1,8 1 131,9-8 1,-1 6 391,-5-5 929,5 7-654,-7-4 501,1 8-206,-3 0 0,-14 8-361,-5 4 1,3-3-521,-3 3 1,1-1-55,-7 7 1,1-3-134,0-4 321,-1 5-163,1-7 1,7 3 163,5 0 31,3-9 284,2 13 0,7-14-160,5 3 1,5 3 437,6-2 0,-2 0-337,8-6 1,0 0-198,6 0 0,-1-6-204,1 0 0,-1-5-176,1 5 1,-6-2-589,0 2 0,-6 4-1141,6-3 0,-8 3-2761,2 2 4575,-4 0 0,-2 7 0,1 3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8039,'0'-17'0,"-2"7"2163,-4 4-804,4 4-901,-6 2 0,8 8-161,0 4 1,-5 3 148,-1 2 0,-2 2-414,2 4 1,5-1 127,-5 6 0,2-4-239,-2 4 0,4-1 13,-4 2 0,3 2-104,-3-8 1,4 0 191,-4-6 0,4-5 48,2-1 0,2-5-49,4 6 1,0-9-10,11 3 1,-2-4 252,14-2 1,0-6-109,6 1 1,1-9-105,4 3 1,-3 1 69,3-2 0,-9 9-678,-2-3 1,-8 4-90,2 2 1,-4 0-365,-1 0 0,-7 2 418,1 4 1,-9 5-161,3 12 0,-10-2 750,-1 8 0,-16 0 0,1 6 0</inkml:trace>
  <inkml:trace contextRef="#ctx0" brushRef="#br0" timeOffset="180">277 675 10533,'0'17'1437,"0"0"0,0 8-454,0 4 0,0 6-245,0 5-391,0 4-174,0 8 0,0 2-219,0 4 0,-6-7-317,0 1 1,1-7-957,5-11 0,2-1 739,3-4 0,-1-6-842,8-12 0,-7 3-51,7-9 1473,-8 1 0,19-13 0,-4-3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51 796 7960,'-18'-8'0,"7"6"4291,-1-3-3178,8 3 1,-1 2-44,10 0 1,-1 0-436,8 0 1,1 0-102,10 0 0,-4 0-563,5 0 1,2-2-518,3-4 1,-2-4-41,2-7 0,-8 2-673,2 3 0,-6-3-324,-5 3 0,1 3 776,-7-3 1,0 6-62,-6-5 530,0-1 277,0-5 0,-2 7 49,-4 5 0,2 3 325,-7 2 1,1 4-4,-1 7 0,-3 8 439,9 16 1,-3 1 362,2 5 0,4 3-503,-4 8 0,3 0-44,-3 0 0,4-1-243,-4 1 0,4-6-231,2 1 1,0-9-127,0 2 1,0-9-385,0-2 1,0-8 113,0 2 1,-2-6-1283,-3-5 971,3 3 0,-8-13 205,4 4 0,4-12 129,-3-5 0,1-7 186,-2-5 0,4-4 249,-4-7 0,4-1 33,2 1 1,2-7 299,4 1 1,6 0-143,11 5 0,-2 0 224,8 1 1,-3-6-237,3-1 0,10 1-132,-5 5 1,5 1-216,-5-1 1,7-1-240,-1-5 1,8 5-326,-2-5 1,-4 5 147,-1 1 0,1-1-353,-2-5 1,1 5 321,-7-4 0,-1 1-45,-4-1 0,0 3 439,-12-3 0,4-2-42,-9 1 1,-5 9 175,-1 9 271,-4-4 0,-4 9 419,-4 1 0,-3 8-272,-9 9 1,-7 1 276,-3 5 1,1 6-342,-2 11 0,6 2-44,-6 4 0,8 3-265,-2-3 1,6-2 125,5 2 0,4-6 29,8 6 0,0-8-198,0 2 0,10-4-206,7-2 0,2 1-245,10-1 0,0-7-494,6-5 0,-1-3 262,1-2 0,-1 0-366,1 0 1,-6-2-68,0-3 442,-8 3 855,4-14 344,-8 14 39,-7-5 1,-5 9-100,-10 3 0,-5 7 598,-7 11 0,-1 2-383,1 4 1,6 3-307,-1-3 0,1 4-209,-7 1 0,7 7 3,-1-1 1,6 1-450,-5-7 1,7 1-156,-2-1 0,-1-5-1173,1 0 590,0-8-553,6 4 733,0-15 536,0-3 0,2-9 188,4-3 1,-2-7-146,7-11 1,1 2 294,5-8 1,6 2-18,0-2 1,2 4 65,-2 8 1,-2 0 133,8 0 1,-8 5 223,2 0 0,-4 9-172,-1-3 0,-1 4 292,0 2-277,1 8 1,-7 1-5,1 9 1,-8-1-361,1 0 1,-3 0-278,-2 1 1,-7-1-367,-5 0 0,-3 1 202,-3-1 0,1 0-364,0 0 0,-1 1-169,1-1 437,0-7 0,2-1 595,3-3-170,4-4 297,8 6 0,6-10 159,0-4 0,7 4 466,-1-4 0,3 4 244,2 2-259,1-7 0,-1 5 212,0-4-642,-7 4 1,-2 10-416,-8 3 0,-8 5 141,-4 1 0,-9 6-505,-2 0 0,-7 6 141,1-6 0,-2 8-64,2-3 1,-4-1 166,5 2 0,3-8-64,2 2 0,3 2 181,3-2 1,2 0 812,3-5-175,5-1 0,8 0-237,5 1 1,6-7 192,11 1 1,4-8-320,7 1 0,1-3-322,-1-2 0,7 0 77,-1 0 0,0-2-246,-5-3 0,-2 1-236,-4-8 1,1 8-729,-7-1 0,-5-3-47,-7 2 0,-7-2-40,2 3 820,-4 3 1,-4-14-112,-4 5 431,-4 3 24,-7-7 0,0 7 26,0-3 1,-1-3 155,1 8 1,5-5 101,1 5 0,5-5 217,-5 5 611,7 0-686,-4-2 1,6 6 594,-4-3 147,4 3 358,-5 2-861,7 0 1,0 7 112,0 5 1,0 5 125,0 6 1,0 4 329,0 8 1,0 13-418,0 4 1,-2 11-223,-4 1 1,-4 10-2356,-7 7 1,6 4 1602,-1 1 1,1-7-1,-7-2 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0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364 295 7907,'0'-25'0,"8"6"531,3-4 1,18 3 787,6 3 0,11-2-531,0-4 1,2 9-346,-2-3 0,2 11 175,-8 1 0,1 3-89,-7 2 1,-5 7-12,0 5 0,-14 3-147,3 2 0,-13 1 53,1-1 0,-6 8-214,-6 4 0,-5-2-167,-12 2 1,-4-1-1061,-8 7 0,1-8 659,-1-4 1,6-4-1707,0-2 844,8 1 0,-4-7-546,8 1 1,7-10 1765,5-2 0,-5-16 0,0-11 0</inkml:trace>
  <inkml:trace contextRef="#ctx0" brushRef="#br0" timeOffset="141">693 53 7907,'-2'-16'3143,"-4"5"-961,4-5-1208,-6 15 0,6-7 1157,-3 8-1130,3 8 0,-6 1 538,8 8 0,0 1-979,0-1 1,0 0-212,0 1 1,-2 7-2050,-4 3 1,4 5-187,-3 2 1,-5 5 1885,-2 0 0,-3 1 0,-2-7 0</inkml:trace>
  <inkml:trace contextRef="#ctx0" brushRef="#br0" timeOffset="400">122 416 7916,'-23'-14'4699,"0"-3"-2585,7 4-2670,9 5 0,5 14 944,-4 0 1,2 7 1422,-7-2 1,5 7-924,-6 5 0,8 4 17,-1 7 1,3 1-377,2-1 1,0 1 29,0 0 0,9-1 527,9 1 1,3-1-468,13 1 1,-1-8-565,13-4 0,6-4-439,6-2 1,-1-1-449,-5-5 0,2-1-156,4-4 0,1-4-1157,5 3 1,-3-3 850,-3-2 0,-10 0 1294,4 0 0,-12-7 0,2-3 0</inkml:trace>
  <inkml:trace contextRef="#ctx0" brushRef="#br0" timeOffset="672">1419 1125 7808,'-17'0'4915,"7"0"0,2 2-3000,8 4-2734,0-5 2364,0 7-995,8 0 0,2-6-865,7 4 0,6-5-114,0-1 1,6 0-241,-6 0 0,6-1 462,-6-5 0,0-2-569,-6-3 0,-5-3-241,-1 8 292,-7-7 1,2 3 365,-12-7 1,-11 2 124,-12 3 1,-4-1 364,-1 7 1,-3-6-170,-3 7 1,1-1-259,-7 6 296,8 0 0,-12 8 0,6 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9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381 208 11599,'19'0'1074,"4"0"0,-4 2-111,4 4 0,2-3-608,-2 9 0,6-6-557,-6 5 0,6-5-554,-6 6 1,0-3 12,-6 3 0,-5 5-832,-1 0 0,-7 2 1575,2 10 0,-12 0 0,-3 6 0</inkml:trace>
  <inkml:trace contextRef="#ctx0" brushRef="#br0" timeOffset="181">139 882 8064,'-35'27'885,"6"6"195,0-4 1,14 3-924,-2 3 0,11-2 32,0-5 0,4-3 558,2-7 1,2 5-257,4 0 1,4 0-403,7-6 0,0 0-428,0 1 1,1-3-641,-1-3 0,0 3 318,1-3 1,-1-3-533,0 3 1,-5-8-49,-1 1 328,-7 5 913,4-8 0,-16-2 0,-2-10 0</inkml:trace>
  <inkml:trace contextRef="#ctx0" brushRef="#br0" timeOffset="442">190 1021 8022,'24'-18'0,"-1"1"0,7 0 99,-1-1 0,12 1-180,3 0 0,10 0 1140,3-1 0,5 1-263,7 0 0,0 1-291,0 5 0,0 3-186,1 8 0,-1 0-145,0 0 1,0 8-322,0 3 0,-7 11 202,-5 1 0,-5 2-683,-6-2 374,-11-4 203,-2 13 0,-16-5-150,0 8 1,-7-2 164,-10-5 1,0 5 372,0-4 0,-10 4-234,-7 1 1,-8 1 132,-10-1 0,-1-1 13,-5-4 0,5-2 93,-4-4 0,-3-4-921,3 4 0,0-9 343,5-3 0,0-7-969,1 2 0,-1-4 188,1-2 0,-1-2 1017,1-4 0,-1-4 0,0-7 0</inkml:trace>
  <inkml:trace contextRef="#ctx0" brushRef="#br0" timeOffset="616">536 813 7994,'-17'-9'2030,"7"-7"-818,-5 14-147,13-5-773,-13 7 0,11 7-255,-8 5 1,7 11-215,-7 6 1,3-2-498,-3 1 0,-1 1 674,7 6 0,-8-8 0,5-2 0</inkml:trace>
  <inkml:trace contextRef="#ctx0" brushRef="#br0" timeOffset="758">484 1073 7994,'10'11'745,"-4"1"1,2-1 155,-3 6-418,1-7 58,-6 5 76,0-5 1,0 7-524,0 1 0,0-7-893,0 1 161,0-9-444,-8 13 472,6-14 0,-5 4 610,7-12 0,7-4 0,3-7 0</inkml:trace>
  <inkml:trace contextRef="#ctx0" brushRef="#br0" timeOffset="1039">900 640 7994,'9'-7'457,"5"7"138,-9 0 1,1 9 26,-6 14 1,-8-4-205,-3 4 0,1 4 24,-1 2 1,-1 4-221,-5 1 1,0 1-42,-1 0 0,1-1 187,0 1-1195,7-1 667,-5-7 1,7 4-965,-3-8 1,1 0 40,4-6 216,4-7 0,2-2 270,12-8 0,9-2 444,2-4 1,8 2 237,-2-7 1,-3 7 305,3-2 0,-2 4 59,2 2 0,2 0 611,-8 0 0,0 0 232,-6 0 1,-5 0-536,-1 0 0,-5 6-1259,5 0 473,-7 7 0,6-5-935,-4 3 768,-4 5 195,5-7 0,1 1 0,2-2 0</inkml:trace>
  <inkml:trace contextRef="#ctx0" brushRef="#br0" timeOffset="1697">2439 0 13528,'-8'12'1344,"-4"-1"0,3 1-1238,-3 5 1,6 1-262,-5-1 1,7-6-304,-2 1 1,6-6-625,6 5 1,6-7-749,11 2 1245,4-4 0,7-2 135,1 0 0,-6 0 73,-1 0 1,-6 0 422,1 0 0,-6 7 333,-6 5 0,-3 3 57,-8 3 0,0 1-266,0 4 0,-10 2 1011,-7 4 0,-8 9-475,-9-3 1,-3 3-321,-3-3 0,1-1-359,-7 1 0,2-1-214,-2 1 1,4-6-34,7 0 1,0-8-296,1 2 1,1-10 51,4-1 1,4-8-183,8 1-29,0-3 1,7-4 107,4-3 1,6-5 36,6-7 1,12-6 349,10 0 1,5-6 188,2 6 1,7 0-15,4 5 0,4 1 159,2 0 0,0 2 1044,0 3 1,-1-1-573,1 7 1,-7 0 580,-5 6 0,0 0-379,-5 0 0,1 0-228,-13 0 0,6 0-497,-6 0 0,-2 2-448,-9 4 1,1-2 167,-7 7 1,0-5-49,-6 5 1,0 1-1316,0 5 0,-4 0 714,-7 1 1,-3 5-756,-15 0 1,6 6 180,-6-6 1399,1 0 0,-15 2 0,-1 2 0</inkml:trace>
  <inkml:trace contextRef="#ctx0" brushRef="#br0" timeOffset="1980">2369 917 7937,'-17'15'713,"0"-3"1,7 3-220,4-3 1,6 1-20,6-1 1,6-5 39,11-7 0,4 0 197,7 0 0,9 0-275,3 0 1,-2-7-86,2-5 0,-8 3-279,3-3 1,-7 2-265,-5-1-1752,4-4 1184,-14 5-1437,-2 0 1360,-9-5 0,-16 13 141,-3-4 1,-5 4 345,-1 2 1,0 0 159,0 0 221,-8 0 1,5 8 303,-3 4 0,6 3 652,5 2 0,5 2-479,7 4 1,-6-1 669,0 6 0,1-5-359,5 6 1,1-6-239,5 6 1,-2-2-370,8 2 0,-9 2-298,3-8 1,-4 6-335,-2-6 0,0 0-587,0-6 1,0 0-805,0 1 0,-8-7 52,-3 1 1758,-4-9 0,-3 5 0,1-8 0</inkml:trace>
  <inkml:trace contextRef="#ctx0" brushRef="#br0" timeOffset="2096">2352 1315 7937,'-17'-12'920,"0"1"212,-1 7 0,7-4 121,-1 8 69,8 0-686,-3 0-305,7 0-623,0 0 1,7 0-1567,5 0 1858,11 0 0,4 0 0,7 0 0</inkml:trace>
  <inkml:trace contextRef="#ctx0" brushRef="#br0" timeOffset="2213">2836 1176 7937,'33'0'0,"-4"0"0,2 0 2715,-8 0 3585,0 0-3238,-6 0 402,-7 0-4764,-3 0 1054,-7 8 1,0-4-5188,0 7 5433,0 1 0,0 5 0,0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8067,'10'-7'275,"-2"-3"69,-8-7 0,1 7 269,5 4 1,-2 4-188,8 2 1,-7 8 357,7 4 0,-2 11-39,1 6 0,-3 5 204,-8 6 0,0 5-475,0 7 1,0-1-29,0 1 1,-2 0-513,-4 0 1,4 0-393,-4 0 1,4-8-786,2-4 0,0-3 692,0-3 1,0-7-442,0-4 1,0-9-927,0-3 1106,0-7 0,0 2 258,0-12 0,6-9 554,0-8 0,15-16 0,-2 3 0</inkml:trace>
  <inkml:trace contextRef="#ctx0" brushRef="#br0" timeOffset="470">709 139 7960,'10'-25'0,"5"6"1155,-3-4 1,5 10-687,6 1 0,-2 2-567,8-1 0,-8-3 159,2 9 0,2-1-30,-2 6 0,0 0 14,-5 0 0,-1 0 71,0 0 1,1 2-122,-1 4 1,0-3 263,0 9-296,1 0 0,-7 5-75,1 0 0,-6-5 326,5-1-196,-7 1 1,4 5-148,-8 0 48,7 1 0,-5-1 168,4 0-9,4 0 0,-7 1-18,9-1 119,-8 0-15,4 1-82,-1-1 1,-5 0 136,4 1 1,2 1-92,-3 4 0,3-2 143,-2 8 0,-4-2 1,3 1 1,3 11-90,-2-5 1,7 7 142,-1-1 0,-3 4-23,3 8 0,-6 0 395,5 0 0,-5 0-227,6 0 1,-9 0-47,3 0 0,-4 1-397,-2 5 1,0-10-244,0 4 1,0-12 95,0 1 0,0-7 120,0-5 1,-2-4-565,-4-8 432,5 1 1,-9-7 41,4 1 5,4-9 1,-11 3 26,7-12 0,-7 3-399,1-9 1,-3 1-567,-3-7 0,-1-1-187,-4-4 1,-4 2 116,-7-8 1092,-1 8 0,-7-19 0,-2 3 0</inkml:trace>
  <inkml:trace contextRef="#ctx0" brushRef="#br0" timeOffset="957">657 693 7960,'0'-18'82,"2"7"12,4-1 0,-2 3 715,7-3 1,-5-3-253,6 3 1,-3 3 282,3-3 0,7 6-322,-7-5 0,13 7-229,-8-2 0,-2 4-425,-3 2-313,-1 0 1,5 8 271,-5 4 0,-5 5-191,-12 6 1,-3 4-952,-9 7 1,-1 1 579,-4 0 1,-2-3 169,-4-3 1,-1 2 417,6-8 0,-4 0 511,5-6 0,0-1 519,5-5 965,9 4-1413,1-13 1,18 6 293,7-8 0,8-2-72,9-4 0,9-5-254,3-12 1,2 2-836,-2-8 1,2 8 22,-8-2 1,-1 3-280,-10 3 1,-4 0 163,-8 0 1,-6-1-408,1 1 1,-8 0 412,2-1 1,-6 1 82,-6 0 1,-6-1 307,-11 1 0,2 0-57,-8 0 1,8 5 419,-2 1 0,4 1 11,2-2 1,-1 3 353,1 3 1,5 4-182,1-4 0,5 4 973,-5 2-975,7 0 1,-10 2 94,9 4 1,-1 4 191,6 7 0,0 8-279,0 4 1,-6 9 462,0 3 1,0 7-824,6-2 0,2 9-781,4 3 1,4 0 288,7-6 1,0-2 429,1-4 0,7 4 0,2-6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09:5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7462,'0'-10'2534,"0"-5"-1426,0 13 176,7-6 90,3 8-392,7 0 1,-1 2-260,-5 4 0,-1 4-293,-4 7 0,-3 0-471,9 0 0,-6 7 62,5-1 0,-5 0-187,5-6 0,-5 0-162,6 1 1,-8-1-474,1 0 1,3-5 113,-2-1 1,0-5-515,-6 5 1,2-7-610,3 2 1323,-3 4 1,8-8-355,-4 3 1,-3-3 840,9-2 0,-1-7 0,7-3 0</inkml:trace>
  <inkml:trace contextRef="#ctx0" brushRef="#br0" timeOffset="641">502 121 7919,'10'-9'4147,"-3"1"-3750,-7 8 0,-1 2-88,-5 4 1,-4 3 47,-7 9 0,0 1-522,-1 4 0,-5-2-499,0 8 1,-2 0-614,2 5 707,4 9-25,-6-7 0,2 1-568,0-9 1,0-6 622,5 1 0,3-4 540,4-2 0,-3-5 0,8-1 0,1-5 0,5 5 130,0-7 0,0 6 370,0-4 811,0-4-876,0 13 1,2-7 2310,3 3-1919,-3 5 0,8-7-265,-4 8 1,-4 1-383,3-1 0,-3-5-467,-2-1-320,0 1 1,2 3 365,4-4-414,-4-3 402,5-8 1,-5 0-306,4 0 0,-2 0 206,8 0 1,-3-8 151,3-3 0,3 1 211,-3-1 1,3 5 376,2-5 1,2 5-106,5-6 0,-5 6 128,4-5 1,-10 7 1607,-1-2-785,-1 4-747,-1 2 0,-2 2-269,-8 4 1,0 4-302,0 7 0,-6 0 92,0 1 0,-7-1-158,1 0 1,2-1 21,-1-5-126,7 4-245,-4-5 268,8 0 0,2-3 336,4-7 1,4 0-129,7 0 0,0 0-47,1 0 0,-1 0-79,0 0 0,-5 0-552,-1 0-179,1 0 573,-3 8 1,-3 7-399,-12 8 1,-5 6 235,-12-6 1,2 8 251,-8-2 0,6 2 253,-6-3 1,6 3 320,-6-8 0,8 0-128,-2-5 1,9-1 226,3 0 1,7 1 879,-2-1 1,6-8-475,6-3 0,4 2-14,7-2 1,8-1-511,4-5 1,3 0-307,3 0 1,0-5-355,-1-1 0,3-8-580,3 3 1,-3 3 374,3 2 0,-7-1 526,1 1 0,-3-7 0,11 3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1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8039,'0'-18'0,"0"1"287,0 8 0,2-5-236,4 8 0,-4-1 1539,3 1-753,-3 4-718,6-6 0,-6 10-412,4 4 1,-6 6 292,-6 11 0,-4 3 0,-7 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7907,'-35'17'2317,"1"1"1,-1 11-2318,1-1 0,-1 9 0,0-10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0 848 7951,'12'0'520,"-1"0"0,3-2 540,9-4 1,6-9-806,11-8 1,-2-8 14,9 2 0,-3-3-390,2-3 1,-4 0-309,-7 1 0,3-1-212,-3 1 0,7-7 213,-13 1 1,5-6-505,-10 5 0,2-5 501,-8 6 1,1-8 429,-13 2 0,-1 6-53,-5 5 0,0 2-33,0 10 0,-7 0 293,-5 6 1,-3 7 184,-2 4 0,-1 5 54,1 1 1,0 0-75,-1 0 0,-5 1 313,0 5 0,0 6-203,6 11 1,2-2-126,3 8 0,-3 0-86,3 5 0,3 3-1,-3 3 1,6 4 33,-5 8 0,1 2 80,-1 4 1,-5 1 140,5 5 0,-5 3-94,-1-4 1,0-1-165,-1 1 1,1-7-48,0 1 0,0-5-358,-1-6 1,9-1-123,3-5 0,-2-9-848,2 3 570,1-11-483,5 2 226,0-15 1,2-10 230,3-12 0,5-13-184,7-9 0,2-8 285,5-10 0,2 0-28,9 0 1,0 0 263,-1 0 1,7 2 179,-1 4 1,6 6-86,-6 11 1,1 6 199,-7 11 1,1-1 875,-1 7 0,-7 2-539,-4 10 1,-9-2 813,-3 7 1,-7 7-463,2 5 0,-4 2-484,-2-2 1,-8-2-235,-3 8 0,-10 0-225,-2 5 0,-8-7-159,2-4 0,2-2-574,-2 2 1,6-9-215,-6 3 0,8-11 411,-2 0 0,10-4 658,1-2 1,8-2-26,-1-4 0,5-4 839,5-7 1,7 5-137,11 1 0,-2 5 245,8-5 1,-8 7 67,2-2 1,2 4 400,-2 2 1,6 0-458,-6 0 1,2 0-362,-2 0 1,-4 6-1353,4 0 0,-3 7-201,-3-1 1,0 3-687,0 2 0,-1-5 783,-5-1 946,5 1 0,1 5 0,10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62 7826,'-16'-23'0,"-7"0"7966,0 8-7966,6 15 0,-6 9 0,4 9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225 520 7797,'8'-18'0,"-4"9"920,7 3 0,1 4 1252,5 2 1,0 0-1300,1 0 0,-7 0 529,1 0-2224,-9 0 1,5 2 547,-8 4 0,-4 11-3549,-7 12 3823,-1 3 0,-28 11 0,3 1 0</inkml:trace>
  <inkml:trace contextRef="#ctx0" brushRef="#br0" timeOffset="142">0 1073 7797,'0'9'2789,"14"-3"-3411,3-12 0,12-5 340,0-12 0,9 2 420,2-8 0,7-2-311,-7-9 1,6 1-188,-6-7 1,8 0-769,-2-6-211,4 0 990,2-7 45,0-3 1,0-7-1,0 0 1</inkml:trace>
  <inkml:trace contextRef="#ctx0" brushRef="#br0" timeOffset="471">1072 87 7797,'27'-17'0,"-2"0"273,-7-1 1,5 9-68,0 3 0,-6 2 450,-5-2-276,-1 4 53,-1-5 0,-3 9 146,-7 3 0,0-1 1,0 8 1,-7 1 212,-5 10 1,-5-2-345,-6 8 1,-4 0-76,-8 6 0,1 1-923,-1 5 0,-1-5 403,-5 4 1,12-3-449,1-3 388,6 1 242,13-8 0,1 4-1195,8-8 1,4-6 266,8-5 1,14-9 78,21 3 1,4-6 453,7-6 0,2-1 193,3-5 1,-9-1 706,-8 7 1,-8-2-401,3 3 1,-10 3 637,-3-4 1,-12 4 1239,1 2 1330,-11 0-2612,1 0 1,-20 8-88,-4 3 1,-12 5-305,0 1 0,-9 0-140,-3 0 1,-7 1-1336,2-1 0,-4 2 723,-2 4 0,0-4-1359,1 5 0,6-5 321,5-2 1,5 0 39,7 1 0,5-7 1404,11 1 0,-3-1 0,5 6 0</inkml:trace>
  <inkml:trace contextRef="#ctx0" brushRef="#br0" timeOffset="688">865 865 7797,'9'12'329,"-3"-1"0,-4-5 2077,-2 6-1534,0-1 0,0 1 394,0-1 0,-2-7 146,-4 2-586,-3 4 1,-8-9-604,-1 5 1,9-2-387,3 2-433,4-4 566,2 5 0,8-7-578,3 0 1,5 6 335,1 0 0,0 7 155,0-1 0,7 3 388,-1 3 0,0-1 704,-6 0 0,0-5-421,1-1 0,-1 1 364,0 5 1,-2-5-140,-3-1 1,3-5-359,-3 5 1,3-5-1620,3 6 0,-7-8-409,1 1 0,-1-1 1607,6 2 0,1 4 0,-1 7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150 399 7958,'-5'-8'1888,"-1"8"1,-2 6-1542,2 5 0,-3 10-22,-9-3 0,1 9 84,0-4 0,0 7-113,-1-1 0,9-2 62,3 2 1,-2-8-617,2 2 0,8-6 240,10-5 0,5 1-603,6-7 1,10 0-146,7-6 0,8-6-271,-2 0 1,-1-7 464,1 1 0,-2 3 69,2-3 1,-4 8 280,-7-1 1,-8 3 233,-4 2 1,-4 0 343,-2 0 1,-7 2-317,-4 3 1,-4 5 758,-2 7 1,-8 1-223,-4-1 1,-3 2-15,-2 4 1,-8-2-250,-4 8 0,-4-8-63,-1 2 0,1 2 104,4-2-650,4 0 294,0-5 1,8-1-194,0 0 0,5-5 108,6-1-9,4-7 1,2 4 0,14-8-97,7 0 1,6 0 141,8 0 1,7 0 86,4 0 0,2 6 16,-2-1 0,2 3 178,-8-2 0,1-2 334,-7 7 1,-7 1 121,-4 5 0,-5 2-232,-7 4 0,-3-4-359,-8 5 0,-2 2 70,-4 3 0,0-4 55,-11-2 1,4-2-441,-10 3 0,1-11-707,-1 4 0,4-9 304,-4 3 1,4-7-365,2 2 0,-1-6-291,1-6 0,0 2 614,-1-7 1,1-8 661,0-10 0,0-4 0,-1-1 0</inkml:trace>
  <inkml:trace contextRef="#ctx0" brushRef="#br0" timeOffset="204">548 606 7958,'0'-17'737,"0"0"91,0-1 1,-2 7-460,-4-1 945,4 8-298,-5-3 147,-1-1-58,6 6-913,-13-6 1,13 10 43,-4 4 1,4 4-114,2 7 0,-6 2-241,1 4 1,-1-2-329,6 8 0,0-6-175,0 6 0,2-6-790,4 6 1,-4-8 403,3 2 1,5-11-1335,1-7 2341,5-3 0,1-9 0,0-3 0</inkml:trace>
  <inkml:trace contextRef="#ctx0" brushRef="#br0" timeOffset="316">721 589 7958,'17'-16'859,"1"5"1,-7-3-83,1 9 0,-7-1 1984,7 6-1462,-8 0-722,3 8-263,-7 1 0,0 10-463,0 4 0,0 4-753,0 8 1,0 0 901,0-1 0,-7 1 0,-3-1 0</inkml:trace>
  <inkml:trace contextRef="#ctx0" brushRef="#br0" timeOffset="832">1534 122 7963,'11'0'2261,"1"0"1,5 0-37,6 0-1535,8 0 0,-4 0-166,7 0 1,1-2-44,0-4 1,-3 4-331,-3-3 1,-2 3-269,-4 2 1,-10 0-1487,5 0 1,-12 7 1019,-1 5 1,-3 11-2991,-2 6 3573,-15 3 0,-4 11 0,-16 1 0</inkml:trace>
  <inkml:trace contextRef="#ctx0" brushRef="#br0" timeOffset="1156">1395 727 7963,'-17'27'347,"0"-2"0,1-2 12,5 0 0,3 0-108,8-6 0,8-7 80,3-4 1,11-4 175,1-2 1,7 0 316,-1 0 1,4-2-336,1-4 1,1-2-778,0-3 0,-3-4 235,-3 3 1,2-1-994,-8 1 0,4-3 138,-10 3 0,2-3-292,-13-3 0,0 1 641,-6 0 0,0 5 559,0 1 0,-8 7 0,-3-2-240,-5 4 240,-1 2 585,0 0 0,-1 8-481,1 3 0,2 11 1154,3 1 1,-1 6-235,7-6 0,0 5-115,6-5 0,0 0-437,0-5 1,0 5 14,0 0 1,2 0-640,4-6 0,4-5 155,7-1 1,0-7-738,0 2 0,3-4 540,3-2 1,-2-4-1063,8-8 1,-1-1 324,7-16 0,0-2 96,-1-9 0,1-4 209,-1-8 626,9-8 0,-7-9 0,6-9 0</inkml:trace>
  <inkml:trace contextRef="#ctx0" brushRef="#br0" timeOffset="1776">2537 1 7963,'9'0'0,"-1"8"0,-8 3 1894,0 4-1205,0 3 1,0 1 570,0 4 0,-2 4-610,-4 7 0,-1 1 20,-5 0 0,-1-1-329,7 1 1,-6-1-272,7 1 0,-1-6-235,6 0 0,0-6-457,0 6 0,0-14 568,0 2-1868,0-3 501,0-5-672,8-1 1550,-7-8 1,13-14 78,-8-3 1,5-12 188,-5 1 0,7-7 96,-1-5 1,9 5 16,2 0 1,6 3 93,-6 9 1,6 0 793,-6 5 0,0 9-98,-6 3 495,1 4 0,-3 4-499,-4 4 0,-3 3 235,-8 9 1,0 5-250,0 0 0,0 6-91,0-6 0,0 7-379,0-1 1,-2-2-209,-4 2 1,3 0 3,-9 5 1,6-7-119,-5-4 1,1 2-167,-1-2 1,-5 0 155,5-5 0,1-1-279,-1 0-379,-1-7-126,-5 5 209,7-13-248,-5 6 321,13-8-215,-6 0 888,8 0 1,0 2-37,0 4 1,-7 3 157,-5 8 0,-3 1 158,-3-1 1,-1 0 400,-4 1 1,-2 5-311,-4 0 1,-1 0 217,6-6 1,1 0-611,6 1 1,0 5 109,0 0 1,7-6-499,4-5 0,4-7 244,2 7 1,8-8 70,3 2 1,5-5 291,1-1 0,0 0 258,1 0 1,-1 8 102,0 4 0,-5-3 521,-1 3 0,-1-1 457,1 7 0,3-1-753,-8 0 1,7-5-2,-1-1 0,5-1-314,6 1 1,4 3-357,8-8 1,-1-1-345,1-5 0,1 0-484,5 0 1,1-9-168,4-9 0,4 1-1101,-4-6 1,4-4-690,2-2 1,0-3 2692,0-3 0,-1-15 0,1-4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267 105 8110,'0'-19'4992,"0"3"-5124,8 16 69,2 0 1,-1 2 904,-3 4 0,2-2-298,-2 7 1,1 1-668,-1 5 0,-4 0 65,4 1 1,1-1-1064,-1 0 0,8 0 347,-3 1 1,-1-3-659,1-3 751,1 3 1,5-13-980,0 4 1660,1-20 0,7-5 0,2-16 0</inkml:trace>
  <inkml:trace contextRef="#ctx0" brushRef="#br0" timeOffset="573">700 1 8079,'9'0'1425,"-1"0"1,-8 8-851,0 3 1,-2-1-184,-4 1 1,-1 1-219,-5 5 1,-9 2-269,4 4 0,-6 4-428,0 8 0,-4-1 336,-8 1 1,1 5-156,-1 1 0,6-1 9,0-5 1,2-3-566,-1-3 1,3-4 691,7-8 0,3-5-419,3 0 856,5-9 1,9 5-221,3-8 1,13 0 350,11 0 0,11-8 6,6-3 0,2-3 45,-2 3 1,2-3-127,-7 9 0,-3-1-132,-9 6 1,-4 0-642,-8 0 0,-5 0 261,-1 0 1,-7 8-353,2 3 0,-12 4 235,-6 3 0,-9 1-57,-2 4 1,-13 2 136,1 4 0,-9 2 207,4-8 1,-3 5 1,3-4 0,3 0 348,-3 0 0,-2-3 281,1 8 0,7-8-324,5 2 1,8-4 141,-2-2 0,6-5-62,5-1 1,4-5-125,8 6 0,4-9 57,8 3 0,7-4 158,16-2 0,7-8-192,4-3 1,6-6-46,5-6 1,-3 3-269,4-3 0,-10 6-449,-2 5 0,-13-3-147,1 4 1,-11 3 37,0 2 0,-9-2-1302,-3 3 1585,-7-9 0,2 6 356,-12-3 0,-3-2-31,-9 7 1,1 0-53,0 6 0,-1 0 936,1 0 0,0 0-480,0 0 0,-6 2 433,-1 4 0,-4 9-90,5 8 1,-6 8 46,6-2 0,-8 9-475,2 2 1,-4 7-328,-1-7 0,-1 2-10,1-1 1,-1 1-215,1 4 1,-1 4-568,0-4 0,3-4 421,3-1 0,4-7-168,8-5 1,1-4-660,5-8 494,-5-7 1,16-2 55,0-8 686,8-8 0,17-9 0,2-10 0</inkml:trace>
  <inkml:trace contextRef="#ctx0" brushRef="#br0" timeOffset="928">285 1298 8900,'0'17'1079,"-2"-5"-489,-4-1 1,2-5 367,-7 6 227,-1-1-1004,-5 6 0,5-1 275,1-5-799,7-3-154,-4 0-49,8-6 1,2 5 143,4-7 0,-2-2-369,7-3 1,1-7 256,5-11 1,0 2-121,1-8 1,7 6 203,4-6 202,3 0 56,10-5 1,-5 7 453,3 4 1,-3 9 41,-3 3 0,-1 7 330,-4-2 0,-4 4-222,-8 2 1,-1 8 275,-5 4 1,-3 9-387,-8 2 0,-2 7-87,-4-1 0,-5 4-226,-13 2 1,3-3 84,-7-3 0,6 2-183,-1-8 0,4 0 6,2-6 1,0-7 271,-1-4-10,1-5-95,7-1 0,12-7-57,16-5 0,3-5 43,13-6 1,-1 4-424,13-4 1,-2-2 181,2 2 0,4 0-831,-4 5 0,-1 1 1002,1 0 0,0-8 0,6-2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29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8072,'0'-10'1953,"8"2"1,-4 8-208,7 0-1186,-7 0 1,6 0 647,-5 0 0,-1 0-568,8 0 1,-6 0-224,5 0 1,1 0-184,5 0 0,0 0-754,1 0 0,1 2-88,4 4 0,-10-2-473,5 8 1,-11 1 148,5 10 1,-8 4-894,1 8 0,-10 7 811,-7 4 0,-3 2 1014,-3-2 0,-7 4 0,-1-6 0</inkml:trace>
  <inkml:trace contextRef="#ctx0" brushRef="#br0" timeOffset="445">329 865 8137,'-17'8'253,"5"-6"-48,0 3 95,9-3 0,-5 0 1644,8 4-1354,0-4 1,2 13 645,4-3-807,-4 3 0,7 4-102,-3 5 1,-4-3-153,4 8 0,-4 1 172,-2 11-410,-8-5 140,6 14 1,-13-8-847,3 4 0,-1 4 477,1-3 1,-3-5-766,3-2 1,-1-9-342,1-2 861,-3-8 1,11 2-146,-8-12 437,1 5 125,-6-14-112,-1-2 44,1-18 0,2-3 190,3-8 0,-3 1 24,3-7 1,3-1 306,-3-5 1,6 7 23,-5-1 1,7 0 227,-2 7 0,4 3-191,2 2 1,0 3 185,0 3 0,10 0-178,7-1 0,4 1-91,14 0 0,-2 0-256,13-1 0,9 1 49,15 0 0,1-1-499,9 1 1,7-6 286,5 0 1,-42 11 0,0-1-265,-1 1 0,0 1 1,47-8 278,-47 7 0,0 1 0,41-8-53,3 1 0,-13 1 208,-5 0 1,-17 7-60,-6 4 1,-20 4-1360,-3 2 955,-8 0 1,-13 2-255,-8 4 1,-10 4 243,-13 7 1,-11 2-272,-12 4 0,-2-6 981,1 1 0,3-1-299,4-5 0,3-5 0,-3-1 0,4 4 0,-7-8 0,-1 5 0</inkml:trace>
  <inkml:trace contextRef="#ctx0" brushRef="#br0" timeOffset="627">796 848 8031,'0'-10'0,"2"3"1714,3 7-1114,-3 0 1,8 0 432,-4 0 0,-4 7-450,3 5 0,-3 5-146,-2 6 1,0-4-93,0 4-1661,0 4 1005,0-8 0,0 12 115,0-8 0,0 0-162,0-5 1,2-3-2450,4-3 1942,-4-5 0,8-7 125,-5 0 1,-1-7 739,8-5 0,-8-11 0,1-6 0,5 4 0,-8-15 0,5 3 0</inkml:trace>
  <inkml:trace contextRef="#ctx0" brushRef="#br0" timeOffset="889">969 727 7916,'17'-18'-400,"0"1"314,1 8 1,-1 1 947,0 8 0,0 9-288,1 9 1,-1 1 418,0 10 0,-7 5-292,-4 7 1,-4 1-10,-2-2 0,-2-1-127,-4 7 0,-4-2 8,-7 2 0,-2 4-784,-4-4 0,4-3-135,-5-3 1,-1-4-480,2-1 1,-5-2 548,5-5 1,-6-3-629,6-7 1,0-9 266,5-3 0,1-4 168,0-2 0,5-8 319,1-3 1,7-12 302,-2-6 1,12 2 463,5-2 0,10 14-360,3-2 1,6 5 416,-1 1 1,4 3-270,1 8 0,-5 0 33,0 0 0,-6 2-320,6 4 1,-8-3-414,2 9 0,-2-6-271,2 5 1,-4-1-1748,5 1 2313,2 5 0,-6-7 0,5 9 0</inkml:trace>
  <inkml:trace contextRef="#ctx0" brushRef="#br0" timeOffset="1407">1833 934 7947,'-11'-9'1192,"-1"3"259,8 4 1,-5 2-450,3 0 1,2 6 336,-7 0 1,5 9-568,-6 2 1,7 0-332,-7 7 1,8 1-1225,-2-2 1,5 5 546,1-5 1,0 6-256,0-6 0,0 0-186,0-5 0,0-1-2048,0 0 1005,0-7 1145,0 5 0,0-15 284,0 0 1,0-13 55,0-10 0,7-8 46,5 2 1,5-4-47,6-1 0,4 1 207,8 4 0,5-1 46,0 7 1,6 1 177,-5 11 1,5-2 68,-6 7 0,6 0 200,-5 6 1,-1 0 275,-5 0 0,-7 8-340,1 3 1,-10-1-12,-1 1 1,-3 1-97,-9 5 0,0 6-119,-6 0 0,-8 2-213,-4-2 0,-5-3-354,-6 3 1,2 2 30,-8-2 0,0 0-319,-5-6 1,-1-2 279,1-3 0,-5 1 65,5-7 0,-5 0 206,10-6 1,4-2 141,2-4 1,6-3 401,5-9 1,5 1-146,7 0 0,2-1 148,3 1 1,5 2-81,7 3 1,3-3 9,3 3 0,4-1-287,7 1 1,-5-3 62,0 3 1,-2 3-155,1-3 0,-3 7 182,-7-7-1385,-1 8-16,-7-4 378,-3 8 0,-14 0 297,-5 0 1,3-1 573,-3-5 0,-7-4 0,-8-7 0</inkml:trace>
  <inkml:trace contextRef="#ctx0" brushRef="#br0" timeOffset="1615">2214 796 7947,'15'-17'-25,"-3"-1"114,-5 9 0,-1-7 512,0 5 1,0 1-192,-6-1 1,0 5 461,0-6 0,-2 9 5,-4-3 563,4 4-893,-13 10 0,5 3 124,-7 12 0,-1-2 247,1 8 0,0 2-704,0 9 0,5-3-344,1 3 0,5-2-316,-6 3 1,8-5 338,-1 5 1,3-5-1473,2-1 1,2-8 312,3-4 1,5-12-123,7-5 0,6-4 642,0-2 0,8-4 746,-2-7 0,4-9 0,1-14 0</inkml:trace>
  <inkml:trace contextRef="#ctx0" brushRef="#br0" timeOffset="1811">2802 485 7947,'9'-25'865,"1"11"232,-4-3 1,-4 9 165,3-3 206,-3 7 731,-2-4-1029,0 8-756,8 0 1,-4 0-223,7 0 1,-5 0-193,6 0 1,5 2-63,6 4 1,6-4-272,-6 4 1,8 1 89,-3-1 0,5 0-283,2-6 0,-6 7-1206,-1 5 0,-7-2 790,3 1 1,-7 3-1174,-6 9 2114,-3-4 0,-16 14 0,-1-7 0</inkml:trace>
  <inkml:trace contextRef="#ctx0" brushRef="#br0" timeOffset="2103">2871 882 7947,'-27'8'0,"4"-4"83,11 7 340,-3 1 1,13 0 733,-4-1 0,-1 1-606,1 5 1,0-4-46,6 5 1,0-5-298,0 10 0,-2 4-40,-4 2 0,3-2-530,-9 2 1,1-1 276,-7 7 1,1 0-579,0-1 1,-1-7 231,1-4 0,0-4-68,-1-1 0,1-9 197,0-3 0,0 2-6,-1-3 1,9-1 211,3-10 0,4-3 363,2-8 0,0-1 553,0 1 0,10 0-410,7-1 1,6 1 236,6 0 0,5 1-174,1 5 1,0 3-28,5 8 0,-4 0-142,-1 0 0,-2 0-69,-5 0 0,-1 6-215,-4 0 1,-3 7-238,3-1 0,-4 3-1322,-2 2 0,6 1 170,0-1 1368,0 0 0,-5 1 0,-1-1 0</inkml:trace>
  <inkml:trace contextRef="#ctx0" brushRef="#br0" timeOffset="2311">3701 554 8186,'0'-10'5390,"0"3"-4732,0 7 1,0 7 130,0 5 1,0 3-431,0 2 0,0 1-192,0-1 1,0 6-425,0 0 1,2 2-677,4-2 1,-4-4 11,3 4 1,-1-5-2435,2-7 3355,-4 5 0,13-7 0,-5 9 0</inkml:trace>
  <inkml:trace contextRef="#ctx0" brushRef="#br0" timeOffset="2836">4064 467 8185,'10'8'1702,"5"2"0,-13 7-782,4 0 1,-4-5-300,-2-1 0,-2 9-28,-4 8 1,-4-1-359,-7 2 1,-2 6-235,-4 5 0,-4 8-464,-8-2 0,-5 4 364,0 2 0,-6 0-187,5 0 1,-7 0-152,2-1 0,-2 1-446,2 0 1,-4-8 326,4-3 0,4-5 39,1-1 0,10-8 283,3-4 0,6-6 345,-1-5 439,4-5-455,2-7 273,7 0 13,3 0-170,7-7 1,0 3-188,0-8 1,7 7-46,5-7 1,-1 8-101,7-2 0,-5-1-255,10 1 1,4-6-164,2 7 1,9-9 217,3 3 0,1-3 46,-2 3 0,-3-3 250,3 8 0,2-1 251,-1 1 1,-1 4 85,-5-4 1,-1 4 517,1 2 1,-2 2-208,-5 4 1,3-2 423,-8 7 0,0 3-383,-5 9 1,-9-4-233,-3 4 1,-4 4-129,-2 2 1,0 2-201,0-2 0,-10 3-171,-7-3 1,-2-4 34,-10-2 1,8 2-243,-2-2 1,-2-6 244,2-5 1,5-8 136,7 2 220,7-5 0,-4-4-143,8-9 0,2-5 499,4-12 1,6-6-365,11 1 0,3-1-282,9-5 1,0 0-320,-1 5 1,-1-2-677,-4 14 0,1 0-44,-6 6 0,0 7-2449,0 5 3450,-5 3 0,13-6 0,-5-2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36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312 379 12406,'2'20'-51,"4"3"0,1-4-115,5 4-1,3-4 0,-7-7-163,4-1 1,-3 1-91,-3 5 1,-4 0-128,4 1 1,-2-1-981,1 0 1527,-3-7 0,14 5 0,-7-5 0</inkml:trace>
  <inkml:trace contextRef="#ctx0" brushRef="#br0" timeOffset="530">1021 241 7943,'-8'-10'396,"-1"3"0,-3 9-417,1 3 583,7-3-487,-4 14 0,-5 1 507,-4 12 1,-12 9-290,0 3 0,-6 14-105,-5 3 0,-4 7-394,-8 5 0,0 6 283,0 5 1,24-39 0,-2 1-92,2 0 1,-1 0 0,-27 38-109,10-1 1,-4-5-9,4 6 0,4-8-349,1 2 1,5-12-47,1-5 1,6-14 212,1-9 1,8-8-268,3-10 371,0-7 74,7-3 0,1-14-70,3-5 1,4-11 455,2-6 0,2-5-331,4-7 1,5 3 129,12-8 0,0 5-215,12-5 1,1 8 39,10-2 1,6 3 82,0 2 1,0 3 138,6 3 0,-3 4 288,3 8 0,-4 7 95,3 4 1,-5 4 374,-6 2 1,2 0 195,-7 0 1,-3 8-462,-9 4 0,-4 3-150,-8 2 1,-1 6-147,-5 0 0,-3 6-165,-8-6 1,0 8-96,0-2 0,-2-4-140,-4-2 0,2-4 212,-7-2-148,-1 1 1,-5-9 213,0-3 0,5-4 79,1-2 1,7-8-73,-2-3 1,4-12-75,2-6 1,4-4-71,8-1 1,1-7-171,16 1 1,2 0-284,9 5 0,-4 2 28,5 5 1,-5-3-310,-1 8 1,3 0-101,-3 5 1,3 1-573,-9 0 1,6 1 1369,5 5 0,-3-12 0,5 4 0</inkml:trace>
  <inkml:trace contextRef="#ctx0" brushRef="#br0" timeOffset="875">2370 310 7911,'10'-25'4955,"-3"-2"-3957,-7 0-911,0 2-170,0 16 171,0 1 1,-15 12-329,-8 8 1,-10 1 241,-7 16 1,1 7-291,-7 10 1,2 6 77,-2 6 1,4 3-221,7 9 0,8-1 76,4 0 1,4 0 182,2 0 0,7-7 109,4-5 0,4-5 152,2-6 1,0 2 293,0-7 1,2 1-172,4-2 0,-2-9 0,7 4 0,-5-10-106,6 4 0,-8-8 140,1 2 0,3-10-63,-2-1-10,0-8-81,1 3-365,-5-7 174,6 0 0,-6-7 85,4-5 0,-5-5-572,5-6 0,4 2-89,1-8 1,5 0-399,1-6 1,8 1 320,4-1 751,-4-7 0,7-2 0,-5-8 0</inkml:trace>
  <inkml:trace contextRef="#ctx0" brushRef="#br0" timeOffset="1642">2889 137 7911,'21'-29'2087,"-4"1"1,-9 8-1017,3 3 0,1 2-777,5 9-299,1-7 195,-1 11 1,0-4-25,0 12 0,-1 5 134,-5 12 0,3 0 150,-8 12 0,-3-2-233,-8 13 1,-5 2-125,-7 9 0,-1-3-185,1 4 1,0-4-607,0-3 1,-1-6-441,1-5 1,5-5-48,1-7-810,7-3 1420,-4-7 0,10-11 163,4-7 0,9-15 172,8-14 0,8-5 0,-2-7 1,11 3 296,7-8 0,4 7-99,7-1 0,2 5 336,3 7 1,4 3-179,-3 7 1,-7 3 718,-5 3 1,-8 5-233,-9 7 0,-8 2 15,-4 3 0,-12 5-110,-5 7 0,-6 2 44,-6 5 1,-5 2-403,-12 9 1,-10 5-357,-7 1 1,-8-1-384,2-5 0,-2-3 398,2-3 1,-2-4-384,7-8 0,1-1 139,5-5 1,8-3-430,4-8 467,4 0 0,4-8 5,3-3 0,4-5 170,8-1 0,8-2 47,4-4 1,5 4 219,6-4 0,-2 5-82,8 7 0,-6-5 60,6 5 1,-8 3 245,2 2 1,-4 4 282,-1 2 1,-7 0 327,1 0-157,-9 0 0,5 8-334,-8 4 1,-2 3-83,-4 2 1,-3 6-589,-8 0 1,-6 6 248,-1-6 0,-6 8-73,1-2 1,-4 9-32,-1 3 1,-3 7-150,-3-2 1,3-2 200,-3 2 1,-2 0 223,1 6 0,1-2-94,5-4 1,1-4 271,-1-7 1,14-2-77,4-4 1,5 1-10,1-7 1,3-5-205,8-7 1,2-7-26,4 2 0,11-4-177,12-2 0,11-2 22,6-4 1,18-6-128,5-11 0,12 4-281,-1-4 1,5-2 349,1 2 1,-3 0 506,-8 6 0,-2 5-180,-16 1 1,-1 7 400,-10-2 1,-5 4 147,-13 2 1,-3 2 455,-7 4 0,-9 3-578,-3 9 0,-4 1-90,-2 4 1,-8 4-477,-3 8 0,-14-1-45,-10 1 0,-3 7-222,-14 4 0,4-2 267,-10 2 1,4-7-1060,3 1 1,-1-9 77,0-2 0,2-14-157,4 2 1,4-9 523,7 4 0,8-9-78,4 3 1,6-12-594,5-5 1306,-3-12 0,5-4 0,-7-8 0</inkml:trace>
  <inkml:trace contextRef="#ctx0" brushRef="#br0" timeOffset="1942">3459 1054 7911,'0'-17'2336,"-1"5"-1667,-5 0 1,-4 9-572,-7-3 0,0 4 1,-1 2 1,1 8 205,0 3 1,-6 10-140,0 2 1,-8 8-145,2-2 1,2 4 123,-2 1 0,2 1 66,-1-1 1,8-5-191,9 0 0,7-8-18,-2 2 0,4-4-1030,2-1 819,0-9 1,8 5 1,4-8 0,3-1 121,2-5 0,0 0 545,1 0-92,-1 0 422,0 0-7,1 8-502,-9 2 0,-1 7 83,-8 0 0,-6-5-18,0-1 1,-5 1-1529,5 5-392,-7-7 154,11 5 1,2-13 648,11 4 0,12-12-160,6-6 0,6-9 82,5-2 848,12-8 0,9-3 0,9-10 0</inkml:trace>
  <inkml:trace contextRef="#ctx0" brushRef="#br0" timeOffset="2413">4359 933 7911,'0'17'3499,"0"0"-2568,0 1 1,0-1 12,0 0-443,7 1-107,-5 7 0,6-6 113,-8 4 0,0 2-279,0-2 0,-2 2-58,-4-2 0,4-4-1811,-3 4 1405,-5 4 0,8-8-3068,-4 4 2344,4-11 0,10-4-8,4-8 0,5-8 394,6-4 0,6-11 113,11-6 1,-1-3 460,7-3 0,-8-7 0,12 5 0,-6-3 43,8 11 1,6-2-77,-1 8 1,1 2 652,-6 10 0,-2 3-4,-4 8 0,-4 2 211,-7 4 0,-6 0-269,0 11 1,-14-4 73,2 10 0,-11 4-215,0 2 1,-6-2-48,-6 2 0,-9 5-424,-8 7 1,-14-1 122,2-5 0,-9-3-489,4-3 0,-6 2 296,5-8 0,-3-2-177,10-9 1,-3-5 100,14-7 0,8-2 47,9-3 1,4-13 68,2-11 1,8 3 11,3-3 1,10 0 351,2-6 1,8 8-107,-2 4 0,2 4 31,-2 2 0,1 0-73,-7-1 1,6 9 169,-6 3 1,0-2 204,-5 2-249,-1 1-602,0 5-946,-7 0-1388,-3-8 1958,-14 6 1,-3-11-276,-7 7 0,5-8 995,1 3 0,-1-12 0,-5-4 0</inkml:trace>
  <inkml:trace contextRef="#ctx0" brushRef="#br0" timeOffset="2554">5033 864 7911,'-2'-10'1115,"-4"4"0,3 4-442,-9 2 0,6 14 246,-5 3 0,-1 12-375,-5 0 1,-2 11 88,-4 6 0,2-2-285,-8 2 1,2-1-194,-2 1 0,4-2 226,8-4-1808,7-11 725,2 11-862,8-20 1,8 3 729,4-12 1,11-3 833,6-8 0,3-15 0,3-5 0</inkml:trace>
  <inkml:trace contextRef="#ctx0" brushRef="#br0" timeOffset="2763">5725 379 7909,'27'-17'0,"-8"2"2670,-8 3-1335,1 5-542,-2 7 0,5 0 1464,-3 0-972,-5 0-628,1 7 1,-8 3 160,0 7 0,0 0-297,0 1 0,2-3-584,4-3 1,-3 3 78,9-4 0,1 5-185,10 1 0,-1-5-292,6-1 1,1-7-651,6 2 1,-3-4-12,-3-2 1,2 2-685,-8 3 0,0-1 1806,-6 8 0,1-1 0,-1 7 0</inkml:trace>
  <inkml:trace contextRef="#ctx0" brushRef="#br0" timeOffset="3059">6002 1002 7909,'-29'25'1147,"0"4"0,8 9-654,-2 3 1,9-1 530,3-6 1,5 1-429,-6 0 0,7-7-199,-7 1 0,1-2-123,-7 2 0,1 2-29,0-8 0,-1 6-376,1-6 0,0 0-486,0-6 0,-1 0-429,1 1 0,0-9 581,-1-3 1,1-4-126,0-2 0,-1-8 132,1-3 0,6-5 87,-1-1 1,8-6 374,-1 0 1,3-6 262,2 6 1,9 2-289,9 9 1258,-1 5-860,23 7 0,-9 0 1059,15 0 1,0 7-641,6 5 1,0 9-191,0 2 0,0 6-200,0-6 0,-8 6-96,-4-6 0,-5 8-489,-7-3 1,-3 5-490,-7 2 0,-3-7-194,-3 1 1,1-2-2458,-7 2 3319,7-4 0,-3-8 0,7 1 0</inkml:trace>
  <inkml:trace contextRef="#ctx0" brushRef="#br0" timeOffset="3384">6883 1971 7855,'10'-17'3523,"4"5"-2945,-9 1 1,7 5 157,-6-6 2310,-1 9-1390,-5-5-777,-7 8 1,-3 0-500,-7 0 0,5 8-323,1 3 0,7-1-231,-2 1 0,4-5-976,2 6 622,0-9 0,2 5 314,4-8 0,3 0-1218,9 0 1,5-8 566,0-3 1,0-5 592,-6-1 0,1 0 356,-1 0 0,-8-1 344,-3 1 1,-4-6-315,-2 0 1,-2 0 144,-4 6 1,-3-1 882,-8 1 0,-1 7-417,1 5 0,0 3-2628,-1 2 1903,1 0 0,-8 15 0,-2 4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3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188 618 7878,'-17'-8'215,"0"-2"1,11 1 175,12 3 0,13 2 153,21-2 1,5-1-382,6-5 0,3-3 495,4 3 1,9 3-285,8-3 1,0 6-80,-6-5 0,0 7-461,1-2 1,-1 4-76,0 2 1,-10 0-147,-7 0 0,-2 6-355,-9 0 1,-3 2-191,-9-3 1,2-1 315,-8 8 1,-6-7-384,-6 7 999,-7-1 0,-4 14 0,-9 2 0</inkml:trace>
  <inkml:trace contextRef="#ctx0" brushRef="#br0" timeOffset="283">102 946 7980,'-33'0'8,"4"0"-261,4 0 202,16 0 1,3 0-115,12 0 0,5 0 1052,12 0 1,6-6-69,12 1 1,7-3 217,15 2 1,2 2-582,16-7 1,6 1-462,5-1 0,-42 3 1,0 0-11,48-3 1,0-5 101,-6-1 0,-2 6-68,-15-1 1,-2 6-207,-9-5 0,-7 7-309,-11-2 1,-5-1 43,-12 1 0,-5 0-1295,-6 6 477,-1 0-364,-7 0 1480,-3 0 0,-9 0 154,-3 0 0,-5-8 0,-7-1 0</inkml:trace>
  <inkml:trace contextRef="#ctx0" brushRef="#br0" timeOffset="537">1036 12 7954,'-10'-7'2011,"2"5"0,24 0-2299,7 8 0,8 7 819,3-1-53,8 11-312,3-4 1,12 12 498,1-8 1,0 7-85,-7-1 0,1 4-14,0 2 0,-8-3-284,-3-3 1,-7 9-195,-5-3 0,-6 3 35,-11-3 0,-5 7-148,-7 4 1,-15 10-494,-8 2 1,-15 1 308,-9-1 0,-4 2-1279,-7 3 1,2 4 747,-7-3 0,-1-3-1479,-5 3 2218,0-9 0,0 7 0,0-5 0,0 7 0,-1 3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3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10 727 7931,'-7'-17'1530,"5"-1"0,4 7-1242,15-1-331,0 8 1,16-3 193,-4 7 0,-4 0 333,-2 0 0,-4 0-694,-2 0 1,-1 7 60,-5 5 1,-3 5-88,-8 6 1,0-2 77,0 8 1,-8 0 119,-3 6 0,-5-1 81,-1 1 1,0-6 104,-1 0 0,1-3-22,0 3 1,-1-4 258,1-7 0,6-3 394,-1-4-489,8 5 1,-2-14-309,12 3 1,6-3 51,11-2 1,11-7-328,13-5 1,10-9-429,7-2 0,10-8 461,7 2 0,-35 10 0,0-2 0,2-1 0,0 0 0</inkml:trace>
  <inkml:trace contextRef="#ctx0" brushRef="#br0" timeOffset="621">1376 658 7893,'-17'0'1744,"0"-6"340,0 0 1,7-1-1788,4 1 1,10 2-819,2-8 0,7-1 320,-1-10 1,3 2 235,2-8 0,1 0-499,-1-5 1,0-7 31,1 1 0,-1 0-316,0 5 1,-5 0 441,-1 1 0,-7 1-144,2 4 1,-4-3 258,-2 3 0,-8 2-22,-3-2 1,-5 10 160,-1 2 1,0 1-64,-1 10 1,1 1 315,0 5 1,-1 9-42,1 9 0,0 7 73,0 9 0,-1 3 30,1 3 0,0 4 139,-1 8 0,7 2 216,-1 3 1,7-1-226,-7 8 0,8-7 117,-2 7 1,-1-1-110,1 6 1,-2-5-26,2-1 1,5-9-262,-5-2 1,4 0-291,2-6 1,0-4 7,0-2 1,0-11-206,0-6 1,0-4-313,0-1 488,0-9 0,0-3 15,0-12 1,6-7-55,-1-16 1,9-2-176,-3-15 0,1 2 108,5-2 0,-1-10-62,12 4 0,1 2 161,6 4 1,7 8 18,4-3 1,4 7 220,2 5 0,-6 6-188,0 11 0,-7 5 522,1 7 0,-9 0-222,-2 0 0,-14 7 506,2 5 0,-11 9-280,0 2 0,-4 8-88,-2-2 0,-10 3-337,-7 3 1,-2 0-321,-10-1 0,0 1 111,-6-1 1,1-7 78,-1-4 1,6-5-124,1-7 1,6 3-12,-1-9 0,6-1 352,6-10 0,-3 1 131,8-13 0,1 11 181,5-11 1,7 5-87,5-4 1,9 1 105,2 5 0,8 3 777,-2 8 0,-3 0-466,3 0 1,-6 2 401,6 4 0,-8 3-462,2 9 0,2-1-174,-2 0 1,0 6-724,-5 0 1,-1 2-743,0-2 1,6-1 499,0 6 1,6-7-1048,-6 3 1565,8-5 0,4-2 0,9 0 0</inkml:trace>
  <inkml:trace contextRef="#ctx0" brushRef="#br0" timeOffset="783">3106 1350 10890,'-8'-10'8136,"-2"2"-8845,1 8 0,-1 2-897,4 4 0,-5 5 1606,-12 12 0,-19 4 0,-12 8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0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7838,'-9'0'8959,"1"0"-8635,8 0 1,2 0-2680,4 0 1804,-4 0 377,5 0 0,-5 0-504,4 0 1,-4 2-2086,4 4 2763,3-4 0,1 6 0,7-8 0</inkml:trace>
  <inkml:trace contextRef="#ctx0" brushRef="#br0" timeOffset="130">0 329 7838,'0'17'0,"0"1"4302,0-1-2034,8-8-1762,1-1 1,9-14-179,-1 1 1,0-9-3044,1 3 2715,-1-5 0,0-9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22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87 7808,'-2'-17'0,"-3"0"0,3 7 373,-6-5 1,6 13 557,-4-4 0,2-2 192,-7 3-498,-1-1 1,-5 6 54,0 0-408,-1 0 1,1 0-80,0 0 0,0 0-49,-1 0 1,1 0 32,0 0 0,-6 2 43,0 3 1,0-1-88,5 8 1,-5-1 88,0 7 0,-6-1-23,6 0 0,-7 1 4,1-1 0,2 6 101,-2 0 1,8 0-111,-2-6 0,-2 6-4,2 0 0,2 8-94,9-2 0,-1 4 122,7 1 0,-6 1-204,7-1 0,-1 9-8,6 3 0,0-2-60,0 2 1,0-2 27,0 2 1,2-3-201,4-9 1,-3-1 41,9-4 1,-1 2-96,7-8 0,-7-2 34,1-10 0,1 3 39,10-9 0,-4 7-202,5-6 1,-3-1-20,2-5 0,-2-5 1,8-1 1,-6-13 122,6 1 1,-6-10-59,5-1 1,1-4 155,6-1 1,-6 1 12,-1 4 1,-6-2 86,1 8 1,-6 0-78,-5 6 0,1 0 168,-7-1 133,7 1 1,-11 6 428,4-1 39,-4 8 400,-2-4-639,0 16 0,0 2 181,0 7 0,0 6 179,0 0 1,0 2-259,0-2 1,0-4-392,0 4 0,0-3-168,0-3 1,0 0-270,0 1 0,0-7-345,0 1-135,0-1 1,2 5-231,3-5 298,-3 4 1,6-11-1565,-8 8 1142,0-8 1212,0 3 0,0-7 0,0 0 0</inkml:trace>
  <inkml:trace contextRef="#ctx0" brushRef="#br0" timeOffset="235">295 571 7808,'0'-17'1803,"-8"0"-1519,6 7 64,-5 3 0,8 7 145,5 0 1,4 2-206,7 3 1,8-3-32,4 4 1,4 2-105,1-3 0,1 1-110,-1-6 0,1 0-451,-1 0 0,1 0 279,0 0 1,-1 0-1224,1 0 0,-1-6 1352,1 1 0,0-9 0,-1 5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7989,'0'-17'504,"0"0"-253,0-1 1,-2 3 61,-4 3 1,2 3 121,-7 3-203,-1 4 1,-7-6-74,-4 8 0,2 6-20,-8 0 1,6 13-89,-6-1 0,8 5-168,-2 0 1,2-4-206,-2 4 0,9 2 216,-3-2 0,5 0-288,1-6 1,3 6 122,8 0 1,0 0-12,0-5 0,2-1 68,4 0 0,-2-5 85,7-1 0,1 1 41,5 5 0,-5 0 155,-1 1 1,-5-3 91,5-3 0,-7 3-84,2-3 0,-4 3 85,-2 2 0,0 6-76,0 0 0,-6 2-38,0-2 1,-5-3-1,5 3 0,-1-4-22,1-2 1,4 6 62,-4 0 0,4 0 118,2-5 0,0-1 268,0 0 1,6 6-171,0 0 1,5 2 472,-5-2 1,5-3-234,-5 3 1,6 2-79,-6-2 0,-1 0-113,-5-6 1,6 0 50,0 1 1,0-1-224,-6 0 1,0 1-167,0-1 0,0-6-817,0 1 688,0-8-1195,7 3 1,-3-7 613,8 0 1,-1-2-1099,6-3 1794,1-5 0,-1-23 0,0-3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59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7946,'9'0'750,"-1"0"1,-1 2-291,5 4 230,-4-4-220,7 6-180,-5-1 0,7-5 242,0 4 0,-5 2-21,-1-2-1143,1-1 288,5-5-127,0 8 557,1-6-1953,-9 13 1867,-1 3 0,-8 8 0,0 9 0</inkml:trace>
  <inkml:trace contextRef="#ctx0" brushRef="#br0" timeOffset="411">52 969 7946,'0'9'-139,"2"-1"250,4-8 1,-2-2 495,7-4 0,-5-2-298,6-3-222,-1-4-214,7 5 1,-1-7-283,0-1 1,-5 1 161,-1 0 1,-1 5-361,1 1 314,-3 7 28,-8-12 47,0 15 83,0-7 0,-2 8 234,-4 0-34,4 0-29,-5 8 566,-1-7-266,6 7-75,-6-8 1,7 0 651,-5 0-107,4 0 205,-6 0-170,8 0-38,0 0-351,0 8-231,0 9-27,0 2 0,0 8 463,0-4-274,0-3-179,8 5 1,-6-2 1,4 0 1,1 0-170,-1-6 1,5-5-229,-5-1 0,2-5 303,-2 5-478,-4-7 289,13 4 0,-11-8-877,7 0 417,-7 0 127,12-8 0,-13-1-309,9-9 1,-2-1 120,1-4-646,4-4 776,-13-7 0,12-9-226,-8-3 150,-1-4 0,-5-4 544,0-3 0,8-5 0,-6-7 0,6 0 0</inkml:trace>
  <inkml:trace contextRef="#ctx0" brushRef="#br0" timeOffset="1168">502 69 7946,'8'-17'0,"3"0"415,-3-1-189,7 9 1,-11 1 516,8 8-261,-9 0-16,5 0 0,-2 2 199,0 4 1,-1 3-31,-5 9 1,6 5 167,0 0 0,0 0-306,-6-6 1,0 0-46,0 1 1,2-1-369,3 0 0,-1-5-299,8-1 0,-1-7-516,7 2 0,-1-4 209,0-2 0,2-2-271,5-4 1,0-1 415,5-5 0,-2-3 9,-4 3 1,-4 4 73,5 3 0,-5 3 191,-2 2 0,0 0-205,1 0 325,-9 7 0,5 3 467,-9 7-332,1 1-55,-6-9 0,0 7 36,0-5 1,0 5-199,0 1 1,0-6-159,0 1 1,0-1-3,0 7 1,-6-7-808,1 1 516,-9-1 166,5 7 0,-9-7-240,1 1 836,7-9-264,-5 5 155,5 0 1,-1-6 508,-1 4-378,9-5 58,-13-1 322,14 0 360,-5 0-289,7 8 82,0-6-25,0 13-201,0-5 119,7 7-473,-5 1 0,14-1-19,-15 0 1,7 0 26,-8 1 1,0 5-67,0 0 1,0 0-89,0-6 1,0 2-435,0 5 224,-8-5 125,7 6 1,-13-8-524,8 0 0,-1-5 8,1-1 224,4-7 120,-13 12 383,13-15-299,-14-1 1,12-3 32,-7-9 1,7 1 164,-2-7 1,-1-5 140,1 0-38,0 8-150,6-1-19,0 7-15,0-8-6,8 7 0,1 2-19,9 8 1,-1 0-29,0 0 1,1 0-2,-1 0 1,0 0 2,0 0 0,1 6-95,-1 0 0,-5 7 31,-1-1 78,-7 3 0,4-3 1,-8-1 98,0 3 41,0 1-50,0 2 1,0 1 147,0-1 1,-6 2 215,0 4 0,-5-4 486,5 4 1,-6-3-297,7-3 1,-1 0 282,6 1 1,-2-7-419,-4 1 0,4-7 41,-4 7 1,4-6-400,2 5-141,8-7 0,-4 4 27,8-8 0,-1 0-184,6 0 0,-5-2-493,-1-4 1,7-4-272,5-7 0,6 0-984,-6 0 0,2 1-1559,-2 5 1909,-4-5 1562,6 7 0,0-1 0,2 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0:5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9000,'-10'0'1548,"3"0"-1007,7 0-126,7 0 1,3 0-117,7 0 0,-5 0 328,-1 0-524,1 0 0,5 0-68,0 0 1,1 0 196,-1 0 1,-2 2 123,-3 4-361,3-4 0,-5 11 0,5-5-221,-3 2 1,1-5-344,-7 7 246,0-8 113,1 11-58,-5-5-2,6 7 310,-8 0 0,-2 1-19,-4-1 0,3 0-15,-9 0 1,0 1 105,-5-1 0,0 6-78,0 0 0,-1 2 45,1-2 24,0-4 1,-1 6 89,1-7-156,0-1-1,7-7-45,-5 5 75,13-13-20,-6 13-242,8-13 253,0 6-95,0 0 0,2-7-107,4 5 0,4-4 146,7-2-73,0 0 0,6 0 68,0 0 1,2 0 0,-4-2-23,2-4 115,0 5 1,-5-7 108,-1 8-190,-7 0 0,-3 2 48,-7 4 0,-2 3 19,-3 8-61,-5 8 0,-15-3 0,-2 4 19,0-1-48,2 6 1,2-12-6,0 4 0,0-3 33,6-3-344,7-7-17,-5 5-228,13-5 361,2 7 133,17 0 1,2-7 0,6-3-59,0 1 0,-3-6-24,6 4 0,-7 1 1012,3-1-457,-5 8 56,-10-5 0,-1 9-176,-8-1 0,-2 0-12,-4 0 0,-3 7-140,-9-1 1,-1 0-133,-4-6 1,4 0-21,-4 1 0,4-7-679,1 1-754,1-9 1066,0 5 1,7-10-1693,4-4 1022,12-11 1070,12-10 0,8-15 0,9-2 0</inkml:trace>
  <inkml:trace contextRef="#ctx0" brushRef="#br0" timeOffset="374">675 87 7924,'0'-18'-92,"0"9"92,0-7 0,0 12 53,0-7-48,0 7 1,0-6 293,0 5 28,0 3 80,0-6 435,8 8-277,-6 0-323,5 0 1,-7 2 241,0 4-210,0-4-121,0 13 0,0-5-192,0 7 144,0-7 0,0 5 28,0-4 84,0 5-308,0 1 1,0 0 32,0 1 45,8 7 0,-6-4-90,4 8 1,-2 1-68,1 11 44,-3 3 137,14 8 1,-13 2-180,9 3-19,-8 12-27,4 2 0,-3 12 74,1-8 1,2 15-50,-2 3 0,-5-38 1,-1 3-304,3 3 1,0-1 0,-1-4 0,-2-1 151,0-1 0,0-4 0,0 27-362,0-8 0,0-13 43,0-10 440,0-4 0,8-15 219,-6-2 74,5-7 1,1-9-1,2-1 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15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7825,'9'-8'1537,"1"6"-598,-4-4-177,-4 4 1,7 4 544,-3 4 1,-4-2-638,4 7 1,-4 1 308,-2 5 0,0 1-493,0-1 1,0 0-105,0 0-674,0 1-920,0-1-4,0 0-1586,0-7-981,0-2 2862,7-16 1,-3-2 121,8-7 0,-7 0 799,7-1 0,-1 3 0,7 4 0,-7-5 0,1 5 0,-1 3 0,7 2 0,-1-1-61,0 1 1,-5 0-119,-1 6 1536,1-8-677,5 6 628,-7-5 730,-3 7-1520,-7 0 1,0 2 10,0 3 0,0-1-183,0 8 0,-7-6 3,-5 5 0,-3-1-382,-3 1 0,1 5-277,0-5 1,-2 4-893,-4 3 1,1 1 647,-6 4 0,5-2-690,-6 8 1,8-8 569,-2 2 1,5-4 439,7-1 1,-3-1 179,9 0 0,-1 1 451,6-1-177,0 0 1,6 0 266,-1 1 1,1-7 519,-6 1 0,6-6-397,0 5 1,-1-5 15,-5 5 1,0-5-245,0 6 0,2-8 237,4 1-348,-4 5-353,6-8 61,-8 5-389,0-7-1206,0 0 1354,7 0 1,3-1 39,7-5 1,1 2 95,-1-8 1,6 9 19,0-3 0,0-2 158,-6 2 1,1 1-48,-1 5 1,0 0 403,0 0 88,1 0-222,-1 0-111,-7 0 0,-3 2-60,-7 3 1,-2 3-13,-3 4 1,1 1 11,-8-7 0,1 7-39,-7-1 1,1 1 72,0-1 1,5 3 135,1-3 0,7-3-122,-2 3 0,-1-7-47,1 7 0,0-6-190,6 5 0,2-7-104,4 2 0,-4-2-242,3 2 0,5-5 110,2 5 1,-3-2-138,3 2 1,-7-4 119,7 4 1,-8-3-47,2 3 0,-5-2 302,-1 7 0,0-5-120,0 6 1,-1-1 685,-5 7 1,-6-1 93,-11 0 0,4 0 352,-4 1 0,-2-1-225,2 0 1,0 1 336,6-1 0,1 0-401,5 1 0,-3-1 108,8 0 1,1-5 171,5-1-348,0 1-295,0 5 0,2-2-214,3-3 0,-1-4-169,8-8 1,1 0-72,10 0 0,-4 0-311,5 0 1,2-2-1125,3-4 1,-2-4 754,2-7 1,0 0-247,5-1 0,-5 1 524,0 0 0,-2 1-1961,2 5 2539,3-4 0,-5 5 0,8-7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1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53 537 7794,'17'11'1310,"0"1"0,6-7-275,0 7 1,0-8-490,-5 2 0,-1 1-26,0-1 0,-1 2-701,-5-3 1,5-3-970,-5 4 1,-3-2 542,-3 2 1,-3-2-850,-2 7 1456,0 1 0,-7 5 0,-3 0 0</inkml:trace>
  <inkml:trace contextRef="#ctx0" brushRef="#br0" timeOffset="431">1 1055 7794,'0'18'2017,"0"-1"-784,0 0 443,0 1-1007,0-1 0,0 0 74,0 0 1,0-5-54,0 0-340,0-9-646,0 13 328,0-14-914,0 5 386,0-7-1037,0 0 665,7 0 58,-5 0 406,14 0 570,-7 0 388,9 0-464,-1 8 1,0-6 219,0 4 1,1-4-200,-1-2 0,0 0-182,1 0 0,1-2 21,4-4 0,-2-4-218,8-7 0,2 0-63,9-1 0,-2 1-336,9 0 0,-7 5 298,6 1 0,-8 7 60,3-2 1,-7 4 799,-5 2 0,-4 0-262,-8 0 962,1 8 0,-3 2 501,-3 7 8,-5-8-712,-7 7-512,-7-14 0,-3 11-481,-7-7 1,-1 0 45,1-6 0,0-2-909,0-4 0,5 2 593,1-7 1,-1 5-914,-5-6 1,1-5-159,5-6 1,-3 0-1452,9 6 2797,-1-8 0,-2 6 0,-1-6 0</inkml:trace>
  <inkml:trace contextRef="#ctx0" brushRef="#br0" timeOffset="944">1401 18 7861,'18'0'0,"-1"0"0,6-6 2157,0 0-1390,8 1 1,-6 5-102,4 0 0,1 0 45,-6 0 1,-1 5 297,-6 1-296,0 0-1224,0 2 1,-7-5-309,-4 9 1,-4-1-653,-2 7 1,0 1 1470,0 4 0,-16 4 0,-3 7 0</inkml:trace>
  <inkml:trace contextRef="#ctx0" brushRef="#br0" timeOffset="1365">1436 640 7861,'0'18'0,"0"-1"371,0 0 1,0 1 557,0-1 1,0 0-462,0 0 0,0 1 10,0-1 1,0 6 244,0 0 0,0 8-279,0-2 0,0 3 248,0 3 0,0 0-401,0-1 1,0 1-289,0-1 0,0-5-161,0 0 0,0-8-428,0 2 0,0 2 65,0-2 1,0-6-1817,0-5 1079,0 0 517,0-3 370,0-1 1,-2-8 25,-4 0 1,-3-2 194,-9-4 1,-1-3 110,-4-9 0,-2 1-53,-4 0 0,-3-6 179,3 0 1,2-8-91,-2 2 0,8 4 119,-2 2 0,6-2 265,5 2 0,-1 0-181,7 6 0,0-1 490,6 1 1,2 5-159,4 1 0,3 1 35,9-1 0,7-5-236,4 5 1,11-5-155,6-1 1,17 0-49,7 0 0,5-6-144,-1-1 0,5 1-849,8 6 1,5 0 643,0 0 0,-1 5-592,-11 1 0,-3 5 177,-8-6 0,-3 8 94,-9-1 1,-3 3 208,-19 2 1,-5 0 9,-12 0 127,-1 0 0,-7 2 0,-5 3 1,-12-3 176,-11 4 1,-9 2-367,-13-2 384,-4 7 0,0-3 0,1 7 0</inkml:trace>
  <inkml:trace contextRef="#ctx0" brushRef="#br0" timeOffset="1544">1782 606 8966,'0'17'2722,"0"0"-2188,0 1 1,0-1-266,0 0 1,0 2 156,0 5 0,-6-5 251,0 4 0,-1-4-616,1-2 0,4 6 147,-4 0-3100,4 0 484,2-5-591,0-1 2999,0-7 0,8-3 0,2-7 0</inkml:trace>
  <inkml:trace contextRef="#ctx0" brushRef="#br0" timeOffset="1840">1955 589 7851,'9'11'206,"-3"1"1,2 5 181,-2 6 1,5 2 853,-5-2 1,5-4-526,-5 4 1,2 4 327,-2 2 1,-4 4-535,3 1 1,-3-5-287,-2 0 1,0 0-340,0 5 1,-2-1-407,-3-4 1,-1 3 89,-11-3 0,3-4-601,-9-2 1,2-4 230,-2-1 1,4-3 220,-4-3 1,3-5 805,3-7 0,6-2-84,-1-3 0,8 1-23,-2-8 1,4 7 149,2-7 1,2 8 488,4-2 1,4-1-247,7 1 0,2 0 30,4 6 0,4 0-648,8 0 1,-6 0 135,-1 0 1,1 0-907,6 0 1,-6 0 150,0 0 0,-8 0-831,2 0 1555,4 0 0,0 0 0,7 0 0</inkml:trace>
  <inkml:trace contextRef="#ctx0" brushRef="#br0" timeOffset="2443">3079 710 7828,'0'17'1248,"0"0"0,0 0-623,0 1 0,-2 5 441,-4 0 0,2 2 162,-7-2 1,5-4-597,-5 4 1,1 2-442,-2-2 0,-1 0-356,7-5 0,0-7-1135,6 1 338,0-1-935,0 6 1027,0-7 116,0-2 0,6-16 381,0-3 0,7-5 150,-1-1 1,3-6 240,3 0 1,1-6-48,4 6 0,4-6 14,7 6 1,1 0 1,0 6 0,1 1 193,4 5 1,-3-3 14,3 8 1,-3 1 73,-3 5 1,-5 0-80,0 0 1,-8 2-55,2 3 1,-6-1 58,-5 8 0,1-1-168,-7 7 0,0-1-97,-6 0 0,-2 0-36,-4 1 0,-3-1-282,-9 0 1,-5 5 145,0-5 1,-11 4-54,5-10 0,-6-1 300,12 2 0,0-9-101,6 3 0,0-4 1060,-1-2-547,9-8 1,1-1 118,8-8 0,0-1-241,0 1 1,6 5 61,0 1 0,7 5-170,-2-5 0,5 1-265,1-2 0,0-1-113,1 7 1,-1-1 151,0 1 1,-5 4-920,-1-4 1,-5-2-920,6 3 644,-8-1 0,1 6 1233,-10 0 0,-5 0 0,-7 0 0</inkml:trace>
  <inkml:trace contextRef="#ctx0" brushRef="#br0" timeOffset="2635">3390 744 7828,'0'-17'0,"0"5"531,0 1 847,0-1-175,0 3 315,0 1-897,0 8 1,0 2-236,0 4 1,0-1 354,0 13 0,0-5-297,0 10 1,0 4-8,0 2 0,-6-2-316,1 2 0,-7-1-305,6 7 1,1-6-314,5 0 1,0-8-1757,0 2 1570,0-4 0,7-3-385,5-5 1,5-5-339,6-12 1,-2-4 1405,8-7 0,8-16 0,7-3 0</inkml:trace>
  <inkml:trace contextRef="#ctx0" brushRef="#br0" timeOffset="2877">3909 364 7827,'10'-27'-298,"-1"8"199,-3 7 2099,-4 8-1186,6-3 1,-7 7 691,5 0-436,-4 0-509,6 7 0,-8 3 6,0 7 1,0 0 204,0 1 0,0 5 61,0 0 1,2 0-357,4-6 0,-5 0-519,5 1 0,4-1-284,1 0 0,-1-5-270,1-1 0,7-7 341,5 2 0,6-4-369,-6-2 0,7 0-855,-1 0 0,-4 0 643,-2 0 1,-3 0-105,-3 0 1,-6 0-124,1 0 72,-8 0 1,1 2 990,-10 4 0,-5 3 0,-7 9 0</inkml:trace>
  <inkml:trace contextRef="#ctx0" brushRef="#br0" timeOffset="3217">4134 710 7827,'-10'17'852,"2"0"-481,8 0 0,0-5 750,0-1-730,0 1 0,0 5 96,0 1-91,0-1 0,0 0 217,0 0 0,-5 1 380,-1-1 1,-2 0-445,2 1 0,3 1-652,-9 4 1,1-4 125,-7 4 0,1-4-711,0-1 0,-1-1 307,1 0 1,0-5-81,0-1 1,-1-7-115,1 2-603,7-4 649,-5-2 1,5-8-3,-7-3 0,2 1-83,3-1 0,-3-1-633,3-5 472,5-1 223,-1 1 552,8 0 0,0 0 0,2 7-17,4 4-19,3 4 0,8 2 36,1 0 0,-1 6 0,0 0 0,1 7 2127,-1-1 0,0 3-877,1 2 0,-1 1-595,0-1 0,2 0-360,4 1 1,-3-7-263,3 1 0,4-7-387,1 7 0,15-6-641,9 5 0,17-7 752,17 2-34,8-12 1,-42 2-1,0-2 1,0-2-1,0-1 1</inkml:trace>
  <inkml:trace contextRef="#ctx0" brushRef="#br0" timeOffset="3745">5154 260 7537,'-10'-8'1490,"3"6"-830,7-5 692,0 7-915,0 0 1,7 0 396,5 0 0,11 2-319,6 3 1,4-3-269,1 4 0,3-4-44,3-2 1,-4 0-579,5 0 1,-5-6-206,-1 0 0,-8-1-1565,-4 1 1398,-4 4 0,-9-8-537,-5 5 0,-5 3 727,-5-4 1,-7 4 556,-11 2 0,2 0 0,-8 0 0,6-6 0,-6 1 0,8-3 0,-2 2 18,4 4 1,7-11 178,1 7 595,7 0 1012,-4 6-1214,8 0 0,6 8 66,0 3 0,0 5 290,-6 1 1,0 6-199,0 0 1,0 2 39,0-2 1,0-2-619,0 8 0,-2-8-460,-4 2 1,4 2-365,-4-2 1,-3 2-758,-3-2 0,2 2-921,-1 4 2332,-1-4 0,-13 0 0,-1 2 0</inkml:trace>
  <inkml:trace contextRef="#ctx0" brushRef="#br0" timeOffset="4799">4860 761 7771,'-35'10'0,"9"3"2944,3-7-1336,11 0-1471,4-6-83,16 0 83,2 0 1,20-2 219,5-4 0,13-3-460,4-9 0,2 1-413,9 0 0,-1 0 95,1-1 1,2-3-436,-7 4 1,-2-4 446,-10 9-544,4-3 560,-21 5 0,9-5-650,-15 3 499,0 5 519,-13-1 179,-3 8 0,-22 0 95,-8 0 0,-8 8-83,-3 3 1,-3 5 186,-3 1 0,1 6 1407,-7 0-668,8 8-697,-12-4 1,8 7 300,-5 1 0,5-3-237,8-3 1,5 4-55,0-4 1,10-2-451,1 1 1,3-6-298,9 1 0,1-4 301,5-2-514,0-7 457,7 5 1,3-13-1704,7 4 894,0-4 472,8-10 1,-5 4-251,3-7 1,2 5 496,-2-6 0,-6 9 751,-5-3-75,-9 4 1,5 10 552,-8 3 1,-2 6-409,-4 6 1,-3-1 380,-9 6 1,1-5 148,0 6 0,0-8-320,-1 2 0,7-3-414,-1-3 0,8-6-547,-1 1 1,-3-6-1266,2 5 1074,0-7 1,16 4-167,7-8 1,3-8-267,8-3 1,1-7-979,6-5 0,-1 4 721,1-4 1,-2 4 501,-5 1 0,-3 3 982,-7 4 0,-7 1 954,1 4-182,-8 4 1,3-3-563,-7 10 0,-2-1 519,-3 8 0,1-7-199,-8 7 607,1-1-1027,1-1 1,0 4-225,5-9 1,3 3 34,-4-2-2057,4-4 875,2 5-578,0-7-1256,0 0 1863,8-7 1,1-9-110,9-7 0,5-8 318,0 3 0,8-7-76,-3-5 1,5-3 116,2-3 0,7-4 159,4 4 1,4 4-196,2 2 0,2 5 216,3 6 0,-5 4 244,0 8 0,-2 2-60,-10 3 0,1 4 81,-7 8 1,-7 0 140,-4 0 1,-4 0 359,-1 0 1,-1 6 272,0 0 1,-5 7-337,-1-1 0,-5 3 645,6 3-631,-8-1 0,3 2 359,-7 4-498,0-4 0,0 8-67,0-4 0,-2-2-153,-3 8 1,1-2-54,-8 2 1,1 2-290,-7-8 0,-5 0-863,0-6 800,0 0 1,0 1 28,0-1-559,-8-7 374,12-3 165,-6-7 0,2 6-114,0 0 1,-6 0 218,6-6 0,0-6 59,6 0 1,-1-7 81,1 1 1,2-3 131,3-3 0,-1 1 120,7 0 1,-2 0-134,3-1 0,3 1 160,-4 0 0,6-1-68,6 1 0,-4 0 18,3-1 0,3 1-92,-2 0 1,5 0 127,-5-1 1,0 7-47,-6-1 0,2 3 166,4-3 0,-5 3 196,5 3-264,-4 4 64,-2-6 219,0 8 2321,0 0-2478,8 8 128,-6-6-147,5 13 1,-7-5-113,0 7 0,0 2-55,0 4 0,6 0 15,0 12 0,0-2-118,-6 13 0,0 6-3,0 5 0,-6 9-244,0-3 0,-7 18-18,1 5 0,2-37 0,-3 0-235,-1 0 1,-1 0 0,2 2 0,-1 0-280,0 1 1,0 0 0,2-3-1,1 0 73,-3 0 1,-1 0 659,-14 33 0,15-34 0,-1 0 0,-14 33 0,-1-4 0,-3-4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1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8910,'8'12'1704,"3"-1"0,-1-7-1746,2 2 198,-1-4 1,1 0 729,-1 4-1112,1-4 178,5 5 0,-6-7-223,1 0 0,-6 2-914,5 4 652,-7-4-179,4 13 0,-8-5 180,0 7 532,-8 8 0,-1-6 0,-9 6 0</inkml:trace>
  <inkml:trace contextRef="#ctx0" brushRef="#br0" timeOffset="443">52 692 7824,'-5'12'0,"-1"-1"0,-6-5 830,7 6 1,-3-7-124,2 7 1,4-6 42,-4 5 0,5 1-174,1 5 0,0-5 73,0-1 1,0 3 25,0 9 1,0-10-271,0 4 0,1-3-616,5 3 0,-4-5-87,4-1 1,-2-5-279,2 5 1,-3-7 138,9 2-96,-8-4 0,11-2-217,-3 0 1,3-8-436,2-3 1,1 1 555,-1-1 1,0-1 243,0-5 0,1 7 520,-1 4 1,0 4 124,1 2 1,-7 0 294,1 0 0,-3 2-308,3 4 0,-3-2 308,-3 8 0,-4-7 635,4 7 596,3-8-1802,1 11 1,13-13 32,0 4 1,8-10-1024,-2-2 1,5-13 158,7 2 1,3-5-284,8 5 1,-2 0 614,-4 0 1,-4 7 273,-7 4 1,-8 6 272,-4 6 0,-6 4 288,-5 7 1,-5 0 949,-7 0 1,-7 7-688,-5-1 1,-9 0 724,-2-6 0,-2-2-532,2-3 0,2 1-317,-8-7 0,8 0-325,-2-6 1,3-2-223,3-4 1,7-3-382,5-9 0,3-7-624,2-4 0,2-5 1093,3-7 0,13-10 0,9-11 0</inkml:trace>
  <inkml:trace contextRef="#ctx0" brushRef="#br0" timeOffset="975">1470 260 8555,'18'0'287,"-1"-2"-184,0-4 1,1 4-29,-1-3 1,0 3-75,0 2-12,1 0 1,-1 0 103,0 0 0,-5 0 8,-1 0 1,-7 7 197,2 5 1,-2-3-78,2 3 1,-4 1 59,3 10 0,-3-3 80,-2 3 1,0 4 129,0 1 0,0 5 3,0 2 1,0 1 50,0 5 0,0 3-61,0 8 0,0-6 117,0 0 1,-2-2-463,-3 2 1,-3-4 67,-4-7 0,3-2-239,3-4 1,-2 1-216,-3-7 1,1 0-235,4-5 1,3-7-499,-9 1-117,0-8 1,-5 5 190,0-3 1,0-4-427,-1 4 1,-5-12-172,0-6 1501,0-3 0,-2-18 0,-2-3 0</inkml:trace>
  <inkml:trace contextRef="#ctx0" brushRef="#br0" timeOffset="1936">2335 1 7834,'-10'0'281,"3"1"657,7 5-603,0-4 1,0 8 91,0-4 1,0-3 108,0 9 0,6-6-118,-1 5 0,1-5-147,-6 5 1,0-5 4,0 6 1,0-1 258,0 7-254,0-1 0,0 0-2,0 0 0,0 1 99,0-1 0,-6 6-137,1 0 0,-7 0 0,6-5 0,-7-1-263,1 0 1,3 0 105,-3 1 1,6 1-354,-5 4 0,5-4 44,-5 4 0,5-4-104,-6-1 1,8-7 192,-1 1 0,3-6-12,2 5 53,0-7 15,-8 4 297,6-8-133,-6 0-320,8 0 273,8 0-177,-6 0 0,13 0-195,-3 0 1,3-2 92,3-4 0,-1-4-58,0-7 1,1 2-44,-1 3 1,2-3-96,4 3 0,-4 3 321,4-3 1,-3 6-392,-3-5 677,0 7-126,0-4 149,1 8 0,-7 0 115,1 0 1,-6 0-150,5 0 0,-7 2 110,2 4 1,-2 2-12,1 3 1,-3 5 109,4-5 0,-4 1-113,-2 5 0,0-9-34,0 9 0,0-4-285,0 5 1,-2-1 14,-4 0 0,2 0 2,-7 1 0,1-7-20,-1 1 1,-10-1-91,3 7 1,-3-1 140,4 0 0,-6-1 173,0-5 0,0 3 43,5-9 0,1 7 3,0-6-711,0-1 277,-1 3 0,7-6-247,-1 4-227,8-4-805,-3-2 470,7 0 523,7 0 0,-3 0 624,8 0 0,-7 0-227,7 0 1449,-8 0-857,4 0 1,-8 2 111,0 3 0,-2 3-68,-4 4 1,-4 3 217,-7-3 1,0 3-396,-1 2 0,1 0-364,0 1 1,1-7-159,5 1 0,-3-6 246,9 5 0,-3-5-1107,2 5 747,4-7 0,-3 10 49,10-9 1,-1 7 68,8-6 1,-1 0 104,6-6 1,1 1 160,-1 5 0,0-4 350,1 4 1,1-4 269,4-2 0,-4 0 75,4 0-478,-4 0 1,-1 0-49,-1 0-391,0 0 0,-5 0-782,-1 0-1562,-7 0 400,4 0 2080,-8 0 0,0 0 0,0 0 0</inkml:trace>
  <inkml:trace contextRef="#ctx0" brushRef="#br0" timeOffset="2246">2197 35 7795,'0'-9'1212,"0"1"-824,7 8 0,-3 0 136,8 0 0,-1 0-522,7 0 1,-1 0-514,0 0 1,2 0 510,4 0 0,4-8 0,8-1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1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551 87 7819,'-17'-17'395,"6"5"427,-1 1-640,8 7 1,-11-6-445,3 4 96,-3-3 1,-2-1 850,-1 4-247,1 5-242,-8 1 1,6 0 70,-4 0 0,-2 1-23,2 5 0,-2 6 124,2 11 1,4-2-48,-4 8 0,-2 7 142,1 10 0,-4 4-132,5 2 0,0 0 75,5 0 0,1 0-104,0 0 1,5-2-95,1-4 1,7-4-156,-2-7 0,6-7-239,6 1 0,5-9-391,12-3 1,-1-2 120,6-9 0,1 0-343,6-6 1,-1-8-153,1-4 0,5-5 376,1-6 0,-1 2 220,-5-8 0,-3 6 154,-3-6 1,-4 8 149,-8-2 0,1 10 88,-1 1 542,-8 8 90,-1-3 90,-8 7 1,0 7 844,0 5-1143,0 3 0,0 4 1,0 3 88,0 1 1,2 2-281,4-2 1,-4-4-440,4 4-266,3-4 0,-5-2-1286,8 1 975,-9-9 0,7-1-2159,-4-8 2542,-4 0 0,-10 0 0,-11 0 0</inkml:trace>
  <inkml:trace contextRef="#ctx0" brushRef="#br0" timeOffset="171">292 588 7819,'0'-17'453,"8"0"0,-4 2-41,7 3 1,-1 2 121,1 5 0,5 1 161,-5-8 1,5 6-261,1-5 0,0 7-62,0-2 1,6-1-696,1 1 0,4-2 271,-5 2 1,6 5-523,-6-5 1,6 2 572,-6-2 0,16 4 0,-3-5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09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7822,'0'-10'1756,"0"3"-922,0 7 739,0 0-1364,8 0-56,1 0 0,3 0 78,0 0 0,-1 0 32,6 0 0,-5 0 481,-1 0-348,1 7 1,3 3 176,-3 7 0,1 1 680,-7-1-614,0 8-296,-6-6 1,0 6 472,0-8-410,0 8 23,0-6-235,0 6 0,0-7-193,0-1 1,0-5-517,0-1-328,0-7-1296,0 4-537,8-8 1359,-7 0 767,7 0 0,-6-8-1109,4-4 851,-4-3 350,5-2 1,-1-1-118,0 1 0,2 2 575,-3 3 0,-3-11 0,6 4 0</inkml:trace>
  <inkml:trace contextRef="#ctx0" brushRef="#br0" timeOffset="838">658 18 7822,'9'-8'1114,"-1"6"341,0-6-319,-6 8-528,5 0 0,-7 2-238,0 4 0,0 4-113,0 7 0,0 0-599,0 1 223,-7-1 45,5 0 0,-14 6-68,5 0 0,-5 6-198,-1-6 1,-2 6-517,-4-6 0,4 6 320,-4-6 0,-2 0 65,2-6 1,-6-1 561,6-5-119,0 4-52,5-13 176,1 14-76,0-14 135,7 5 0,0-5 569,5 4-167,3-4 289,-6 6-263,8-8-267,0 0-92,8 0-47,1 0-76,9 0 1,5 0-24,0 0 54,0-8-89,2 6 0,0-11-104,4 7 0,1-2-13,-7 2 0,1 4-571,-7-3-159,0 3 97,0 2 1,-7 2-736,-4 3 621,-12 13 488,-4 1 1,-9 12-233,-4-8 178,-4 15 293,-7-9 0,1 13 94,4-7 0,-9-1 27,3 1 1,-9 0-28,4-1 0,-3 1 108,3-1 0,3-1 91,-3-4 0,6-4 204,5-8 0,4 0-31,7 1 1,7-9 684,-1-3-545,9-4-256,-5-2 1,10 0-14,4 0 0,9 0-104,8 0 0,8-8-130,-2-3 0,3-5 17,3-1 1,1 0-169,5 0 1,-5 5-94,4 1 90,-11-1 46,4-5 1,-12 5-596,8 1 311,-8 7 79,4-12 0,-8 13-206,1-9 1,-3 6 154,-3-5 0,-5 5-414,-7-6 745,0 9 24,0-13 0,0 14 0,0-13 0,-7 13 0,5-8 0,-4 5 0,4 3 32,-6-6 65,6 0 0,-5 5 61,7-9 335,0 8 21,0-11-142,0 13 1,-2-6 200,-4 8-253,4 0-97,-13 8 1,5 1 731,-7 9-408,-1 7-163,-7-6 0,4 16 116,-7-1 0,-1 3-272,-6 9 1,-5-6-109,-1 6 0,1-5-7,5 5 0,3-2-143,3 2 1,-2-6-968,8-11 472,0-4 378,14-8 1,-5 1-1040,8-1 486,1-7-304,5-3-530,0-7 1099,0 0 1,7 0 434,5 0 0,11-7 0,4-3 0,7-7 0</inkml:trace>
  <inkml:trace contextRef="#ctx0" brushRef="#br0" timeOffset="1200">295 1176 7822,'11'0'164,"1"0"1,-9 2 305,3 4 0,-4-2 259,-2 7-242,0 1 0,-2 5 880,-4 0-698,5 1-340,-7-1 1,2 0-64,0 1-4,1-1-403,5-7-462,-8 5 24,6-13 15,-6 13 1,10-13 294,4 4 1,2-12-194,3-5 1,5-5-304,-5-1 0,10-6 280,2 0 1,6-8-86,-6 2 121,8 4 382,-4 0 1,7 8 82,1 0 1,-2 5-106,-5 1 1,-3 7 84,-7-2 254,-1 4 667,-7 10-252,-3 1 1,-9 9-243,-3-1 0,-5 0-83,-7 1 0,-1-1 1,1 0 0,0 0 46,0 1 1,-1-1-25,1 0 0,5-5 495,1-1-253,7 1 150,-4 5-954,8 1 138,0-9 116,8-1 1,2-2-775,7-1 0,2 1-44,4-6 0,-4-8-461,4-3 0,-1-4 1224,1-3 0,-4 1 0,6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2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7830,'0'17'1162,"0"3"1,0 1-268,0 2 1,0 8-248,0-3 1,0-1 113,0 2 0,-2 0-324,-4 6 0,4-7-123,-3 1 1,-3-8-234,2 2 0,-2-3-268,3-3-795,3-8 577,-6 7-203,8-14-607,0 5 919,0-7 1,0-7-77,0-5 1,0-3 89,0-2 1,6-3 97,0-3 0,5-4-40,-5-7 1,5 5-1,-5 0 0,8 6 428,-3-6 1,-1 8-129,1-2 0,-1 10 65,1 1 1,5 8-20,-5-1-126,5 3 81,1 2 1,-2 2 193,-3 3 1,1 5-51,-7 7 1,0-3 163,-6 3 1,0-7-136,0 13 1,-2-8-44,-4 8 0,-3-4-268,-9-1 46,1-1 1,0-2 0,-1-1 30,1-3 0,2-5-39,3 5-310,-3-7-81,13 4-258,-6-8 224,8 0 1,8-6 148,3 0 0,7 1 158,5 5 0,-4 0 17,4 0 0,-4 0 61,-1 0 1,-7 0 43,1 0 1,-8 2 247,1 3 0,-3 5-34,-2 7 1,-13 6 82,-5 0 0,-10 6-274,-1-6 0,-4 8 75,-1-2 0,-3 5-170,-3 7 1,-3-5 74,-3 5 0,2-5-136,4-1 1,9-6 217,-4-1 1,12-6 101,0 1 1,6-4-277,6-2 1,3-5-16,8-1-131,0-7 0,2 4 88,4-8 1,3-6 91,8 0 0,6-7 22,1 1 0,6-9-37,-1-2 1,-2 0 107,2 6 1,-6 5 173,6 1 0,-8 7-7,2-2 0,-10 4 270,-1 2 0,-6 2 266,5 4 1,-7 3-288,2 9 1,-4 1 66,-2 4 1,0-2-138,0 8 1,0-8-273,0 2 1,2-4-59,3-1 1,5-9-204,7-3 1,2-4-7,5-2 1,2-8-282,9-3 0,0-11-227,-1-1 1,-1-5 306,-4 5 0,-4-1 34,-8 7 0,0 0-27,1 0 1,-9 5-302,-3 1 146,-4 7 255,-2-4 1,-2 8 85,-4 0 1,-5 2 94,-12 4 0,1 5-55,-6 12 1,5-3-61,-6 3 0,0 2 328,-6-2 0,1 7 150,-1-1 0,-1-2 190,-5 2 1,5-8-23,-5 2 1,-1 2 399,2-2 0,-1-2-329,7-9 0,1 1 92,4-7 0,4 2-130,8-3-257,-8-3 1,6 6-208,-4-8 72,11 0 14,-3 0 17,13 0 0,-6 2-155,8 4 1,2-4 114,4 3 0,4 5 194,7 2 1,6 3 88,0 2 1,14 2-53,-3 5 0,10-3 185,-3 7 1,7-4-70,-2 4 1,-4-7-191,-2 3 0,3-7-329,-3-6 0,8 3-370,-2-8 0,-2-1 208,3-5 0,-3 0-334,2 0 0,2-7-1413,-8-5 0,1-3 184,-7-3 1820,1 1 0,-1-8 0,1-2 0</inkml:trace>
  <inkml:trace contextRef="#ctx0" brushRef="#br0" timeOffset="724">1868 415 7804,'-8'-9'1340,"-1"1"-1039,-9 8 1,1 0 875,0 0-756,0 0 0,-3 0 167,-3 0 1,-4 8-205,-7 3 1,-3 4-316,-3 3 0,3 7 28,-3 4 0,5 3-988,7 3 492,3-8 129,7 5 1,9-10-140,3 6 0,4-5-114,2 6 1,2-8-457,4 2 1,3-1 504,9 1 1,-1-2 256,0 8 0,1-6 554,-1 5 0,-2 1-266,-3 6 1,1-1 782,-7 1 0,0-6-275,-6 0 1,0-2 44,0 1 0,0 3-117,0-8 1,-6 0-67,0-5 1,-1-3-230,1-4-425,4 5-1131,-6-7 1069,8 1 0,0-4-509,0-12 0,8-6 184,3-11 1,5 0 0,1-11 1,2 1 96,4-13 0,-3 6-11,3-6 0,-2 1 513,2-1 0,-4-4 0,14 6 0,-6-8 0</inkml:trace>
  <inkml:trace contextRef="#ctx0" brushRef="#br0" timeOffset="1590">2179 363 7804,'18'-17'356,"-3"0"58,-4-1-302,5 9 147,-7-7 0,7 13 624,-5-9-190,-3 8-274,-8-3 1,2 7-53,4 0 1,-4 7-148,3 5 0,-3 5-99,-2 6 0,-2-2 86,-3 8 0,1-6-89,-8 6 0,7-6-122,-7 6 1,2-8-205,-1 2 0,-5 2-23,5-2 1,1-2-688,-1-9-98,7 3 433,-4-13 95,8 6 331,0-8 0,0-2 94,0-4 1,2-4-98,4-7 1,4 0 29,7 0 0,2-7-98,4 1 1,4 0-107,8 6 0,-1-6 114,1 0 1,5 6-11,0 5 1,3 6 127,-3-5 0,-3 7-112,3-2 0,-9 6 434,-2 6 0,-14 2 76,2 3 0,-11 5 243,0-5 0,-4 4-252,-2 3 0,-2-1 124,-4 0 0,-9 1-194,-8-1 1,-8 6-174,2 0 0,-4-2-63,-1-9 0,-1 3-28,1-3 1,5-5-140,0-1 0,8-4-238,-2-2 86,3 0 0,11-8-53,3-3 1,4-5-182,2-1 1,8 6 317,3-1 1,5 2 95,1-1 1,0-3 145,1 9 20,-1-1 0,0 6 412,1 0 201,-9 0 479,-1 0-688,-8 0 0,0 2 225,0 4 1,-8-3-279,-3 9 1,1-2-92,-2 1 1,1 3-522,-6-9 1,-1 9 234,1-3 0,2 5-361,3 1 0,-9 0 186,4 1 1,-4 7-3,3 3 0,-5-1 269,0 2 1,-8 6 173,3 5 1,-5 0-43,-2-5 0,1 0-49,-1-1 0,3 1 373,3-1 0,4-1 253,7-4-28,1-4-732,8-8 0,1-5-280,8-1 0,8-7 75,3 2 0,12-12-181,6-6 1,6-3-32,5-2 0,-2-1 154,8 1 1,1 0-452,4 0 1,-1 1 210,-3 5 0,2 1 257,-2 4 1,-3 4 87,2-3 1,-6 3 95,6 2 1,-7 0-83,1 0 1,-3 5 130,-3 1 0,-7 8 257,-4-3 0,0 5-150,-5 1 1,3 0 408,-10 0 0,-3 1-69,-2-1 1,-4 6 107,-2 0 1,0 2-125,0-2 1,-8-2 56,-4 8 1,-5-8-183,-6 2 1,2 2-115,-8-2 1,6 6-68,-6-6 0,0 0 81,-5-5 1,1-1-709,4 0 0,-1-1-185,6-5 1,-4-3-1758,5-8 1703,0 0 731,5 0 0,-7-16 0,-2-3 0</inkml:trace>
  <inkml:trace contextRef="#ctx0" brushRef="#br0" timeOffset="1895">2404 917 7799,'0'-18'641,"0"1"287,0 7-394,0 3 1,-2 9-96,-4 3 1,3 5-115,-9 7 1,6 3-184,-5 3 1,5 2 25,-6 3 1,7 3-126,-7-8 1,6 0-204,-5-5 0,7-1-524,-2 0 1,4-5 366,2-1 0,8-7-503,4 2 0,9-4 385,2-2 1,2 0 263,-2 0 0,-4 0 108,4 0 0,-4 7 188,-1 5 0,-9-2 389,-3 1 0,-4 1 805,-2 5 0,-2 6 427,-4 0 0,-5 0-904,-12-6 0,3-5-690,-3-1 0,4-5 80,2 6 0,5-8-2791,1 1 1627,7-3 1,-2-4 931,12-3 0,11-13 0,10-9 0</inkml:trace>
  <inkml:trace contextRef="#ctx0" brushRef="#br0" timeOffset="2499">3424 847 7781,'10'0'1314,"-2"0"1,-8 2-686,0 4 1,0 4-260,0 7 1,-6 6 413,0 0 1,-2 8-335,3-2 1,3-2-227,-4 1 0,2-6-278,-2 1 1,4 2-733,-3-2 54,3 0-108,2-6 0,0-5-1375,0-1 1584,0-7 0,2 0 200,3-16 1,7-1 263,11-16 0,4 0 113,8-5 0,5-9-39,0-3 1,8 4 187,-2 2 0,4 9-29,2 2 0,-6 10 257,0 2 0,-9 7 258,-2 10 0,-9 0-279,-8 0 0,-1 8 161,0 3 1,-7 4-30,-4 3 1,-4 5 94,-2 0 0,-8 6-270,-4-6 0,-5 6-265,-6-6 0,-4 5-102,-7-4 0,-1 4-306,0-5 0,1 0-95,-1-5 1,3-3 267,3-3 1,4 1-64,7-7 309,1 0 187,8-14 1,3-2-151,12-7 1,3 0 136,8-1 0,7 1-81,-1 0 0,5 2 11,-5 3 0,6-3-125,-6 3 1,6 2 57,-6-1 0,0 1-323,-5-1 1,-7-3-587,1 9-616,-9-9 896,5 5 0,-16-3-749,-3 0 1336,-12 9 0,-4-13 0,-8 7 0</inkml:trace>
  <inkml:trace contextRef="#ctx0" brushRef="#br0" timeOffset="2661">3718 830 7781,'-15'-17'-133,"3"0"0,5 5 525,7 1 866,0 7-629,0-4 1,6 10 154,-1 4 1,1 3-159,-6 9 1,0 5 261,0 0 1,0 7-411,0-1 0,-2-2-153,-4 2 0,3 0 90,-9 5 0,8-7-446,-2-4 0,-1 2-433,1-2 0,0 0-858,6-5-258,0-9 1,8-1 471,3-8 1,7-2 1107,5-4 0,4-19 0,7-11 0</inkml:trace>
  <inkml:trace contextRef="#ctx0" brushRef="#br0" timeOffset="3135">4341 398 14836,'-8'9'1917,"6"7"0,-5-7-1444,7 9 0,-6-7-66,0 1 0,0-6-465,6 5 1,8-5 83,4 5 0,3-7-475,2 2 1,0-4-126,1-2 1,1 0-487,4 0 1,-4 0 199,4 0 1,-3 0-361,-3 0 1,0 6-9,0-1 596,-7 1 0,-2 2-447,-8 3 0,0 5 501,0 1 0,-10 0 578,-7 1 0,0-1 0,-7 0 0,7 1 0,6-1 0,-3 0 0,8 0 0,1-5 0,5-1 0,0-5-28,0 6 0,0-6 198,0 5 582,0-7 1,0 11-251,0-3 0,2 3 26,3 2 1,-3 1-162,4-1 0,-2 8-109,2 4 0,-4 4 3,3 1 0,-3 1-13,-2-1 0,-6 1-71,1-1 0,-9-1-81,3-4 0,-5 4-270,-1-5 0,0 3 152,-1-2 1,-5-2-517,0-4 0,-2-6 171,2 1 1,-2-3-23,-3-9 1,-3-1-51,8-5 0,0 0-278,5 0 1,1-9 266,0-8 1,1-8 138,5-10 0,3 0 311,8 1 0,0-5 0,0 5 0,8-5 0,2 12 0,7-7 0</inkml:trace>
  <inkml:trace contextRef="#ctx0" brushRef="#br0" timeOffset="3283">4168 1003 7781,'10'0'309,"5"0"1,-13 2 276,4 4 0,1 3-178,-1 9 1,2-1 613,-2 0 1,1 3-315,5 3 0,3 3-49,-3 9 0,3-2 34,2-4 0,1 3 251,-1-3 0,2 2-555,4-2 0,-2 1-164,8-7 0,0 0-2073,6-5 1,13-9 512,3-3 1335,13-4 0,20-2 0,14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28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7814,'10'-1'1034,"-4"-5"-111,-5 4 405,-1-6-293,0 8 1919,0 0-3470,0 8-106,-7 1 1,3 9 621,-8-1 0,-7 8 0,-8 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29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87 415 7929,'0'-11'3733,"0"-1"-2429,0 8 211,0-3-656,0 7 0,0 7-449,0 5 0,0 3-23,0 3 0,0-1-328,0 0 1,-2 6 101,-3 0 1,3 0-331,-4-5 1,4-1 233,2 0-660,0 0 1,0-5-417,0 0 359,0-9 0,2 5 316,4-8 1,3-8-13,9-3 1,7-10-323,3-2 0,11-8 250,1 2 0,1 4-85,-7 2 1,-1 6 132,-4 5 1,1-1 161,-7 7 277,1 0 1,-9 14 289,-4 3 1,-3 5-177,-8 1 0,-2 6 168,-4 0 0,-3 6 569,-8-6 0,-7 8-380,1-2 1,-2-2-103,2 1 0,4-5-96,-4 6 1,-2-8-537,2 3 1,-6-5 25,6-2 0,0 0-625,6 1 673,0-9 0,1 1-231,5-4-700,3-5 337,8 7 316,0-8 0,0 2 140,0 4 1,0-2 602,0 7 0,0-5 645,0 6-47,0-1 1,0 6 159,0 1-274,-8-1 1,-1 0 246,-9 1 1,7-7-501,-1 1 1,7-9 46,-7 3 0,6 2 214,-5-2-706,7-1 1,-6-5 261,5 0-235,3 0-309,-6 0 1,16-5-453,3-1 0,6-9-688,6-3 1,4 1-41,8-6 1,5 4-129,1 1 1,-3 1 751,-9 0 0,4 5-100,-5 1 632,-3 7 0,0-4 239,-7 8 0,-7 0 429,1 0 851,-8 0 1978,11 0-1421,-13 8-709,6-6 1,-8 7 15,0-3-1057,0-4 1,5 8-50,1-5-369,0-3-577,-6 6-1166,0-8-2408,0 0 3286,8 0 0,-5-6-255,9 1 1,-6-7 705,5 6 0,-5 0-534,5 6 1217,1-7 0,5 5 0,-1-4 23,-5 12 1,-1-4 53,-4 4 1,-5-3 3400,5 3-1634,-4-4 2170,-2 6-2032,0-8-1622,0 0-1160,8-8 0,-4-2-904,7-7 0,-1 0 1704,1 0 0,5-8 0,-7-2 0</inkml:trace>
  <inkml:trace contextRef="#ctx0" brushRef="#br0" timeOffset="320">969 87 7879,'0'-18'84,"0"1"0,0 6 1718,0-1-293,0 8-18,0-11-506,0 13-143,0-6-770,0 8 22,8 0 1,-4 0 14,7 0 0,-5 6 105,6 0 1,-8 7-130,1-1 1,3 3 45,-2 2 1,5 1-114,-5-1 1,2 6 117,-3 0 1,-3 16 18,4 1 1,-4 10-26,-2 7 0,0 1 27,0 11 0,0-1 70,0 12 1,-6 1-332,1 5 0,-9 1 176,3-1 0,-5 1-220,-1-1 1,0-1-459,-1-4 1,7 1-193,-1-7 0,6-8-784,-5-9 0,7-6 444,-2-6 0,4-4 558,2-7 1,0-8-966,0-4 1545,-7-12 0,5 5 0,-6-7 0</inkml:trace>
  <inkml:trace contextRef="#ctx0" brushRef="#br0" timeOffset="1029">2180 346 7793,'0'-10'2221,"-2"-3"-1234,-4 7-648,-3-7 1,-9 11 52,1-4 0,0 4-11,-1 2 0,-7 0 239,-3 0 1,1 2-219,-2 4 1,0 4 15,-6 7 1,1 8-142,-1 4 1,1 3 61,-1 3 0,2 7-150,5 4 0,3 2-142,7-2 0,3-1 98,3-5 0,5-4-123,7 5 0,7-10-607,5-3 0,11-7 341,6 3 0,4-11-367,1-1 0,3-9 249,3 3 0,-4-4-348,5-2 0,-5-8 190,-1-3 0,-2-5 101,-5-1 0,3 0 200,-8 0 0,-2-1 131,-9 1 1,-4 0 193,-8-1 1,0 7-164,0-1 1,0 7 1411,0-7-763,0 8 159,0-3 1,-2 12-144,-4 1 1,2 13 47,-8-1 0,9 3-240,-3-4 0,4 6-111,2 0 1,0 0-375,0-6 1,0-5 115,0 0 0,0-7-1691,0 7 1296,0-8 0,2 5-2841,4-3 2062,-4-4 0,11 4-348,-7-12 1475,0 4 0,1-21 0,3 4 0</inkml:trace>
  <inkml:trace contextRef="#ctx0" brushRef="#br0" timeOffset="1184">2093 709 7793,'-9'0'3745,"1"0"-1680,8 0 1018,0 0-2186,8-7-533,1 5 1,14-12-7,0 8 0,8-5-480,-2 5 0,-2-5-399,2 5 1,0-6-589,5 7 1,-5-1 1108,0 6 0,0-8 0,5-2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4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259 537 7813,'0'-18'1862,"-7"1"1,3 5-1110,-8 1 1,1 7-64,-6-2 0,3 4 217,-3 2 0,3 2-498,-9 4 0,2 9-95,-2 8 1,4 8-146,-4-2 1,6 4 51,5 1 0,-1 1-298,7-1 0,0-5-175,6 0 1,10-8-246,7 2 0,2-5-154,10-7 0,0-3-714,5-8 0,1 0 631,0 0 1,-1-2 18,1-4 0,-3 2 715,-3-7 0,4-8 0,-6-8 0</inkml:trace>
  <inkml:trace contextRef="#ctx0" brushRef="#br0" timeOffset="426">778 0 12228,'18'6'-978,"-1"0"1,-2 2 1758,-3-3-493,3-3 0,-7 8 893,3-4-860,5 3 1,-14 9-573,3-1 1,3 2 3,-2 4 0,0-2-69,-6 8 1,0-6 127,0 6 1,-6 2-40,0 9 0,-5-3-8,5 3 0,-6-2 72,6 3 1,1-5 202,5 5 1,2-5-75,3-1 1,-1-3 214,8-3 0,-6 4 114,5-4 0,-5 3 221,5 3 1,-5 0-270,6-1 0,-9 1 47,3-1 0,-4 3 134,-2 3 0,-2-3 211,-4 3 1,-1-5-183,-5-7 0,-3 5-146,3-4 0,-3 2-523,-2-3 0,-6 3 63,0-8 1,-2 2-139,2-2 1,1-3-556,-6 3 1,5-10 841,-6-1 0,0-1 0,-6 6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3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8050,'0'-10'-481,"0"2"0,0 7 784,0-5-354,0 4 0,2-6 140,3 8-87,-3 0 0,6-2 161,-8-4-78,0 5 34,0-7 34,0 8 1902,0 0-1587,0-8-172,0 6-135,0-5 0,2 7 254,4 0-39,-4 0 272,5 0-178,-7 0-245,0 0 1,6-2 187,0-4-125,7 4 0,-3-6-141,7 8 0,0 0 14,1 0 1,-7 0-283,1 0 1,5 0-494,6 0 1,0-6 433,-5 1 180,7-1 0,1 6 0,9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3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208 450 8237,'11'-5'1393,"1"-1"-1023,-1 0 1,1 6 3138,-1 0-1599,-7 0-1235,12 0-795,-7 0 1,3 0-1036,-1 0 689,-7 0 57,12 0 1,-15 2-435,5 4 0,-4-2-30,-2 7 1,0 1-345,0 5 1,-2 6 99,-4 0 1117,-3 0 0,-8 2 0,-1 2 0</inkml:trace>
  <inkml:trace contextRef="#ctx0" brushRef="#br0" timeOffset="590">18 900 8599,'-10'8'1979,"2"-5"-681,8 9-814,0 0 1,0 5-47,0 0 0,0 0 192,0 1 0,0-1-227,0 0 0,0 1 47,0-1 0,0 0-421,0 0 0,0 1 151,0-1 0,0-5-420,0-1 1,0-5-11,0 5-268,0-7-217,0 4 1,0-8 0,2 0 98,4 0 0,-2-8 189,7-3 1,1-5 55,5-1 1,6 0-163,0-1 0,0 1-178,-5 0 1,5 2 364,0 3 0,0-1 162,-6 7 1,0 0 171,1 6 0,-7 0 463,1 0 1327,-1 0-1366,-1 8 1,3 1 658,-7 9 0,0-7 258,-6 1-86,0-1-443,0 6-637,0 1-116,0-9-266,0-1 1,2-8-253,4 0 1,3-4-92,8-7 0,1-1-452,-1-11 0,8-2 411,4 2 0,4 0 165,1 6 1,1 1 307,-1 5 1,1-3 311,-1 9 1,-5-1 155,0 6 0,-8 6 475,2-1 0,-4 9-213,-1-3 0,-9 5 405,-3 1 0,-4 0-308,-2 1 0,-2-1-239,-4 0 1,-3-1-389,-9-5 0,1 4-76,0-3 1,5-4-258,1-3 0,-1-3-10,-5-2 1,6 0-420,-1 0 1,8-9-648,-2-9 0,4-3 636,2-13 0,8-5 723,4-13 0,-5 1 0,1-1 0</inkml:trace>
  <inkml:trace contextRef="#ctx0" brushRef="#br0" timeOffset="1235">1764 18 8107,'0'-10'2717,"-7"3"-1734,5 7 0,-8 0-162,4 0 1,-3 7 32,-9 5 1,1 3-302,0 3 1,-2 5-186,-5 0 1,5 2-496,-4-2 1,10-4-40,1 4 0,8-4-197,-1-1 1,3-1 34,2 0 1,7-5-373,5-1 0,11-7 271,6 2 1,3-4 61,3-2 0,3-2-18,-3-4 1,3 4 115,-9-4 1,-2 4 275,2 2 1,-14 0 77,3 0 1,-7 2 86,1 4 0,-5-2 52,-7 7 1,0 1 191,0 5 1,-7 1-188,-5-1 1,-9 0-149,-2 0 1,-2 3-220,2 3 0,-2-2 147,-4 8 1,-3-6-423,3 6 0,-4-1 19,-2 7 0,-1 0-144,-4-1 0,3 1 179,-3-1 1,3 5 29,3-5 0,1 5 259,4-10 1,-2 3-121,8 3 0,-5-8 466,4-4 1,3-4-102,10-2 317,3 1 0,8-7-122,0 1 0,2-9 39,4 3 0,3-2 106,9 2 0,1-4 254,4 4 0,4-5-210,7-1 1,3 0-155,3 0 1,-1 6 160,7 0 1,-6 6-141,6-7 0,-7 3 27,1-2 0,-3-2-213,-3 7 1,-1-1-202,-4 1 1,1 3 107,-7-9 0,1 7-92,-7-6 0,0 5-100,0-5 1,-5 0-417,-1-6 1,-5 2-1576,6 4 1001,-8-5-1780,3 7 564,-7-8 1099,0 0 1,-7 6 330,-5 0 821,-11-1 0,4-5 0,-6 0 0</inkml:trace>
  <inkml:trace contextRef="#ctx0" brushRef="#br0" timeOffset="1685">1903 762 7940,'0'-18'0,"0"1"668,0 0 1,7 5 835,5 1 1,9 5-754,2-6 1,0 9 282,-6-3 1,1 4-398,-1 2 1,-2 2-195,-3 4 1,1 5-260,-7 12 0,0-2 36,-6 8 1,0 0-170,0 5 0,-8 7-17,-3-1 1,-7 6-116,-5-5 1,2 5-197,-8-6 1,0 2-716,-5-1 0,-1-5-480,1 5 0,-1 1 620,0-2 0,1-5-236,-1-6 0,-1-8 510,-5 2 0,5-6-164,-4-5 1,3-5 394,3-7 0,-1-2 347,0-3 0,7-7 0,-1-11 0,6 2 0,-6-8 0,10 2 0,1-2 0,1-1 0,5 7 0,5 0 0,1 5 0,-2 1 0,3 0 0,-1 5 130,6 1 1,2 5 180,4-6 1,-3 7 471,9-7-356,-1 8 1,9-5 204,3 3 1,-2 4 27,8-4 0,-6 4-214,6 2 0,1-2-368,11-4 1,-3 3 46,8-9 0,-5 6-340,5-5 0,-6 5-294,6-5 1,-13 1-651,1-2 0,-11-3 420,0 4 739,-3-5 0,-3-1 0,0 0 0</inkml:trace>
  <inkml:trace contextRef="#ctx0" brushRef="#br0" timeOffset="1823">1816 796 7940,'-17'0'1467,"7"-7"-353,-5 5-146,13-6 0,-6 16-1,8 3 1,0 4-409,0 3 0,-6 7-435,1 4 1,-3-3 55,2 3 1,2 0-607,-7 6 0,5-1-456,-5 1 1,7-2 881,-2-5 0,-4 5 0,1-6 0</inkml:trace>
  <inkml:trace contextRef="#ctx0" brushRef="#br0" timeOffset="2714">2854 156 8185,'0'-9'2539,"0"1"258,0 8-2210,-8 0 0,4 2-92,-7 4 1,5 3-271,-6 9-577,8-9 1,-3 7-127,7-5 0,0 5-484,0 1 0,9-6 523,9 1 0,-1-8-174,6 1 1,2-3 274,-2-2 1,6 0-48,-6 0 1,0 0 506,-6 0 1,-5 6-201,-1 0 0,-7 7 856,2-1 1,-8 9-108,-9 2 0,-3 6 193,-15-6 0,0 8-437,-5-2 1,-3 3-28,-3 3 0,3-3-295,-3-3 1,2 2 70,-3-8 0,7 6-407,-1-6 0,3 0-52,8-6 1,-4-1-311,5-5 0,5-3-138,7-8 191,7 0 1,-4-2 92,8-4 0,0-3-27,0-9 0,10-5 134,7 0 0,0 0 79,6 6 1,2 5 249,-1 1 0,6 7-110,-1-2 0,-2-1 641,2 1 0,0 0-35,5 6 0,1 2 211,-1 4 0,1-4-258,0 3 0,-1 3 163,1-2 1,-1 5-532,1-5 0,-6 2 135,0-2 1,-8-3-979,2 9 0,-10-8 74,-1 2 0,-8 3-296,1 3 1,-3 3 335,-2 2 0,-13 1-228,-5-1 0,-12 6 887,-5 0 0,1 6 0,-7-6 0,-1 6 0,2-6 0,-8 2 0,1-2 0,3-4 0,-2 4 0,8-4 231,-3-1 0,13-1 1175,4 0-327,5-7-240,10 5 0,3-13-298,12 4 1,5-4-12,12-2 1,4 0 205,8 0 1,5-8-296,0-3 1,7 1-252,-7-2 1,0 3 74,-5-3 1,-3-1-707,-3 7 1,2-5 21,-8 5 0,-2-2-1018,-9 2 695,3 4 175,-13-13 1,6 11-117,-8-7 1,-2 5 221,-4-6 1,-4 9 349,-7-3 0,0 4-78,0 2 0,-1 0 287,1 0 0,0 2-11,-1 4 1,1 1 98,0 5 1,1 3 198,5-3 0,-3 3 543,9 2 0,-7 6 243,6 0 1,-5 6-494,5-6 0,0 8 286,6-2 1,0-4-655,0-2 1,0 2-533,0-2 1,0 2 135,0-2 0,0-4-80,0 4 0,-2-5-587,-3-7-234,3 4 0,-8-7-1936,4 4 1234,4-5 840,-13-7 0,7-2 338,-3-3 1,-4-5 48,3-7 0,-3-2 462,-3-5 0,-7 5 0,-2-6 0</inkml:trace>
  <inkml:trace contextRef="#ctx0" brushRef="#br0" timeOffset="2823">2473 1315 8069,'-19'6'2792,"-4"0"-1210,4 7-854,-6-3 0,15 1 296,4 1-551,4-9 1,4 11-521,4-8 1,6-1-437,11-5 0,6 0 483,11 0 0,12-15 0,9-4 0</inkml:trace>
  <inkml:trace contextRef="#ctx0" brushRef="#br0" timeOffset="2944">3061 1315 8069,'10'17'2073,"-3"-5"2591,-7-1-8,0 1-2484,0 5-918,0-7 1,-1 3-823,-5-7-1658,4 0 1258,-6 1-32,8-5 0,0 14 0,0-7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46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10890,'20'0'2277,"3"0"-2120,-4 0 0,12 0 405,-8 0 1,5 0-164,-5 0 0,6 0-670,-6 0 1,2 0 215,-2 0 0,-9 2-2115,3 3 1469,-3-3 1,-5 14-187,-3-5 0,-6 10 130,-6 2 1,-5 8-823,-12-2 1579,-4 11 0,-8-3 0,1 5 0</inkml:trace>
  <inkml:trace contextRef="#ctx0" brushRef="#br0" timeOffset="139">53 537 7826,'-18'25'0,"9"-4"666,3 8-338,-4-8 0,8 11 96,-3-3 0,3-2 80,2 2 1,0-6-146,0 6 0,0-2-85,0 1 1,0-1-753,0-4 1,2-3 377,3 3 1,-3-4-831,4-2 422,-4-7 1,0 3-1425,4-7 919,-4 0 1013,5-14 0,1-9 0,2-10 0</inkml:trace>
  <inkml:trace contextRef="#ctx0" brushRef="#br0" timeOffset="662">641 173 7826,'25'-17'201,"-12"0"51,4 0 0,-3 1 28,3 5 1,0-3 327,1 8 1,-1-5-111,0 5 1,0 0 35,1 6 1,5 0-368,0 0 0,0 0 32,-6 0 1,6 0-127,0 0 1,0 0 89,-5 0 1,-1 2-191,0 4 0,1-2-105,-1 7 1,-2-5-131,-3 6 0,3-6-39,-3 5 0,-3-5 120,3 5 0,-8-5 189,1 6-89,5-9 137,-8 13 1,8-8-41,-5 3 0,-3-1 222,4-5-145,-4-3 196,-2 14-103,0-7-134,0 9 0,2-1-3,4 0 1,-4-5 8,3-1 0,-3 1 54,-2 5-60,8 8 85,-6-6 1,6 14 165,-8-4 0,5 3-17,1 3 1,0 0 199,-6-1 1,0 8-12,0 5 1,0 3 127,0 1 1,0 1-217,0 0 0,0 0-142,0 0 1,6-2-493,-1-4 1,1-4 229,-6-7 0,2-2-342,4-5 1,-4 3 28,3-8 0,-3-6-692,-2-5 113,0-1 353,0-1 116,0-2 0,-7-16 96,-5-3 1,1-5-532,-7-1 1,5-8 351,-10-4 1,-4-4-668,-2-1 1,-11-1 502,-6 1 0,1 5 687,-1 0 0,0 10 0,-6 2 0,-7-1 0,-3 9 0</inkml:trace>
  <inkml:trace contextRef="#ctx0" brushRef="#br0" timeOffset="1061">398 571 7764,'10'0'1099,"-2"0"-992,-8 0 775,7 0 0,3-2-346,7-3 0,3 3-136,3-4 1,-2-2-252,8 2 0,-1-7-302,7 1 1,0-1-143,-1 1 0,1-3-383,-1 4 1,-7-3-18,-4 3 0,-4-3 362,-1 8 1,-9-1-1506,-3 1 1432,-4 4 1,-8-8 405,1 5 0,-9 3 0,3-4 0,-5 4 21,-1 2 1,5 0 346,1 0 192,7 0 1,-6 2-103,5 4 1,3-3-148,-4 9 0,4-6 255,2 5 1,6 3-138,0 9 1,1-2-152,-1 8 0,-4-6-74,4 6 0,-4-1-26,-2 7 0,0-6-55,0 0 1,0-2-95,0 1 1,0 3-282,0-8 0,0 2-538,0-2 1,0-4-563,0 5 0,0-11 1352,0-1 0,-8-1 0,-2 6 0</inkml:trace>
  <inkml:trace contextRef="#ctx0" brushRef="#br0" timeOffset="1211">779 658 10636,'-17'15'1883,"-1"-3"1,-1 5-1324,-4 0 1,2 0 147,-8 6 0,6-1-529,-6 1 0,0-2 24,-5 8 0,5-6-1871,0 6 0,8-8 1668,-2 2 0,4-4 0,1-2 0</inkml:trace>
  <inkml:trace contextRef="#ctx0" brushRef="#br0" timeOffset="1619">1938 1 7764,'11'0'779,"1"0"-465,-1 0 301,6 0 0,1 1 795,-1 5 0,0-4-946,1 4 0,-7 2-359,1-3 1,-3 3-144,3-2 0,-3 1-282,-3 5 1,-4 3-2253,4-3 1744,-4 3 0,-10 3 828,-3-1 0,-13 16 0,-2 3 0</inkml:trace>
  <inkml:trace contextRef="#ctx0" brushRef="#br0" timeOffset="2441">1886 381 7764,'-6'11'-170,"0"1"0,0-6 547,6 5 262,0-7 1,2 4-283,4-8 0,4 0-145,7 0 0,0-6-250,1 0 1,5-5 91,0 5 0,0 0 144,-6 6 0,-5 0-45,-1 0 1,-5 2 552,5 4-326,-7 4 55,4 7 1,-8 6 205,0 0 0,0 8-140,0-2 0,0-3 17,0 3 1,-2-2-424,-4 2 0,4-4 76,-3-8 1,3 1-347,2-1 1,0-6 203,0 1-1836,0-8 958,7 3 1,-3-9-324,8-3 0,-1-7 494,6-11 1,1 2 130,-1-8 1,-2 6 192,-3-6 0,3 0 88,-3-5 0,3 7 346,3 4-194,-1 4 560,0 1 0,-5 9 154,-1 3 1,-5 6 520,5 6 1,-7-2-403,2 7 1,-4 3 188,-2 9 1,0-4-401,0 4 1,0-2-144,0 2 0,0-4-259,0 4 1,-6 2 63,0-2 1,-7 2-483,1-1 1,-3-5-7,-2 4 0,0-4-234,-1-2 1,1-1 260,0-5 0,-1 3-134,1-9 1,0 1-179,-1-6 347,1 0 0,0-2 374,0-4 1,-1 3-3,1-9 356,7 1 0,-3-7 90,7 1-341,0 0 0,6-1-22,0 1 0,8 6 91,4-1 0,3 2-105,2-1 0,8-3-29,4 9 0,-2-7-120,2 6 1,-2 1 67,2 5 0,-3 0-105,-2 0 1,-5 0-185,4 0-523,-4 0-150,-2 0-696,-7 0 293,-2 0 846,-8 0 1,-2 0-216,-4 0 0,-6 5 221,-11 1 0,2 0-44,-8-6 0,1 0 199,-7 0 1,0 0 209,1 0 1,-7 6-82,1-1 1,0 1 91,5-6 0,1 6 696,-1 0 1,0 5-346,1-5 0,5 8 675,0-3 0,6-1-371,-6 1 0,2 1 120,-1 5 0,3-2-376,7-3 1,-3 3-166,4-3 1,-4 3-30,9 2 1,-1-5-100,1 0 1,-1-1 91,7 6 0,0-5 51,6-1 0,0 1 228,0 5 1,0-5-93,0-1 1,6 1 247,0 5 0,9 0-93,2 1 1,3-7 40,8 1 0,-4-1-175,4 7 0,1-7-124,6 1 1,1-7-384,5 7 0,3-8 174,8 2 1,0-5 127,-1-1 0,9-7 48,3-5 0,12-3-3236,6-2 1,13-1 1877,-42 10 1,0-1-1,0-2 1,0-1 68,3 0 0,-1 1 1073,44-5 0,-46 7 0,0-1 0,44-1 0,-2 3 0,0 4 0</inkml:trace>
  <inkml:trace contextRef="#ctx0" brushRef="#br0" timeOffset="2776">3217 1073 8165,'0'9'1156,"0"7"1,0-7-124,0 9 1,0-7-434,0 1 1,0-1 15,0 6 0,0-5-257,0 0 1,8-7-125,3 7 1,5-8-158,1 1 1,0-3-183,1-2 1,5 0-537,0 0 1,2-7 478,-2-5 0,-4-3-479,4-3 1,-11 7-252,-7-1 702,-3 1 1,-2-6 163,0-1 0,-9 1 448,-9 0 0,-1 5-67,-10 1 1,6 7 415,-5-2 1,6-2-866,-1 3 0,4-3 122,2 2-29,7 4 0,-5-13 0,5 5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45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9341,'-10'0'5224,"3"0"-4504,7 0 0,-6 7-270,0 5 0,-7 3-14,1 2 0,-3 8-347,-3 4 0,1-2-338,0 2 0,-1-8-29,1 2 1,8 2-290,3-2 1,4-6-155,2-5 0,2-2 314,4 1 0,5-3-264,12-8 1,4 0 225,8 0 0,1-6 310,4 0 1,-3-7 21,3 1 1,3 3 102,-3-3 0,-2 8-156,-9-1 1,2 3-22,-8 2 1,0 0 568,-6 0-280,1 0 1,-7 0-874,1 0 0,-8 2 9,1 3 762,-10 5 0,-13 15 0,-9 2 0</inkml:trace>
  <inkml:trace contextRef="#ctx0" brushRef="#br0" timeOffset="170">312 467 7779,'10'0'2322,"-3"0"-1025,1 0 0,-6 2-607,4 4 1,1 11 86,-1 12 1,0 4 440,-6 1 1,0 3-586,0 3 1,0-1-610,0 7 1,0-8 27,0 3 1,0-5-1604,0-1 1,0-6-25,0-1 0,0-5 1575,0 6 0,-8-8 0,-1 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40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363 813 11678,'0'-10'2246,"6"1"-1794,0 3 1,13 2 8,-2-7 0,12 5-262,0-6 0,6 9-46,5-3 0,2-2-151,4 2 0,2 1 65,-7 5 1,5 2-63,-6 3 0,-1-1 88,-11 8 1,-3-1-519,-7 6 1,-3 1 120,-3-1 1,-5 2 22,-7 4 0,0-3-16,0 3 0,-9 2-175,-9-2 1,1 0-288,-6-6 0,2-2 287,-2-3 0,4 1-332,-4-7 0,3 0 310,3-6 0,0-10-307,-1-7 1,3-8 117,4-10 683,-5-7 0,7-2 0,-9-8 0</inkml:trace>
  <inkml:trace contextRef="#ctx0" brushRef="#br0" timeOffset="169">692 588 7780,'15'-32'0,"-3"3"0,1 4-7,-7 7 1,6 7 233,-7-1 579,1 9-8,-6-5-395,8 8 0,-6 2 77,3 4 1,-1 3 357,2 8 0,-4 7 252,4-1 1,-4 7-525,-2-1 1,-2 10-118,-4 1 0,-2 2-117,-3-1 0,-10-5-475,3 4 0,-3-3-420,4-2 1,0-1-663,-1 1 1,-5-6 141,0-1 1,0-12 1082,6 1 0,0-4 0,-1 5 0</inkml:trace>
  <inkml:trace contextRef="#ctx0" brushRef="#br0" timeOffset="394">138 1090 7780,'-17'0'923,"-8"7"0,6 3-295,-4 7 1,6-5-153,5-1 0,-1 7 506,7 5 1,0 6-439,6-6 0,8 7 441,3-1 1,12 6-452,6 5 0,6-3-64,5 3 1,6-5-144,12-7 0,9-5-563,8-11 1,6-4-434,-6-8 1,13-14-372,-1-3 0,-3-12 89,-3 0 0,-8-3 951,2-3 0,-4 0 0,-2 1 0</inkml:trace>
  <inkml:trace contextRef="#ctx0" brushRef="#br0" timeOffset="1079">2075 121 8329,'8'-9'1801,"2"1"-1016,7 8 1,0 0-216,0 0 0,1 0-177,-1 0 1,0 0 19,1 0 0,-7 0 222,1 0-710,-1 8 0,5 1-50,-5 9 1,-3-7-333,-8 1 347,0-1 1,-2 7 43,-4-1 0,-3-2 163,-9-3 1,7 3-128,-1-3 308,1-5 0,-7 7-58,1-9 1,6 1-291,-1-6-174,8 8-446,-11-6 297,13 6 137,-14-8 1,13 0-704,-9 0 604,8 7 1,-9-3 284,7 8 0,-2-7-85,3 7 0,1 7 778,-8 10 0,3 4 19,-3 1 0,-5 10 312,0 8 1,-1 0-275,-5 6 1,-2 3-215,2 3 1,-6 3-215,6 2 0,-6 6 75,6 0 1,-2-6-210,2-5 1,4-1 58,-4 6 1,4-5-238,2-1 0,5-9-199,1-2 1,7-2-301,-2-10 0,4-5 194,2-7 0,-2-7-692,-4 3-2,4-5 0,-5-8-253,7 1-139,0-8 925,0 3 1,2-20 8,3-4 0,-1-12 56,8 0 0,-1-11 1,7-7 1,5-2 149,0-3 1,7-2-26,-1-4 1,4 2 334,1-7 0,1 0 0,0-7 0</inkml:trace>
  <inkml:trace contextRef="#ctx0" brushRef="#br0" timeOffset="1615">2162 865 7826,'19'-8'289,"4"-3"1,-2 1 436,8-1 1,-8 5-75,2-6 1,2 8-238,-2-1 1,-2 1 273,-9-2 0,3 4 157,-3-4-826,-5 4 1,3 2-286,-4 0-158,-4 0 166,5 0 1,-8 8-471,-5 4 1,2 3-16,-8 2 1,-1 6 237,-10 0 0,4 6 917,-4-6 0,5 2-346,7-2 0,-3-3 800,9 3 1,-1-10-348,6-1 1,2-3-99,4 3 1,-1 1-303,13-7 1,-5 0 93,10-6 1,2-4-1004,-2-8 1,8 1 492,-2-12 1,-4-2-694,-2 2 0,-4-6 388,-2 6 1,-5-6-9,-1 6 1,-7-8 298,2 2 0,-10 3 133,-2-3 0,-7 8 248,1-2 1,-3 3 100,-2 3 1,-1 2 563,1 3 1,6 4-388,-1 8 1,0 0 356,-5 0 1,8 2-185,3 4 1,-2 6-23,2 11 0,1 4-170,5 7 1,5 7-62,1-1 1,8 6-80,-3-6 1,-1 3-27,1-3 1,-5-4-216,6 5 1,-7-10 129,7-3 1,-8-6-624,1 1 0,-3-4 306,-2-2 0,0 0-86,0 1 0,-2-3 54,-3-3 1,-5-5-23,-7-7 0,-1 0 1539,1 0-989,0 0 0,1-2 648,5-3 0,3 1-374,8-8 0,0 6-207,0-5 0,8 7-116,3-2 0,7 2-148,5-1 0,4 3-221,7-4 1,-5-2-351,0 3 1,-2-1-74,2 6 0,1 0-538,-6 0 0,-1 0-519,-6 0 1,0 0 265,0 0 1374,-7 0 0,5 0 0,-5 0 0</inkml:trace>
  <inkml:trace contextRef="#ctx0" brushRef="#br0" timeOffset="1938">3476 519 8420,'0'-17'1797,"-8"7"-986,6-5-660,-5 13 308,14-6 0,3 8 1345,7 0-1306,1 0 1,-1 6 35,0 0 1,2 1-903,4-1 0,-3-4 264,3 4 1,-4 2-358,-2-3 0,-5 1 372,-1-6 0,-7 8-1655,2 3 1,-4 1 692,-2 5 1,-2-2 1050,-4 14 0,-3 0 0,-9 6 0</inkml:trace>
  <inkml:trace contextRef="#ctx0" brushRef="#br0" timeOffset="2265">3528 848 7817,'-17'17'-158,"-1"0"1,9 1 104,3-1 1,4-6 806,2 1 0,0-6 305,0 5-683,0-7 0,8 6-209,3-5 1,5-3 25,1 4 1,6-6-694,0-6 0,2-3 350,-2-9 0,-4 1-162,4 0 0,-3 0 60,-3-1-484,-8 1 1,-1 0 254,-8-1 0,0 7 86,0-1 1,-2 3 555,-4-3-62,-3 4 1,-8 8 262,-1 0 1,7 0-218,-1 0 0,6 8 721,-5 4 0,7 5-340,-2 6 0,4 4 266,2 8 1,2 1-298,4 4 0,-2-1-40,7 7 0,-7-8-119,2 3 1,2-5 86,-3-1 0,1-3-371,-6-3 1,0 2 103,0-8 0,0 0-274,0-6 1,-2 1 149,-3-1 1,-1-2-657,-11-3 0,3 1 167,-9-7 0,2 0-480,-2-6 0,-4 0 162,-8 0 1,-1-8-222,-5-3 0,3-10-245,-8-3 1241,8-14 0,-12 9 0,5-13 0</inkml:trace>
  <inkml:trace contextRef="#ctx0" brushRef="#br0" timeOffset="2630">4272 260 9137,'17'2'982,"0"3"1,2-3-456,4 4 0,12-4-2,11-2 1,4-2-214,2-4 1,6 2 27,-1-7 1,-5 1-721,-6-1 1,-7-5 286,1 5 1,-5 1-884,-7-1 0,-3 7-251,-7-2 547,-9 4 1,-3 2-9,-12 0 0,-5 2 688,-12 4 0,-4 4 0,-8 7 0</inkml:trace>
  <inkml:trace contextRef="#ctx0" brushRef="#br0" timeOffset="2804">4427 277 7877,'12'10'820,"-1"-5"1,-5 5-25,6 1 0,-3 5-298,3 1 0,1 0 399,-7 1 0,7 1-396,-1 4 1,-3-4-259,3 4 1,-6-4-390,5-1 0,-5-1-468,6 0 0,-7 1-982,7-1 1,-8-6 117,1 1 1478,-3-8 0,-2 11 0,0-5 0</inkml:trace>
  <inkml:trace contextRef="#ctx0" brushRef="#br0" timeOffset="3613">4790 0 8095,'10'0'1042,"-2"2"-552,-8 4 0,5-2 237,1 7 0,2 3-243,-2 9 0,-4-2 120,3 8 1,-1 0-221,2 5 1,-4 1-280,4-1 1,-5 1-112,-1 0 0,0-1-148,0 1 1,0-1-12,0 1 1,-7-1-298,-5 1 0,-3-6-250,-2 0 0,-1-8 316,1 2 0,0-6 88,-1-5 1,1-3 84,0-3 1,5-4-67,1 4 193,-1-12 0,-3-4 109,3-7 1,5 0-90,7 0 0,0-1 123,0 1 0,7 2 16,5 3 0,9-1-92,2 7 1,6 0 102,-6 6 1,0-6-87,-6 1 1,1-1 364,-1 6 1,-2 2-70,-3 3 0,1-1 45,-7 8 0,0-6-202,-6 5 1,0 1-227,0 5 0,-8 0-431,-3 1 1,-5 1 280,-1 4 0,-2-4 13,-4 4 1,-4-4 15,-8-1 1,6 1 46,0 4 1,1-4 119,-7 4 0,2-4 183,5-1 0,-5 1-91,4 4 0,2-4 182,-2 4 1,6 2 23,-5-2 1,4 6-22,-4-6 1,5 6-10,-6-6 0,2 6-96,-2-6 1,4 0 5,8-6 0,-1 0 230,1 1 255,0-9-422,7 7 0,5-14-35,10 3 1,7-10 145,11-7 1,11-3-74,13-3 0,10-1 235,7-4 0,3 2-60,2-8 0,4 8-742,-4-2 0,4 2 12,-9-2 1,-5 4-198,-1-4 0,-6 9 42,-6 3 1,0 1-434,-11-2 0,-5-3-249,-12 4 328,-1 3 471,0-7 0,-9 13 142,-8-4 1,-8 4-52,-9 2 0,-6 0 110,0 0 0,-8 0-13,2 0 0,-7 0 269,1 0 1,-1 6 86,13-1 1,-1 1 506,7-6-562,0 0 0,7 2 1066,5 4-818,3-4 0,2 7 254,0-3 1,2 4-72,3 7 0,-1 0 49,8 1 0,-8 1-187,1 4 0,3-2-8,-2 8 0,-1-6-132,-5 6 0,0-8-50,0 2 0,0 2-531,0-2 0,0 0 238,0-6-1082,0 1 0,0-1 253,0 0 1,0-5-197,0-1 0,-1-7 533,-5 2 0,2-4 122,-8-2 1,7 0 437,-7 0 0,1-8 0,-7-1 0</inkml:trace>
  <inkml:trace contextRef="#ctx0" brushRef="#br0" timeOffset="3763">4669 1176 7834,'-17'17'817,"0"1"511,7-1 1,0 0-630,5 1 0,3-7 415,-4 1 1,2-7 123,-2 7-127,4 0-1481,-5-3-691,7 7 1,2-15 576,3 5 0,5-6-224,7-6 1,8-5 707,4-12 0,12 4 0,3-6 0</inkml:trace>
  <inkml:trace contextRef="#ctx0" brushRef="#br0" timeOffset="3866">5205 1176 7834,'27'0'0,"-4"8"608,-11 3 1,1-1 852,-7 2 0,0-7 220,-6 7-1244,0-8 1,-2 5-1233,-4-3 379,4-4 328,-13 6 88,13-8 0,-13 0 0,5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56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13617,'8'9'727,"3"-3"0,5 2 236,1-3 1,2 1-386,4-6-401,-3 0 0,12 0-556,-3 0 1,4 0-773,1 0 0,1 0-890,-1 0 2041,1 0 0,-8-7 0,-2-3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01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10318,'-9'0'2101,"-5"2"-646,8 3 0,-7-1 287,2 8-1102,-5-1 0,1 7-538,3-1 1,5-6 4,7 1 1,0-1-330,0 7 0,0-7 219,0 1 1,7-6-684,5 5 1,9-7 52,2 2 0,2-4-382,-2-2 1,-2-6 562,8 0 0,-8-7 248,2 1 1,-6-3 284,-5-3 1,-4 1 386,-8 0 0,0 0-66,0-1 0,-2 1-206,-4 0 0,2-1 853,-7 1 1,-1 2-377,-5 3 0,-1 3 822,1 3-1570,0 4-630,0-6 1,5 8 704,1 0 0,7-7 0,-4-3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5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33 554 7818,'8'-10'679,"-6"1"1660,3 3-117,5 4-954,-8-6 1,6 18-411,-8 7 0,0 8 308,0 10 1,0-1-617,0 1 1,-6 1-200,0 5 1,-5-5-564,5 5 1,-6-5-464,7-1 1,-3-1-703,2 1 1,4-6 109,-4 0 1,6-8-2778,6 2 4044,-4-4 0,13-2 0,-5 1 0</inkml:trace>
  <inkml:trace contextRef="#ctx0" brushRef="#br0" timeOffset="567">500 191 7818,'8'-25'0,"1"6"417,9-4 1,-1 3-88,0 3 1,8 0-242,4-1 1,-2 3 207,2 4 1,-2-3 114,1 8 1,3 1-138,-8 5 1,6 0-55,-6 0 1,8 0-10,-2 0 0,-2 0-109,1 0 1,-5 0-145,6 0 1,-6 0 32,6 0 1,-8 0-222,2 0 0,-3 1-33,-3 5 1,0-4 97,0 4 1,-5 2 68,-1-3 1,-5 7-35,6-6 159,-8 7 20,11-3 1,-13 7 169,4 0 0,1-5-68,-1-1 1,0-5 443,-6 6-284,0-1 1,0 6-137,0 1 1,2-7 282,4 1-285,-5-1 1,7 7-27,-8-1 1,2 0-55,4 1 1,-4-1-140,4 0 1,1 6 143,-1 0 0,2 8-27,-3-2 1,-3 5 177,4 7 1,2-3-100,-2 8 0,-1-5 383,-5 5 0,0-2-149,0 2 1,0 4 271,0-4 1,0-2-261,0 2 0,0 1-145,0 4 0,0-6-109,0-5 0,-2-4-132,-3-1 0,3-2-65,-4-4 171,4 3-33,2-13 0,-2 4-305,-4-11 0,4 3 7,-3-3-869,3-4 784,-6-1 1,4-7-211,-7 0 1,5 0-350,-6 0 366,1 0 0,-12-7 26,0-5 1,-2-3 192,2-3 0,2 1-511,-8 0 1,0-8 261,-6-4 1,-1-6-1546,-5-5 2067,-3-4 0,-8-8 0,1 0 0</inkml:trace>
  <inkml:trace contextRef="#ctx0" brushRef="#br0" timeOffset="1393">569 277 15443,'0'10'-126,"0"-2"1,2-3-1386,4 1-94,-4 0 1,7-6 709,-3 0 0,-2 0-44,7 0 1,-5 0 520,6 0 1,-1-2 417,7-4 0,-3 2 0,-4-7 0,5 1 0,-5-1 0,5 3 0,1 8 0,-2-2 0,-3-4 853,3 4-586,-5-5 1,0 9 1606,-5 3-681,-3-3-246,-2 14-640,0-7 0,-6 9-226,1-1 0,-9-6-24,3 1 1,-5-1-180,-1 7 1,0-1-228,-1 0 0,-3 1 178,4-1 1,-4-6-244,9 1 282,5-1 0,-7 1-8,8 0 49,1-9 1,12 5 38,5-8 0,5 0 21,6 0 0,-2-6 1,8 1 1,-6-7 45,6 6 0,-8-1-45,2 1 1,-9 4-111,-3-4 53,-7 4 90,4 2 1,-16 14-50,-3 3 0,-12 4 6,-6-4 1,-12 8 66,-5 4 1,-4 4 2,-2 1 1,8-7 398,4-4 0,3 0-189,3-5 0,7 3 1073,4-10-549,11-3-594,5 7 0,16-13 385,9 4-582,6-4 75,11-10 1,7 1-53,4-5 0,4-9-292,2 4 1,-6-4-672,1 3 0,-9 1 488,2 0 1,3-3-268,-3-3 1,-5 4 232,-7-4 0,-7 4-782,3 2 1294,-13-1 0,-3-7 0,-8-2 0</inkml:trace>
  <inkml:trace contextRef="#ctx0" brushRef="#br0" timeOffset="1567">846 329 7847,'-17'0'-243,"-1"0"162,9 0 1561,-7 0-135,14 0-12,-5 0-538,7 0-453,0 0 0,0 8 26,0 3 1,-8 10-106,-4 3 1,-5 8 439,-6 3 0,-4 1-259,-7 10 0,-1 1-298,0 4 1,-3 1-526,3 0 1,-1-6-736,13 0 1,0-5 747,5 5 366,1-8 0,0 5 0,0-9 0</inkml:trace>
  <inkml:trace contextRef="#ctx0" brushRef="#br0" timeOffset="1805">604 934 7797,'-10'0'1457,"2"0"0,10-5-1093,4-1 1,6-8-26,11 3 0,4-3 152,7 3 1,3-4-299,3 3 1,-2-1 25,9 1 1,-9-1-30,2 7 0,-5 0 16,-6 6 1,-4 0-272,-8 0 0,-5 2-250,-1 4 0,-7-2-371,2 7 0,-4-5-22,-2 5 1,-8 1-587,-4 5 0,-5 0 1294,-6 1 0,-4-1 0,-7 0 0</inkml:trace>
  <inkml:trace contextRef="#ctx0" brushRef="#br0" timeOffset="2197">777 986 7797,'7'-9'792,"1"-1"189,4 4 1,-3 4-312,-3-3 1,-2 3 941,7 2-1309,-7 0 0,6 0-59,-4 0-1122,-5 0 445,7 0 446,-8 0-478,0 0 1,-6 2-657,1 3 0,-15-1 376,3 8 0,-4-7 96,4 7 0,-1-8 258,1 2 1,-2-4 355,-4-2-58,4 0 491,-6 0-330,7 0 33,1 0 359,0 0 1919,-1 0-1707,9 7 1,-5-3 678,9 8 0,-3-7-652,2 7 0,4-6 140,-4 5 0,-1-5 190,1 5-269,0 1-632,6 5 0,8-1-222,3-5 0,5-3-258,1-8 0,8 0 324,4 0 0,2 0-633,-3 0 1,3 0 277,-8 0 1,6 0-647,-6 0 0,0 0 277,-5 0 1,-7 0-395,1 0 49,-9 0-191,5 0 648,-8 0 0,-2 6 215,-4-1 0,-3 7 425,-8-6 0,-8 7 0,-2-3 0</inkml:trace>
  <inkml:trace contextRef="#ctx0" brushRef="#br0" timeOffset="2367">483 1436 7797,'-18'9'0,"3"1"2257,3-4-740,5-4-921,7 5 0,2-7 51,3 0 1,7-1 199,11-5 1,4 2-956,8-8 1,1 1 147,4-6 0,-1 5-1144,7 1 1,-8 1 706,3-2 0,1-3-1218,-2 3 1615,1 5 0,-7-16 0,1 4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5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7810,'-19'10'0,"-4"-5"0,4 1 2322,-4 6-1459,11-1-818,5 14 1,5-8 87,-4 1 1,2-1 355,-7 0 1,5 1-350,-6-1 0,3 2-139,-3 4 0,-3-4 133,3 4 0,5-3-95,1-3 1,-2-6 305,2 1-181,1 0 0,7 3-132,3-4 0,7-3-12,11-8 0,0 0-10,12 0 0,-3 0-109,14 0 1,-3-6 88,8 1 1,-10-7-393,5 6 1,-4-5-102,-7 5 1,1-6-267,-13 7 0,0-1-621,-5 6 1390,-1 0 0,-7 0 0,-3 0 0</inkml:trace>
  <inkml:trace contextRef="#ctx0" brushRef="#br0" timeOffset="152">295 537 7810,'0'17'786,"-6"1"98,0-1 1,-2 6 187,3 0 1,3 6-497,-4-6 1,2 2 415,-2-2 0,4-4-443,-3 4 1,3 2-1322,2-2 401,-8 0-516,6 2 0,-6-5-2516,8 3 3403,0-4 0,8 6 0,2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56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9129,'17'7'2967,"2"-5"-2390,4 4 0,-1-2-190,6 2 1,-5-4-270,6 3 1,-6-3-218,6-2 1,-8 6-636,2 0 588,-4 0 1,-1-5-433,-1 5 0,-5-2-1755,-1 8 2333,-7-1 0,-4 14 0,-10 2 0</inkml:trace>
  <inkml:trace contextRef="#ctx0" brushRef="#br0" timeOffset="316">18 519 7906,'2'18'246,"4"-1"1,-2-5-287,7-1 0,1-7 455,5 2 0,0-4-216,1-2 0,1 0-278,4 0 0,-4-2-56,4-4 1,2-4-188,-2-7 1,0 0 38,-6-1 1,1 1-169,-1 0 0,-7 5 276,-5 1-219,5-1 736,-8-5 0,4 7-145,-12 5 1253,4 3-918,-13 2 0,13 9 60,-4 9 1,2 1 55,-2 10 1,4-1 189,-3 7 1,3 2-229,2 3 1,2-4-194,3 5 1,-3 1-237,4-2 0,-4 1 50,-2-7 0,0-5-228,0 0 1,0-8-193,0 2 1,-8-4-186,-3-1 0,-5-1-88,-1 0 0,0-7-458,0-4 0,-6-4-593,-1-2 0,-6-2 151,1-4 1362,-4-11 0,-1-18 0,-1-9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9973,'-9'0'392,"1"2"-741,8 4 1946,-8-4-990,6 13 0,-5 1-59,7 7 1,-2 5-2,-4-5 1,4 8-326,-4-2 0,4 4-293,2 1 1,0 1-488,0-1 0,0 1 388,0 0 0,0-7-180,0 1 1,0-8 177,0 2 0,0-9-603,0-3 0,0-5-217,0 6 633,0-8 1,0 1 218,0-10 1,6-5 192,0-7 1,7-1 132,-1 1 0,9 0-120,2-1 0,0 3 62,-6 4 1,6 3 136,1 8 0,-1 2 108,-6 4 0,-2 3 11,-3 8 0,1 3 148,-7 3 1,0-4-146,-6 4 0,0-10 5,0-1 1,-2 0-222,-4 5 0,-4-6 72,-7 1 1,0-8-334,0 1 0,-1 3-204,1-2 0,0 0-278,-1-6 1,1 0-359,0 0-742,0 0 97,-1-8 1575,9 6 0,1-13 0,8 5 0</inkml:trace>
  <inkml:trace contextRef="#ctx0" brushRef="#br0" timeOffset="163">761 761 7865,'-32'0'2241,"3"0"-1227,4 8-593,15 1-3014,3 1 1683,14-2 0,-3-16-51,8-4 961,-9-3 0,20-2 0,-3-1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1:5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17 952 9652,'-9'-8'2387,"1"6"-2031,8-5 1,0 5 0,2-2-53,4-2 0,3-2-353,9 3 0,1-5 109,4-7 1,4-1-327,8 1 1,1 0 22,4-1 0,3-5-201,3 0 1,9-2 275,-3 2 1,-2 4-112,-4-4 1,-5 4-4,5 2 1,-8 5 114,3 0 0,-7 9 320,-5-3 0,-4 4-90,-8 2 0,-1 8 426,-5 3 0,-3 5 28,-8 1 0,0 2 181,0 4 1,-2-4-354,-4 4 1,-9 2 21,-8-2 1,0 6-333,5-6 1,-5 0 40,0-5 1,-2-7-1126,2 1 691,4-8-592,-14 3 0,14-9 95,-4-3 0,10-7-150,1-11 1,3-4 519,-3-8 1,-1 1 29,7-1 1,-6-3 355,7 3 0,-3-3-55,2 9 0,4 2 614,-4-2-454,-3 8 882,7-4-287,-13 8 176,13 7-163,-14 3-277,14 7 0,-7 0-177,3 0 73,4 0-364,-6 0 74,8 0-52,0 7 36,0 3 1,0 1-200,0 1-185,0-8 0,0 5-57,0-3-634,0-4 765,-7 6 1,-1-10 131,-4-4 63,-3 4 1,5-11 521,-7 7 1,6-6-214,-1 7 1,6-1 57,-5 6 1,5-6 253,-5 0 477,-1 1-331,-5 5 0,5 0 227,1 0 1,7 0-260,-12 0-305,14 7 158,-13 3-226,13 7 0,-11 1-73,7-1 0,0 0 75,6 0 0,0 6 187,0 0 0,0 8-131,0-2 1,6 4 230,0 1 0,7 1-113,-1-1 1,3 1-48,2 0 1,3-1-134,3 1 1,-2-6-128,8-1 0,5-6 14,7 1 1,-1-4-121,-5-2 1,5-1-272,0-5 1,2 3 196,-1-9 0,-5 7-245,5-6 1,-5 1 144,-1-1 0,-1-4-51,1 4 1,-6-4-203,0-2 1,-6 0-193,5 0 0,-6 0 54,1 0 0,2-2-882,-2-4 1510,0-4 0,-6-7 0,0 0 0</inkml:trace>
  <inkml:trace contextRef="#ctx0" brushRef="#br0" timeOffset="614">433 468 7870,'0'-12'401,"0"1"-290,0 7 1,0-6 369,0 4 216,7 4-47,-5-5-344,13 7 1,-11 2-132,8 3 0,-6-1-76,5 8 0,-7-1-35,2 7 1,1-1 90,-1 0 0,0 2-1011,-6 4 1,0-1 855,0 6 0,8 1 0,1 6 0</inkml:trace>
  <inkml:trace contextRef="#ctx0" brushRef="#br0" timeOffset="1433">1747 87 7890,'9'-17'0,"-1"5"436,-8 1 0,2 7 665,4-2 0,3-1-593,9 1 1,-1 0-39,0 6 0,2-6 158,5 0-467,-5 1 1,11 5-103,-6 0 0,-1 2-183,-6 3 1,-2-1-461,-3 8 1,-5-1 398,-7 7 1,0 1-162,0 4 1,-1-4 121,-5 4 1,-10 4 389,-7 2 1,-2-4 218,2-2-104,4-4 0,-6-4 341,8-3 382,7 3-1233,3-13 269,7 6-584,0-8 0,7 0 314,5 0 0,3-2-398,2-4 1,1-3 182,-1-9 1,-5 7-378,-1-1 319,-7 8 401,4-11 390,-8 13 0,-8-5-213,-4 7 1,-3 0 365,-2 0 1,-6 1-194,0 5 0,-6 6 107,6 11 1,-2-2 34,2 8 0,2 7 120,-8 10 0,2 4-109,-2 2 1,-4 8 73,5 3 1,-5 6-619,-2 6 1,-5-2 306,0 8 1,-1 5-625,7 7 0,7-9 315,4-9 1,3-6-318,3-5 0,8-10-114,3-8 0,4-6-245,2 6 1,0-9 245,0-3 0,0-7-865,0-10 954,0 1 1,0-11 390,0-7 0,2-17-434,4-17 529,3-9 0,16-16 0,2-3 0</inkml:trace>
  <inkml:trace contextRef="#ctx0" brushRef="#br0" timeOffset="2025">1920 623 7890,'17'0'697,"0"0"156,1 0 1,-1 0-63,0 0 1,2 0-317,4 0 1,-3 0-50,3 0 0,2 0 93,-2 0-693,0 0 0,-6 0-295,0 0 0,-7 2-640,-4 4 1,-4-2 18,-2 7 264,0 1 0,-8 7 345,-4 4 1,-9-4 156,-2 4 0,-7 2 357,1-2 1,4 2-84,2-2 0,3-3 1035,3 3 0,8-4-204,3-2 1,4 1 197,2-1 1,2-2-536,4-3 1,5 1-225,12-7 1,-4 0-364,4-6 1,4 0 192,2 0 0,-2-2-904,2-4 1,-2-6 404,2-11 0,1 2-772,-7-8 1,-1 3 462,-11-3 1,2-2 757,-7 8 0,0-8-158,-6 2 0,-6 2 158,0-1 0,-7 1-72,2-2 1,-5 4 71,-1 8 518,0 7 0,-1 2-200,1 8 0,5 0 359,1 0 1,7 8-152,-2 4 0,2 11-9,-1 5 1,3 1-249,-4 6 0,4-4-63,2 9 0,0-4-55,0-1 0,2 0 78,4-1 0,-4-1-384,3-4 1,3-2 119,-2-4 0,0-4-1086,-6 4 729,0-4 0,-2-2-67,-4 1 1,-4-7 284,-7 1 1,0-8 259,0 1 1,-1-3 143,1-2 0,0 0-88,-1 0 1785,1-7-891,7-3-203,3 0 0,9 3-407,3 7 1,7-2-252,11-4 1,4 4-358,8-4 0,5 4-514,0 2 0,2-5-261,-1-1 0,-5-2 161,5 2 796,-5 5 0,-1-15 0,-1 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1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1 12500,'17'0'1842,"0"0"-1577,1 0 0,-1 0 33,0 0 1,-5 0 569,-1 0-583,1 0 1,3 2 215,-3 3-349,3 5-57,-13 7 72,6-7 0,-6 3-44,3-7-1018,-3 0 481,6 2-1821,-8-7 984,0 7-1593,0-8 1780,0 0 1,-6 8 1063,0 3 0,-15 12 0,2 4 0</inkml:trace>
  <inkml:trace contextRef="#ctx0" brushRef="#br0" timeOffset="745">62 952 8007,'-17'0'-3,"0"0"1,5 0 269,1 0-228,7 0 0,4-2 161,11-4 0,6-2-48,7-3 0,1-5-36,3 5 1,5 1-84,-4-1 1,-4 7 7,-2-2 0,2 4-59,-2 2 1,-2 2 161,-9 4 159,3 4-55,-13 15-191,6-6 1,-8 6 198,0-8 0,0 2-63,0 4 1,0-3-42,0 3 0,0-4-106,0-2 0,0-5 276,0-1-544,0-7 1,3 4 119,9-8 0,1-10-350,16-7 0,8-12 179,9-17 0,8-10-492,9-19 0,-5 2 344,-24 33 1,1-1 0,-2 2-1,-1 0 97,3-2 1,-1 1-1,28-37 305,-5 8 0,-5 13-69,-6 4 1,-3 18 647,-9-1-373,1 12-168,-8 6 1,-2 3 882,-8 9-640,0-1 0,-5 6 95,-1 0 0,-7 2 43,2 4 1,-4 3 381,-2 8 0,0 3-429,0 3 1,0 4-108,0 7 1,0 1-185,0-1 1,0 9 99,0 3 1,0-2-60,0 2 1,0-7 59,0 1 1,0-4-106,0-1 1,2-2-50,4-5 1,5-3-219,12-7 0,4-9-260,8-3 0,-1 2 253,1-2 1,-1-8-355,1-10 1,0-3 212,-1-3 0,-1-1-62,-4-4 0,-10 4 113,-8-4 0,-7-2 231,2 2 1,-4 0 110,-2 5 0,-8 1 401,-3 0 1,-5 2 394,-1 3 0,0 4-394,0 8 0,-3 0 400,-3 0 0,10 0-340,-4 0 1,9 0 602,-4 0-805,8 0 0,1 0-241,14 0 0,3 0 240,14 0-422,1-7 164,14-3 1,-5-13-435,8 0 0,-8 0 259,3 6 0,-5-1-741,-1 1 1,-2 0 405,-5-1 0,3 9-351,-8 3 1,0 4-282,-5 2 155,-1 0 0,0 0 70,0 0 880,-7 8 0,5 1 0,-5 9 0</inkml:trace>
  <inkml:trace contextRef="#ctx0" brushRef="#br0" timeOffset="1033">2570 779 8056,'-10'0'7103,"2"-8"-5761,1 6-2562,5-5 1,-4 7 677,12 0 0,3 0-734,9 0 0,-3 7 601,-3 5 0,1 5-459,-7 6 0,1-2 700,-1 8 0,-4-2 434,4 2 0,-4 2 313,-2-8 1,0 5 284,0-5 0,0 1 627,0-7 1,0 0-621,0 0 1,0-5 371,0-1 1,2-7 253,4 2-546,-5 4-473,15-8 1,-7-2-213,9-12 0,7-11 0,2-4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208 536 7985,'0'-9'2909,"0"1"-2364,0 8 1,2 0-108,3 0 0,-1 0-126,8 0 0,-1 6-215,7 0 1,-1-1 59,0-5 1,2 0-56,4 0 1,-3 2 160,3 4 1,2-4 90,-2 4 1,0 1 51,-6-1 1,0 0-128,1-6 0,-1 0-100,0 0 1,1 0 59,-1 0 0,0 0-297,0 0 1,-5-2-168,-1-4 1,-1 2-263,2-7 1,1 5-229,-7-5 19,0-1 1,-6-5 373,0-1 1,0 1-48,0 0 1,-6 5-82,0 1 1,-7 1 70,1-1 1,2-3 579,-1 8-45,-1-7 1,-5 5 100,0-3 0,5 3-27,1 8 0,5 0 464,-6 0-73,9 0-391,-13 0 0,12 0 140,-7 0-75,7 0-186,-4 0 0,8 2 67,0 4 1,0 5-8,0 12 1,0 4 67,0 8 0,0 7 198,0 4 1,2 10-83,4 2 1,-4 7-151,4-2 1,-4-1-137,-2 1 0,2-7 123,3 2 1,-3-7-690,4-4 0,-2 1-11,2-8 0,-4-5-285,3-7 1,3-6 372,-2 1 0,0-10-115,-6-1 1,0-7-301,0 7 599,0-8 1,-2 3-120,-4-7 1,-4 0 117,-7 0 0,-6-9-263,0-8 0,-6-1 17,6-5 0,-6-4 46,6-2 0,-6 3 216,6-3 0,0 2 95,6-2 1,0 4 80,-1 8 0,3-1-119,3 1 1,5 6 315,7-1-165,-8 1 0,6-7 422,-4 1 0,6 5-117,6 1 0,-2 5 388,7-5-430,1 7 1,5-4 30,1 8 0,-7 0 261,1 0-353,-9 0 0,5 2 305,-8 4 1,-2 5-106,-4 12 1,-5-3 40,-12 3 0,2-2-57,-8 2 1,0-4-99,-5 4 1,5-6-21,0-5 0,8 1 28,-2-7 1,9 0-107,3-6 183,7 0-1091,-4 0 1,18-2 435,7-4 0,4 2-657,14-7 0,3-1 176,14-5 0,8 0-78,3-1 1,-1 1 425,1 0 1,0-2 18,7-4 0,-9 7 31,-3-7 1,-5 14 102,-1-9 1,-2 5 127,-4-5 0,-3 3 149,-9 4 0,-5-3 41,0 8 1,-14 1 425,3 5 908,-13 0-604,3 0-166,-8 0 1,-2 0 277,-4 0 1,-1 2-340,-5 3 1,-3-1-144,3 8 1,-3-1-177,-2 6 0,-1 1-146,1-1 1,0 0 105,-1 1 0,1-1 21,0 0 0,7-5 10,4-1 0,3-1 267,-3 1-431,4 5 1,2-9 53,11 5 0,11 1-110,1-7 0,2 2 97,-2-2 1,4-4-223,7 3 1,-5-3-21,0-2 0,-8 0-27,2 0 0,-4 0-217,-1 0 0,-7 0-1208,1 0 591,-9 0 1,5-2 403,-8-3 1,0 1-237,0-8 1,-2 6 337,-4-5 0,-3-3 504,-8-9 0,-8-3 0,-2-9 0</inkml:trace>
  <inkml:trace contextRef="#ctx0" brushRef="#br0" timeOffset="191">951 52 7985,'10'-17'0,"0"7"2017,-5 4 1,-1-1-961,8 1 0,-7 0-85,7 6 1,-6 0-288,5 0 1,1 0-34,5 0 1,0 0-881,1 0 1,-1 0-904,0 0 0,6 6 1131,0 0 0,0 7 0,-5-3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467 312 8059,'0'-17'951,"0"0"-153,0 7-474,0-5 0,0 11 171,0-8 90,0 8 0,8-9-41,4 7 0,3 0-100,2 6 0,6 2-243,0 4 1,8-2 28,-2 8 1,-4-7-268,-2 7 1,-4-1 107,-2 7 0,-5 5-138,0 0 0,-9 2 84,3-2 0,-6 2-479,-6 4 1,-3 3 69,-9-3 0,-6-2-83,-5 2 0,4-8 192,2 2 0,-2-6-89,2-5 0,0-5-236,5-7 1,1 0 181,0 0 0,7-1-486,4-5 1,4-13 77,2-16 834,0-7 0,0-10 0,0 0 0</inkml:trace>
  <inkml:trace contextRef="#ctx0" brushRef="#br0" timeOffset="167">623 1 8059,'-2'17'946,"-4"1"0,-1-1-418,-5 0 1,-1 0-130,7 1 1,-8 5 130,3 0 0,-4 6-300,-3-6 0,3 7 2,3-1 1,-3 4-1065,3 2 1,3-7 537,-3 1 0,8-2-1037,-1 2 0,3-4 88,2-8 1243,0 0 0,-8 1 0,-1-1 0</inkml:trace>
  <inkml:trace contextRef="#ctx0" brushRef="#br0" timeOffset="425">70 606 8059,'-18'0'1082,"1"0"-175,0 0 77,7-7-622,2 5 0,10 2 75,4 11 1,6 6 194,11 6 0,-2 2-186,8 4 1,0 4 226,5-4 0,3 1-248,3-1 1,-2 2-10,9-8 1,-1-6-335,6-5 1,5-8-221,1 2 0,7-5-326,-1-1 0,3-7-720,2-5 0,-4-5-3869,4-6 5053,-11-4 0,9-8 0,-15 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191 277 7950,'6'-18'0,"0"1"0,5-6 0,-5 0 1,7-2 84,-1 2 0,3 4 228,3-4-147,-9 3 0,7 3 394,-5 0-192,5 0 1,-1 5 397,-4 1-477,-3 7 0,-6-4 60,4 8 1,-4 2-90,4 4 0,-5 11 168,-1 12 0,-7 5-99,-5 7 1,-11 11-222,-6 11 1,-3-1-6,-3 1 0,6-5-154,0 5 0,1-2-427,-7 3 1,2-6 343,5-12 0,4 2-273,13-8 1,-2-5 164,7-7 0,0-12-1672,6 1 573,0-11 722,0 2 1,8-12 144,3-8 1,5-3 161,1-20 0,8 4 312,4-9 0,3-12 0,3-2 0</inkml:trace>
  <inkml:trace contextRef="#ctx0" brushRef="#br0" timeOffset="209">485 311 7950,'10'8'0,"5"-4"0,-3 7 0,3-5 0,2 6 0,3-1 1499,3 6 1,-4-5-597,4 0 1,2-1-323,-2 6 0,6-1-380,-6-5 0,0 5-358,-6-5 0,0-1-174,1 1 1,-1-5 324,0 6 1,-5-9-1165,-1 3 0,-5-2 17,6 2-1041,-8-4 974,3 5 944,-7-7 1,-2 0 275,-3 0 0,-5 0 0,-7 0 0</inkml:trace>
  <inkml:trace contextRef="#ctx0" brushRef="#br0" timeOffset="526">399 761 8039,'9'0'1737,"1"0"-788,-4 0 7,-4 0 637,5 0-602,-7 0-483,0 0-665,8 0 0,-6-2-63,4-4 0,1 2-941,-1-7-1982,8 7 3143,-12-4 0,5 16 0,-7 2 0</inkml:trace>
  <inkml:trace contextRef="#ctx0" brushRef="#br0" timeOffset="1068">312 1107 8039,'-7'9'1086,"-3"-1"-423,0-8-112,-5 0 1,15 0-70,0 0 1,8-8-115,9-3 1,8-5-514,4-1 1,3 2 157,3 3 0,0-3-149,-1 3 0,-5 3-143,0-3 1,-8 8-611,2-1 367,-4 3 107,-9 2 1,-2 7 302,-8 5 0,-2 1-65,-4-1 0,-4 3 208,-7-3 0,0 3-105,-1 2 1,1 1 91,0-1 1,-1-2-34,1-3 1,6 3 33,-1-3 0,6-3-5,-5 3 1,7-6 14,-2 5 0,4 1 291,2 5 0,0 0-118,0 1 0,0-1 288,0 0 1,0 1-146,0-1 1,6 0-8,0 0 0,5 1 264,-5-1-82,0 0-341,2 1-341,-6-9 1,5 1-760,-7-4 756,0-4 1,6 3-46,0-10 0,1-7-13,-1-11 1,-2 4-288,8-4 0,-1-2 198,6 2 1,1 0 110,-1 5 0,0 9 113,1 3 1,-1 4 267,0 2 159,0 0 1,-1 8-190,-5 3 0,-1 7 193,-4 5-167,-4-4-36,5 6 1,-7-8 389,0 0 1,0-5 321,0-1 104,0 1-844,0-2 1,2 3-379,4-7 1,-2-2-822,7-10 0,1-4 590,5-7 0,6 0 497,0-1 0,0-7 0,-5-2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7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7964,'2'-10'-1321,"3"5"1437,-3 3 1,12 0-39,-8-4 0,1 4 304,-1-4 0,-2 4 250,7 2-550,1 0 1,5-5 34,0-1 0,1 0-83,-1 6 1,0 0-47,1 0 1,-1-6 11,0 1 0,1-1 0,-1 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31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9373,'18'8'1213,"5"1"-561,0 9 1,6-3-4,-6-3 1,6 3 142,-6-3 0,2 1 59,-2-1 1,-10 1 223,4-7-1273,-3 7 300,3-11-2291,0 6 815,1-8 488,-9 0 0,-1 2-128,-8 4 1,-10-3 1013,-7 9 0,-8 7 0,-9 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31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8026,'-6'12'1039,"1"-1"-909,-1 1 1,6 5 2561,0 1-1765,0-1 1,0 0 601,0 0-1010,-8 1 1,6-1-35,-4 0 0,3-5-388,-3-1 0,4 1 80,-4 5 1,4-5-459,2-1 0,0-5 71,0 6-100,0-9 30,0 5 1,2-8-335,4 0 0,4-6 48,7 1 1,8-15-242,4 3 0,3-6 98,3 0 1,-6 4 264,0-4 1,-1 5 466,7 7 1,-6 3 43,0 8 0,-6 2 27,5 4 0,-6 3 136,1 9 1,-4-1 529,-2 0 0,0 3-64,1 3 0,-3-4 520,-3 4 1,3-4-651,-3-2 1,-3-5-198,3-1 0,-1-7-692,7 2 1,-1-4 289,0-2 1,0 0-195,1 0 0,1-8-183,4-3 1,-2-5-510,8-1 1,-8 2 686,2 3 0,-4 5-30,-1 7 0,-7 0 784,1 0 1,-8 1-304,1 5 1,-3 4 282,-2 7 1,-7 0-13,-5 1 0,-3-1 164,-3 0 1,-5-5-456,0-1 1,0-7-305,6 2 1,5-4-1327,1-2 0,1-8 779,-1-3 0,-3-7-1340,8-5 1,1 0 286,5-11 1705,7 3 0,3-27 0,7 4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9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8034,'0'-17'1009,"0"7"1463,0 2-1463,0 8-657,8 8 0,2 2 543,7 7 1,6 8-368,0 4 0,6 3-23,-6 3 0,8 0-140,-2-1 0,1 1-604,-1-1 0,-4-5-126,-8 0 0,5-8-371,-5 2 1,4-6-116,-9-5-962,3 3-1471,2-5 1673,-7 0 1611,-3 5 0,1-21 0,2 4 0</inkml:trace>
  <inkml:trace contextRef="#ctx0" brushRef="#br0" timeOffset="209">554 363 8034,'-17'0'1909,"-1"0"-1140,1 0 0,0 0 179,-1 0 1,-5 8-110,0 3 0,-7 5-351,1 1 1,2 2-17,-2 4 1,0-2-170,-5 8 0,1-6-960,4 6 0,-2 0 166,8 6 0,6-7-136,5 1 1,9-8-241,-3 2 0,12-3-1068,5-3 0,12-7 1935,6-5 0,4 5 0,1-1 0</inkml:trace>
  <inkml:trace contextRef="#ctx0" brushRef="#br0" timeOffset="371">761 726 10243,'0'12'1500,"0"-1"0,0 1-889,0 5 0,0 2-89,0 4 1,0-3-406,0 3 1,0-4-244,0-2 0,0-5-1566,0-1 1,2-1 399,4 1 1292,4-3 0,7 0 0,0 1 0</inkml:trace>
  <inkml:trace contextRef="#ctx0" brushRef="#br0" timeOffset="869">1332 0 11811,'15'12'630,"-3"-1"0,3-5-60,-3 5-400,-4-7 0,7 12-177,-4-5 0,-3 4 102,-2 3 0,2-1-268,-3 0 1,1 1 159,-6-1 1,0 6-680,0 0 1,0 8 164,0-2 1,-2-2-73,-4 1 1,-3 1 267,-9 6 0,3 5-24,4 0 0,-3 1 420,8-7 0,1 1-98,5 0 1,0-3 8,0-3 0,7 4 35,5-4 0,-3 3 252,3 3 1,-2-3 35,1-3 0,3 8 177,-9-8 1,7 7 5,-6-7 1,-1 4 191,-5 1 1,0-1-213,0-4 1,-2 1-61,-3-7 1,1 6-459,-8-6 0,7 2 86,-7-2 1,2-3-425,-1 3 0,-4-10-203,3-1 0,-3-1-543,-3 6 1,-5-7 1139,0-4 0,-8 3 0,5 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2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7987,'0'-18'378,"0"1"16,0 7-286,0-5 1,0 5 73,0-7 1,-2 6 28,-4-1 0,2 6-116,-8-5 1,7 7 83,-7-2 1,1 4-77,-7 2 1,-1 0 56,-4 0 1,4 0-223,-4 0 1,-2 8 26,2 3 0,-6 3 1,6-3 0,0 5 46,6-5 1,-1 3-45,1-3 0,5 5-102,1-5 1,7-1-6,-2 1-104,4 1 153,2 5-314,8 0 195,2 1 1,7-3-24,0-3 0,-1-3 40,-5-3-16,5-4 270,-15 13 1,7-5-132,-8 7 136,0 0 1,-2 1-68,-4-1 0,-1 0 302,-5 1 0,-1-7-74,7 1 1,-6-1 9,7 7 0,-1-7-131,6 1 1,0-1-44,0 6 0,6 6 40,-1 1 1,7 0-9,-6 0 1,1-3 106,-1 7 1,-4-1-91,4 2 0,-4 4 302,-2-4 0,0-2-86,0 1 1,-6-5 283,0 6 1,-5-6-135,5 6 1,-6-8 139,7 2-555,-1-3 0,6-3 121,0 0 1,0-5-1025,0-1 581,0-7-658,0 4 0,8-8 403,3 0 1,-1-2-800,1-4 0,1-9 89,5-8 1223,8-8 0,-6-4 0,6-9 0</inkml:trace>
  <inkml:trace contextRef="#ctx0" brushRef="#br0" timeOffset="247">727 415 8121,'9'-7'1899,"1"5"-1265,-4-4 0,3 6-222,9 6 0,5 3-21,0 9 0,2 5-80,-2 0 1,-4 7 185,4-1 1,-4 4-112,-2 1 1,-1-1-512,-5-4 0,5 2 160,-5-8 1,-1 6-763,1-6 1,-5 0 235,6-6 0,-7-6-787,7 1-979,-8-8 2257,11 11 0,-5-21 0,7 5 0</inkml:trace>
  <inkml:trace contextRef="#ctx0" brushRef="#br0" timeOffset="441">1245 346 9536,'-17'0'671,"0"2"502,0 4 1,-3-2-390,-3 7 0,2 1-205,-8 5 0,1 2 97,-7 4 0,0-2-228,1 8 0,1 0-994,4 6 0,-1-1 410,6 1 1,1-6-1340,6-1 0,8-1 863,3 2 1,-2 2-1286,2-8 1897,8 0 0,8 2 0,7 2 0</inkml:trace>
  <inkml:trace contextRef="#ctx0" brushRef="#br0" timeOffset="792">1401 865 8076,'-2'-10'1331,"-4"4"1,4 3-276,-3-3-1186,3 4 2276,2-6-843,0 8-1041,0 0 1,6 8-18,-1 3 1,3 3-743,-2-3 383,3 5 0,9-9-20,-1 5 1,0-4 5,1-8 1,-1 0-517,0 0 1,-5 0-870,-1 0 1022,1-8 1,3-2 379,-3-7 1,-5 6-156,-7-1 0,-2 6 320,-3-5 0,-5 1 239,-7-1 1,-2-3 292,-5 8 0,3 1-133,-8 5 0,8 0 324,-2 0 0,4 0-861,2 0 201,0 0 0,7 7-1639,4 5 1,4-3 284,2 3 1237,8 0 0,2-3 0,7-1 0</inkml:trace>
  <inkml:trace contextRef="#ctx0" brushRef="#br0" timeOffset="931">2041 1090 7912,'-25'0'2364,"6"2"3147,-4 3-7342,11 5 968,4 7 863,8-7 0,-7 5 0,-3-5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1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7937,'0'-10'812,"2"3"-406,4 7 281,-4 0-405,13 0 0,-11 0 163,7 0 0,-7 7 261,2 5 0,2 3-296,-3 3 0,1 1-130,-6 4 0,0 2-160,0 4 1,0 3 22,0-3 0,0 4-102,0 1 1,-2 1-107,-4 0 1,3-1-371,-9 1 0,6-6 178,-5-1 1,7-6-954,-2 1 181,4-4 394,2-10 275,0-1 0,2-8 124,4 0 0,4-6-143,7 1 0,6-7 243,0 6 0,6 1 188,-6 5 0,6 0 289,-6 0 0,0 7-239,-6 5 1,-2 5 579,-3 6 1,-4-4-363,-8 4 0,0-3 120,0-3 1,0 0-122,0 0 1,-2 1 47,-4-1 0,-4-7-208,-7-5-355,0 5 0,-1-8-175,1 4 1,0-4-524,0-2 0,5-8-573,1-4 1467,7-3 0,-12-10 0,7-2 0</inkml:trace>
  <inkml:trace contextRef="#ctx0" brushRef="#br0" timeOffset="600">502 87 8054,'18'-17'0,"-1"7"0,0-5-347,1 3 285,7 4 0,-6-5 287,4 7 0,2 1 278,-2 5 0,-6 0-128,-5 0 1,-1 1 96,7 5 1,-7-2 124,1 8-376,-9-1 0,5 6-298,-8 1 1,0-1 151,0 0 1,0 1-384,0-1 1,0 0 28,0 0 1,0 7-155,0-1 0,-6 2 210,1-2 0,-1-4-48,6 4 0,0-2 117,0 2 1,0-4 19,0 4 0,0-2 205,0 3 0,6-5-90,-1 4 1,3-2 164,-2 2 0,-2-2 8,7 8 0,-1-6 45,1 6 0,5 0-149,-5 5 0,-1-1 12,1-4 1,-1 3 116,1-3 0,5 2-76,-5-2 1,-1 3 460,2-3 1,-9-2-193,3 2 1,2 0-50,-2 5 1,-1-1-193,-5-4 1,0 2 17,0-8 0,-2 2-19,-3-2 0,-5-4-128,-7 4 0,-1-4-224,1-2 1,0 1-541,0-1 0,-1-5-1665,1-1 2427,0-7 0,-1 4 0,1-8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39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8092,'17'-17'1045,"3"-1"-708,3 1 1,-4 6 406,4-1-409,4 8 0,-2-9 94,4 7 0,1 0-144,-7 6 1,6 0 151,-6 0 1,2 8 21,-2 3 1,-5 5 11,-1 1 0,0 0-134,-5 1 1,-3-1 274,3 0-520,-8 1 1,9-1-307,-7 0-107,7-7 422,-11-3-1827,6-7 774,-8 0-3910,0 0 3827,-8 0 0,-7 2 219,-8 4 816,-8 4 0,4 15 0,-7 2 0</inkml:trace>
  <inkml:trace contextRef="#ctx0" brushRef="#br0" timeOffset="178">190 485 8005,'-17'27'0,"-6"4"-26,0-8 1,0 7 283,6-1 1,5 2 225,1-2 0,5 3-11,-6-3 0,8-2-185,-1 2 1,3-6 215,2 6 0,0-2-128,0 2 1,0 1-316,0-7 1,6 6-167,-1-6 1,7 0-355,-6-5 1,5-7 115,-5 1 1,2-9-1302,-3 3 1242,-3-4 0,12-10-71,-9-3 1,1-6-121,-6-6 1,8 1 259,3-6 1,-1-3 332,2-9 0,-1 3 0,6-5 0</inkml:trace>
  <inkml:trace contextRef="#ctx0" brushRef="#br0" timeOffset="607">796 191 8005,'27'-29'292,"-4"0"0,2 14 11,-2-2 0,0 5 141,-6 1 0,0 3-217,1 8 1,-1 0-1,0 0 1,0 0 126,1 0 0,-1 0-127,0 0 0,1 6-132,-1-1 1,-6 7-3,1-6 0,-1 5-230,7-5 177,-1 7 0,0-9-53,1 8 1,-7-8-188,1 1 8,-8 5 1,3-6-111,-7 7 264,0-7 240,0 12 1,0-13-123,0 9 0,0-6 211,0 5-181,0 1 0,-6 5-15,1 0 1,-1 1-75,6-1 1,0 0 62,0 1 1,-6 1 6,0 4 1,1-2-24,5 8 0,0 5 86,0 7 0,0 7-23,0-2 1,2 12 5,3 5 0,-3 4-44,4 2 0,2-1 9,-3-5 1,1 2-142,-6-7 1,0 0 93,0-6 1,0-3 37,0-2 1,0-11-17,0-7 1,0-8-453,0 2 0,-2-6-21,-3-5 0,1 1-131,-8-7 0,1 0-13,-7-6 1,1 0-330,0 0 0,-6-8 5,0-3 0,-8-12-289,2-6 1153,4-12 0,-8-3 0,7-8 0</inkml:trace>
  <inkml:trace contextRef="#ctx0" brushRef="#br0" timeOffset="1216">692 571 9349,'-10'0'1888,"5"0"-1608,10 0 1,5 0-192,7 0 0,0 0 45,1 0 0,7-2-77,4-3 1,3 3 15,3-4 1,-3-2-213,-3 3 0,0-3-566,-12 2 1,5 4 12,-11-4 92,-3-3 1,-1 5 193,-7-8 0,0 7-19,0-7 1,-1 3 75,-5-3 1,-4 2 105,-7 5 1,5 1 124,1-8 1,-1 7 167,-5-7 0,5 8 141,1-2 0,5 4-148,-5 2 756,7 0-483,-4 0-41,8 8 0,0 2-25,0 7 1,0 0 180,0 1 0,0 5 27,0 0 0,0 9 77,0 3 0,-6 0 37,1 5 1,-7 2-131,6-1 1,-5 5-563,5-6 0,-2 0 138,3-5 1,3-6-119,-4 0 1,4-8-162,2 2 0,-2-6-1003,-4-5 435,4 3-582,-5-13 725,7 6 1,0-18 202,0-7 1,0-3 98,0-8 0,0-1 384,0-6 0,0 1 0,0-1 0,5 6 12,1 0 1,0 8-13,-6-2 256,0 12 293,0-5 305,0 14 1,0-3-389,0 10 0,0-1 204,0 8 0,-8-6-195,-3 5 0,-5 1 249,-1 5 0,-8 0-376,-4 0 1,-3 1-258,-3-1 0,-2 0-66,-3 1 0,9-1-608,-3 0-1656,11-7 1729,-2-2 0,17-8-939,8 0 1449,8-8 0,24-9 0,5-10 0</inkml:trace>
  <inkml:trace contextRef="#ctx0" brushRef="#br0" timeOffset="1622">1885 1 10581,'17'0'1467,"1"0"-867,-1 0 0,0 5 187,1 1-558,-1 8 1,-2-10 116,-3 7-256,3-7-1341,-13 4 996,6-8-849,-8 0 1,-2 5 298,-4 1 0,-4 9-539,-7 3 1,-2 1 869,-4 10 1,4-6 473,-4 6 0,-4 0 0,0 5 0</inkml:trace>
  <inkml:trace contextRef="#ctx0" brushRef="#br0" timeOffset="2462">1816 450 8073,'17'10'-313,"1"-4"410,-1-4 1,0-2 402,0 0 0,-5 0-134,-1 0 1,-5 0 70,6 0 0,-8 2 294,1 3 0,-3-1-263,-2 8 0,0 5 124,0 6 0,0 8-142,0-2 0,-5-2-207,-1 1 0,-6-1-91,6 2 1,1 2 29,5-8 0,-6 0-74,0-6 1,0 0-177,6 1 1,0-7-418,0 1 0,0-6 65,0 5-786,0-7 496,0 4 301,0-8 0,6-2 46,0-4 1,5-4-82,-5-7 1,8 0 22,-3-1 1,5-5-48,1 0 1,0 0 89,0 6 0,1-6 146,-1 0 1,2 0 196,4 6 1,-3-1-161,3 1 0,-4 0 359,-2-1 0,-5 3 118,-1 3-20,1 5 1,-1 7 585,1 0 41,-8 0 0,3 7 300,-7 5 1,0 11-551,0 6 1,0 0 30,0 5 0,-7-3-218,-5 9 1,-3-3-386,-3-3 0,1-1-15,0-4 0,-1 2-67,1-8 1,0 0-54,0-6 1,5 0-305,1 1 0,-1-3-170,-5-3 0,-1-5 227,1-7 0,0 0-77,0 0 0,-1 0 66,1 0 1,2-2 99,3-3 0,-3-5 166,3-7 0,-1-1 366,1 1-194,5 0 113,7 0 96,0-1 1,7 9-158,5 3 0,11 4 105,6 2 0,3 0-30,3 0 0,5-6-131,1 0 1,-1-1-83,-6 1 0,-5 2 28,0-7 1,-6 7-136,6-2 1,-14-2-580,3 3-817,-5-9 1102,-3 4 0,-3-1-488,-7-1 0,-3 9 321,-9-3 0,1 2 60,-13-2 1,-2 4 161,-3-3 0,2 3 67,-2 2 1,-2 0-11,-9 0 1,3 0-16,-3 0 1,-2 0 241,1 0 1,-5 0-70,6 0 1,0 5 114,5 1 0,2 6-35,5-7 0,-3 3 799,8-2 1,0 2 472,5 3-505,1 4 0,0-11 448,0 8-340,7-1 1,2 7-75,8-1 0,-6 0-315,1 1 0,-1-1 28,6 0 1,2 6-127,4 0 0,-3 6 182,9-6 0,-6 2-21,5-2 0,7-4-53,5 4 0,7 2-276,-1-2 0,12-5-149,5-7 0,4-1-77,2 1 0,5-3 119,1-8 0,-1 0-1156,-5 0 0,4-2 494,-4-4 0,4 3-802,-10-9 0,4 8 427,2-2 0,1-3 238,5-3 1,-2 5-226,7 1 1,-9-2 935,-2 2 0,0 1 0,-8 5 0</inkml:trace>
  <inkml:trace contextRef="#ctx0" brushRef="#br0" timeOffset="2746">2975 1315 7924,'0'-10'4494,"0"-5"-2704,0 13-1237,-8-6 0,4 10 106,-8 4 0,9 6-413,-3 11 1,4-4-28,2 4 0,0 2-466,0-2 1,2-6 219,4-5 0,3-3-307,9 3 1,-1-4 30,0-8 0,6 0-1026,0 0 998,0 0 1,-7-8-23,-5-4 1,3 3 287,-9-3 0,1 1-69,-6-7 0,-7 1 224,-5 0 0,-3 0-33,-3-1 0,-5 7-118,0-1 1,0 8-592,6-1 0,0 3 652,-1 2 0,-7-8 0,-2-2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0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8150,'7'-18'0,"1"1"-66,4 0 1,3-1 18,-4 1 0,7 6 544,5-1 1,-4 2-102,4-1 1,-4-3-374,-1 9 0,-7-1 15,1 6 0,-7 0 32,7 0 1,-8 8 23,1 3 0,-3 12-6,-2 6 0,0 4 146,0 1 1,0 7-118,0-1 0,0 0 50,0-5 0,2-6-48,4 0 1,-2-8-127,7 2 1,-5-4 34,6-2 1,-1-5 18,7-1 1,-7-7-148,1 2 0,1-4-297,10-2 0,-4-2-501,4-4 0,-3-9 407,-3-8 1,0-2-848,1 2 1338,-1 3 0,0-20 0,0 4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8287,'0'-17'0,"0"-1"274,0 9 1,8 1-189,3 8 0,-1 0-305,1 0 1,1 2 68,5 4 1,1-2-161,-1 7 0,-6-1-3,1 1 0,-1 6 313,7 1 0,-1-1 0,0 8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8300,'9'-17'120,"-3"0"0,-2 5 421,2 1 178,-4 7 1,7-10 367,-3 8-276,-4 1-390,6 5-229,-1 7 0,-5 13 95,4 14 0,-4 8-34,-2 10 0,0 16-1087,0 7 1,-2 9 608,-4 8 1,-11 4-1,3-44 1,1 0-1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1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 8216,'11'-12'223,"1"0"0,-1 9 387,7-3 1,-1 4-259,0 2 1,2 0-247,4 0 1,-1 0-97,6 0 1,-6 0-297,1 0 1,-4 0-821,-2 0 784,0 0 0,-5 0-94,-1 0 1,-5 6-548,6-1 963,-8 9 0,3 3 0,-7 10 0</inkml:trace>
  <inkml:trace contextRef="#ctx0" brushRef="#br0" timeOffset="171">1 330 8663,'34'-10'268,"1"-5"124,0 3 0,5 2-9,0-1 0,14-1-151,-2-5 1,2 6-187,-8-1 0,2 6-219,-8-5 1,6 7-272,-5-2 1,5 4 274,-6 2 0,1 0 169,-7 0 0,1 8 0,-1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49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571 344 8241,'0'-12'-1039,"0"1"1387,0 7 0,0-6-87,0 5 0,0 1 359,0-8-204,0 8-26,0-11-156,0 13 156,0-13-287,0 13 253,0-6-440,0 8 209,0 0 488,0 8-443,0 1 0,0 15 89,0-1 1,0 2 138,0-2 1,0 2-41,0 3 1,0 5 48,0-4 0,0 2-71,0-2 0,0 1-242,0-7 0,0 6 97,0-6 0,6 0 59,-1-5 1,3-7 139,-2 1-441,-4-9-2182,13 13 1161,-13-14 161,13 5 1,-11-7 376,8 0 1,-6-5-1570,5-1 2103,-7-8 0,11 5 0,-5-8 0</inkml:trace>
  <inkml:trace contextRef="#ctx0" brushRef="#br0" timeOffset="585">104 379 8226,'-10'-18'0,"-3"7"-532,7-1 333,-7 1 0,11-1 419,-4 1 1,4 5 4,2-6 0,0 7 35,0-7-151,0 0 0,8-5-10,3 0 0,7 2-43,5 3 1,-2-3-92,8 3 0,-6-3 115,5-3 1,1 1-11,6 0 0,-1 0 153,1-1 1,2 7-143,3-1 1,-4 3 76,5-3 1,1 2-59,-2 5 1,7 3-46,-7-4 0,2 6 14,-2 6 0,-1 3-126,7 9 1,-8 1 98,3 4 0,-5-2-128,-1 8 1,-1-2 69,1 2 0,0 3 43,-1-3 0,-7 6-26,-4 5 0,-4-3 22,-1 3 0,-9 2-16,-3-1 1,-4 5 40,-2-6 0,0 2 5,0-1 1,-10-5 36,-7 4 0,-2-3 113,-10-2 1,0-3 9,-5-3 1,-1 4-136,0-4 0,-1-4 55,-4-2 1,1-4-6,-7-2 1,8-2-79,-3-3 1,-1 1 2,2-7 0,-8 0-86,2-6 1,1-4 52,-1-7 1,6-1-151,-6-11 0,2 2 143,-3-2 0,-1-2 7,8-4 0,-6-4 179,6 5-200,-1-5 13,14-2 0,0 3 138,4 3 0,10-4-166,-4 4 0,11 2-185,0-1 0,4 5-95,2-6 0,14 2-351,3-2 0,12-4-197,0 5 0,5 3 354,7 1 0,3 11-445,8 1 935,7 9 0,3-5 0,7 8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4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710 379 8358,'8'-18'138,"-7"9"1,9-5 240,-4 8 0,-2-5-83,7 5 1,-5-2 429,5 3-223,1 3-246,5-6-228,1 8 0,-3 8-221,-4 3 1,-3 5 33,-8 1 1,0 0 118,0 1 0,0 1-63,0 4 0,0-4 53,0 4 0,-2-4 101,-4-1 0,-1 5-11,-5 0 0,-3 0 36,3-6 1,-1-5 182,1-1 32,-3 1 1,7-1 299,-3 1-245,3-8 23,8 3 1,10-7-118,7 0 0,10-6-213,13 1 0,-1-9 24,7 3 0,-2-5-201,2-1 0,2 0-236,-7-1 1,-3 9-588,-9 3 1,-4 4 959,-8 2 0,-7 8 0,-3 1 0</inkml:trace>
  <inkml:trace contextRef="#ctx0" brushRef="#br0" timeOffset="478">226 344 8235,'-10'-33'-172,"0"10"-102,5-11 0,3 11 318,-4 0 1,4 9 471,2 3 1,0-1-83,0-5-369,8-1 1,1 1 290,9 0-167,-1 0 0,6 5-198,0 1 1,8 5-151,-2-6 1,5 6 76,7-5 1,-3 7 143,8-2 1,0-1-60,6 1 0,-4 2-8,4 10 1,-4 3 38,10 9 0,-6 7-30,-6 3 1,4 5 41,-4 2 1,2 5-67,-2 0 1,-4 7 18,-7-7 0,-6 2-191,-1-1 0,-8-3 121,-3 8 0,-2-6-77,-9 7 1,6-9 64,-7 2 1,-1-3-6,-10-3 0,-3-1 132,-9-4 1,-6 2 284,-5-8 0,-12 6-113,-5-6 0,-11 0 213,-7-6 1,-5 0-282,-6 1 1,-4-7-245,-7 1 0,5-9 134,0 3 0,6-6 63,-5-6 0,13-5-29,-3-12 1,15-4 86,3-8 0,8 5-43,9-5 0,8 4-73,4-9 0,11 3 26,7 3 0,3-1-744,2 1 0,15-1 335,8 0 0,10 1 58,7-1 1,8 3-148,16 3 429,-1-4 0,14 14 0,-8-6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6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70 8260,'9'-8'-19,"-1"4"54,-8-7 0,2 7 193,4-2 214,-5-3-234,7 7 1,-8-8 209,0 4 92,0 4-286,0-5 0,0 9-404,0 3 1,-8 5 170,-3 7 0,-4 8-50,-3 4 0,-1 4 55,-4 1 1,2 7 75,-8-1 0,6 2-14,-6-1 0,2-3-18,-2 8 0,-1-7-209,7 1 0,-6-5 139,6-7 0,0 3-323,5-8 1,7 4-31,-1-10-674,8 4 369,-3-11 258,7 0 1,7-3-189,5-7 618,3-7 0,10-3 0,2-7 0</inkml:trace>
  <inkml:trace contextRef="#ctx0" brushRef="#br0" timeOffset="213">502 364 8227,'18'-10'156,"-1"3"39,0 7 1,0 0 250,1 0 0,5 0-90,0 0 0,2 5 65,-2 1 1,-2 6-107,8-7 0,-6 7-43,6-6 0,-2 5-183,1-5 0,3 2-233,-8-3 1,6-1-10,-6 8 0,0-8-347,-6 1 0,1 3-156,-1-2 1,-2 1-46,-3-1-9,-4-4 0,-8 14 178,0-5 0,-2 3 532,-4-3 0,-4 4 0,-7-5 0</inkml:trace>
  <inkml:trace contextRef="#ctx0" brushRef="#br0" timeOffset="453">399 641 8123,'11'-6'-288,"1"0"188,-9 0 579,13 6 1,-7 0 174,9 0-273,-9 0-430,7 0 1,-12 0-579,7 0 244,-7 0 1,4 8 382,-8 3 0,-16 5 0,-3 1 0</inkml:trace>
  <inkml:trace contextRef="#ctx0" brushRef="#br0" timeOffset="729">399 883 8123,'17'0'248,"0"0"1,8-6-856,4 0 1,4-2 168,1 3 1,1 1 835,-1-8 1,-1 8-193,-4-1 1,-4 3 1,-8 2-377,0 0 0,-7 4-239,-4 7 1,-12 3 167,-6 14 1,-16 1 239,-7 6 0,-3-6 0,3-1 0,0-6 0,1 1 0,5 0-117,0-6 1,8 4 416,-2-9 1,12-3 1028,5 3-920,4-8 0,4 5 221,4-3 1,5-4-166,12 4 1,-2-4-161,8-2 1,0-2-240,5-4 0,7-2 51,-1-3 1,1-3-963,-7 8 0,-5-5 845,0 5 0,0 0 0,5 6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0 517 8210,'10'-25'563,"-2"12"-699,-8-5 1,0 11-640,0-5 968,7 8-35,-5-11 273,6 13-354,-8-6 1,0 18 168,0 7 1,0 8-55,0 10 1,0 5 112,0 0 1,-2 8-201,-4-2 1,4-1 30,-3 1 0,3-8-153,2 3 0,5-7 105,1-5 1,6 2-118,-7-8 0,9-2 112,-3-10 0,-1 3-172,2-8 1,-1-1 78,6-5 1,1-1 43,-1-5 1,6-4-87,0-7 0,2-2-132,-2-4 0,-4-2-75,4-4 0,2-4 160,-2 4 1,1-3-68,-7-3 0,-6 0 86,1 1 0,-3-1-188,3 1 0,1 7 154,-7 4 0,2 9 161,-2 3-106,-4 7 0,7-4 155,-3 8 1,-4 2 69,4 4 1,1 4-66,-1 7 0,2 6 61,-2 0 0,-3 8-68,9-3 0,-1 7 133,7 5 1,-1-3-61,0 3 1,1-3-32,-1-3 1,0-5-80,0 0 1,1-8-95,-1 2 1,6-4 20,0-1 0,0-3 144,-5-3-160,-1 3 0,0-13 61,0 4 1,1-4 154,-1-2 1,0-2-27,1-4 0,-1-4 102,0-7 0,0-8-191,1-4 1,-1-3 12,0-3 1,1-7-75,-1-4 0,0-2 110,1 1 0,-1-3-242,0 4 1,0-2 116,1 2 0,5-2-268,0 8 0,0-6 19,-6 5 0,0 1 33,1 5 0,-3-1 137,-3-4 1,3 5-12,-3 0 0,-3 3 27,3 9 1,-8-6-33,1 6 1,-1 2-588,2 9 434,-4-3 0,7 13-517,-3-4 0,-2 6 772,8 6 0,-9 3 0,5 9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8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9201,'9'-8'644,"7"7"-1222,-5-5 1,5-2 1131,1 2 0,0 1-191,1 5 1,-1 0-490,0 0 0,-5 0 15,-1 0 0,1 0-893,5 0 1,-5 1 1003,-1 5 0,1 4 0,5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7980,'0'10'-454,"-2"-1"-521,-4-3 530,4-4 154,-5 14 281,7-15 0,0 9 136,0-4 15,0-4-85,0 5 0,2-7 77,3 0-119,-3 8 16,6-6-282,0 6 252,-6-16 0,13-2 0,-5-7 0</inkml:trace>
  <inkml:trace contextRef="#ctx0" brushRef="#br0" timeOffset="494">346 70 7980,'10'-2'-960,"-5"-4"1333,-3 4 1163,-2-6-1104,0 8 0,-2-5-168,-3-1 0,1 0-10,-8 6 1,6-2 101,-5-4-319,7 4 1,-9-7 45,7 3 0,-8 4-108,3-4 0,1 4 72,-1 2-194,-1 0 1,-5 2 34,0 4 0,1-2 94,5 7 1,-3-5-122,8 6 0,-5-6 291,5 5-75,-7 1 1,11 5-79,-4 0 0,4 0 5,2 1 1,2-3-39,4-3 1,-2 3 2,7-3 0,-1 3 30,1 2 0,5 0 18,-5 1 1,-3-7-27,-2 1 1,1-1 73,-1 7-39,0-1 1,-6 0 36,0 1 1,-8-1 153,-3 0 1,-5 0-114,-1 1 0,0 5 25,-1 0 1,-5-6-110,0-5 0,0-1 61,6 6 0,2-5-356,3 0 1,2-9-489,5 3-248,3-4 695,-6 6 1,14-4 99,0 7 1,7-5 109,-1 5 0,3 1-36,2 5 0,-5 1 418,-1-1 0,-1 0-152,1 0 0,-3 1 447,-8-1 0,6 6-46,0 0 1,-1 2 198,-5-2 1,-1-4-220,-5 4 0,4-3 638,-4-3-793,4 0 0,0-1-97,-4-5 1,5 4-224,-5-3 152,4-4-825,2 7 1,0-11-160,0 7 1,2-7-524,4 2 1,3-4 415,8-2 1,3-4 908,3-7 0,11-9 0,10-14 0</inkml:trace>
  <inkml:trace contextRef="#ctx0" brushRef="#br0" timeOffset="912">986 692 10467,'-2'-11'882,"-4"-1"-649,4 1 1,-6-7-47,8 1 0,0-2-61,0-4 0,0 3-250,0-3 0,0 4 167,0 2 0,0 0-80,0-1 0,-5 7-68,-1-1 1,-7 8-27,1-1 0,2 3 80,-1 2 1,-3 7 36,-9 5 1,4 3 71,-4 3 0,4 5 167,2 0 0,-1 2 72,1-2 0,5-4-137,1 4 0,5-4-42,-5-1 1,7-1-355,-2 0-189,4 0 0,10-1 179,3-5 0,5-3-74,1-8 1,2 0-7,4 0 1,-2-2-257,8-4 0,-8 4 623,2-3 1,-3 3-138,-3 2 1,0 2 813,0 3 1,-5 5-227,0 7 1,-3 1 35,3-1 0,-3 0 42,-3 0 1,-4-5 1089,4 0-1147,-4-1-546,5 6 1,-3-7-1842,8-4 1025,-8-4 594,11-2 1,-5-4 254,7-8 0,8-7 0,2-16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8163,'17'0'0,"3"2"1179,3 4 0,-2-4-501,8 3 0,-1-3-670,7-2 1,0 0 48,-1 0 0,-5 0-1159,0 0 0,0 0 1102,5 0 0,-7 0 0,-2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8151,'0'-17'-316,"0"7"0,0-5-63,0 3 700,0 5-165,0-9 0,-2 9-30,-4-5 0,2-1 10,-7 7 1,5-6 151,-5 7 1,5-7-121,-6 6 0,1 1-54,-6 5 1,-1 0-216,1 0 1,0 0 140,-1 0 0,-1 5-261,-4 1 0,4 8 33,-4-3 1,4 4 28,1 3 1,3-1 94,3 0 1,-1 1-27,7-1 1,0 0 71,6 0 0,0 1-37,0-1 0,2 6 260,4 0 0,4 0-22,7-5 1,-5-1-41,-1 0 1,-1 6-153,1 0 0,-1 0 2,-4-5 0,-5-1-5,5 0 0,-6 6-130,-6 0 0,-3 2 2,-8-2 1,-6-3 62,-1 3 0,0-4-100,0-2 0,3 0 100,-8 1 1,8-9 121,-2-3 0,10-2-20,1 2 0,7-4 200,-7 3-39,8-3-188,-4-2 135,16 0 1,2 6-96,7 0 0,0 7 185,1-1 0,-1 3-109,0 2 1,-1 7 178,-5-1 1,3 2 65,-9-2 0,1-4 101,-6 4 0,0 2-138,0-2 1,0 0 103,0-6 1,0 1 39,0-1 1,0 0 160,0 0-765,0 1-545,0-1 1,0 0 1,0-5-327,0-1 43,8-7 1,1 4 361,9-8 0,-1 0 603,0 0 0,8-8 0,2-1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0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1004 9717,'10'17'-135,"-2"-7"-663,-8 5-143,0-13 941,0 13 0,0-13 0,0 6 0</inkml:trace>
  <inkml:trace contextRef="#ctx0" brushRef="#br0" timeOffset="317">519 364 8197,'12'-10'1117,"-1"5"-630,-7 3 1,11 2-182,-3 0 1,5 13-61,6 4 1,-4 12 112,4 0 1,2 11-114,-1 6 0,4 4 56,-5 2 0,2 0-169,-2 0 1,-3-6-252,3 0 0,-4-5-47,-2 5 1,-1-8-379,-5 3 0,3-7 19,-9-5 1,7 2 260,-6-8 1,-1 0-681,-5-6 1,0 0-5,0 1 947,0-9 0,0-1 0,0-8 0</inkml:trace>
  <inkml:trace contextRef="#ctx0" brushRef="#br0" timeOffset="542">1107 606 8163,'0'-17'0,"0"-1"1493,0 1-747,0 0 398,0 0 1,0 5-517,0 0 1,-2 9-109,-4-3 1,-3 4-276,-9 2 0,-7 10-383,-3 7 1,-11 8 46,-1 9 0,-2 1-121,1 0 0,5-1-226,-5 1 0,11 5-645,1 0 0,10 1-268,1-7 1,9-5 128,9 0 1222,0-8 0,0 12 0,0-6 0</inkml:trace>
  <inkml:trace contextRef="#ctx0" brushRef="#br0" timeOffset="725">1297 1021 8136,'0'-10'3028,"8"3"1,-4 7-1950,7 0-469,-7 7-917,4 3 1,-6 5-391,4-3 30,-5 3 0,7-5 491,-8 7 176,0-7 0,8 5 0,1-5 0</inkml:trace>
  <inkml:trace contextRef="#ctx0" brushRef="#br0" timeOffset="1200">1902 122 8199,'8'-35'376,"0"8"47,3 4 1,5 12-60,-5 5 1,-1-2 785,1 3-1177,-7-1 50,12 6-102,-14 0 1,5 2 103,-7 3 1,0 7-130,0 11 0,-2-2-84,-3 8 0,-3 0-206,-4 5 1,-1-5 214,7 0 1,-2 0 124,3 5 0,3-5 230,-4 0 1,4 0-116,2 5 1,0 1 124,0 0 1,0-1-121,0 1 0,6-1 40,0 1 1,5 2 60,-5 3 1,0-4 54,-6 5 1,0 1 41,0-2 1,5 1 210,1-7 0,0 7 867,-6-1-650,0 0-290,0-5 0,2-1 201,4 1 0,-4-2-187,3-4 0,-3 1 170,-2-7 1,0 6-250,0-6 1,0 0-329,0-5 1,-7-1-133,-5 0 0,-3 0-411,-3 1 0,-7-1-1280,-3 0 1,1 1 294,-2-1 1519,-8 0 0,-7 1 0,-8-1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2:5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8204,'0'-17'299,"0"0"665,0-1-354,0 9-365,8 1 1,-1 10-29,5 4 1,3 3 0,-3 9 0,3 7 146,2 4 1,1 5-103,-1 6 1,0-3-261,0 3 0,7 3 89,-1-3 0,0 0-502,-6-5 0,-6-2 166,1-5 1,0 5-11,5-4 0,-6-4-174,1-2 1,-3-4-320,3-2 0,-4 1-859,-8-1 1607,0-7 0,7 5 0,3-5 0</inkml:trace>
  <inkml:trace contextRef="#ctx0" brushRef="#br0" timeOffset="212">537 156 8285,'-6'-21'2128,"0"3"-1971,-7 13 0,9-3-184,-7 8 0,-1 0 75,-5 0 1,-2 2-51,-5 4 0,3 3 302,-7 8 1,-1 7-146,-6-1 0,1 7-268,-1-1 1,6 4 188,0 1-1192,8 1 758,-4 0 0,16-1-198,3 1 1,4-6 555,2-1 0,8-6 0,1 3 0</inkml:trace>
  <inkml:trace contextRef="#ctx0" brushRef="#br0" timeOffset="500">848 605 8086,'0'-17'0,"0"0"311,0 7-64,0 3 0,-2 7 88,-3 0 545,3 7-467,-14 3 0,14 7 65,-3 0-571,3 1 1,9-3-77,5-3 1,9 1-206,2-7 0,6 0 220,-6-6 0,2 0-858,-2 0 574,-4 0 74,6 0-165,-15 0 525,5-8-64,-13-2 0,0-7 82,-8 0 1,-13-1 49,2 1 1,-4 2 139,3 3 1,1-1-188,0 7 1,5 0-458,1 6 440,7 0 0,-12 0 0,7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0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8091,'0'-10'477,"0"2"1,0 7-350,0-5 19,0 4 1,2-8 87,4 4 1,-2 5 27,7-5 1,-5 4-14,5 2 1,-5-6-247,6 0 0,-7 1 251,7 5-6,0 0 1,5 0-71,0 0 1,-5 7 223,-1 5 0,-5-3 230,5 3 0,1-1-200,5 7 0,1-7 2,-1 1 0,8-6-136,4 5 0,5-7-264,7 2 0,3-4-1,8-2 0,-2 0-24,-4 0 1,4 0-128,-4 0 1,-4-6-429,-2 0 0,-9 0-248,-2 6 1,-14 0-108,3 0-770,-5 0 1125,-3 0 0,-4 6-79,-12 0 1,-12 9 46,-10 3 1,1-1-190,-2 6 766,-8-4 0,1-2 0,-6 1 0</inkml:trace>
  <inkml:trace contextRef="#ctx0" brushRef="#br0" timeOffset="207">0 675 9005,'17'0'1203,"1"0"1,5 0-477,0 0 0,8-2-146,-3-4 1,5 4-287,2-3 0,1 3-40,4 2 1,3 0-656,3 0 0,2 0 317,-8 0 1,6 0-972,-5 0 0,-3 0 584,-9 0 0,4 0-1021,-5 0 1491,-3 7 0,8-5 0,-6 6 0</inkml:trace>
  <inkml:trace contextRef="#ctx0" brushRef="#br0" timeOffset="774">1902 0 7667,'12'0'-935,"-1"0"0,-1 2 935,1 4 0,5-2 403,-5 8 1,-1-7-82,2 7 0,-7-1 129,7 7 1,-8-1-104,1 0 0,-3 8 110,-2 4 1,0-2-196,0 2 1,-2 0-214,-3 5 0,-5-1 102,-7-4 1,-6 3-131,0-3 0,-14 4-183,3 1 0,-5-5 109,5 0 0,-3-8-7,-3 2 1,3 2 40,-3-2 0,5-5-325,6-7 1,-1-7-48,7 2 0,0-4-41,5-2 1,1 0 42,0 0 0,5-2-90,1-4 0,7-9 478,-2-9 0,-2 0 0,3 0 0,-1 5 0,6-4 0,7-4 0,3 8 53,7-6 0,1 15 150,-1 5 0,-5 3 105,-1 2 1,1 0 160,5 0 1,0 0-93,0 0 0,6 0-12,1 0 1,6 0-101,-1 0 0,-2 6-22,2-1 0,-2 1-237,2-6 0,-3 6-277,-2 0 1,-5 5-352,4-5 0,-10 5 131,-1-5 1,-3 8-363,3-3 1,1-1 852,-7 1 0,8-7 0,-13 12 0,7-7 0</inkml:trace>
  <inkml:trace contextRef="#ctx0" brushRef="#br0" timeOffset="1154">2283 675 8155,'9'0'-1060,"7"0"1,-14-2 1059,3-4 0,-3 4 0,-2-5 12,0 7 1,2 0 292,4 0-20,-4 0-31,6 0 0,-8 2 624,0 3-514,0-3 0,0 8 54,0-4 1,0-3 170,0 9-94,0-1 1,-2 7 7,-4-1 1,4 2 39,-4 4 0,4-3-159,2 3 1,0-4 12,0-2 0,-2 6 210,-3 0-335,3 0 1,-6-5-163,8-1 66,0 0 0,0-5-341,0-1-61,0-7-75,0 4-216,0-8-4267,0 0 4784,0-8 0,0-9 0,0-10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14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726 398 8194,'6'-12'-538,"0"1"0,5 5 551,-5-6 1,6 7 126,-7-7 556,1 8-75,-6-3-52,0 7-148,0 0 272,0-8-452,0 6-44,0-6-512,0 8-1770,0 0 1801,-7 0 1,3 0-61,-8 0 144,8 0 1,-9 2-137,7 4 517,-7-4-148,11 6 0,-8-8-40,4 0 491,4 0 160,-13 0 1,11 0 119,-7 0 51,7 0-303,-4 0-40,8 0 2016,0 0-2568,0-8 0,2 6 89,4-4 0,-4 2-21,4-1-10,3 3 1,1-6-130,7 8 0,-5 0 109,-1 0 1,-5 0-219,5 0 206,1 8 25,5 1 1,-1 9-126,-5-1 148,4 0 0,-13 1-118,4-1 106,-4 0-40,-2 0 0,0 1-283,0-1 244,0 0 1,-8 4-133,-3-3 1,-4 3 140,-3-10 35,1 5 0,0-1 88,-1-3 0,7-5-205,-1-7 280,8 8 0,-3-4-40,7 7 1,0-5 72,0 6 1,7-3-74,5 3 0,9 3 157,2-3 0,0 3 6,-5 2 0,5 1-104,0-1 0,0 0-8,-6 1 1,-5-1-17,-1 0 0,-7 0-136,2 1 1,-4-1 14,-2 0 0,0 1-93,0-1 1,-8-2 10,-4-3 1,-9 9-235,-2-4 0,-6 2-41,6-7 0,-7 3-219,1-3 1,2-3-44,-2 3 1,2-8-13,-2 2 647,-3-4 0,5-2 0,-8 0 0</inkml:trace>
  <inkml:trace contextRef="#ctx0" brushRef="#br0" timeOffset="608">208 225 8378,'0'-17'-727,"0"-1"0,1 7 1193,5-1 1,-2 3-152,8-3 1,-1-3-22,6 3 1,3 3-49,3-3 0,-2 1-31,8-7 1,-1 7-91,7-1 0,2 3 122,3-3 1,-4-1-195,5 7 0,-3 0 37,3 6 0,-5 0-186,4 0 1,-9 2 93,-2 4 0,0-2-114,5 7 1,-5 1 87,0 5 1,-8 0 39,2 1 0,2-1-66,-2 0 1,0 0 45,-5 1 0,-1-1-33,0 0 0,0 8 102,1 4 0,-7-2 16,1 2 1,-6 0 14,5 5 0,-7 7 10,2-1 1,-2-5-23,1-7 1,-3 1 6,4 6 0,-4-1-57,-2 1 1,-8-6 45,-3 0 1,-5-1 119,-1 7 1,-2-6-69,-4 0 0,2-1 19,-8 7 0,6-2-21,-6-4 0,8-5 16,-2-6 1,-2-1 144,2 0 0,-2 1-90,2-1 1,2-6-147,-8 1 0,0-6 122,-6 5 0,1-7-247,-1 2 1,1-4-8,-1-2 1,-5 0-23,-1 0 0,-1 0 108,2 0 1,3-8-28,-3-3 0,-2-11 13,1-1 1,1-7 10,5 1 0,1-11 237,-1-7 1,8 3-134,4-2 1,4 6 91,2-6 0,1 5-105,5-5 1,3 2-138,8-2 0,0-2 79,0 7 0,8-5-124,3 6 1,10 0-27,2 5 1,8 0-282,-2 1 1,4 7-874,1 4 1,-1 11 547,-4 7 0,-2 3-1469,-4 2 2190,-4 7 0,6 11 0,-8 9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1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53 727 8206,'9'-8'0,"-3"-4"0,4 5 1461,1 1-942,4 4 1,3-4-399,-1 0 1,0 1-40,1 5 1,-1 0 36,0 0-310,1 0 1,-3 2-625,-4 3 1,3-1 814,-8 8 0,-1-1 0,-5 7 0</inkml:trace>
  <inkml:trace contextRef="#ctx0" brushRef="#br0" timeOffset="157">1 1021 8117,'0'-18'0,"7"9"534,5 3-372,3 4 1,5-4 0,3-1 316,5-3 1,3 6-291,-2-2 0,4 4-95,-5 2 0,3 0-556,-2 0 0,2 0 462,-8 0 0,8 8 0,-5 2 0</inkml:trace>
  <inkml:trace contextRef="#ctx0" brushRef="#br0" timeOffset="758">1574 156 8102,'0'-29'56,"0"0"0,0 14 0,0-2 452,0 1 1,-5 7-585,-1-3 1,-8 6 123,3-5 0,-4 7-17,-3-2 1,1 4-30,0 2 1,-6 0-133,0 0 0,-2 8 84,1 3 0,5-1-173,-4 2 0,-2-1 150,2 6 0,6 1-319,5-1 438,1 0 1,-5 1-79,5-1 0,3 0 179,8 0 0,0 1-21,0-1 0,6 0 95,0 1 0,7-3-130,-1-3 0,-3 3-17,3-4 0,-8 5-72,1 1 1,-3 0-169,-2 1 1,0 5 78,0 0 0,-7 2 58,-5-2 0,-5-2-183,-6 8 1,-4-6 16,-8 6 1,1-8 93,-1 2 1,1-4 60,-1-2 0,2 1 12,5-1 1,4-5 78,13-1 1,-3-5-104,9 5 1,-1-5 137,6 6 0,8-9-63,3 3 1,6 4 256,7 1 0,2 5 40,9 1 0,0 0 57,-1 1 1,-7 1-37,-4 4 0,-4 2 202,-1 4 1,-3 1-135,-3-7 0,1 6 13,-7-6 0,0 6-270,-6-6-159,0 8 195,0-12 1,0 6-318,0-8 0,0-5-144,0 0 0,-2-3-601,-4 3-73,4 3-652,-6-13 1106,8 6 0,0-10 489,0-4 0,16-11 0,3-10 0</inkml:trace>
  <inkml:trace contextRef="#ctx0" brushRef="#br0" timeOffset="1142">2318 312 8094,'10'-18'2659,"3"11"-2570,-7 7 0,5 1-438,-5 11 1,6 0 478,-7 5 0,1 2 543,-6 4 0,0 2-84,0 4-470,-8 11 1,-1-9-129,-8 15 0,-3-6-233,-3 7 1,2-9-374,-8 2 1,2-3 333,-1-3 1,-7 1-103,0 0 0,1-8 77,-6-4 1,9-6 50,2-6 0,6-3 86,-6-8 1,8 0 182,-2 0 0,4-8-76,1-3 1,9-10 91,3-2 1,4-6 68,2 6 0,8 0 154,3 5 1,12 1-21,6 0 0,-2 7 28,2 4 0,0 5 54,5 1 0,-1 0-110,-4 0 1,2 7 74,-8 5 0,5-3-183,-5 3 1,1-1-81,-7 7 1,0 5-188,0 0 1,-5 0-501,-1-6 1,-7 6 669,2 0 0,4 0 0,-1-5 0</inkml:trace>
  <inkml:trace contextRef="#ctx0" brushRef="#br0" timeOffset="1342">2871 917 8016,'-7'-10'4148,"5"2"-4005,-6 8 0,8 2 672,0 4 0,0-2-239,0 8 0,0-1-1142,0 6 0,0 1 43,0-1 1,0 0-166,0 1 1,0-1-762,0 0 1449,8 0 0,1 1 0,9-1 0</inkml:trace>
  <inkml:trace contextRef="#ctx0" brushRef="#br0" timeOffset="1917">3373 104 8097,'8'-17'403,"-5"7"42,9 4 0,-1-1 475,7 1 725,-1 0-738,0 6-610,1 0 0,-3 8-719,-3 3 0,-5 5-41,-7 1 1,0 6-299,0 0 0,0 2 430,0-2 1,-6-2-113,1 8 0,-9-8 321,3 2 1,3 2-103,2-2 0,-1 0 180,1-5 0,0-1-101,6 0 1,0 1 448,0-1 0,2 0-55,4 0 1,-2-5 85,7 0 1,1-1-118,5 6 1,-2 6-18,-3 0 1,3 8 228,-3-2 0,-5 4-110,-1 1 0,-4 1 20,-2-1 1,0 9-31,0 3 1,0-2-81,0 2 0,0-6-67,0 7 1,-6-7-163,1 6 0,-1-7 148,6 1 0,0-6-145,0-5 0,0 4-9,0-4 0,0-2 43,0 1 1,0-6-360,0 1 0,0-4 141,0-2 1,0 0-964,0 1 1,-8-1 1142,-3 0 0,-5 1 0,-1-1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17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8356,'0'-17'0,"0"0"0,0 0 861,-7 7 520,5-5-428,-6 13-631,8-6 1,2 8-54,4 0 0,-2 0-124,7 0 1,1 0 90,5 0 0,2 2-195,4 4 1,-2-4 36,8 3 1,0-3-155,6-2 1,-3-2 41,-3-3 0,4 3-169,-4-4 0,-2-2-28,1 2 1,-6 1-297,1 5 0,-4 0-59,-2 0 0,-5 0 242,-1 0 0,-7 2-451,2 3 0,-4-1 182,-2 8 1,-2-7 131,-4 7 0,-9 0 481,-8 5 0,-1 0 0,7 0 0,-8 1 0,-2-1 0,-7 0 0</inkml:trace>
  <inkml:trace contextRef="#ctx0" brushRef="#br0" timeOffset="189">260 191 8315,'-12'9'-635,"1"-3"1,5-4 816,-6-2 377,8 8-325,-3-6 0,7 7 46,0-3 0,0-2-22,0 8 1,0-1 13,0 6 1,0 3-114,0 3 1,-2 5 50,-4 13 0,-4 3-241,-7 8 0,0 7-7,0 5 0,-1-3-87,1 3 0,0-5 86,-1-1 1,3-2-125,3-16 1,3 0 80,3-5 1,4-6 13,-4 0 1,4-8-333,2 2 0,0-4-171,0-2-485,0 1 1056,8-1 0,2-8 0,7-1 0</inkml:trace>
  <inkml:trace contextRef="#ctx0" brushRef="#br0" timeOffset="389">260 640 8259,'0'-26'0,"0"3"0,5 3 755,1 3 1,2 2-221,-2 3 1,3-1-286,8 7 1,1 0-81,-1 6 1,8 0-163,4 0 1,-2 0 19,2 0 1,-3 6-201,3 0 1,2 7-255,-8-1 0,6 3-1385,-6 2 1811,8-7 0,-12 5 0,6-5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2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277 226 7594,'12'-10'2052,"-1"4"-845,-7-3-353,11 7 489,-5-6-456,7 8-330,1 0 0,-7 0 272,1 0-389,-8 0-239,11 0 1,-13 2-56,4 4 1,-3-2-130,3 7 1,-4-5 90,4 5 1,-4-5-85,-2 6 0,6-1-9,-1 7 0,1-7 6,-6 1 0,6-7-31,0 7 0,-1-6 49,-5 5 1,6-5 27,0 5 20,0-7-1587,-6 4 765,0 0-2122,0-6 1205,0 5 645,0-7 0,0-2 22,0-3 985,0-5 0,0-7 0,0-1 0</inkml:trace>
  <inkml:trace contextRef="#ctx0" brushRef="#br0" timeOffset="528">692 87 7931,'2'-11'25,"4"-1"1,-4 7 146,4-7 0,-4 6 1256,-2-5-304,7 7-4,-5-12-246,6 15-328,0-7 1,-7 16-40,5 3 1,-4 4 181,-2 3 0,0 5-615,0 0 1,0 6 105,0-6 1,0 6-1090,0-6 0,0 7 285,0-1 1,0-4-122,0-2 1,0 2-284,0-2 1,-2 0 1027,-4-5 0,-3-1 0,-8 0 0</inkml:trace>
  <inkml:trace contextRef="#ctx0" brushRef="#br0" timeOffset="934">364 295 9499,'0'-10'1270,"2"3"-829,3 7 0,5 0 187,7 0 1,-5 1-145,-1 5 1,1-2-95,5 8 0,0-1-314,1 6 0,-7 3-106,1 3 1,-6-4-185,5 4 0,-5-4-81,5-2 1,-5-5-1068,6 0 253,-8-1 101,11 6 0,-11-5-611,7-1 1619,-7-7 0,11-4 0,-5-9 0</inkml:trace>
  <inkml:trace contextRef="#ctx0" brushRef="#br0" timeOffset="1127">1090 122 8186,'10'-8'984,"-3"4"1471,-7-7-1651,0 7-638,0-4 1,0 10 31,0 4 0,-7 4 34,-5 7 0,-9 8-946,-2 4 1,-8 3-81,2 3 1,-7 1-431,1 5 1,-9-5 637,9 5 0,-9-5 586,4-1 0,-8 7 0,4 2 0</inkml:trace>
  <inkml:trace contextRef="#ctx0" brushRef="#br0" timeOffset="1490">1 796 8125,'1'-9'1445,"5"3"-993,-4-4 0,13 3-93,-3-5 140,3 4-175,3 1 0,5 3-110,0-8 1,8 9-95,-3-3 0,11-2-112,1 2 1,2-5 98,-1 5 0,3-7-297,8 1 0,5 2-7,1-1 1,7-1-57,-1-5 0,3 0-4,2 0 0,0 5 29,1 0 0,-9 9 60,-3-3 0,-6 4 61,-6 2 0,-4 0 496,-7 0 0,-8 0-199,-4 0 0,-4 8 426,-2 3 1,-7 6-185,-5 7 1,-3-3 113,-2 7 0,-7 1-324,-5 6 0,-5 1-191,-6 5 1,2-5-121,-8 5 1,6-5-600,-6-1 1,6-3-149,-6-3 1,8-4 384,-2-8 0,4 1-367,1-1 0,-5-5 49,0-1 1,0-5-506,6 5 1274,0-7 0,-16 4 0,-4-8 0</inkml:trace>
  <inkml:trace contextRef="#ctx0" brushRef="#br0" timeOffset="1798">623 883 8101,'-10'-12'0,"5"1"445,3-1 1,2-5 660,0 0 1,13 5 366,5 1-803,3-1-330,4 2 0,2 1-29,7 3 0,-5 4-107,0-4 0,-6 4-155,6 2 1,-8 2-122,2 4 1,-6 4-364,-5 7 0,1 0 374,-7 1-1628,0-1 1069,-6 8 1,-14 0-279,-3 4 0,-12 1 346,0-6 0,-3 4 523,-3-5 1,0 2 32,1-2 0,-5-3 61,5 3 0,-3-12-300,14-5 2553,8 4-743,0-8 434,13 5-644,-6-7 0,23-2-100,8-3 0,10-1-635,7-12 0,5 5-414,6-10 1,5 6-464,-4 5 0,9-3-637,-9 3 0,-2 5 741,-4 1 143,-7 4 0,3-6 0,-7-1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22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588 500 8148,'0'-17'0,"0"0"1046,0-1-153,0 9-1053,0 1 53,0 8 605,0 0-579,-7 0 242,5 8 1,-12 1 14,9 9 1,-9-1 82,3 0 1,-5 6-74,-1 0 1,-2 8-88,-4-2 1,3 4-11,-3 1 0,6 1-115,6-1 1,-3-5 107,8 0 0,1-8-184,5 2 0,7-9 145,5-3 0,11-7-41,6 2 0,11-4-50,6-2 1,4-2 71,2-4 0,-2-4-206,-4-7 0,4 2-159,-4 3 0,-4-3-337,-1 3 0,-7 3 12,-5-3 0,2 6-990,-8-5 1656,-8-1 0,1-5 0,-7 0 0</inkml:trace>
  <inkml:trace contextRef="#ctx0" brushRef="#br0" timeOffset="173">830 552 8148,'0'-17'3347,"0"7"-2951,0 3 0,-5 9 209,-1 3 1,0 5-281,6 7 1,-2 8-226,-4 4 1,-1 9-282,-5 3 0,-1 5-547,7-6 1,-5 8-1921,5-2 2648,-8 4 0,5-5 0,-9-3 0</inkml:trace>
  <inkml:trace contextRef="#ctx0" brushRef="#br0" timeOffset="649">18 397 8072,'-10'-20'0,"4"-3"0,4 4 57,2-4 0,2 4 176,4 1 0,9-7-218,9-3 1,6 1 102,-1-2 1,6 8 46,5-2 0,4-2 26,8 2 0,0 0-176,0 5 0,5 7 78,1-1 0,7 8 11,-1-1 1,-3 10-166,3 7 1,-7 11-54,7 6 0,-3 4 6,3 1 1,-3 8 27,-3 5 0,-4 2-162,3 3 0,-11 0 174,-5 0 1,-11 0-33,-1 0 0,-15 6 76,-3-1 0,-9 1-1,-8-6 1,-5 0 79,-12-1 1,-6-4 147,-11-1 1,-5-8 385,-6 2 1,-3-3-259,-4-2 1,2-9 247,-7-2 1,5-5-153,-5-2 0,5-7-97,-5-5 1,7-3-115,-1-2 0,3-9 7,2-9 0,6-7-103,0-9 1,1-3-172,-1-3 1,4 2-14,7-9 1,3 7-257,3-6 1,4 9-490,8 3 0,7 5 523,4 6 0,-1 4-474,1-4 0,2 4-88,10 1 848,-4 1 0,21-8 0,-4-2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7776,'19'-8'7188,"-4"6"-6391,-15-5 0,0 14-370,0 5 1,0-2-1200,0 1-1828,0 1-1273,0 5 3873,-7-8 0,-11-1 0,-9-8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2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8088,'0'-18'1467,"0"1"-1009,0 8 0,2-5-64,4 8 0,4 1 159,7 5 1,-5-6-106,-1 0 0,1 0 85,5 6 0,0 6-120,1 0 0,1 9-163,4 3 0,-4 1 116,4 10 1,4-1-72,2 7 1,-2 0-217,2-1 0,-3 1-233,3-1 1,2 1-409,-8-1 1,2 1-42,-2 0 1,-4-7-671,4 1 0,-9-8-383,-3 2 1,-1 2 1655,1-1 0,5-1 0,-7-6 0</inkml:trace>
  <inkml:trace contextRef="#ctx0" brushRef="#br0" timeOffset="240">606 34 8150,'0'-10'2193,"0"-5"-1547,0 13 1,-2-4 152,-4 12 0,-4-2-398,-7 7 1,-6 6-326,0 6 1,-8 8-311,2-2 0,-3 4 264,-3 1 0,6 3-1246,1 3 1,1 2 1215,-2 4 0,-4 4 0,6-5 0</inkml:trace>
  <inkml:trace contextRef="#ctx0" brushRef="#br0" timeOffset="704">1038 622 7941,'0'-18'940,"0"1"1596,0 7-1148,0-5 9,0 13-685,0-6-626,0 8 1,0 8 190,0 4-247,0 3 0,0 2 108,0 1 0,2-1-31,4 0-217,3 0 1,9-1 38,-1-5 1,2-3-238,4-8 0,-4 0 33,4 0 0,-3 0-72,-3 0 0,0-2 108,1-4 0,-3 3 68,-4-9 0,3 0-3,-8-5 1,-1 0-1,-5 0 0,-1-1-42,-5 1 1,-4 0 42,-7-1 0,-8 3 242,-4 4 0,-4 3-459,-1 8 1,-3 2-1409,-3 4 1798,3 3 0,-13 16 0,6 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27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7517,'6'-11'-172,"0"-1"1,7 8 1864,-1-1 1,5 3-975,6 2 0,-4 0-299,4 0 1,4 0-462,2 0 1,2 0 116,-2 0 1,3 0-923,-3 0 0,-2 2 82,2 3 1,-8-1-298,2 8 1,-6-7 525,-5 7 535,-4-1 0,-8 7 0,0-1 0</inkml:trace>
  <inkml:trace contextRef="#ctx0" brushRef="#br0" timeOffset="165">104 606 8098,'-10'-2'1152,"5"-4"1,10 3-748,7-9 0,9 6-119,2-5 1,8 5 462,-2-5 0,9 5 39,3-6-966,-1 8 177,-6-3 1,1 7-87,0 0 1,-7 0-293,1 0 1,-8 0-2315,2 0 2693,-3 0 0,-11 15 0,-1 4 0</inkml:trace>
  <inkml:trace contextRef="#ctx0" brushRef="#br0" timeOffset="392">139 70 8115,'-6'-23'0,"0"0"1842,-7 8-1233,11 7 1,-4 8-222,12 0 1,-2 8 6,7 3 0,1 10 195,5 2 1,-6 14-252,1-3 1,0 14-148,5 4 0,-2 2-317,-3 10 1,3-1-424,-3 6 1,-3 0-2536,3 0 2893,-1-7 1,7-2 0,-1-9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2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8161,'0'-17'0,"0"-1"204,0 1 1,0 0 374,0-1 1,6 1 462,0 0-269,7-1-465,-3 1 0,7 8-104,0 3 0,1 4-63,-1 2 1,0 10 174,0 7 0,3 8-16,3 9 1,-2 3 8,8 3 1,-8 3-1,2 3 1,2 4-402,-2-4 102,0-4 50,-6 8 0,-1-14-450,-5 5 1,8-7 111,-7-5 1,7-4-42,-7-8 0,3 1-400,2-1-667,1-7 227,-1 5-315,0-13 92,0 6 1382,-7-8 0,-2-8 0,-8-2 0</inkml:trace>
  <inkml:trace contextRef="#ctx0" brushRef="#br0" timeOffset="211">536 174 8293,'-8'-21'602,"-3"3"666,-4-3-515,-3 19 0,1-5 1,-2 16-78,-4 9 1,2 3-247,-8 13 1,6-1-505,-6 13 0,0 8-145,-6 9 0,3 5-91,3 1 1,0-8-140,12-3 0,-4-4-491,9-2 1,5-8-123,1-4 1,4-3 1061,2-3 0,0-7 0,0-2 0</inkml:trace>
  <inkml:trace contextRef="#ctx0" brushRef="#br0" timeOffset="487">917 658 8047,'0'-17'0,"2"1"195,3 5 1,5 3 954,7 8-995,0-8 1,1 7 56,-1-5 0,-5 6-46,-1 6 0,-1-3-62,1 9 0,3 1-165,-9 10 0,7-3 236,-6 3 1,5-2 257,-5 2-205,0-4 1,0 6 161,-1-8 1,3-5-107,-2-1 167,-4-7-833,13 4 1,-5-8-184,7 0 1,-5 0-457,-1 0 1,-5-6 1020,5 0 0,1-15 0,5 2 0</inkml:trace>
  <inkml:trace contextRef="#ctx0" brushRef="#br0" timeOffset="636">1332 295 8047,'15'-12'1074,"-3"1"235,3 7 0,-6-9-662,9 7 0,-7 0-209,1 6 0,-6 0-477,5 0 1,1 0-455,5 0 0,0 2-598,1 4 1,-1 3 1090,0 9 0,8-1 0,2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31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8260,'-8'-10'1144,"6"2"1,-8 10-1466,5 4 0,3 4 56,-4 7 0,-2 2 127,2 4 1,-5 4 137,5 8 0,-7-1 0,3 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32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8267,'0'-18'389,"0"9"1,7-1-365,5 5 1,11 1 936,6-8 0,3 6-410,3-5 0,0 5-190,-1-5 0,6 5-523,1-6 0,-3 8-513,-9-1 0,2 3-710,-8 2 1,0 0-23,-6 0 974,1-8 1,-9 4 431,-3-7 0,-4 7 0,-10-10 0,-3 9 0,-5-7 0,-1 6 0,0-1-92,-1 1 1,-1 4 11,-4-4 0,10 4 772,-5 2 0,11 0 165,-5 0-339,8 0 0,-5 10-6,3 7 0,4 6 73,-4 6 1,4 6-146,2-1 1,0 3-30,0 9 0,-2 0-287,-3 6 1,3 5-157,-4 1 0,-4-6-686,-1-6 0,1-2 467,-1 2 1,5-3-369,-6-9 0,3-5 274,-3 0 1,-3-10-420,3-2 486,-3 1 1,-2-16 63,-1 3 0,7-5 208,-1-5 1,7-5 397,-7-7 0,8-2 193,-2-5 1,4-2-247,2-9 1,10 0 77,7 1 0,3-1-194,8 1 0,1-1-59,6 0 0,5 1-116,1-1 0,1 5-347,-2-5 1,2 10-6,5-10 1,1 7-211,-8-1 1,0-2-74,-5 8 1,-1-6 190,1 6 0,-2 0 291,-4 6 0,-3-1-48,-3 1 0,-1 0 177,6 0 1,-6 1-3,1 5 1,2-5 369,-2 5 0,0 3-142,-6 2 0,0-1 149,1 1 1,-1 0 202,0 6-396,-7 0 1,3 2 76,-7 4 0,0 3-27,-6 9 1,0 1 78,0 4 0,0 4-78,0 7 0,0 1 128,0 0 1,-8 7-276,-3 4 0,-5-2-277,-1 2 1,0-5-279,-1 5 1,1-2 290,0 2 0,-1-4-29,1-7 1,6-6 35,-1 0 1,2-8-104,-1 2 0,-4-10 61,3-1 0,2-8 101,-1 1 0,5-3 36,-5-2 0,1-2 217,-2-3-349,-3-5 1,7-13 83,-3 0 1,3-6-11,8 6 1,2-8 17,4 2 1,4 3-1,7-3 0,0 2 20,0-2 1,3-4 20,3 5 1,2 1 24,3-2 1,5 6 20,-4-6 0,4 6 216,1-6 1,-5 8-75,0-2 1,0 4 75,5 1 0,1 7 156,-1-1 1,-1 8 189,-4-1 0,2 3-151,-8 2 0,0 7 42,-6 5 0,-7 5-144,-5 6 0,3 2-46,-2 4 1,0 10-242,-6-5 1,-2 5 99,-4-5 0,4 1-66,-4-1 1,2 1-2,-1-1 0,3-5-128,-4 0 0,6-8 51,6 2 0,-2-3-206,7-3 1,-1-6 2,1 1 0,5-8-139,-5 1 1,5-3-3,1-2 1,-6 0 74,1 0 1,-6 0-1497,5 0 156,-7 0 701,4 0 1,-10 0 932,-4 0 0,-11 0 0,-10 0 0</inkml:trace>
  <inkml:trace contextRef="#ctx0" brushRef="#br0" timeOffset="179">1004 796 8154,'-10'-8'2048,"2"6"0,10-11-1758,4 7 0,-2 0 920,7 6 0,-5 0-517,6 0 1,-7 0-384,7 0 0,-6 2-723,5 4 1,1-2-902,5 7 0,-5 1 643,-1 5 1,-5 0-1208,5 1 1878,1-1 0,5 0 0,1 1 0</inkml:trace>
  <inkml:trace contextRef="#ctx0" brushRef="#br0" timeOffset="1191">2058 243 8048,'8'-18'124,"-6"9"0,13 1-242,-3 8 1,-2 0 95,1 0 1,-7 2-131,2 4 0,-6 5-109,-6 12 1,2-4 115,-7 4 1,-7 4-68,-5 2 1,0 4-23,6 1 1,0 1 233,-1 0 0,3-8 0,3-4 0,3-4-42,3-2 0,4 0 42,-4 1 0,4-1 220,2 0 0,2-1-110,4-5 0,-2 5 296,7-5 0,-5 3-5,6-3 1,-6 4 200,5-3 0,-7 3-194,2 3 0,1-1-11,-1 0 1,0 0 50,-6 1 1,0-1-4,0 0 1,0 1-289,0-1 0,0-6 364,0 1-652,0 0-106,0-3 19,0-1 1,2-8 48,4 0 1,-3-8-217,9-3 1,-2-7-110,1-5 0,4-4-419,-3-7 1,3-9 20,3-3 1,1-4 356,4-1 1,-2-7 534,8 0 0,-6 1 0,6 5 0,-6 2 0,6 4 0,-6 3 0,6 9 0,-3-1 0,3 1 0,4 7-30,-4 4 0,-2-2-32,1 2 1,-4 0 1018,4 5 0,-1 7-384,2-1 1,8 6 538,-9-5 1,9 7-377,-8-2 0,3 4-158,3 2 0,0 0-75,-1 0 1,-1 0 105,-4 0 0,1 0-298,-7 0 0,0 0-247,-5 0 0,-1 0-437,0 0 1,-1 2 245,-5 4-1175,5-4 875,-7 13 1,1-11-19,-4 8 0,-4-6-61,-2 5 0,0-5-183,0 5 0,0 1 56,0 5 0,-8 0-70,-4 1 0,3-7 67,-3 1 0,1-1 246,-7 7 0,1-1 390,0 0 0,5 1 0,1-1 0,1 0 0,-1 0 0,-3-5 89,8-1 0,-5-5 20,5 6 480,0-8 1020,6 11-454,0-13-311,0 6-390,0-1 8,0-5-349,0 6 0,2-2 12,4-1 1,-4 3-87,4-2 38,-4-4-71,-2 13 1,0-5-117,0 7 1,0-5 58,0-1 0,0 1 0,0 5 1,0 0 92,0 0 1,0 1 25,0-1 0,2 0 161,3 1 0,-1 1 349,8 4 0,-1-2 88,6 8 1,-1 0 397,-5 5 1,5 1-138,-5-1 1,3 1-411,-3 0 0,3 5-175,-9 0 1,1 3-173,-6-3 1,0-4-164,0 5 1,-2-5-5,-3-1 1,-5 0-155,-7-1 0,-1-7-174,1-4 1,-2 2-491,-4-2 1,2-2-125,-8-9 1,6 1 439,-6-7 0,2 0-958,-2-6 0,-2-2 284,8-4 0,0-11 1173,6-12 0,-8-11 0,-2-5 0</inkml:trace>
  <inkml:trace contextRef="#ctx0" brushRef="#br0" timeOffset="1601">2733 588 8195,'-17'-7'-17,"5"3"1526,1-8-356,7 8-571,-4-11 0,8 11 52,0-7 0,2 7-199,4-2 1,3-2-111,9 3 0,-1-1 69,0 6 0,8-6-151,4 0 1,4 1 255,1 5 1,7 0-177,-1 0 1,8 0-281,-2 0 1,2 0-369,-2 0 1,4 0-690,-4 0 0,-5 0 313,-7 0 0,-1 7 701,-10 5 0,8 3 0,-4 2 0</inkml:trace>
  <inkml:trace contextRef="#ctx0" brushRef="#br0" timeOffset="1931">4064 900 12116,'18'0'2115,"-7"0"-1601,1 0-306,-8 0 0,5 0-559,-3 0 1,-4 2 294,4 3 0,-4 5-2906,-2 7 2962,0 1 0,0 7 0,0 1 0</inkml:trace>
  <inkml:trace contextRef="#ctx0" brushRef="#br0" timeOffset="2041">4168 1332 8105,'0'10'5673,"2"3"-6610,4-7 1037,-4 0 0,7-6 1539,-3 0-1639,-4 0 0,6 0 0,-8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37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17 380 8050,'0'-11'-442,"0"-1"-693,0 1 1041,0 1-116,0-5-86,0 13 296,0-6 0,8 8 0,-6-2 0,4-3 0,-4 3 0,-2-6 0,0 8 0,7 0 0,3 0 0</inkml:trace>
  <inkml:trace contextRef="#ctx0" brushRef="#br0" timeOffset="313">35 277 8050,'0'-10'-320,"0"-5"46,0 13 352,0-6 0,0 6 166,0-4 83,0 5-52,0-7 155,0 8-58,0 0-101,0 8 1,-2 1 15,-4 8 0,4 1 173,-4-1 0,3 0-103,-3 1 1,4 7 48,-4 3 0,4-1-378,2 2 1,2-6 86,4 6 1,3-8-228,9 2 1,-1-4-316,0-1 1,6-1-605,0 0 1,8-7 1030,-2-4 0,4-4 0,1-2 0</inkml:trace>
  <inkml:trace contextRef="#ctx0" brushRef="#br0" timeOffset="843">899 173 8002,'10'-8'-78,"-2"-1"0,-8-3-170,0 1 0,0 5 825,0-6-179,0 8-192,0-11 0,0 11 324,0-7-560,-8 7 1,0-6-224,-3 5 1,-5 3 61,5-4 0,1 4 80,-1 2 0,-1 2 30,-5 4 0,-2 3 105,-4 9 1,3-1 119,-3 0 1,10 0 28,1 1 0,3 1 343,-3 4 1,-1-4-88,7 4 0,-5-4 152,5-1 1,0-1-166,6 0 0,0 1 314,0-1-685,8 0-159,1 0 0,9-5-220,-1 0 0,0-9-278,1 3 67,-1-4 0,0-8 215,0 1-227,1-9 306,-9 4 0,7-7-1218,-5 0 997,5 0 0,-1-1 45,-4 1 200,-3 7 253,-8 3 474,8-1 275,-6 6 68,5-6 0,-7 16-416,0 4 1,0 3 173,0 2 1,6-5 38,0-1 1,2 1 168,-3 5-1008,5 0 1,7-1-214,1-5 0,-1 3-515,0-8 0,0-1 534,1-5 393,-1 0 0,8 8 0,2 2 0</inkml:trace>
  <inkml:trace contextRef="#ctx0" brushRef="#br0" timeOffset="1084">1436 17 8147,'7'-9'530,"-3"1"66,8 8 1,-1 0-177,6 0 1,1 0-148,-1 0 1,6 8 896,0 3 1,-2 7-499,-9 5 1,3-2 179,-3 8 0,-5-3-557,-1 3 0,2 10-459,-2-5 1,-3 12-21,-8 1 0,-5 2-255,-7 3 0,-8 2 468,-4 4-195,4-4 1,-8-3 0,6-8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4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9038,'27'0'1193,"6"0"-781,-5 0 0,5 0 35,2 0 1,-5 0-152,5 0 0,-10 2 115,10 4 1,-12 4 11,0 7 1,-4 0-159,-2 0 1,-1 1 307,-5-1 1,-3 0-143,-8 1 0,-2 5-84,-4 0 1,-4 2-368,-7-2 1,-6-2-271,0 8 1,-2-8-157,2 2 0,4-4-509,-4-2 1,-2-5-95,2-1 1,0-7 396,5 2 0,7-4-1474,-1-2 2126,1-8 0,-7-9 0,1-10 0</inkml:trace>
  <inkml:trace contextRef="#ctx0" brushRef="#br0" timeOffset="181">692 1 9284,'0'11'2250,"0"1"1,-2-7-1720,-4 7 1,4-1 195,-3 7 1,1 5-292,-2 0 1,4 2-983,-4-2 1,-1 2-179,1 4 0,-8 3-539,3-3 0,-5 4 347,-1 1 0,0-5-1839,0 0 2755,7-8 0,-13 12 0,4-6 0</inkml:trace>
  <inkml:trace contextRef="#ctx0" brushRef="#br0" timeOffset="469">35 502 7924,'0'-10'1776,"0"3"-1041,0 7-297,-8 0 111,6 0 0,-11 9 4,7 9 1,0-1-9,6 6 1,0 4-116,0 2 0,2 1 84,4-1 1,4 4 24,7-4 1,8-2 294,4 2 1,5-8-104,7 2 1,10-4-290,13-2 1,5-7-1032,6-4 0,-2-4-376,8-2 1,-8 0-891,2 0 1,-10-2 1854,-2-4 0,1-4 0,5-7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46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1 605 7933,'0'-9'746,"0"1"-739,0 8 92,0-8 299,0 7 194,0-7-207,0 8-111,7 0 1,-3 0 108,8 0 1,-6 0 216,5 0-222,1 0 0,5 0-136,0 0 0,0 0 5,1 0 1,1-6-262,4 0 1,-4-5-143,4 5 0,-2-5-164,3 5 0,-11-6-13,4 6 0,-3-5-848,3 5 856,-7-7 1,-3 9-492,-7-8 631,0 8 0,-2-9-80,-3 7 1,1-1 418,-8 1 1,1 4 34,-7-4 0,1 2 157,0-1 0,5 3-141,1-4 0,5 4 273,-6 2-476,9 0 0,-7 2 72,4 4 0,4-3-81,-3 9 1,3 0 73,2 5 1,0 2 111,0 4 0,0 4-176,0 8 0,0 1-79,0 4 0,0-1-72,0 7 1,0-8-249,0 3 1,-8 1 100,-4-2 1,3-5-87,-3-6 0,7-8 107,-7 2 0,8-4 18,-2-2 0,-3-7 298,-3-4 72,5-4 1,-7-4 107,8-4 0,-5 2-7,5-7 1,0-1 161,6-5 1,0 0-124,0-1 0,0-1 53,0-4 0,2 4-48,4-4 1,4 4-138,7 1 0,6 1-11,0 0 0,6-3-37,-6-3 0,8 2-143,-3-8 0,11 6-46,1-5 1,8 1-231,-2-2 0,-3-2 107,-3 8 0,2-6-51,-1 6 1,-1-2-239,-5 2 1,-7 4 171,1-4 0,-10 4 178,-1 1 1,-3 1-37,-9 0 369,0-1-54,-6 1 154,0 0 0,-8 7-106,-4 4 1,3-1 13,-3 1 1,1 0 479,-7 6-373,1 0 1,0 0-153,0 0 0,5 0-57,1 0 0,5-5-171,-6-1 137,8 0 1,-5 0-15,3 0-2,4-7-261,-6 3 332,8-7-72,0 0 236,0 7-264,0-5 0,2 13-9,4-4 41,-4 4 0,8 2-1,-5 0 0,-1 6-9,8 0 0,-6 7-18,5-1 1,-5 5 177,5 6 0,1 4-103,5 8 0,-5 1 153,-1 4 1,-1 5-41,1 7 1,5 5 50,-5 1 0,5 9-186,1 2 0,0-5 8,0 5 1,1-4-74,-1 4 0,0-7-253,1-5 1,-3-9-88,-3-1 0,7-9 155,-8 2 0,9-9-68,-9-2 1,4-8-12,3 2 1,-1-4 27,0-1 0,-5-9-176,-1-3 206,1-4 0,-1-2-337,1 0 52,-8 0 1,3-8-145,-7-3 660,0-5 0,-7-9 0,-3-2 0</inkml:trace>
  <inkml:trace contextRef="#ctx0" brushRef="#br0" timeOffset="173">1159 692 7933,'0'-25'1000,"0"6"248,0-6 0,-2 15-764,-3 4 1,-5 4-139,-7 2 0,-2 8-1104,-5 4 0,3 9 440,-7 2 0,1 8-922,-2-3 1,4-3 114,8-2 1125,-1-3 0,1-3 0,0 0 0</inkml:trace>
  <inkml:trace contextRef="#ctx0" brushRef="#br0" timeOffset="343">865 156 7997,'-9'-23'1998,"3"0"-1548,4 0 0,4 7-476,4 5 1,3-3 96,9 9 0,-1-1 211,0 6 0,1 0-729,-1 0 1,0 2 446,0 3 0,1 13 0,-1 9 0</inkml:trace>
  <inkml:trace contextRef="#ctx0" brushRef="#br0" timeOffset="1084">1574 675 7908,'8'-10'-175,"2"2"439,7 8 1,2 0 684,4 0 1,-2-5-530,8-1 1,-6-2-37,6 2 0,-2 4-53,2-3 0,3 1-87,-3-2 1,-2 4-453,2-4 1,-8 4-146,2 2 0,-4 6-352,-1 0 0,-7 2 154,1-3 1,-6 3-1216,5 4 1766,-7 3 0,11-5 0,-5 7 0</inkml:trace>
  <inkml:trace contextRef="#ctx0" brushRef="#br0" timeOffset="1466">2768 52 8033,'11'-15'853,"1"3"1,-7-1 301,7 7-827,-1 0 42,7 6-31,-9 0-203,-1 8 1,-14 7 4,1 8 0,-13 2-77,7-2 1,-14 2-253,7 4 0,-3 4 23,4-4 1,-4-4 98,4-2 1,-5-2-124,11 2 103,3-4 0,1 6 58,7-8 0,1-1-79,5-5 1,6-1 26,11-4 0,4-4 46,7 3 0,3-3-6,3-2 1,-3 0 103,3 0 0,-5 0-90,-7 0 0,3 0 239,-8 0-276,8 0 0,-12 0-447,4 0 179,-11 8 1,-5 2-378,-7 7 0,-1 0 198,-5 0 510,-4-7 0,-15 13 0,-2-4 0</inkml:trace>
  <inkml:trace contextRef="#ctx0" brushRef="#br0" timeOffset="1615">2941 657 7992,'0'12'1345,"0"-1"0,0 3-264,0 9 0,1-4-500,5 4 1,-4 4 431,4 2 1,-4-2-437,-2 2 1,0-1-568,0 7 1,-6 0-529,0-1 0,1-5-541,5 0 1,0-6 813,0 6 245,0-8 0,7 4 0,3-8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5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7945,'8'-10'0,"-4"2"297,7 8 0,-5-5 468,5-1 0,1 0-191,5 6 1,-5 0-29,-1 0 0,1-2 6,5-4-299,0 4 1,-5-5-254,-1 7 1,1 0-307,5 0 1,-5 0 176,-1 0 0,-1 2-146,1 3 1,-3-1-1089,-8 8 0,0-1 192,0 7 1171,0-9 0,0 7 0,0-7 0</inkml:trace>
  <inkml:trace contextRef="#ctx0" brushRef="#br0" timeOffset="141">35 312 7945,'2'10'1418,"3"-5"1,11-3-927,7-2 1,2 0-62,-2 0 1,-2-5-87,8-1 1,0-2-111,5 2 0,-1 4-2363,-4-3 2128,3 3 0,-5-6 0,8-2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5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 6932,'9'-9'1229,"-1"1"-393,0 8-688,-6 0-80,5 0 105,-7 0-14,0 0 39,8 0 0,-6 8 127,4 3 1,-4-1 44,-2 1 1,0 3-120,0 9 0,0-4 119,0 4 0,-6-2-110,0 2 1,-2-1-10,3 6 1,1-5-82,-8 6 1,1-2-240,-7 2 0,1 4 72,0-5 0,-2 3-213,-4-2 1,3 2 24,-3-8 0,4 2 74,2-2 0,-2-4 13,-4 4 0,3-6 55,-3-5 1,4 3 2,2-3 1,-1-4-41,1-3 1,0-3-132,0-2 0,-1 6 96,1 0 1,5 0-157,1-6 1,-1 0-19,-5 0 0,6-6 99,-1 0 0,6-2 65,-5 3 0,7 1 20,-2-8 1,4 6-127,2-5 161,0 7 0,0-11 20,0 3 1,2 3 4,4-3 0,-2 6 143,7-5 0,1-1 19,5-5 0,0 5-100,1 1 0,5 1 323,0-1 0,2-3-70,-2 8 1,-2 1 66,8 5 1,-8 0 63,2 0 0,2 0 215,-2 0 1,0 7-100,-6 5 0,1 1 577,-1-1-872,0 11-19,1-4 1,-7 8-160,1-4-281,-9-4-213,13-1 1,-12-3-83,7-3 1,-7-3-1522,2-3 80,-4-4 1973,5 6 0,-5-8 0,6 0 0</inkml:trace>
  <inkml:trace contextRef="#ctx0" brushRef="#br0" timeOffset="328">709 726 7987,'0'-11'-82,"0"-1"1,2 9-170,4-3 1,4 2 497,7-2 1,-6 2-195,1-7 1,-6 7 1669,5-2-725,-7 4-572,11 2-371,-13 8 0,6 2-123,-8 7 0,0 2 90,0 4 1,-6-4 41,0 4 1,-7 2 116,1-2 0,5 2-124,1-2 0,-2-3 491,3 3-25,-1-4 32,6-2-386,0 1-195,8-9 1,1-1-63,8-8 1,1-2-375,-1-4 0,6 2-44,0-7 1,0-1 234,-6-5 0,-5 0-1460,0-1 1731,-1 1 0,-1 0 0,-3-1 0</inkml:trace>
  <inkml:trace contextRef="#ctx0" brushRef="#br0" timeOffset="502">986 381 7984,'0'-25'249,"0"5"373,0-3 818,8 12 0,1-3-684,9 9 1,-7-1 339,1 6-1036,-9 0 0,7 0-627,-4 0 0,-4 7 553,3 5 14,5 3 0,-8 18 0,6 4 0</inkml:trace>
  <inkml:trace contextRef="#ctx0" brushRef="#br0" timeOffset="1047">1315 830 8014,'-10'0'339,"2"0"31,8 0 760,0 0-187,0-8-151,0 7-304,0-7-161,0 8 1,8 0 126,3 0 1,5 0 172,1 0-255,0 0 1,6 0-382,0 0 1,1 0 85,-7 0 1,2 6-469,4-1 0,-6 3 74,1-2 1,-1-4-151,-5 4 1,3-3-884,2 3-1290,-7-4 1675,5 13 965,-13-13 0,6 14 0,-8-7 0</inkml:trace>
  <inkml:trace contextRef="#ctx0" brushRef="#br0" timeOffset="1282">1453 761 8014,'0'-17'435,"0"7"-126,0-5 1,0 11 1425,0-8-636,0 9-573,0-5 0,6 16-373,-1 3 0,1 1 26,-6 5 1,-2-4-112,-4 10 1,5-3-161,-5-3 1,-2 6-327,2 0 0,-5 0-27,5-6 0,0 1-469,6-1 1,-6 0 136,1 1 0,-1-7-173,6 1 0,2-9 950,4 3 0,-4 4 0,5-1 0</inkml:trace>
  <inkml:trace contextRef="#ctx0" brushRef="#br0" timeOffset="1531">1781 813 8035,'10'-8'0,"0"1"88,-5-5 1,5-3 375,7 3 120,1 4 52,-1-7 502,0 5-540,-7 1-153,-3 9 1,-7 4 192,0 7 0,0 6-145,0 7 0,-1 1-18,-5-2 0,2-2-32,-8 8-686,9-8 0,-5 9 0,8-5-297,0 2 0,0-6 423,0 2 1,2-3-1581,4-3 1,3-2 1696,8-3 0,1 3 0,-1-5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7731,'-17'10'2198,"-14"1"362,-3 1 1,-5 13-1212,5 15-1349,7-7 0,-6-1 0,6-5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59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7952,'0'-9'4278,"8"1"-1564,-6 8-2732,6 0-929,-8 0 0,-2 2 546,-4 4 401,4-4 0,-13 13 0,5-5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0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7933,'0'-9'-1924,"0"-1"1867,0 4 527,0 4 858,0-5-997,0 7 0,2 0-165,4 0 1,-2 2 88,7 3 0,-5 5 224,6 7 0,-1 3 43,7 3 0,-3 4-133,-4 7 0,5 3-309,-5 3 1,5-2-109,1 8 1,-5-7-266,-1 1 0,-1 3 140,1-3 0,3 0-58,-9-5 0,7-6-272,-6-1 0,5-6-562,-5 1 1,6-4-491,-7-2 1535,1 0 0,-6-7 0,8 5 0,1-5 0</inkml:trace>
  <inkml:trace contextRef="#ctx0" brushRef="#br0" timeOffset="195">502 467 7927,'0'-17'158,"-8"7"0,4 3 318,-7 7 1,-1 0 89,-5 0 0,-8 13-186,-4 4 0,-3 6-423,-3 0 1,-2 4-57,-3 8 1,4 1-105,-5 5 0,7-5-293,5 5 0,-2-5-662,8-1 1,6-1 1157,5 1 0,1-1 0,-7 1 0</inkml:trace>
  <inkml:trace contextRef="#ctx0" brushRef="#br0" timeOffset="484">588 1038 7973,'10'0'-154,"5"-2"207,-3-4 0,-3 4-21,3-4 1105,-8 4-683,4 2 0,-3 8-19,1 4 1,0 3-211,-6 2 1,0 1-152,0-1 1,0 0 158,0 1-276,0-1 1,0 0-82,0 0 1,2-5 98,4-1 0,-3-7-179,9 2 0,-1-4-357,7-2 0,1-2-422,4-4 1,-4-3 391,4-9 591,-4-7 0,6-9 0,2-10 0</inkml:trace>
  <inkml:trace contextRef="#ctx0" brushRef="#br0" timeOffset="612">986 605 7886,'-17'-17'0,"5"8"105,1 3 0,9 4 454,2 2-398,0 0-135,8 0 131,-8 8 1,1-5-484,5 9 0,-2-1 326,8 7 0,-1 7 0,6 2 0</inkml:trace>
  <inkml:trace contextRef="#ctx0" brushRef="#br0" timeOffset="1109">1228 1176 8582,'18'-10'550,"-7"-3"-227,1 7 0,-1-5 26,6 5 0,1-6 199,-1 7 1,0-7 100,1 6 0,-1 1-224,0 5 1,6 0-163,0 0 0,-5 0-137,-7 0-344,1 0 61,5 0-282,-7 0-2744,-3 0 1667,-7 7 1516,0-5 0,0 6 0,0-8 0</inkml:trace>
  <inkml:trace contextRef="#ctx0" brushRef="#br0" timeOffset="1342">1488 969 7844,'-10'-10'2546,"2"2"-2255,8 8 2143,0 0-1285,0 8 1,0 2-537,0 7 0,-2 0-14,-3 0-191,3 1-237,-6 7 1,2-6-493,0 4 0,-5-2 80,5 2 1,0-4-61,6 4 0,-5-3-260,-1-3 1,0-5-871,6-1 1,2-5-947,4 5 1212,-4-7 725,13 4 0,-5-8-838,7 0 1278,0 0 0,1-8 0,-1-1 0</inkml:trace>
  <inkml:trace contextRef="#ctx0" brushRef="#br0" timeOffset="1563">1799 1003 7844,'8'-17'1485,"1"0"0,8 1-944,1 5 0,-7 3 552,1 8-15,-8-8 1,9 8-349,-7 0 0,0 2-132,-6 10 0,0 1-222,0 10 1,-6-2-30,0 8 0,-7-6-513,1 6 0,3 0-458,-3 6 0,2-7-1401,-1 1 1,1-8 990,4 2 1,5-3 1033,-5-3 0,4 0 0,2 0 0</inkml:trace>
  <inkml:trace contextRef="#ctx0" brushRef="#br0" timeOffset="2121">2231 17 8901,'19'-9'1632,"4"3"0,-3 4-1053,3 2 1,2 2-176,-2 4 0,0-2 59,-6 7 0,0 1-341,1 5-90,-9 0 0,1 1-151,-4-1 1,-4 2-330,3 4 1,-3-2 86,-2 8 0,-2 0 226,-3 6 0,-3-1-459,-4 1 1,-1-1 161,7 1 0,-5 0 301,5-1 1,0 1 98,6-1 1,0-5 286,0 0 0,2 0-47,4 5 0,-2-5 137,7 0 0,1-2-86,5 2 0,-5 3 24,-1-3 1,-1-2 396,1 2 1,-3-2-240,-8 2 1,0 3 147,0-3 1,0 4-89,0 1 0,-2-1-64,-4-4 0,2 3-262,-7-3 1,5 4 11,-5 2 1,7-1-33,-2 1 0,-2-3 52,2-3 0,-5 4-430,5-4 0,-7-2 210,1 1 0,3-6-1297,-3 1 0,1 2-213,-7-2 0,-5-2 1523,0-10 0,-8 12 0,5-3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3:5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52 7982,'-10'-8'-726,"3"6"1,1-7 795,0 3 1122,0 4-492,-1-13-264,-3 13-263,-7-6 64,0 8-283,-1 0 1,1 0 45,0 0 1,-1 0-51,1 0 0,0 8 79,-1 3 0,-5 3-127,0-3 0,-5 5 82,4-5 0,0-1 12,0 1 75,5 1 0,-4-1-39,12 1-147,3-1 0,8 7 123,0-1 0,2 0-5,4 1 1,3-1 73,9 0 0,-1 0 151,0 1 1,-1 1-91,-5 4 0,2-4-62,-7 4 0,0 2 40,-6-2 0,-2 8-97,-4-2 1,-3-2 6,-9 2 0,-5-6 3,0 5 1,-2-4-30,2 4 0,2-10 9,-8 5 0,8-14-24,-2 9 1,6-11-477,5 5 150,-3-8-52,13 3 0,-4-1 96,12 0 0,4 0 279,7-6 0,0 7 39,0 5 0,3-3 259,3 3 0,-4-1-121,4 7 1,-10-1 92,-1 0 1,-8 1 659,2-1 1,-4 6-385,-2 0 0,-2 8 166,-4-2 0,-4-4-362,-7-2 1,5 2-377,1-2 7,7 0-451,-4-6 203,8-7-298,0-3-262,0-7 0,2 0 327,4 0 0,-2-2-465,7-3 0,-5 1 291,6-8 1,-3 7 691,3-7 0,3-7 0,-5-8 0</inkml:trace>
  <inkml:trace contextRef="#ctx0" brushRef="#br0" timeOffset="262">915 450 9014,'2'-10'505,"4"4"-339,-5 12 1,9 4 301,-4 7 0,-2 0 66,7 1 1,-5 1 274,5 4 1,1-2-394,5 8 0,1-2-195,-1 1 0,0 3-258,0-8 0,1 6 119,-1-6 1,0 2-290,1-2 1,-1-4 146,0 4 1,-5-3-704,-1-3 1,-1-6 190,1 1 1,3 0-33,-8 5 0,-1-6-730,-5 1-267,8-8 1601,-6 3 0,13 1 0,-5 2 0</inkml:trace>
  <inkml:trace contextRef="#ctx0" brushRef="#br0" timeOffset="467">1416 484 8002,'-7'-17'4112,"-5"0"-5200,-3 7 929,5 2 0,-5 10 583,3 4 0,-5 4-81,-6 7 1,-4 8 186,-8 4 0,1 5-339,-1 7 0,-1-3-76,-5 8 1,7-7-465,-1 1 1,1 2 42,5-1 0,4-1-82,2-5 1,4-3-203,1-3 0,9 2 590,3-8 0,-4 0 0,1-6 0</inkml:trace>
  <inkml:trace contextRef="#ctx0" brushRef="#br0" timeOffset="750">1624 986 8006,'17'-8'1897,"0"6"-1013,1-6-574,-9 8 0,-1 2 237,-8 4-363,0 4 0,0 7-58,0 0 1,0 1 36,0-1 0,0 0-130,0 0 1,6 1 151,0-1 0,5-5-175,-5-1 1,7-7-226,-1 2 1,3-4 145,3-2 1,-1 0-213,0 0 0,0-2-309,1-4 1,5-4 589,0-7 0,0-8 0,-6-2 0</inkml:trace>
  <inkml:trace contextRef="#ctx0" brushRef="#br0" timeOffset="895">2022 657 7914,'-8'-17'1225,"6"7"-999,-6 3 0,8 8-283,0 5 0,0-2 332,0 8 0,0-1-146,0 6-129,0 8 0,8 2 0,2 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15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8196,'0'-17'-1630,"0"7"1696,0-5-33,0 13 39,0-13-96,0 13 54,0-14 0,2 12-94,4-7 1,-4 5 86,4-5 1,1 5 12,-1-6 51,0 8 1,0-5 387,-1 3 52,1 4-240,-6-6 932,0 8 2231,0 0-3157,-8 0 0,5 8-116,-9 4 0,2 3-109,-1 2 1,-4 6-906,3 0 0,-3 6 495,-3-6 1,7 0 341,-1-5 0,1-1 0,-7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1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502 103 8169,'0'-18'0,"0"1"472,0 0 0,2 5 392,3 1 293,-3 7-199,14-12-570,-7 15 0,1-5-83,-4 12 0,-4 3-16,-2 8 1,0 8-84,0 4 1,-4 4 0,-8 1 0,1 7-406,-12-1 1,-4 8 235,-2-2 1,-2 4-763,2 2 0,-9-2 290,3-4 1,3-2 78,3-3 1,2-12 93,-2-1 1,-2-6 22,8-5 1,-5-2 29,5-3 0,-1-5 196,7-7-1,6 0-8,-1 0 1,2-9-41,-1-8 1,3-1-186,8-5 0,0-4 135,0-2 1,2 4-31,4 2 0,4 4 66,7 2 1,2 5 147,4 1 0,-2 7 54,8-2 1,-6 4 372,6 2 1,-2 6 310,2 0 0,3 5-359,-3-5 1,2 6 293,-2-7 1,1 1-351,-6-6 1,4 6-204,-5 0 0,0 5-291,-5-5 0,-1 2-479,0-3 1,-5-1 462,-1 8-2342,-7-1 1062,4 7 1395,0-1 0,-6 0 0,5 1 0</inkml:trace>
  <inkml:trace contextRef="#ctx0" brushRef="#br0" timeOffset="685">1263 812 8141,'-10'0'2880,"2"-8"-1722,8 6-534,0-6 0,8 3-283,4-1 0,3 0-89,2 6 0,6 0-136,0 0 0,6 0 93,-6 0 0,6 0-400,-6 0 0,0 0-150,-6 0 0,7 0-1216,-1 0 340,0 0-852,-6 0 1480,0 0 1,-5 0-575,-1 0 273,-7 0 890,4 0 0,-16-8 0,-1-1 0</inkml:trace>
  <inkml:trace contextRef="#ctx0" brushRef="#br0" timeOffset="871">1470 673 8141,'-17'0'2403,"7"0"-1691,-5 0 0,11 0-238,-7 0 1,7 8-15,-2 3 0,4 5-159,2 1 0,-2 0-56,-4 1 1,4 7-567,-3 4 0,3-3 288,2 3 0,2 0-1106,3 6 1,-1-7 103,8 1 1,-6-8-268,5 2 1,-5-3 1301,5-3 0,1-7 0,5-3 0</inkml:trace>
  <inkml:trace contextRef="#ctx0" brushRef="#br0" timeOffset="1067">1903 552 8141,'0'-17'0,"0"0"3355,0-1-1097,0 9-1435,0 1 0,-2 10-219,-4 4 1,4 5 47,-4 12 1,-2 10-1012,3 7 0,-1 3 278,6-3 1,0-2-1579,0 8 1,0-3 499,0 9 1159,0-12 0,0 18 0,0-14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23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8380,'0'-10'630,"0"-5"-390,8 5 1,0-1-32,3-1 0,-1 7 215,-4-7-213,-4 8 1,5-5 526,-7 3-131,0 4 249,0-6-20,0 8-270,0 0-232,8 0 30,-6 0-183,13 0 1,-11 2-13,8 4 0,-9-2-195,3 7 1,2-5 54,-2 6 1,-1-1-66,-5 6 0,0 3 182,0 3 1,0-4-54,0 4 1,0-4 174,0-1 0,0-1-16,0 0 0,0-5 509,0-1-340,0 1-140,0-3-194,8 7 0,2-14-253,7 3 1,0-8-594,1-3 1,-1-8 423,0 3 0,6 1-232,0-1 1,-5 1-166,-7-2 1,1 3-292,5 3 0,-5 4-600,-1-4 1623,-7 5 0,11 1 0,-5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23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8169,'-12'-15'1008,"1"3"214,7 5 0,-4 5 701,8-4-1359,0 4 0,2-6 89,4 8 1,-2-5-193,7-1 1,-5 0-185,5 6 0,-5 0 92,6 0-30,-8-8-425,11 6 0,-11-11-959,7 7-1143,-7 0 2188,12 6 0,-7 8 0,8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27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8078,'-9'0'1864,"1"-7"-538,8 5-206,0-6-137,0 8 2181,0 0-2704,8 0 1,1 2 64,9 4 0,1-4-214,4 3 1,2-3-78,4-2 1,3 0-170,-3 0 0,4 0-25,1 0 1,-1 0-126,-4 0 0,2-2 1,-8-3 1,0 3-872,-6-4-18,0 4-879,1 2 1031,-9 8 1,-1-5 298,-8 9 0,0-6-420,0 5 0,-2-1 195,-4 1 1,-3 5-80,-9-5 0,7 3 214,-1-3 1,3 5 611,-3-5 0,-11 5 0,4 1 0</inkml:trace>
  <inkml:trace contextRef="#ctx0" brushRef="#br0" timeOffset="279">277 295 8078,'-10'8'-224,"2"-6"224,8 5 774,-7-7 1135,5 0-736,-6 0-346,8 0-459,0 8 1,0-4-85,0 7 0,-2 1 14,-4 5 1,5 6 7,-5 0 1,-4 14 99,-1-3 0,-5 7-154,-1-1 0,0 4-1,-1 8 1,1-2-211,0-4 0,1 2 92,5-7 0,-3-1-317,9-6 1,-7-7-243,6-4 43,1 4 0,5-7-441,0 3 151,0-12 1,0-1-173,0-5 318,0-3 1,0 4-192,0-12 1,5 3 252,1-9 0,6 1-1211,-7-7 888,9 1 788,-12 0 0,13-8 0,-5-2 0</inkml:trace>
  <inkml:trace contextRef="#ctx0" brushRef="#br0" timeOffset="482">294 623 8078,'-17'-7'3415,"-1"5"-3010,9-6 0,3 2 167,12 1 1,3-1 354,9 6 0,5-6-360,0 0 1,8-1 43,-3 1 0,5 2-137,2-7 1,-1 7-116,1-2 1,-1-2-1557,1 2 0,-6 1 1197,0 5 0,-8 0 0,4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2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381 226 8014,'0'-18'112,"0"1"-8,8 0 1,-6 5 193,4 1 1,-4-1 343,-2-5 1,0 5-205,0 1 0,0 5 277,0-5-571,0 7 1,-2-4-148,-4 8 0,-4 0 112,-7 0 1,0 0-85,-1 0 0,1 8 126,0 3 1,-6 5-162,0 1 0,-2 0 44,2 1 0,-2 5 71,-4 0 0,-2 7-18,8-1 1,0 4 84,6 2 0,-1 5 152,1 0 0,8 6-159,3-5 1,4 5 18,2-6 1,7 0-68,5-5 1,3-2-93,3-4 0,5-4-4,0-8 1,8 0 75,-3 0 0,5-5-468,2-1 0,-7-7 11,1 2 1,-2-4-154,2-2 1,2-8-28,-8-3 0,2-1-252,-2-5 0,-4 4 100,4-11 1,-9 5-926,-3 2 1617,-7 0 0,4-8 0,-8-2 0</inkml:trace>
  <inkml:trace contextRef="#ctx0" brushRef="#br0" timeOffset="231">191 710 8014,'-15'-17'93,"3"-1"0,4 7 84,8-1 0,0 1 881,0-7 1,8 1-457,4 0 0,-1 5 102,6 1 1,-1 1-345,13-1 0,-6 1-203,6 4 0,-6 4-245,5-3 1,-6 3-371,1 2 1,-2 0 163,2 0 1,-10 0-1031,5 0 1324,-5 0 0,4-8 0,1-2 0</inkml:trace>
  <inkml:trace contextRef="#ctx0" brushRef="#br0" timeOffset="692">87 53 8069,'-9'-8'1217,"-7"6"-1066,14-13-36,-5 13 280,7-13 136,7 13-147,3-6-1,7 8-256,1 0-16,-1 0 1,-6 6-104,1-1 0,-8 3-37,2-2 0,-5-2 44,-1 7 1,0-5 42,0 6 0,6-7 36,0 7-80,0-1 0,-4 7 69,3-1 0,-3 0 76,4 1 0,2-1-82,-2 0 1,5 8 136,-5 4 1,7 4-61,-1 1 1,-3 3 117,3 3 1,0 4-138,5 8 0,0 0 12,0 0 1,-1 6 31,-5-1 0,3 3 3,-9-3 0,1-5-168,-6 0 0,0-2 80,0-10 0,0 1-197,0-7 0,0-1 44,0-4 1,0-4 106,0-8 1,2-1-53,4-5 6,-4-3-82,6-8 1,-7-2-135,5-4 0,-2-5-939,8-13 0,-7-2 124,7-9 1029,-1-7 0,14-10 0,2-10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32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7964,'0'-9'-1247,"0"-7"1416,0 7 1,2-7 204,4 5 1,-2-3-104,7 8 1,-5-7 73,5 1 1,-5 3 42,6-3 0,-7 7 210,7-7 196,-1 8-7,7-3-258,-1 7 0,-7 7-250,-5 5 0,-12 5-56,-11 6 0,-8 10-2466,-15 7 2243,-3 8 0,-16 4 0,-1 10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7724,'-48'2'943,"-4"4"1,-2 5 2730,8 12-3674,4 4 0,7 8 0,0-1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41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87 416 8190,'0'-12'-428,"0"1"-116,0 7 1,0-6 674,0 4-125,0 4 759,0-13-477,0 13 1,0-7-123,0 3-127,7 4 13,-5-6 16,6 0 120,-8 7 208,0-7-324,0 8 0,0 2 250,0 4 1,-6-3-2,1 9 0,-9-6 25,3 5 1,1 1 28,-2 5 1,7 2 187,-7 4 0,8-3-252,-1 3 1,-3-2-66,2 2 0,0-4-371,6 4 1,6-4 58,0-1 0,7-1-112,-1 0 1,3-1-128,2-5 0,3 3-502,3-9 1,2 1 182,4-6 1,3 0-1000,-3 0 1623,-4 0 0,15 0 0,-3 0 0</inkml:trace>
  <inkml:trace contextRef="#ctx0" brushRef="#br0" timeOffset="502">778 70 8221,'0'-18'372,"0"9"718,0-6-325,0 5 189,0 0-719,0 3 1,2 7-134,4 0 1,-4 7 212,4 5 1,-4 3-72,-2 2 0,6 8-117,-1 4 0,1-2 71,-6 2 1,0 2-157,0 9 0,-2-3-41,-4 3 0,4 2-197,-3-1 0,-3-1 144,2-5 0,-5-3-143,5-3 1,-2 2 48,3-8 0,3-6 92,-4-5 0,-2-7-222,2 7 181,1-8 63,5 3 0,0-8-153,0-5 0,0 2-229,0-8 0,0-1 175,0-10 0,7 4-105,5-4 1,3 3 188,2 3 0,1 6-29,-1-1 0,0 8 202,1-2 1,-1 5 120,0 1 0,1 0 268,-1 0 1,-6 1-60,1 5 0,-3-2 211,3 8 0,-4-7-190,-8 7 0,0-1 113,0 7-671,0-1 0,-8 0 145,-4 1 0,-3-1-158,-2 0 0,0-1-238,-1-5 1,1 3-275,0-9 0,5 1 92,1-6 1,5-2 621,-6-4 0,1-3 0,-7-9 0</inkml:trace>
  <inkml:trace contextRef="#ctx0" brushRef="#br0" timeOffset="790">1297 87 8136,'8'-10'481,"3"5"0,-1 3 119,2 2 1,-1 0 69,6 0 0,3 2-44,3 3 1,-4 5 137,4 7 1,-2 3-192,2 3 0,-6-2 40,1 8 1,-3-6-452,-9 5 0,0 3 93,-6 10 1,-2 3-906,-4 8 1,-11 0-346,-12-1 0,-4 7-2219,-1 0 2991,-1-8 0,-7 7 1,-2-3-1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48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7967,'0'-17'1109,"-6"5"-524,0 1-507,0 7 1,8-12 153,4 5 1,5 1 345,13-1 1,-5 7 46,4-2 1,4 4-210,2 2 0,3 0 56,3 0 1,-3 14-108,-3 3 1,2 6-173,-8 0 1,0-2-138,-6 8 1,-1 0-195,-5 5 1,-3 1-110,-8 0 0,0-1-406,0 1 0,-6-1 32,0 1 1,-5-8 241,5-4 1,-5-4-260,5-2 0,-6-5-510,7 0 39,-9-9 585,5 5 1,-3-10 523,0-4 0,9-11 0,-5-10 0</inkml:trace>
  <inkml:trace contextRef="#ctx0" brushRef="#br0" timeOffset="237">381 0 7967,'-12'0'1147,"1"0"1,5 2-456,-6 4 0,9-2-124,-3 7 0,-4 7-83,-1 5 1,1 7-22,-2-1 0,1 4-266,-6 1 1,-1 7-177,1-1 0,6 6-479,-1-5 0,2-1 362,-1-5 0,1-3-749,5-3 0,3-4-427,-4-8-194,4 1 917,2-1 1,8-6-62,3 1 0,5-8 35,1 2 574,8-5 0,2-8 0,7-3 0</inkml:trace>
  <inkml:trace contextRef="#ctx0" brushRef="#br0" timeOffset="575">830 311 7967,'18'-17'2489,"-9"8"-2612,7 1 324,-7 0 0,3 6 430,-1-3 0,-7 5-67,2 5 0,2-1 232,-3 8 1,3-1-518,-2 6 0,-4 1-56,3-1 0,3 0-1018,-2 1 572,0-1 1,-1 0-97,1 1 0,2-9-523,-2-3-1203,-4 3 1372,13-7 1,-7 4 47,3-12 0,3-3 285,-9-8 0,9-1 116,-3 1 1,-1 5 468,2 1 0,-1 7 182,6-2 1,-5 4 541,-1 2 1,-5 0-391,6 0 0,-7 8 336,7 4 1,-6 3-178,5 2 1,-7 1 84,2-1 1,2 0-1119,-3 0 0,3-5 220,-2-1 0,-2 1-1478,7 5 0,1-5 1553,5-1 0,8-7 0,2 4 0</inkml:trace>
  <inkml:trace contextRef="#ctx0" brushRef="#br0" timeOffset="912">2110 294 7956,'2'-9'1530,"4"3"-380,-4 4 526,5 2-1159,-7 8 1,0-5-43,0 9 1,-5-1 43,-1 7 0,-8-1-734,3 0 1,-10 1 183,-2-1 0,-6 6-126,6 0 1,-6 0-223,6-6 1,-6 1-406,6-1 1,-2-2-526,2-3 150,4 3 0,-6-13 300,7 4 859,1-4 0,8-2 0,1 0 0</inkml:trace>
  <inkml:trace contextRef="#ctx0" brushRef="#br0" timeOffset="1124">1954 87 7956,'0'-10'929,"0"2"0,2 3 1054,4-1-1353,4 0 0,7 14 252,0 3 1,1 10-273,-1 2 1,0 10-198,0 2 0,6-1-295,1 7-1,1 1-383,-2-2 0,2 6-512,3-5 1,5-1-63,-4-5 0,4-6 840,1-1 0,8 1 0,3 6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46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7149,'2'-10'185,"4"5"175,-5 3 48,7-6 315,-8 6-219,0-13-46,0 13-42,0-14 32,0 14-177,0-5-11,0-1 70,0 6-14,0-6-53,0 8 52,0 0-217,8 0 1,-4 8 171,7 4 0,-5 5 226,5 6 1,-1 4-155,2 8 0,3-1 91,-3 1 0,3-1-24,2 1 0,0 5 65,1 1 1,-1-1-506,0-5 0,-1-1 138,-5 1 1,5-8-453,-5-4 1,5-4-60,1-2 0,-6 0-1006,1 1 1047,-1-1 1,7-2-119,-1-3 0,-5-4-491,-1-8 406,-7 7 1,5-5-939,-3 4 998,-4-4 0,6-4 506,-8-4 0,8-11 0,1-10 0</inkml:trace>
  <inkml:trace contextRef="#ctx0" brushRef="#br0" timeOffset="213">640 104 8117,'0'-17'2848,"0"0"-1854,-8 7 1,6 0-99,-3 5-628,-5 3 0,0-6-215,-7 8 1,-2 8 39,-4 3 1,-10 14-34,-7 10 0,-10 7-245,-2 10 1,0 6-447,-6-1 1,12 1 237,6-6 1,3-6-783,3 0 0,7-8-789,4 3 1964,4-12 0,1 3 0,1-5 0</inkml:trace>
  <inkml:trace contextRef="#ctx0" brushRef="#br0" timeOffset="523">865 537 8001,'9'-8'1564,"-1"6"-1315,0-6 1,-6 10-444,3 4 57,-3 4 0,-2 9 557,0 4 1,0-4-122,0 4 1,0 2-181,0-2 1,0 0 232,0-6 227,0 1-450,0-1 0,2-5 34,4-1 1,-2-7-76,7 2 0,1-4-299,5-2 1,0-6-741,1 0 0,-1-7 470,0 1 0,1-3 481,-1-3 0,0-6 0,1-3 0</inkml:trace>
  <inkml:trace contextRef="#ctx0" brushRef="#br0" timeOffset="677">951 225 8001,'0'-11'4282,"0"-1"-3635,0 8-1096,0-11 427,8 13 1,-4-6 134,7 8 1,1 8-1659,5 4 1545,0 11 0,1 4 0,-1 7 0</inkml:trace>
  <inkml:trace contextRef="#ctx0" brushRef="#br0" timeOffset="962">1349 606 7988,'2'-10'1452,"4"4"0,3 4-642,9 2-516,-1 0 1,0 0 269,0 0 0,6 0-178,1 0 0,6 0-422,-1 0 0,2 0-54,-2 0 0,1 0-105,-7 0 1,6 0-100,-6 0 0,0 0-1117,-5 0 603,-1 0-483,0 0-492,1 0 1783,-9 0 0,-1 8 0,-8 2 0</inkml:trace>
  <inkml:trace contextRef="#ctx0" brushRef="#br0" timeOffset="1178">1643 519 7988,'-2'-15'360,"-4"3"-54,4-3 0,-5 11 467,7-7 1089,0 7-1309,0-4 390,0 8-156,0 0-648,-8 0 1,6 8 32,-4 3 1,4 5-311,2 1 1,0 6-211,0 0 1,-5 2-319,-1-2 0,0-4-54,6 4-551,0-3-827,0-3 1116,8 0 982,1-7 0,9 5 0,-1-5 0</inkml:trace>
  <inkml:trace contextRef="#ctx0" brushRef="#br0" timeOffset="1365">2041 485 7988,'0'-18'1542,"2"9"2090,3 3-2147,-3-4-870,6 8 0,-8-3 241,0 10 1,6 5-344,-1 7 1,1 3-1393,-6 3 1,0-2 117,0 8 0,0-1 761,0 7 0,8 7 0,2 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52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7956,'0'-17'124,"-2"5"61,-4 1 1,4 5 67,-3-6 1,3 7 154,2-7 323,0 8-503,0-11 1,2 13 279,3-4-239,-3 4 1,6 4-19,-8 4 0,0 5-9,0 13 0,0-3 130,0 7 0,0 1-39,0 6 1,0-1 89,0 1 1,0 0-350,0-1 1,0-5 88,0 0 1,0-8-276,0 2 1,8-4-63,3-1 0,-1-3-158,1-4 1,-1-1 195,2-4 1,3-4-123,-4 4 0,5-6-173,1-6 1,0-2 138,1-3 0,1-5-163,4 5 0,-4-10 141,4-3 0,-4-1-113,-1 2 0,1 4 101,4-4 0,-6 4 160,1 2 0,-1-1 58,-6 1 0,-1 2 192,2 3 636,-9-3-491,5 13 657,-8-6-178,0 8 24,0 0 1,2 8-411,4 3 1,-4 5 75,3 1 0,5 0 141,2 1 1,3 5-64,2 0 1,1 6-128,-1-6 1,0 5-273,0-4 0,3 0 92,3 0 0,-4-5-224,4 4 0,-4-6 33,-1-5 1,-1 3-48,0-3-7,0-5 1,1 7-149,-1-9 0,0 1 106,1-6 1,-7-2 102,1-3 0,-1 1 192,6-8 1,1-5-93,-1-6 0,0-8-37,1 2 1,-1-3-55,0-3 1,0-7 2,1-4 1,-7-4 21,1-2 1,-3 6-129,3 0 1,-2 7 300,-5-1 0,-3 3-121,4 3 0,-2 7-352,2 4 0,-4 3 97,3 3 1,-3 6-514,-2-1-546,0 8 108,0-3 0,0 14 226,0 5 1,6 3 908,0 2 0,0 8 0,-6 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5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8067,'0'-17'221,"0"-1"290,0 1-9,0 8 260,0-7-434,0 14 0,2-5 655,4 7-877,-4 0 0,5 1 25,-7 5 1,0 10-695,0 7 0,-7 9 563,-5 3 0,-3 7 0,-3 10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0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7917,'9'-8'612,"7"6"1,-7-5-638,8 7 0,-5-2 995,-1-4 0,1 4-359,5-4 1,6 4 223,0 2 1,8-2-292,-2-3 1,4 3-61,1-4 1,-3 2-279,4-2 1,-10 4-167,9-3 1,-11 3-74,0 2 0,-4 0 136,-1 0-2170,-1 0-33,-7 0 598,-3 7 0,-9 3 695,-3 7 1,-5 1 16,-7-1 0,-1 0 790,1 0 0,0 1 0,0-1 0,-1 0 0,1 1 0,2-1 0,3 0 0,-1-5 0,7-1 0,-2-1 116,2 1 80,4 5 0,-11-12 549,7 7 747,1-7-1034,5 4 1,-6-6 570,0 3 15,0-3-701,6 14 1,-6-7 163,1 9 1,-9 5 42,3 0 1,-1 7-5,-5-1 1,3 4-242,-9 1 0,4 7-67,2-1 1,-6 6-122,0-5 1,0 5-138,5-6 0,3 0-563,4-5 0,1-6 366,4 0 0,4-8-1943,-4 2 417,5-4-117,1-2 1345,7-7 0,-3-2-29,8-8 0,-7-2 209,7-4 1,-3 0-60,3-11 1,-2 4 393,-5-11 0,5-2 0,7-1 0</inkml:trace>
  <inkml:trace contextRef="#ctx0" brushRef="#br0" timeOffset="163">225 658 7917,'10'-8'1309,"5"6"-359,-3-4 0,5-1-271,6 1 1,4-2 193,8 3 0,1 3-106,5-4 1,1-2 379,4 2 1,2 1-1511,-8 5 1,6 0 132,-5 0 230,-1 0 0,-13 0 0,-2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0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8836,'17'0'1133,"1"0"0,1 0-867,4 0 0,4 0 344,8 0-388,-9 0 0,-1 0-146,-7 0 0,-1 0-196,0 0 0,-5 0-951,-1 0 0,-7 2 533,2 4 0,-4-3-1369,-2 9 1907,0 0 0,0 5 0,0 0 0</inkml:trace>
  <inkml:trace contextRef="#ctx0" brushRef="#br0" timeOffset="212">104 295 8099,'17'0'1236,"1"0"0,-1-2-622,0-4 0,6 2-179,0-7 1,0 7-594,-5-2 0,-1 4 40,0 2 0,0 0-116,1 0 1,-7 0-208,1 0 0,-8 2-593,1 4 0,-3 3-1006,-2 9 2040,0-1 0,-7 0 0,-3 1 0</inkml:trace>
  <inkml:trace contextRef="#ctx0" brushRef="#br0" timeOffset="391">329 398 8057,'0'10'-2,"2"0"471,3-5 189,5 5 1,7 7 13,1 1 0,-1-3-242,0-4 1,-1 5 222,-5-5 1,3 5-210,-9 1 0,1 0-44,-6 1 1,0-1-222,0 0 0,-2 2-293,-4 4 0,-3-3-81,-8 3 1,-1-4-1004,1-2 40,0 1 0,-1-3-93,1-4 252,0-3 1,-1-8 412,1 0 1,6-6-177,-1 1 762,1-17 0,-7 11 0,1-14 0</inkml:trace>
  <inkml:trace contextRef="#ctx0" brushRef="#br0" timeOffset="596">433 398 8043,'0'-17'1583,"0"6"-728,0-1 506,0 8-498,0-3 0,-8 8-340,-4 5 0,-5 4-341,-6 7 0,2 2 3,-8 4 0,6-1-372,-6 6 0,8-1-226,-2 2 0,4-4-543,1-8 1,3-5 353,4-1 0,3-5-1669,8 6 438,0-8 1442,0 3 0,13-14 391,5-5 0,3-11 0,-4-4 0</inkml:trace>
  <inkml:trace contextRef="#ctx0" brushRef="#br0" timeOffset="1039">848 18 8032,'11'-6'2904,"1"0"-2060,-9 1 169,5 5-60,-8 0 0,0 2 238,0 3-767,0 5 0,0 7-158,0 1 1,0-7-419,0 1 0,2-3-8,4 3 0,-2 1-164,7-7 0,1 5-228,5-5-53,0 0 1,1-6 41,-1 0 0,-6 0 141,1 0 0,-6 6-1710,5 0 983,-7-1 286,4 3 1,-10 2 328,-4 7 0,2-2 534,-7-3 0,1 3 0,-1-3 0,-5 3 0,14 2 0,-3 1 0,-3-7 0,2 1 0,0-7 612,6 7-342,0 0 1,6 5 730,0 0 1,2 0-214,-3 1 1,-1-7-52,8 1 0,-9-1-196,3 7 1,-2 1 22,2 4 1,-4-4-390,4 4 0,-6 2 29,-6-2 1,2 8-736,-8-2 0,-1 1 412,-10-1 0,4 2-803,-4-8 0,3 6 125,3-6 1,-6 0-1224,0-6 1382,0-7 1,6-2-563,-1-8 1200,1 0 0,0-8 0,-1-4 0,1-11 0,0-4 0</inkml:trace>
  <inkml:trace contextRef="#ctx0" brushRef="#br0" timeOffset="1199">796 606 8032,'17'0'460,"-6"0"173,1 0 0,-6 2-62,5 4 0,-5 3 103,6 8 0,-7-5 42,7 0 0,-1-1 255,7 6 1,-1 1-168,0-1-520,1 0 0,5 1-134,0-1 1,2-6-248,-2 1 0,-2-6-1065,8 5 1,-2-1 775,1 1 0,5-3-2647,-4-8 3033,-4 0 0,8 8 0,-7 1 0</inkml:trace>
  <inkml:trace contextRef="#ctx0" brushRef="#br0" timeOffset="1683">1972 606 7946,'-10'0'2858,"0"0"-2181,5 0 0,-3 2 482,-4 4-485,-3-4 0,5 5-155,-7-7-603,0 8 1,0-4-429,-1 7 1,1-5 403,0 6 1,-1-1-988,1 6 0,0-5 534,-1-1 0,3-5-973,4 6 838,-5-8 1,12 3-409,-7-7 1104,7 0 0,-4-7 0,8-3 0</inkml:trace>
  <inkml:trace contextRef="#ctx0" brushRef="#br0" timeOffset="1917">1833 295 7946,'0'-10'935,"2"2"-49,4 8-232,4 0 0,7 6-88,0 0 1,-5 13 137,-1-2 0,1 6-128,5 0 0,0 4 60,1 8 0,-7-6-265,1 0 0,-1-2-136,6 1 0,-1 3-215,-5-8 0,5 6 94,-5-6 0,5 0-788,1-6 0,0 1-184,1-1 0,-1 0-716,0 1 0,0-3 539,1-4 1035,7-3 0,-6 0 0,6 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4:5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8178,'9'-7'393,"1"-1"36,-4-3 0,1 1 0,7 4-154,-3-5 0,1 3 54,5 2 0,-5 4 157,-1 2 1,1 0-100,5 0 0,-5 8 107,-1 4 0,-5 5-59,5 6 0,-7-2-191,2 8 0,-4 0-31,-2 5 1,-10 3-127,-7 3 1,-2 0-264,-10 12 1,0-9-63,-5 8 0,-1-8-338,0 3 0,7-8 216,-1 3 0,2-13-205,-2-4 0,-2-5 78,8-2 0,0-2 32,6-3 0,0-4 30,-1-8 0,7 0-212,-1 0 408,1-8 1,-5-7-74,5-8 0,3-1-30,8 7 0,0 0 152,0 0 1,8-1-15,3 1 0,5 5 158,1 1 0,6 5-55,0-5 0,6 7 819,-6-2 1,8-2-438,-2 3 0,3-1 809,3 6 1,-6 0-168,-1 0 0,-4 0 98,4 0 0,-7 6-733,3-1 1,-11 9-326,-1-3 0,-7 5-360,7 1 1,-8 2 332,1 4 1,-3-2-2607,-2 8 2660,0-8 0,8 12 0,2-6 0</inkml:trace>
  <inkml:trace contextRef="#ctx0" brushRef="#br0" timeOffset="288">848 813 8070,'5'-17'415,"1"-1"1,6 1-82,-7 0 0,9 2 275,-3 3 0,3-3 409,-3 3-9,5 4-590,-7 1-404,1 7 1,-2 4 120,-8 7 1,0 1 61,0 11 0,0 2-52,0-2 0,0 6 58,0-6 1,-2 5 48,-4-5 1,4 1-219,-4-7 0,4-6-215,2 1 0,0-6-46,0 5 0,8-7-367,3 2 1,5-4 232,1-2 0,2-2-299,4-4 0,-3-4-798,3-7 0,-6 0 1457,-5 0 0,11-8 0,-4-2 0</inkml:trace>
  <inkml:trace contextRef="#ctx0" brushRef="#br0" timeOffset="446">1107 450 8070,'0'-10'1146,"0"1"-611,0 3-204,0 4 0,2-11 45,4 7 1,-3 0 414,9 6 0,-6 0-2171,5 0 559,-7 0 539,11 8 1,-7 1 281,4 9 0,11-1 0,-4 0 0</inkml:trace>
  <inkml:trace contextRef="#ctx0" brushRef="#br0" timeOffset="696">1401 882 8017,'11'0'1225,"1"0"1,-1-2-406,7-3 1,-1 3-269,0-4 0,3-2-23,3 2 0,-2 1-188,8 5 0,-6 0-90,5 0 1,-1 0-586,2 0 1,-2 0 308,-4 0 1,-9 0-995,3 0 0,-6 2 576,1 3 0,-2-1-838,-5 8 1,-3-7-495,4 7 592,-4-8 1183,-2 4 0,-15-8 0,-5 0 0</inkml:trace>
  <inkml:trace contextRef="#ctx0" brushRef="#br0" timeOffset="871">1695 778 8017,'-10'0'3057,"3"0"-2037,7 8 0,-6 2-296,0 7 1,-2 0-278,3 1 1,3-5-362,-4 4 0,-2-3 24,2 9 0,1-4 132,5-2 1,-6 3-1024,0 3 1,0-4-1492,6 4 0,0-10 796,0-1 1,0-6 1475,0 5 0,8-7 0,2 4 0</inkml:trace>
  <inkml:trace contextRef="#ctx0" brushRef="#br0" timeOffset="1067">2144 900 8679,'12'-12'1140,"0"0"0,-7 9 73,7-3 3,-8 4-413,3 2 0,-7 2-170,0 4 0,0-3-185,0 9 0,0 1-416,0 11 0,0-5-547,0 4 0,0 4-1849,0 2 2364,0 3 0,0 10 0,0 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 7949,'9'-8'1817,"-3"-4"1,4 9-163,1 8-1098,12 5 1,4 21-414,8-8 0,-8 2 27,-4-2 0,-4-2 294,-2 8 0,-2 0-103,-3 5 0,-4 3-485,-8 3 0,0 4-522,0 8 1,-8 6-874,-4-1 0,-3 7 762,-2-7 0,-1-5 756,1-6 0,0-7 0,0 3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1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7911,'-9'0'622,"1"0"0,22 0-715,3 0 1,-2 8-168,-3 4 260,-1 3 0,14 2 0,2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1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1228 7757,'-10'8'1435,"-5"2"0,11 5-1950,-7-4 0,5 5 515,-6-5 0,1-3 0,-6 0 0</inkml:trace>
  <inkml:trace contextRef="#ctx0" brushRef="#br0" timeOffset="678">623 1073 7787,'-15'-18'216,"3"1"1,5 0 372,7-1 0,0 1-336,0 0 0,0 0-301,0-1 42,0 1 1,0 0 57,0-1 0,0 7 156,0-1 1,-2 7 110,-4-7 0,4 6 215,-4-5-167,-3 7 1,-1-6-331,-7 5 1,5 3 206,1-4 0,5 4 184,-6 2 1,3-2-150,-3-4 0,-3 4-92,3-3 0,-3 3 14,-2 2 0,-1 5 201,1 1-275,0 8 0,-1-7-210,1 5 1,6 3 81,-1-3 1,3-3 86,-3 3 1,-1 5 10,7 6 1,-2 2 44,2-2 1,4 2 72,-3 4 0,3 4-186,2-4 1,0-4-96,0-2 0,7-4-95,5-2 1,-2-2-352,1-3 1,1-4 25,5-8 0,2 0 170,4 0 1,-2-8-240,8-4 0,-6-5 93,6-6 1,-2 2 14,2-8 0,1 6 243,-6-6 1,-1 8 32,-6-2 0,-2 4-163,-3 2 516,3 7-199,-13 2 584,13 8-403,-13 0-114,6 8 1,-8 9 823,0 12 1,0 4-286,0 1 1,0-1-50,0-4 1,0 9-141,0-3 1,6-2-8,0-5 0,1-7-417,-1 3 1,4-7-316,7-6 0,0-1-829,0-4 0,1-4 615,-1 3 0,6-10-555,0-7 1,6-9 1107,-6-2 0,8-8 0,-4 4 0</inkml:trace>
  <inkml:trace contextRef="#ctx0" brushRef="#br0" timeOffset="1219">1246 70 7814,'0'-18'312,"0"1"0,2 7 1274,3 5-1104,-3-5 1,14 8 76,-5-4 0,-1 4-132,1 2 1,1 0 544,5 0-665,0 0 1,1 0-100,-1 0 0,-5 0-535,-1 0-17,-7 8-51,11 2 1,-13 7 174,4 0 0,-6 3-247,-6 3 0,2-2 202,-7 8 1,-1-6-26,-5 5 1,6 1 37,-1 6 0,2 5 76,-1 1 1,3 1 38,8-2 0,0 4-50,0 8 0,0-6-49,0 1 1,2-1 150,4 5 0,-2 1 71,7 0 0,-1 0 67,1 0 1,5 2 265,-5 3 1,-1-3 16,1 4 1,-5-10-177,6-2 1,-8-2 634,1 2 1,-3 2-250,-2-7 1,0-3-103,0-9 1,0 2-263,0-8 1,-6 6-146,1-6 1,-7 0-73,6-6 1,-1-5-243,1-1 1,2-1-381,-7 1 317,7 5-1386,-12-14 947,7 5 1,-3-7-101,1 0 0,7-2 879,-2-3 0,-4-5 0,1-7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2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7903,'-10'-9'2119,"5"1"-1788,10 8 0,11-6-750,7 0 1,2 1 120,-2 5 0,-4 2-85,4 3 1,2 5 382,-2 7 0,8 8 0,-4 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7911,'-8'-17'0,"6"0"2,-4-1 0,4 7 0,2-1 369,0-1 0,0 3 223,0-1 1167,0 7-1137,0-4 1,-2 8-96,-3 0 0,-5 4-569,-7 7 1,-3 3-442,-3 15 0,4-2 481,-4 1 0,-4 13 0,0-5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5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35 465 7976,'-15'-7'3728,"3"-5"-4192,4 4 1,22 1 454,3 7 0,10-2 553,-4-4 0,8 2-332,-2-7 1,1 1-168,-1-1 1,2-5-524,-8 5 0,2 1 211,-2-2 1,-4 9-1638,4-3 1407,-4-4 1,-1 8-647,-1-3 246,-7-5 897,-3 0 0,-7-1 30,0-1-130,0 8 827,0-11-590,-7 13 1,-3 0 459,-7 8 1,-1 9-253,1 3 1,0 1 45,0 10 1,-1-6-86,1 6 1,0-1-75,-1 7 1,1 0-36,0-1 0,0 1-35,-1-1 1,3 1-115,3 0 1,3-7 68,3 1 0,4-8-323,-4 2 1,6-5-41,6-7 0,4 3-153,7-9 0,0 1 183,1-6 0,5-2 23,0-4 1,2-3 8,-2-8 1,-4-1 29,4 1 1,-4 5 330,-2 1 1,-5 1-127,0-1 1,-7 3 710,7 8-525,-8 0 1,3 10 288,-7 7 1,0 8-159,0 10 1,-2-1-108,-3 1 1,-5-1-90,-7 1 1,-1-1-202,1 1 0,0-2-244,0-4 1,-1-3 79,1-2-622,0-5 578,-1 6 0,7-16-188,-1-3 323,8-4 0,-5-12 138,3-7 1,4-2-52,-4-10 1,6 0 217,6-5 1,11-9-178,12-3 1,12 2-13,5-2 1,6 2-444,5-2 1,5-4-62,7 4 1,6-2 149,0 1 1,6-1 15,-7 8 0,9 0-108,-2 5 0,-4 1 166,-2-1 1,-10 8 236,-2 4 1,-9 4 340,-2 1 1,-2 9-233,-10 3 0,-7 4 327,-10 2 0,-4 2-142,-1 4 1,-9 3 16,-3 9 1,-6 5-85,-6 0 0,-11 8 178,-12-3 0,-4 5-363,-1 2 0,-1-1-157,1 1 1,-1-2 213,0-5 1,1 5-26,-1-4 0,8-4 221,4-2 1,6-4 89,5-2 24,5 1-303,7-9 61,0 7 1,13-14 30,5 3 0,10-3-61,1-2 0,10-7-272,1-5 1,2-3-316,-1-3 0,-7 1 242,1 0 1,-3 0-89,-9-1 0,1 1-110,-7 0-485,0-8 495,-7-2 1,-3-8-9,-7 1 1,-1-3 103,-5-3 0,-10 3 326,-7-3 1,-6-2-43,6 1 1,-7 7 422,1 5 1,4 2-348,2-2 0,-2 4 184,2 8 1,0 0-44,5-1 0,7 7 396,-1-1-45,9 8-21,-5-11-327,0 13 1,6-4-34,-4 12 1,6 4 382,6 7-225,-4 0-97,14 8 0,-13 2 73,9 8 0,-6 7 84,5 4 0,-1 10 203,1 1 1,5 3-85,-5-2 1,-3 7 82,-2 4 0,-4 4-299,-2-9 0,0 7-96,0-2 0,-8 4-256,-4-10 0,-9-5 153,-2-6 0,0-8-696,6-9 1,-6-9 183,0-2 1,0-7-65,5-6 0,1-3 291,0-8 0,0-2 63,-1-4 0,3-5 207,3-12 0,-1-4 413,7-8 1,0 1 74,6-1 0,8-3-219,4 3 1,3-1 606,2 13 0,8-1-362,4 7 1,2 0-281,-2 0 1,3 7-503,-3 4 1,4 4-550,1 2 0,-7 2-211,-4 4 0,-4 6-2753,-1 11 3732,-9 3 0,7 9 0,-7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1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7957,'0'-10'599,"0"-5"1,8 13-1,3-6-1001,5 0 1256,1 6 0,0-5-535,1 7 0,-7 7-1,1 5 0,-9 3-193,3 3 0,-2 5-19,2 0 0,-4 6-101,4-6 1,-5 5 90,-1-4 0,6 4-2,0-5 0,2-1 33,-3-11-206,5 4 0,7-7-12,1 4 0,-1-5-186,0-7 0,1 0-22,-1 0 0,6-7-320,0-5 0,8-9-554,-3-2 1,-3-8 1172,-1 2 0,2-3 0,1-3 0</inkml:trace>
  <inkml:trace contextRef="#ctx0" brushRef="#br0" timeOffset="693">1228 18 8615,'-8'-10'1941,"6"3"-2203,-13 7 1,5 0 0,-7 0 153,0 0 0,-2 6 168,-5-1 1,-2 9-197,-9-3 1,6 5 29,0 1 1,1 0 40,-7 1 1,6-7 199,0 1 1,8-3-177,-2 3 1,4 3 298,2-3 0,7-3-138,4 3 1,-1-6-1,1 5 1,0-5-20,6 5 1,0-5-7,0 6 1,2-7 36,4 7 1,3-6 12,9 5 1,1-5-130,4 5 1,-2-7 21,8 2 0,-6-2-537,6 2 0,-6-4 239,6 3 0,-8-1-717,2 2 0,2-4 977,-2 4 0,8-4 0,-5-2 0</inkml:trace>
  <inkml:trace contextRef="#ctx0" brushRef="#br0" timeOffset="997">1314 191 7931,'0'-12'192,"0"1"1,0 5 369,0-5 1,0 5-406,0-6 1,0 7 176,0-7 209,8 8 0,2-3-114,7 7 0,0 0-200,1 0 0,1 1 101,4 5-120,4-4-46,7 6 1,1-2-67,-1-1 1,7 1 94,-1-6 0,8 0-130,-2 0 0,2 0 87,-2 0 0,3 0-428,-9 0 0,8 0 81,-2 0 1,4 0-28,2 0 0,-2 0-62,-4 0 1,-4 0-135,-7 0 0,-1 0 76,1 0 0,-6 0 8,0 0 0,-10 2-48,-2 4 1,0-2 106,-5 7 0,-4-5-285,-3 5 1,-3 1-197,-2 5 758,0-7 0,0 5 0,0-5 0</inkml:trace>
  <inkml:trace contextRef="#ctx0" brushRef="#br0" timeOffset="1486">2940 156 7903,'10'-17'903,"-3"0"0,-5 0-353,4-1 0,4 7-270,7-1 0,-6 6 247,1-5 1,-1 7-326,7-4 1,-9 16-111,-3 4 0,-4 9 65,-2 2 0,0 6-93,0-6 0,0 5 16,0-4 0,0-1 88,0-6 0,2 0-122,4 0 1,-2-1-141,7-5 1,1 3-175,5-8 1,0-1-147,0-5 0,1 0-407,-1 0 0,6-5-479,0-1 1,0-10 1299,-5-1 0,-1 0 0,0-8 0</inkml:trace>
  <inkml:trace contextRef="#ctx0" brushRef="#br0" timeOffset="1863">3632 243 8262,'17'0'665,"0"0"0,6-6-380,0 0 1,6 1 197,-6 5 1,2-2-85,-2-4 0,-2 4 307,8-4 0,-8 4-233,2 2 1,2 0-265,-2 0 1,6 0-325,-6 0 1,6 0-399,-6 0 1,6 0 79,-6 0-21,0 8 0,-6-6-2458,1 4 1472,-9-4 1440,-1-2 0,-8 7 0,0 3 0</inkml:trace>
  <inkml:trace contextRef="#ctx0" brushRef="#br0" timeOffset="2054">4047 105 7877,'-18'0'1689,"1"0"0,6 0-1397,-1 0 262,8 0 178,-3 0 1,7 1-214,0 5 1,0-2 27,0 8 0,0-1-513,0 6 0,0 3 37,0 3 0,0-2-1079,0 8 1,0-6 625,0 5 1,0-6-999,0 1 1,0-4 326,0-2 0,5 0-624,1 1 1677,7-9 0,-3 7 0,7-7 0</inkml:trace>
  <inkml:trace contextRef="#ctx0" brushRef="#br0" timeOffset="2250">4583 122 7908,'0'-27'0,"0"8"1101,0 7 1,2 8-342,3-1 0,5 3 232,7 2 0,-5 0-356,-1 0 1,-7 7 288,2 5 0,2 5-542,-3 6 0,1 4-166,-6 8 1,-2 7-2250,-3 4 0,1-2 2032,-8 2 0,1 0 0,-7 6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0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8674,'0'-10'40,"0"3"161,0 7 804,0 0-826,-8 0 0,-1 0-9,-8 0 0,-1 11 13,1 1 0,0 7 31,-1-8 0,1 5 171,0 1 0,1 6-31,5 0 1,-3 2-109,9-2 0,1-4-162,10 5 0,3-1 162,9-6 1,6 10-584,5-10 0,4-2-42,2-3 1,5-8-284,0 2 1,6-4 1,-5-2 0,5 0 660,-6 0 0,1 7 0,-7 3 0</inkml:trace>
  <inkml:trace contextRef="#ctx0" brushRef="#br0" timeOffset="336">173 70 7998,'-11'-12'590,"-1"1"-563,8 7-24,-11-4 0,11 8 244,-8 0 1,7 0-54,-7 0 0,1 0 305,-7 0 0,7 8-130,-1 3 0,3 11 49,-3 1 0,-1 5 23,7-4 1,0 4-150,6-5 1,0 8-210,0-2 1,0-2-152,0 2 1,8-6-281,3 6 1,7-8 269,5 2 1,-2-6-1175,8-5 1,0 1 124,5-7 1127,1 0 0,15 1 0,3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17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693 467 8123,'0'-17'186,"0"0"0,5-1 82,1 1 0,0 6 811,-6-1 750,0 8-1269,0-11 1,-8 15-55,-3 0 0,-5 9-373,-1 15 0,-6-3-8,0 7 0,0 3-170,6 10 0,-1-5 143,1 4 0,6-3-90,-1-2 0,8-3-187,-2-3 1,12 2-210,6-8 0,3 0 89,2-6 1,8-5-82,4-1 0,4-7 117,1 2 0,1-4 96,0-2 0,3-2-218,-3-4 1,1 2 52,-13-7 1,6 5-44,-6-6 1,-6 9-631,-5-3-227,-1-4 428,-1 8 804,-2-13 0,-8 5 0,-8-7 0,-2 0 0</inkml:trace>
  <inkml:trace contextRef="#ctx0" brushRef="#br0" timeOffset="140">918 623 8123,'-18'-25'0,"7"6"22,-1-4 1,3 3 290,-3 3 88,-3 0 0,11 1 807,-8 5-577,8 3 1,-5 10-200,3 4 1,2 5-138,-7 13 1,5-3-159,-6 8 0,9 1-228,-3 11 1,-2 3-241,2 8 0,1-6-592,5 0 0,-6-2 579,0 2 344,0 4 0,6-13 0,0 5 0</inkml:trace>
  <inkml:trace contextRef="#ctx0" brushRef="#br0" timeOffset="537">70 485 8123,'-17'-25'0,"0"0"142,-1-4 0,9-2 318,3 8 0,4 0-45,2 6 1,2-6-177,4 0 0,5-1-153,12 7 0,12 0 112,11 0 0,8-1-182,9 1 0,2 2-123,16 3 1,2 4 34,9 8 1,-4 4-181,5 8 0,-7 7 122,-5 16 1,-4 1 125,-8 4 0,-8 5 51,-3 7 0,-12-1 141,-6 1 1,-11 0-85,-6 0 1,-11 6 224,-6-1 1,-12 9-48,-6-3 1,-13-3-124,-9-3 0,-1-3-76,-5-2 0,-4-6-132,-2 0 1,-6-9 63,-6-3 0,-2-1 49,-3-10 0,-8-8-146,8-9 1,-9-4 7,9-2 1,-2-15 86,1-8 0,-1-16-237,7-7 0,6-13-73,6-11 0,8-8 54,17 32 1,2-1 0,-10-43 12,16 41 1,3 0 0,-2-47-805,6-2 0,22 6 1034,13 11 0,7-2 0,16 8 0,8 2 0,5 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35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329 312 13375,'-9'17'329,"-7"-5"-115,5-1 0,-5 1-42,-1 5 0,0 0 0,-2 2-62,-5 5 1,5-3-163,-4 7 0,-2-4-71,2 4 0,0-6 113,6 1 1,0-4-112,-1-2 1,3-5-230,3-1 129,5-7-879,7 11 785,0-13 1,2 6 38,3-8 0,-1 2 171,8 4 195,-1-4 0,7 7-35,-1-3 1,-6-2 217,1 7 0,-8-5-31,1 6 1,3-1 79,-2 6 82,0 1 1,-6 1-114,0 4 1,0-4 90,0 4 1,0-4-67,0-1 1,0-1-100,0 0 1,-2-1-48,-4-5 0,4 5-37,-4-5 0,2 3-568,-1-3 328,3 5-1554,-6-15 811,8 7-1379,0-8 1249,0 0 0,0-8-95,0-3 0,2-6 334,4-6 741,-4-4 0,13-8 0,-5 0 0</inkml:trace>
  <inkml:trace contextRef="#ctx0" brushRef="#br0" timeOffset="483">502 416 8011,'10'0'2461,"-3"0"-1926,-7 0-253,0 7 0,0-3-85,0 8 1,0-7-103,0 7 1,0-6-730,0 5 587,0 1 1,0 5-403,0 0 0,0 1 194,0-1 0,0 0 24,0 0 0,0 1 91,0-1 1,2 2 142,4 4 1,-4-3 11,4 3 1,-4 2 295,-2-2 1,2 0 27,3-6 1,-3 0-109,4 1 0,-2-1 6,2 0 1,-4-5 36,3-1-107,-3 1-68,-2 5 0,0 0-7,0 1 0,0-7-63,0 1 0,-5-7-147,-1 7 0,-8-8-29,3 2 0,-5-4 56,-1-2 1,-2 0-101,-4 0 140,4 0 0,-6 0 23,7 0 0,7 0-56,-1 0-9,8 0-75,-3-8 1,9 6-614,3-4 702,5 4 1,7 2-16,1 0 1,5 2 250,0 4 0,-6-2-109,-5 7 0,-1-5 99,6 6 0,-5-9 14,-1 3 1,-5 2 155,6-2 1,-8 1-265,1-1-377,5-4 1,-6 6-479,7-8 1,-5-2 390,6-4 1,-1-6-1058,6-11 1468,1-3 0,7-17 0,2-1 0</inkml:trace>
  <inkml:trace contextRef="#ctx0" brushRef="#br0" timeOffset="629">1142 710 7971,'15'17'-209,"-3"0"1,-4 0 1395,-8 1-720,0-1 0,-2 0-35,-4 1 0,2-9-243,-8-3 0,7 2-150,-7-3-792,8 1 1,-3-8 435,7-4 1,0-5 316,0-12 0,7-4 0,3-8 0</inkml:trace>
  <inkml:trace contextRef="#ctx0" brushRef="#br0" timeOffset="912">1401 1 7959,'-9'0'358,"-1"0"-143,4 0 829,4 0-667,-5 0 1,1 1-120,0 5-132,0-4 1,8 6-109,4-8 26,-4 8 0,12-5-167,-9 9 0,7-6-9,-6 5 1,5-5 138,-5 5 0,5 1-59,-5 5 0,6 3 50,-7 3 1,7 5-18,-6 13 1,5 5 23,-5 11 0,0 7 6,-6 11 1,0 17-282,0-41 0,0 2 0,0 5 0,0 1 183,0 1 0,0 1 0,0 6 0,0 1 87,1 3 0,-2 2 0,-6 10 0,-2 1 0,0-1 0,-1 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37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3320 7923,'-2'-15'-452,"-4"4"1213,4 3-150,-5 0-218,-1 6-89,6-5 24,-6 7 67,8 0-40,0 0 1,0 7-180,0 5 0,0 5 11,0 6 1,6 4-15,0 8 1,1-1-70,-1 1 0,2-3-61,3-3 0,5 0-186,-5-12 0,5 3 30,1-15 1,0 7-175,1-6 0,-1-4 166,0-14 0,0-1-62,1-16 0,-7 0 470,1-6 0,-8-5-130,1 0 0,-3-1 57,-2 7 1,-7-1-44,-5 1 0,-5 7 63,-6 4 0,4 3-103,-5 3 0,-1 6-216,2-1 1,-5 8-107,5-2 1,0 6-377,5 6 1,1 2-361,0 3 1,1 5-129,5-5-265,3 5 1320,8 1 0,15-7 0,5-3 0</inkml:trace>
  <inkml:trace contextRef="#ctx0" brushRef="#br0" timeOffset="836">208 3424 7896,'-10'-7'0,"-5"-3"0,13-7-236,-4-1 0,6 7 71,6-1 1,3-1 103,9-10 1,7 4-164,3-5 1,11 5 32,1 2 1,8-2 106,-2-4 1,6 3 83,6-3 0,-2 2-67,7-2 0,-5 4 95,5-4 0,0-4-95,7-2 0,-5 2 128,4-1 1,4-3-246,14-10 1,-41 20 0,2-2 186,0-2 1,2-2 0,4-2 0,1-1 49,3-2 0,0 0 0,1 2 0,1-1-99,0-1 1,1 0-1,2 1 1,1-1-195,-1-2 0,0-1 0,2 0 0,-1 1 286,-1-1 0,1 1 1,1-1-1,1 2-20,2 1 0,2 1 0,-2-2 0,0 1 59,-1 3 1,-1 0 0,2-3-1,0-1-331,-1 1 0,-1 0 0,1 1 0,0 1 271,0-2 1,-1 0-1,-2 4 1,-1 1-16,-6-2 1,1 0 0,4 2 0,1 0-186,-3 1 0,1 0 0,1 0 1,1 0 150,-2 1 0,-1-2 1,1 1-1,-1-1 43,1-2 1,-1 0-1,1-1 1,1-1-53,1-4 0,1 0 1,-3 3-1,1 1 67,1-1 1,1 1-1,-3 0 1,-1 0-3,-2 0 0,-1-1 0,2-2 1,-1 0 2,-3 2 0,0 1 0,0 1 0,-1 0 9,-2 2 1,0-1-1,-1 0 1,0 0 10,-2 3 0,0 0 0,-2-2 0,-2 1 19,36-20 1,-1 5 182,-10 2 0,-5 5-246,-13 6 1,-8 4 300,-4 8 1,-11 2-721,-6 3 1277,-11-3-894,-5 5 761,-7 1-670,-7 1 0,-3 8 280,-7 0 0,0 0-193,-1 0 0,7 0-55,-1 0 1,1 2 152,-7 4 0,7 3-79,-1 9 1,9-1-137,-3 0 0,-2 6 12,2 0 1,1 8-33,5-2 1,1-4-94,5-2 0,-2 0 70,8-6 0,-1 2-94,6-13 1,3 0 70,3-6 1,-2-8-23,8-3 1,-1-12 93,7-6 1,0-6 110,-1-5 1,-1-2-82,-4-4 1,-4 3 126,-8 9 0,-7-1 38,-5 1 0,-3 1 178,-2 4 0,-7 4-359,-5 8 0,-9 1 115,-2 5 0,-6 3-723,6 8 0,-6 4 128,6 8 1,-6 1-518,6 16 941,0 0 0,6 5 0,0 1 0</inkml:trace>
  <inkml:trace contextRef="#ctx0" brushRef="#br0" timeOffset="1836">6174 225 7887,'9'-17'0,"7"-1"0,-7 9-132,9 3 1,1 4-269,4 2 0,4 0 333,7 0 1,1 2 288,-1 4 1,9 3-221,3 9 1,10 5-76,1 0 1,14 0 194,-2-6 0,6 2-324,0 4 0,10-3 144,7 3 1,0 2 75,-5-2 0,5 2-27,0-2 0,-42-13 0,0 1-7,-1 3 0,0 1 1,1-4-1,0 1 3,-1 2 0,0 1 0,2-1 1,0 0 38,-2 3 1,0 1 0,2-1-1,0 1 47,1-1 0,0 0 0,-1 0 0,1-1-29,0-2 0,0 1 1,0 4-1,0 0-230,-1-2 0,2 1 0,1 2 0,1 0 259,-1 0 0,2 0 0,5-1 0,1 1-44,-2 3 1,1 0 0,1-3-1,1 0-9,-3 3 0,1 0 0,0 0 0,1-1-16,1 0 0,0 2 0,4 3 0,1 0-6,1-4 0,0 0 1,6 4-1,0-1-315,-3-2 0,0-1 0,1 1 0,0 1 330,2 1 0,0 0 0,-1 0 0,0-2-19,1-1 0,0 0 1,4 5-1,-1 0 13,-3-2 1,0 0 0,7 2-1,0 0 28,-4-2 1,-1 0 0,2 2 0,-2 1-21,-5 0 1,0 0-1,9 1 1,1-1 1,-4 1 0,0-2 0,4-1 1,-1 0-2,-2 1 0,-2 2 1,0-1-1,0-1 2,-3-2 0,2 0 0,6 5 1,1 0-6,-2-5 1,-1-1 0,2 4 0,0 0 0,-7 0 1,-1 0 0,5-2 0,0 0-19,-4 1 1,0 1-1,6-1 1,1-2 14,-4 0 0,0 0 0,-1-3 1,0 0-64,-2 0 1,-1 0 0,0-3 0,-2-1 26,1 1 1,-1 0 0,-1-2 0,0 0-185,-8 0 1,1-1 0,1 0 0,0 1 199,-4-1 1,-1 0 0,1-2-1,-1-1-2,-7 1 0,-2-1 0,-1-3 0,-2-1 8,33 13 0,-6-4 301,-12-2 0,-5 1-295,-12-1 1,-6-5 598,-11-1 0,-4-5-553,-8 5 1061,-7-7-944,-2 4 0,-16-8 134,-4 0 1,-3 0-255,-2 0 0,-6 0-40,0 0 1,-8 0 39,2 0 1,-6 0 1,-5 0 1,4 0-4,-5 0 0,5 0 210,1 0 1,1 0 12,-1 0 0,6 2 22,0 4 1,8 3-192,-2 9 1,10-1-119,1 0 1,8 6-5,-1 0 0,3 6 111,2-6 1,9 0-180,9-6 1,1 1 17,10-1 1,1-7-129,11-5 1,3-5-12,8-5 1,0-5-4,-1-7 0,1-10 155,0-8 0,-2 1-1,-4-7 1,-3-1 162,-9 2 0,-7-3-114,-4 3 0,-6 4 283,-5-5 1,-4 5-74,-8 1 1,-2 8-265,-4 4 0,-6 4-91,-11 2 1,-5 7-189,-13 4 0,-3 6 116,-8 6 0,0 11-77,0 12 1,-5 10-31,-1 1 84,0 8 0,7-4 0,-1 8 1</inkml:trace>
  <inkml:trace contextRef="#ctx0" brushRef="#br0" timeOffset="2699">15356 3580 7874,'0'-17'0,"0"-1"-335,0 1 351,0 0 0,0 5 655,0 1-602,0 7 1,2-4-201,4 8 1,-4 8-40,4 3 1,-4 5 138,-2 1 1,0 2-63,0 4 1,0 4 98,0 8 0,0 1 0,0 5 0,-2 3-8,-4 8 1,-4 7 105,-7 5 1,-2 9-93,-4 2 1,2 7-301,-8-1 1,0 5 281,-6 7 1,6-3 16,15-41 0,0 0 0,0-1 0,-1 0-11,-2 1 1,-1 0 0,4 2 0,-1 0 5,1-2 1,0 0 0,2 1 0,1 2 133,-4-1 0,1 1 0,0 4 1,-1 0-81,-2 1 0,-1 1 0,-2 2 0,0-1-68,0 2 0,0-1 0,-3 0 0,0-1 18,2-1 1,1 0 0,-3 1 0,-2 1-226,2-3 0,0 1 0,2 1 0,0-1 282,0 0 1,1 0-1,2 0 1,0 1-36,1-4 1,-1-1-1,1 4 1,0 0-25,-1-4 1,1 1-1,2 3 1,1-1 20,0-2 0,-1 0 0,2-1 0,0 0-168,-2-5 0,1 0 0,-2 1 0,1-1 104,-8 44 1,10-44-1,1 0-81,-11 43 1,4-2 52,-4-9 1,-2 2-185,2-9 0,0 1 25,5-5 1,-5-7 121,0 0 1,-2-5 149,2 5 1,2-7-132,-8 2 1,8-4 368,-2-2 0,-2-3-374,2-2 0,0 1 446,6-8 0,1-2-465,5-9 0,-3 2 150,8-8 1,1-6-621,5-5 631,0-8 0,2 1-56,3-10 0,-1-7 0,8-11 0,-3 2 0,3-8 0,3 0 16,-3-5 0,-5 5 82,-1 0 0,2 8 218,-2-2 1,-1 4 646,-5 1 175,0 9-738,-7 1 0,-3 10-256,-7 4 1,5 11 61,1 12 1,5 5-124,-5 7 0,1 9-68,-2 7 0,5 1-163,7-6 0,-6-6-27,0 0 1,2-2-127,10 2 1,4-5-34,7-12 1,0 1 99,1-7 0,1-7 43,4-10 1,-2-4 24,8-2 1,-6-8 188,6-4 1,-2-13 107,1-9 0,3-3 204,-8-9 1,-5 6-28,-7-6 0,-7-4 165,2-2 0,-4-4-208,-2 10 0,-8-4-104,-4-2 1,-5 8-165,-6 4 1,-10 3 147,-7 3 0,-10 7-969,-2 4 1,-7-1 823,-11 7 0,-14-4 0,-5 11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41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15218 3148 7828,'17'-17'-958,"0"-1"949,-7 9 274,-2-6 62,-8 13 346,0-6-378,0 8-192,0 0 1,-8 2-5,-3 4 0,-5 3-73,-1 8 0,-6 1-87,0-1 0,-8 0 57,2 1 0,0 1-80,-5 4 0,3-2 24,-9 8 0,-3-6-41,3 6 0,-10 0 39,-2 5 1,-2 1 36,-9-1 1,-4 9-422,-14 3 1,-2 6 377,35-24 1,-2 1 0,4-1 0,-2 0 109,-3 3 1,-1 1-1,-2 0 1,0 0-325,-6 2 0,-1 1 1,-2 1-1,1 1 328,2-2 0,-1-1 1,-2 3-1,1-1-30,4-4 0,1 0 0,-3 2 1,1 1 17,-2 2 0,1 1 0,-4-3 0,1 1-29,-1 1 1,1 1-1,2-3 1,1 1 3,2-2 0,1 1 0,-1 0 0,0-1-9,-2 1 1,-1-1-1,-2 1 1,-1-1-38,1 1 0,0 0 0,-1-3 0,1-1 5,2 0 1,1 1 0,-4 3-1,-1 0 24,-1 2 0,-1 1 1,0-1-1,-2 1 77,0-4 0,0 1 1,2 0-1,1 1-47,0 1 0,0 1 0,-1-2 0,1 1 35,-3 3 0,0 0 1,-3-2-1,0-1-32,-1 3 0,1 1 0,3-1 0,0 1-13,3 2 1,0 0 0,0-2 0,-1-1 0,-2 1 0,0-1 0,3-4 1,1 1-46,1 0 1,1 1 0,2-5-1,1-1-7,2 0 0,1-1 1,-2 1-1,1 0 26,3 2 1,0 1 0,0-4-1,1-1-114,1-1 0,2 0 0,2-2 0,2 0 112,0-1 0,1 0 0,-40 24 55,5-4 0,4-4-20,8-7 0,8-7 7,3 1 0,6-8-35,6 2 1,10-5 626,7-7-1231,8 5 1296,3-14-1613,11 5 1072,14-7 0,11-7 0,9-3 1</inkml:trace>
  <inkml:trace contextRef="#ctx0" brushRef="#br0" timeOffset="351">8595 6953 7828,'-29'5'298,"0"1"1,2 0-397,-2-6 1,-1 0-290,7 0 0,-1 0 612,7 0 1,0 0 127,0 0-281,-1 0 0,1 6-71,0-1 1,-1 9 159,1-3 0,2 10-42,3 3 0,-7 12 46,7-1 1,-7 11-137,8 0 0,1 4 25,-1 2 1,5 5-264,-6 1 1,8-2 82,-1-10 0,3-10 84,2-7 1,2-10-10,3-1 1,11-9-151,7-9 1,13-13 155,-1-4 0,5-20 44,1-3 1,1-14 48,4-4 1,-4-11 185,-7 6 0,-8-7 206,-4 13 0,-4-7-185,-2 7 1,-7 1 1,-4 10 1,-6-2-143,-6 8 1,-6-1-4,-11 7 0,-2 9-173,-3 7 0,-11 9-328,5 9 0,-11 2-52,5 3 1,-6 7-950,6 11 1390,-1-4 0,7 14 0,-1-6 0</inkml:trace>
  <inkml:trace contextRef="#ctx0" brushRef="#br0" timeOffset="1251">8612 7160 7836,'-17'-8'-34,"7"-1"-243,-5-9-285,13 1 413,2 8 0,11-5 227,12 8 0,-2 1-88,8 5 1,2 0-78,9 0 0,-1 2 18,7 3 0,-2 3 77,2 3 1,4 7-65,-4-1 0,6 0 108,6 6 0,1-3-74,5-3 0,5 0 105,0 1 1,0-1-104,6 0 0,2 0 15,-2 1 1,6-1 44,-6 0 1,5 1-38,-5-1 1,6 6 79,-6 0 1,6 2-299,-6-2 0,5 2 219,-5 4 0,6 2 4,-6-8 1,8 7 1,-3-1 1,5 2 31,1-2 1,-5 3-28,0-3 0,5 4 31,6 1 1,2-5-92,-1 0 1,-3 0 17,-41-12 1,0 1 0,-1-1 0,0 0 25,1 0 1,0 1 0,1-1 0,0 0-1,42 18 1,-45-18-1,0 0 20,46 18 1,-5-2-3,4-4 0,-3 3 101,-3-3 1,-1 4-117,-5 1 1,3-1 194,-8-4 0,6 3-44,-6-3 1,-2-2 1,-10 2 1,4-6 18,-3 6 1,-5-8 64,-1 2 1,-4 2-116,-3-2 0,-6 0-11,-5-6 0,-3 1-149,-3-1 0,-7 0 193,-4 1 0,-4-9-309,-1-3 339,-1 4 0,-6-9-187,1 5 0,-8-6-124,2-6 1,-5-3-184,-1-8 0,0-3-272,0-3 0,0-4 27,0-7 552,0-1 0,-7 1 0,-3-1 0</inkml:trace>
  <inkml:trace contextRef="#ctx0" brushRef="#br0" timeOffset="2324">6416 87 7844,'-8'-17'474,"6"0"-542,-4-1-136,4 1-416,2 7 375,0 3 1,8 7 223,4 0 0,3 5-95,2 1 0,6 8 8,0-3 1,6 5 30,-6 1 1,6 0 75,-6 0 1,0 8 34,-5 4 0,5 6-112,0 5 0,0-1 181,-6 7 1,0 0-41,1 6 0,5 5 61,0 1 0,0 5-17,-6-5 1,6 7-25,0-1 0,6 3-38,-6 2 1,6 0 3,-6 1 1,6 1-254,-6 4 0,8-2 222,-3 7 0,5 1 23,2 6 1,-7-7-12,1 1 1,0 5-12,6 7 1,-1-1 42,1-6 0,-1 3-336,1 3 0,0-4 309,-1 5 1,-1 1-11,-4-2 1,-13-43 0,0 0 3,13 43 0,-13-44 0,1 0 3,0 1 0,0 0 1,16 42 24,-18-43 1,-1 2 0,2-2 0,1 0-25,11 44 1,-14-42-1,-1 0 39,2-1 0,-1 0 1,9 47-10,-8-47 0,-1 0 0,9 47-15,-8-47 0,-1 0 1,-3 1-1,1 0-3,17 42 0,-18-42 0,1 0 4,2-1 0,1 0 0,8 47-14,-9-47 1,1 0-1,11 47-9,-11-47 0,-1 0 0,2-1 0,-1 0-53,8 44 1,8-1 65,-17-42 0,1 0 1,12 43-56,-13-43 1,0 0 0,9 41 2,6 2 0,-8 3-6,2-3 0,-3 0 25,-3-6 0,0 1-8,1-1 1,-1 1 45,0-1 1,0 1 7,1-1 0,-7-5-66,1 0 0,-1-8 90,7 2 1,-7-4 74,1-2 1,-3 0-135,3 0 1,3-5-5,-3-1 1,1-7 37,-1 1 0,3-3-14,-3-2 1,-3-8 135,3-3 0,-7-1-343,7-5 0,-6 1 75,5-13 1,-5-2-397,6-9-470,-9 3 961,5-13 0,0-10 0,1-11 0</inkml:trace>
  <inkml:trace contextRef="#ctx0" brushRef="#br0" timeOffset="3516">8335 7540 8015,'-2'-17'-719,"-3"0"528,3 0 0,-8 1 76,4 5 1,4-5 138,-3 5 1,1-3 22,-2 3 1,4-5-30,-4 5 0,4 1 14,2-1 1,0 5 162,0-5-91,0 7 0,-5-6 77,-1 4 23,0 4-206,-2-5 0,-1 9 56,-8 3 0,-3 5 24,-3 7 0,2 1-17,-8-1 0,0 6-68,-5 0 0,-3 8 80,-3-2-275,4 3 102,-14 3 1,5 5 83,-7 0 1,-1 3-14,-5-3 1,2 2 15,-7 4 0,1 4 11,-1-3 0,-4 8-180,3 3 0,-9 0 184,-2-7 0,-1 7 168,1 0 0,4 5-55,-4-5 1,-2 5-55,2-5 1,34-26-1,1 1-45,-35 31 1,34-28 0,0 1-8,0 0 1,1 1-1,-2-1 1,-1 0 2,0-2 1,0 0-711,3-1 1,1 1 714,-3-1 0,-1 1 1,5 0-1,0 1-36,-2 2 1,-1-1 0,-4-1 0,0-1-92,1 2 0,1 1 0,0-1 1,0-1 112,-1 1 1,1 1 0,2 0 0,0 1 2,-5 1 0,-1 1 1,3-3-1,0 0 2,1-3 0,0 0 0,-1-1 0,1 1 9,0-1 0,0 1 0,-3 2 0,-1 1 1,1-1 0,0 1 0,0 0 0,0 1 6,3-2 0,-1 1 0,1-3 1,0 1-14,0 1 0,0 1 1,-1 0-1,1 0 2,0 0 0,0-1 1,0-2-1,1 0 2,2-3 1,-1-1 0,0 0 0,0-1-24,-34 34 1,36-31 0,1-1 10,-37 26 0,10 5 0,-5-5 0,7-6-77,0-6 0,3-2-66,8 2 0,2-9 177,4-8 0,4-8-179,7 2 1,1-4 380,-1-2 1,8-7-581,4-4 1,4-4 278,2-2 1,7-8 61,4-4 0,-1-9 159,1-2 1,0-6-160,6 6 0,2-2 0,4 2 0,-4 4-89,3-4 0,-3 10 47,-2 1 390,-7 0 1,-3 1-37,-7-1 0,-1 9 81,1-3 0,0 4 47,0 2-115,-1 0-165,1 0 1,2 2-28,3 4 1,-1-3-7,7 9 0,-6-1-170,7 7 0,-7 1 49,6 4 1,1 4-91,5 7 1,0 9 24,0 3 0,1 0-93,5 6 0,4-6-16,7 6 1,0-2-23,1-10 1,-1 1 150,0-7 1,6-7-20,0-4 1,6-11-33,-6-7 1,8-5 34,-2-5 1,-2-13-20,2-11 1,-8-9 12,2-2 1,-4-14 257,-2 2 0,-7-9 128,-4 3 0,-4 0 139,-2 6 0,-8-5-198,-4-1 1,-11 0-2,-5 7 0,-5 1-160,-2 3 0,-5 7 91,0 11 1,-7 6-709,7 12 0,-8 3 182,2 8 330,-4 0 0,6 0 0,2 0 0</inkml:trace>
  <inkml:trace contextRef="#ctx0" brushRef="#br0" timeOffset="4446">519 5050 7987,'-35'-78'-310,"-3"1"-39,3 7 1,-1 3 79,13 4 1,-6 1 268,6 5 0,-6 1 0,6-7 0,0 7 0,6-2 0,-1 4 0,1 3 0,0-1 0,-1 0 0,1 6-187,0 0 1,0 7 222,-1-1 1,7 3 73,-1 3 1,6 1 12,-5 4 0,5-2-66,-5 8 1,7-5 29,-2 5 1,4-1-12,2 7 0,0 0 130,0 0-84,0-1-249,0 1 215,0 7-88,0 3 127,8 7-76,1 0 0,9 7-53,-1 5 1,-2 3-2,-3 3 0,5 1-33,0 4 0,1-2 58,5 8 1,-4 0 24,-2 5 1,6 3-25,0 3 1,6-2-2,-6 9 0,8-1 3,-2 6 0,-2-1 5,2 1 0,-1 8-31,7 3 1,-6 7-107,0 4 0,-3-6 80,3 7 1,4 0-215,-4 11 0,-2-5 229,2-1 0,-1 1 43,7 6 0,-2 5-9,-5 0 0,-11-43 1,-1 0 10,13 43 1,-13-42 0,1 0 34,0-1 1,0 0-1,0 2 1,-1 0-20,-2 1 1,1 0 0,0 2 0,0 1 69,-3 0 1,-1 0 0,4 1 0,-1-1-22,-2 0 1,-1 0 0,4-2 0,-1 1-251,-2 4 0,-1 0 1,4-4-1,1 1 177,-1 3 1,-1-1 0,-1-2 0,1 0 30,0 2 0,0 1 0,-2 0 0,0 0-96,2 2 1,0 1-1,0-2 1,1 1 24,2-2 0,1-1 0,-4 0 1,1-1-47,-1-1 0,0 0 1,1-1-1,-1 0 47,4 3 1,-1 1 0,-2-3 0,-1-1-10,0 4 0,0 0 1,1-6-1,-1-1 6,3 4 1,1 0-1,-1-4 1,0 0 12,1 3 1,-1 1-1,0 0 1,-1 0-1,-2-3 1,1 0 0,1 4-1,0 1 1,-1-5 0,-1 0 0,2 2 0,1-1 25,0-1 0,0 0 0,-2-1 0,-1 0-21,1-2 0,-1 0 1,0 5-1,1-1 1,2 0 1,0-2-1,-2 0 1,-1 0 2,1-2 1,-1 0 0,13 43-2,-13-43 1,1 0 0,15 44 37,-18-44 0,-1 0-37,20 41-1,-12 4 0,6-2 104,-7 0 1,-1 3-92,0-3 0,-1-4 10,-5 4 0,3-5 73,-9-6 1,7 1-39,-6-7 1,1 0-16,-1-6 0,-2 0 1,8 1 1,-7-7-99,7 0 105,-8-7 83,11 4 1,-11-8-230,7-1 0,-5-6 340,6-5 0,-3 2-442,3-1 0,3-7 343,-3-5 0,3-6-628,2 6 0,8-10 566,4-2 1,4 1-1,1-9 1</inkml:trace>
  <inkml:trace contextRef="#ctx0" brushRef="#br0" timeOffset="5598">3061 11812 7916,'-10'-8'0,"-5"1"-121,3-5 1,5 2-235,1 5 0,2 3 298,-2-4 1,4 2 463,-3-2-542,10 4 94,13-5 1,3 1-10,8 0 1,1-5-1,11 5 0,3-8-6,8 3 1,0 1 4,0-1 1,7-1 17,5-5 1,1 0-19,-2-1 1,10 1 52,-4 0 1,6-1-248,0 1 0,2 0 340,4 0 1,0-6-71,-1-1 0,1-4 12,11 5 0,-3-6 10,-3 6 0,6-2 111,1 2 1,3 2-342,-47 6 1,0 1 0,-1 2 0,2 1 204,4-4 1,1 1 0,-1 2 0,0 1-39,0-3 0,1-1 0,2 1 0,0-1 24,3-2 0,1 0 1,-2-1-1,1 1-3,-3 0 0,1-1 0,7 1 0,1 0-11,-3-1 0,1 1 0,4 0 0,0 0-5,-4-1 1,-1 1 0,3 0 0,0-1 2,-2 1 0,-1 0 0,4 0 0,1-1-248,-2 1 0,0 0 1,0 2-1,-1 1 251,1-1 0,1 1 0,-2 0 1,0-1 4,1-2 0,1 0 0,2-3 0,0 1 0,-5 2 0,-1 0 1,6-5-1,0-1 3,-5 6 0,-1 0 1,1-2-1,1-1 0,1 3 1,0 0 0,0-3 0,-1-1 14,1 1 0,1 0 1,-2 0-1,0 0 41,-1 3 0,-1-1 1,-1-2-1,1 0-23,3 0 1,1 0-1,-4-2 1,0 1 4,4 1 1,-1 0-1,-3 2 1,-1-1 11,1-1 1,1 0 0,0 1 0,0 2-28,0-1 1,-1 1 0,4-3-1,-1 0-29,-3 0 1,1-1 0,2 0 0,0 0 5,-2 1 0,-1 0 0,1 1 0,1-1-5,-2-3 1,1 0 0,-2 3 0,0 0-21,5-3 0,-1 0 1,-3 2-1,-1 1-63,2-3 0,-1 0 0,-2 3 0,-1 0-129,-2-3 0,-1 0 0,2 3 0,-1-1 197,-3-2 0,0 0 0,-1 4 1,-1 2 75,-3-1 0,-2 1 0,0 0 0,-1 0-133,39-12 0,6 2 93,1-2 1,-3 8 5,-9-2 0,1 2 13,-7-2 1,4 3-51,-10-3 1,8 4 284,-14 2 0,6 1-313,-11 5 1,2-4-17,-3 3 0,-9-3 536,4-3 1,-11 7-504,-1-1 1,-4 1 559,-1-7 0,-2 7-456,-4-1 1,-5 3 419,-6-3 1,-1-1-357,0 7 1,-5-5 420,-1 5-294,-7-8 0,6 7-108,-4-5 1,-4 3 22,3 3 1,-3 2 117,-2-8 16,0 9-76,0-13-203,0 7 12,0-1-317,0-5 203,0 13 0,0-8-359,0 4 336,0 4 1,0-7 55,0 3 109,0 4 1,2-8 6,4 5 0,-4 1 291,4-8-62,-4 8 322,-2-11-567,7 5 0,-5-1-233,4-1-804,4 9 964,-9-5 0,15 23 0,-7 4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48.73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139 87 8466,'0'-10'-762,"0"3"1,-2 1 974,-4 0-369,4 0 268,-5-1-116,7 5 146,0-14 3,0 14-26,0-13 4,0 13-271,0-6 186,-8 8 1,4 0-46,-7 0 76,7 8 262,-12-6-235,14 13-48,-5-13 0,7 8 13,0-4 0,0 3 18,0 9 0,0-1-1,0 0 0,0 10-9,0 8 0,6 1-233,-1 10 0,7 8-40,-6 10 204,7 10 0,-11 21 0,2-43 0,0 1 0</inkml:trace>
  <inkml:trace contextRef="#ctx0" brushRef="#br1" timeOffset="388">1 294 9852,'0'-9'-1520,"0"1"1447,7 8 0,3 14-271,7 3 308,0 19 1,-7 1 0,-2 15-1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364 174 7773,'0'-25'0,"0"-2"0,0 6 527,0 3 1,2 11 1684,4-5-1740,3 8-604,1-11 0,-3 11-91,-7-8 0,0 7 129,0-7 0,-7 8 298,-5-1-57,-3 3 1,-8 2 5,0 0 0,-8 0 108,2 0 1,2 7-402,-2 5 1,6 5 164,-5 6 0,6-4-290,-1 4 1,10 2 86,1-2 0,3 1-47,-3-7 1,-1 0 91,7 0 0,0 6-1,6 1 0,0-1 68,0-6 1,2 6 207,4 0 0,-4 6 70,4-6 1,1 8-84,-1-3 1,6 3-27,-7-2 0,1 2-10,-6-8 0,0 6-254,0-6 1,0 6 102,0-6 0,-2 0 39,-3-6 0,-3 0-18,-4 0 1,-3 1-14,3-1 1,5 0 323,1 1-247,-4-1 0,8 0 85,-3 1 1,3 5-54,2 0 0,7 0-33,5-6 1,-2 0 9,1 1 0,1-1-5,5 0 1,0 6 56,0 0 0,-5 0-6,0-5 1,-9 1 390,3 4 1,-4 2 119,-2 4 1,-8 3 513,-3-3 1,-5 2-424,-1-2 0,0 3-173,0-3 1,5-4-348,1-2 0,7-3-302,-2-3-139,4 0 0,4-2-461,4-3 1,-2-4-972,7-8 0,6 0 754,6 0 0,2-2 955,-2-4 0,4-11 0,8-10 0</inkml:trace>
  <inkml:trace contextRef="#ctx0" brushRef="#br0" timeOffset="831">813 1021 7281,'0'10'-1397,"0"-3"1935,0-7 1,0-2 33,0-3 0,8 1 104,4-8 0,-3 1-251,3-7 1,-1 1-132,7 0 0,-7-6-252,1 0 1,-7 0 107,7 5 1,-8-5 54,2 0 133,-4 0-247,-2 6 0,-2 1 11,-4 5 0,-4 5-201,-7 12 1,0 5 36,-1 12 1,-5-1-20,0 6 1,-2 1 204,2 6 0,2-1-32,-8 1 1,8 0 288,-2-1 1,4 1-44,2-1 0,7-1-144,4-4 1,4 2-70,2-8 1,0 0-65,0-6 1,2-5-21,4-1 1,4-7-175,7 2 0,8-4-105,4-2 1,5-14 135,7-3 0,-5-12-443,4 0 1,3-9 126,-3-3 1,0-7-20,-5 2 0,0 0 13,-1-6 1,-5 4-93,0-9 1,-8-5 202,2-1 1,-4 1-4,-1-1 1,-9 5 164,-3-5 1,2 15-67,-3 2 0,1 7 263,-6 5 0,0 7 25,0 4 1,0 3 85,0 3 109,0 8 375,0 1-358,0 8 0,-6 2 85,1 4 1,-9 3-54,3 8 0,1 8-47,-2 4 1,3 12 78,-3 5 0,-1 6-3,7 5 0,-5 10 20,5 8 1,-2 6-191,2-6 1,4 4-116,-3-10 1,9 2-21,1-13 1,15-3-243,-3-8 0,6-5-898,0-8 1,-2-7 533,8-4 0,0-11-1139,5-6 1706,1-4 0,7-2 0,2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50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8386,'0'-17'-290,"0"6"-45,0-1 1,0 6 443,0-5 0,0 5 23,0-5 18,0 7 0,2-10 582,4 8-27,-4-7-245,6 11-420,-1-6 0,1 10 148,3 4 0,5 6 94,-5 11 0,5 11-132,1 12 0,2 1-28,4 4 0,-4-3-31,5 10 0,1-4-148,-2-2 1,0-8-40,-6-4 1,6-3 190,0-3 1,0-1-235,-6-4 0,1-4 104,-1-8 0,0-5-179,1-1 1,-1-5-84,0 6 0,-5-9-113,-1 3 0,-5 2-286,6-2 103,-9-1 0,7-5 127,-4 0 0,-2 0 466,7 0 0,-7-15 0,4-4 0</inkml:trace>
  <inkml:trace contextRef="#ctx0" brushRef="#br0" timeOffset="238">588 104 8375,'-7'-21'1029,"-5"4"0,2-2-426,-1 13-617,-1 0 1,-3 8-244,3 4 1,-3 5 176,4 12 0,-5 2-78,-1 4 0,-2 6 66,-4-1 1,-2 7 35,-4 5 1,-4 2 23,4-8 1,4 6-141,2-5 1,4-1 21,2-5 1,-1-1-32,1 1 0,8-8-189,3-4 0,4-4 72,2-2 1,2-1-524,4-5 821,11 4 0,10-13 0,7 6 0</inkml:trace>
  <inkml:trace contextRef="#ctx0" brushRef="#br0" timeOffset="504">969 571 8820,'9'0'1609,"-1"2"-1704,-8 4 0,0 3 245,0 9 1,0 5-45,0 0 0,2 0-171,4-6 1,-3 0 147,9 1 0,-6-7-235,5 1 118,1-8 1,5 3 37,0-7 0,1-2-68,-1-3 1,0-5-161,1-7 1,-3-1-75,-4 1 0,3-8 58,-8-4 0,-1 2 26,-5-1 1,-1 1 52,-5-2 1,-4-2 24,-7 8 1,-2 2 43,-4 9 1,3-1 13,-3 7 0,4 2-121,2 10 199,-8 4 0,6 15 0,-6 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52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8418,'0'-32'-57,"0"3"1,0 4-284,0 7 410,8 9 1,0-1 153,3 5 1,6 3-103,1-4-80,-1 12 0,10 5 114,-4 12 1,-2-2 164,8 8 0,0 2-2,5 9 0,-5-1-202,0 7 0,0 0-72,5 6 1,-5 0 116,0 0 1,-2-8-446,2-4 0,-4 2-70,-8-1 0,0-7-64,1-5 0,-3-8 49,-4 2 1,3-9-138,-8-3 1,-1-5-354,-5 6 858,8-9 0,-6 5 0,6-8 0</inkml:trace>
  <inkml:trace contextRef="#ctx0" brushRef="#br0" timeOffset="244">917 51 8544,'-8'-17'362,"-2"-1"0,-7 9 601,0 3 0,0 12-819,-1 5 1,-5 14-768,0 10 0,-8 1 335,3 10 0,-13 6 38,-5 6 1,-10 0-728,-1-7 936,-9 1 1,13-6 65,-5 1 1,-2-9-13,3 2 1,7-5-217,9-6 1,7 2 174,5-8 1,4 0-583,8-6 0,7 0 610,4 0 0,4 1 0,2-1 0</inkml:trace>
  <inkml:trace contextRef="#ctx0" brushRef="#br0" timeOffset="461">1211 725 8416,'9'-19'1134,"-1"4"0,-6 17-971,4 3 0,1 7-51,5 11 0,1-2-27,-7 8 0,0 6 7,-6 5 1,0 2-713,0-1 0,0-5 291,0 4 0,0 3 329,0-3 0,-8 8 0,-1-4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5:56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3009 6151,'0'-10'63,"0"-5"1,1 7 84,5-3 17,-4-4-148,13 5 1,-11 0 31,8 5 41,-8-5 313,3 0-349,-7 1 0,2-5 361,4 8-296,-4-7 1,6 9 46,-8-7 1,0 5-94,0-6 0,2 7 51,3-7-66,-3 1 0,12-7 4,-9 1 1,3 2-137,-2 3 1,-2-3 132,7 3 0,-5-1 147,6 1-118,-9-3 51,13 5 1,-12 1-132,7 3 1,-5 4-5,5 2 0,-1 2 129,2 4 1,3 11 18,-3 12 1,3-2 125,2 1 0,-5 1-117,-1 6 1,1-6-136,5-1 1,-2-6 81,-3 1 1,1-4-203,-7-2 0,8-5 80,-3-1 1,-1-7-77,1 2 0,-5-4 95,6-2 1,-3-8-33,3-3 0,3-12-246,-3-6 0,3 2 61,2-2 1,1-6 31,-1-5 0,-6 0 108,1 5 1,-1-1 3,7-5 0,-7 3-35,1-8 0,-3 7-2,3-1 0,1 5 80,-7 6 0,6 5 24,-7 6 175,1 1 1,-6 5-126,0 1 1,2 7-148,4-2 86,-4 4 1,7 10 272,-3 4 0,-2-3-56,8 3 1,-7-1-67,7 7 0,-6 1-25,5 4 1,-1-4 10,1 4 0,5-4-274,-5-1 317,5-1-425,1 0 252,0 0 1,-1-5-240,-5 0 177,4-9 1,-11 3 41,8-12 0,-1 3 3,7-9 1,-7 0 18,1-5 1,-1-6-71,6 0 0,3-8 55,3 2 0,-4-3-151,4-3 1,4-5 93,2 0 0,-2-9 34,1 3 0,-1 4 24,2 2 0,2 5 101,-8 6 1,0 4-79,-6 8 0,1 6 296,-1-1-257,0 8 1,-5-4-3,-1 8 145,-7 0-112,12 0 113,-7 8 1,6 2-101,-3 7 1,3 0 6,-3 1 1,1-1-126,-1 0 1,3-1 10,-3-5 0,9 3-208,2-9 0,0 7 92,-6-6 1,1-1-7,-1-5 1,0 0 92,1 0 1,5-7-33,0-5 1,0-3-92,-6-2 0,8-7 33,4 1 1,-2-7 28,2 1 1,-3-2 15,3 2 1,2-3 134,-8 3 1,8-4-122,-2-1 0,-4 5 191,-2 0 1,-4 8-111,-2-2 0,2 4 101,4 1 1,-9 7-1,3-1 153,-3 8 0,3-9-126,0 7 0,-5 0-25,-1 6 1,1 2 84,5 4 1,0-4-94,1 4 0,-1 1-46,0-1 1,6 2 37,0-2 1,0-4-157,-5 3 1,5-3-36,0-2 1,0 0-150,-6 0 0,0 0 79,1 0 1,-1-2-190,0-3 0,1 1-3,-1-8 0,6-5 92,0-6 0,2-2 158,-2 2 0,-4 2-68,4-8 1,-3 6 263,-3-6 0,0 6-23,0-6 0,1 2 115,-1-2 0,0 4 194,1 8 0,-7 2-138,1 3 1,-7-1 191,7 7-262,-8 0 0,3 8-8,-7 4 1,6 3-26,0 9 0,0-1 161,-6 0 0,6 1-253,-1-1 1,7 0-170,-6 1 0,7-3 35,-1-4 1,3-1-214,2-4 1,1-4 65,-1 3 0,6-10 64,0-7 1,6-3-169,-6-2 0,0-7 5,-6 1 1,0-5 315,1 5 1,-7-6-1,1 6 0,-8-6 218,1 6 0,-3 0-97,-2 5 0,6 1 204,0 0 1,0 5 228,-6 1-247,0 7-278,0-4 0,0 16 113,0 3 0,5 5 73,1 1 0,6 0-150,-7 1 1,9-1-7,-3 0 1,11 1-73,1-1 1,5-2-205,-4-3 0,6 1 30,-1-7 0,2 0 150,-2-6 1,3-8-298,-3-3 0,4-5 49,1-1 1,1-8 29,0-4 1,-1-2 189,1 3 0,-6-11 120,-1 5 0,-5-5-57,6 4 0,-8 1 229,2-1 0,2-5-26,-2 0 0,1-1-123,-7 7 0,0 1 398,0 4 0,-1-2-140,-5 8 0,3 6 605,-8 6-407,-1 7-273,-5-4-53,8 8 0,-4 6-12,7 0 0,-5 7-147,6-1 1,-3-3 129,3 3 0,3-3-394,-3 3 1,3 1-31,2-7 1,1 0-158,-1-6 0,0 0 87,1 0-142,6 0 229,-4 0 1,10-8 51,-6-3 0,6-11-10,-1-1 1,-4-5 204,-2 5 1,2-2-117,-2 1 1,0 5 317,-5-4 0,-1 2-60,0-2 0,-2 10 530,-3-5-121,3 5 196,-5 3-542,0 3 1,3 8-23,-7 5 0,1 4 144,-1 7 0,-2 6-80,8 0 0,-1 0-283,6-5 0,1-1 137,-1 0 1,0-1-428,1-5 1,1 3 115,4-9 1,-2 1-21,8-6 1,-6-2-12,6-4 0,-2-3-190,1-9 1,5 1-28,-4 0 0,2-6 83,-3 0 0,3-8 450,-8 2 0,2 2-91,-2-2 0,-3 6 146,3-5 0,-4 5-99,-2-6 1,0 8 90,1-2 1,-9 9-34,-3 3 81,4 7 411,-8-4 1,5 10-196,-7 4 1,2 5-107,4 12 1,-4-4-116,4 5 1,1-5-210,-1-2 0,8 6 47,-3 0 0,-1-2-85,1-9 1,1 1-16,5-7 0,0 6-204,1-7 1,1 1-146,4-6 1,-2-2 152,8-4 0,-6-3-66,6-8 0,-2-1 145,1 1 1,-3 0 282,-7-1 1,-7 1-187,1 0 0,-6-1 108,5 1 0,-7 0-176,2 0 731,3 7-338,-7-5 1,6 11 953,-8-8-498,0 8-44,0-3-141,0 7-304,0 0-360,8 0 152,-7 7-442,15-5-351,-7 6 588,9-8 1,-3-2-56,-3-4 1,1 2 117,-7-7 1,2-1 143,-3-5 1,-3 6 24,4-1 1,-4 1 487,-2-7 51,0 1 81,0 0 0,6 5 1045,-1 1-585,1 7-614,-6-4 230,0 8-371,0 0-194,0 8-425,0 1 0,0 14 276,0 0 33,0 8 0,0-4 0,0 8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6:18.19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3511 70 12456,'-10'0'-2379,"2"0"1859,8 0 236,0-8 1,0 4-44,0-7 422,8 7 1,-4-9-52,7 7 1,-7-2 79,2 2-91,-4 4 80,-2-5-394,0 7 1269,0 0-710,0 7-410,0-5 1,0 8-77,0-4 130,0-4 0,0 7-93,0-3 98,0-4 0,0 8 244,0-5-271,0-3 0,0 14 39,0-5 1,0-1 85,0 1 0,-2-1 54,-4 1 0,4 5 17,-3-5 0,1 5-1,-2 1 1,2 2 8,-7 4 0,5-4 6,-6 4 0,7-3-47,-7-3 1,8 6 4,-2 0 1,3 0-78,-3-6 0,4 7 15,-4-1 1,-2 0-8,3-6 1,-1 6-23,6 0 0,-6 2-9,0-2 1,-1-4-15,1 4 1,2 2 3,-7-2 1,5 2 8,-6-2 0,6-3 28,-5 3 0,5-2 14,-5 2 1,5-4-9,-6 4 1,3 2 28,-3-2 1,-1 6-26,7-6 1,-6 6-5,7-6 1,-3 2-8,2-2 0,4 2-17,-3 4 1,-3 2-88,2-8 0,-2 5 70,3-5 0,1 6-36,-8-6 0,7 6 13,-7-6 1,8 2-7,-2-2 0,-1-4 8,1 5 1,-6 1 11,7-2 0,-7 0 11,6-6 1,-5 6 5,5 0 0,-5 2 5,5-2 0,-2-4 15,2 4 1,4 2 3,-3-2 0,-3 2 7,2-2 1,-5-3-3,5 3 1,0-4 7,6-2 0,-6 0 0,1 1 1,-1-1 47,6 0 0,-6-5-48,0-1 0,1 1 119,5 5 1,-6 1-104,0-1 0,-2 0-27,3 0 1,3 6 33,-4 1 1,4-1-59,2-6 0,-6 6 30,0 0 0,1 2-6,5-2 0,-6-2-27,0 8 1,0-6 33,6 6 0,-5-2-20,-1 2 1,0 3 10,6-3 0,-6-2 84,1 2 1,-7 0-47,6 5 0,-7-1 8,1-4 0,3 3-23,-3-3 1,6 4 1,-5 1 1,7 1-29,-2 0 0,-1-1 28,1 1 0,0-1-46,6 1 1,-6 0 42,1-1 0,-1 1-39,6-1 0,-6 1 37,0-1 0,-1 3 2,1 3 1,2-3 9,-8 3 0,7-1 1,-7 1 0,6-4 28,-5 5 0,5-5 7,-5-1 1,5-1 122,-6 1 1,8 0-140,-1-1 1,-5 1 24,-2-1 1,3 1-12,-3 0 1,7 1 9,-7 4 0,2-3 19,-1 3 1,-6-1-4,-1 1 0,1 4 131,-6 8 1,4 0-144,1 0 1,1 6-188,0-1 0,0 1 118,-1-6 1,1 5-180,0 1 0,-1 0 99,1-6 1,0-3 48,0-2 1,-1 3 22,1-4 0,2 2 1,3-2 1,-3 2 146,3-8 0,-3 6-136,-3-5 0,1 1 130,0-2 0,5-1-89,1 7 0,-1-2-40,-5 2 0,5 4 11,1-4 0,1 2-7,-1-2 0,-5 4-60,5-4 1,1 2-20,-1-1 1,-1 3 24,-5-4 1,5 4 22,1 2 1,-1-3 51,-5-2 1,6 1-44,-1-8 0,6 6 86,-5-6 0,1 1-33,-1-7 1,-3 1 8,8 0 0,-5-1 28,5 1 0,-5-3 4,5-3 1,-6 2-20,7-8 0,-1 6-17,6-6 1,-6 2-63,0-2 1,-1 2 66,1 4 1,2 3-68,-8-3 0,7 4-8,-7 1 0,2 1-23,-1 0 1,-4-1 21,3 1 1,-3 5-19,-3 1 0,3 1 69,3-2 0,-3-3 13,4 3 1,-5-4 102,-1-1 0,2 0-77,3-1 1,-3 1-13,3-1 0,-1-1-25,1-4 0,-1 4 9,7-5 1,-6 5-42,7 2 0,-7-1-6,6 1 1,-5-1-44,5 1 0,-5 0 69,5-1 0,-6 1-58,6-1 1,-5-5 39,5 0 1,-5-2-15,5 2 0,-6 3 8,7-3 1,-3-2-1,2 2 0,2 0 11,-7 5 1,5 1 0,-6-1 1,3 1 102,-3 0 0,-1-1-101,7 1 0,-7-1-4,1 1 1,4-6 11,3 0 0,-3-2-33,2 1 0,-5 3 36,5-8 1,-6 6-3,7-6 0,-7 6-26,6-6 1,-5 2-3,5-2 1,-5-2-27,5 8 0,-6-6 39,6 6 0,-7-6 53,2 6 1,1-6-50,-2 6 0,1-1 59,-6 7 0,1-2-59,5-5 1,-5 3-5,5-8 1,-3 8 4,3-2 0,-5-2 2,5 2 1,1-6 89,-1 5 1,5-5-88,-6 6 1,3-8 33,-3 2 0,-1 2-30,7-1 1,-5-1-63,5-6 0,-2 6 3,2 0 1,4 0-12,-3-6 0,1 3 30,-2 3 1,4-4-13,-4 4 1,-1-4 18,1-2 1,-6 3-10,7 3 1,-7-4 106,6 4 1,-7 4-94,1 2 1,3-2 149,-3 1 0,3-5-116,-3 6 1,-1-6 8,7 6 0,-6-8-75,7 2 0,-3 2-3,2-2 1,4 0 23,-4-5 1,-1-1 26,1 0 0,-2 1 25,3-1 0,3 6-44,-4 0 0,-2 0 140,2-6 1,-1 1-134,1-1 1,2 6 6,-7 0 0,7 0 5,-2-6 0,-4 3 2,-1 3 1,1-4 80,-1 4 0,5-4-69,-6-2 1,3 1 144,-3-1 1,-1 0-140,7 1 1,-2-1-45,3 0 1,3 1 14,-4-1 0,4 0-4,2 0 0,-2-1 1,-4-5 1,4 5-98,-3-5 1,3-1 81,2 1-9,0 1 1,-2 5 26,-4 0 0,4-5-12,-4 0 1,-1-1 131,1 6 1,-6 1-79,7-1 1,-7 0 92,6 0 1,-5 1-102,5-1 0,-2 0-2,3 1 0,3-1-63,-4 0 1,-2-5 118,2-1-248,1 1 143,-3 5 1,6 0 42,-4 1 0,-1-7 14,1 1 0,-2-3 11,2 3 1,4 3-43,-3-3 1,1-3 9,-2 3 0,4-1 144,-4 7-128,-3-1 0,5 0 11,-8 1 0,9-7-8,-3 1 0,-2-1 56,2 7 1,-1-7-32,1 1 1,2-1 3,-7 6 0,7-5 12,-2-1 1,2-1 8,-2 2 0,4 3-28,-3-3 0,1-3 52,-2 3-109,4-9 112,-6 13 178,8-14-79,0 5 13,0-7 4613,0 0-5134,-7 0 0,5-7 173,-4-5 1,4-5-511,2-6 0,2 2 83,4-8 1,-2 0-171,7-5 1,3-1-478,9 0 0,-2 1 1200,8-1 0,-8 1 0,4-1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6:2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1816 53 8419,'10'0'-2056,"-2"-2"1548,-8-4 459,7 4 46,-5-5-5,6 7 0,-8-2 13,0-4 6,0 4 170,0-6-63,0 8 542,0 0-207,0-7-154,0 5-83,0-6-36,0 8-305,0 0 157,8 0 0,-4 0-29,7 0 0,-7 2 23,2 4 27,3-4 9,-7 13 0,8-7 2,-4 3 0,-4-1 19,3-4 0,-3-3-36,-2 9 0,6-6-71,0 5 0,0-5 65,-6 5 0,1-1-30,5 2 49,-4 3-10,6-5 3,0 7-27,-7 0 1,9 0-38,-4 1 1,-4-7 35,3 1 1,3-6-7,-2 5 0,5-5 6,-5 5 0,2-5-5,-2 6 0,-2-3 56,7 3 3,-7 3-53,11-5 0,-11 7 3,8 0 1,-9-5-59,3-1 0,2-5 82,-2 6-87,7-1 0,-9 7 48,8-1 1,-9-6-27,3 1 1,-2-2 4,2 1 0,-4 4-22,3-3 21,-3 3 0,4 3 1,0-1 55,0 0 1,-1 0-41,1 1 1,0-1 1,0 0-2,-1 1 0,3-1-12,-2 0 1,-4-5 13,4-1 1,-3 1 0,3 5 0,-4 0 15,4 1 0,-4-1-1,-2 0 0,0 1 2,0-1 1,0 0-16,0 0 1,0 1-12,0-1 0,0 6 15,0 0 0,0 0-17,0-5 0,0-1 69,0 0 1,0 0 5,0 1 0,0 5-36,0 0 0,0 0 4,0-6 1,0 0-17,0 1 1,0 5 6,0 0 1,0 0-19,0-6 1,0 6 24,0 0 0,-2 0-51,-4-5 1,4-1 29,-4 0 1,5 1-4,1-1 0,0 2 22,0 4 1,0-4 1,0 4 1,0-1-3,0 1 1,0-2-9,0 8 1,-6-3 8,0 3 1,-6 4-7,7-4 1,-3-2 1,2 1 0,2-1-5,-7 2 1,5 2 0,-5-8 1,5 8-7,-6-2 1,8 1-4,-1-1 1,-5 4-30,-1-4 0,1-2 33,-2 1 1,7 1-49,-7 6 0,6-6 42,-5-1 0,1-1 1,-1 2 1,-3 4-9,8-4 0,-1-3-2,1 3 1,4-6-10,-4 6 1,2-2-5,-1 2 1,3 4 10,-4-5 1,-2 3 0,3-2 1,-7 9-40,6-3 0,-7-2 31,1-5 1,3 1 77,-3 6 1,6-1-51,-5 1 1,5-6 10,-5 0 0,1-6 10,-2 6 1,-3-6 6,4 5 0,1-4-44,-2 4 1,3-7 25,-3 3 1,-1-3-94,7 2 1,-2-4 82,3 4 1,1-4-73,-8-2 0,8 7 29,-1-1 0,-3 2-4,2-2 0,-5-2 9,5 8 1,-8-1-6,3 7 1,1 0 0,-1-1 0,-1 1 9,-5-1 0,5 7-51,1-1 0,1 0 45,-1-5 0,-5-2 2,5-5 1,3 5 59,2-4 0,-1-4 131,1-2 1,-6-2-137,7 2 1,-7-4 13,6 4 1,-7 2 51,1-1 0,3 4-57,-3-5 0,1 8-121,-7-2 0,7-2 129,-1 2 0,1-1-181,-6 7 1,-1 0 41,1-1 1,0 1 23,-1-1 1,1 1 32,0 0 0,0-7-2,-1 1 0,1-2 159,0 2 1,-1 2-150,1-8 0,0 6 85,-1-6 1,1 2-52,0-2 0,0-4 19,-1 4 1,7 2-11,-1-2 1,1 0 6,-7-6 0,1 6-45,0 0 1,5 1-14,1-7 0,1 0-92,-1 0 0,-5 1 67,5-1 0,1 0 8,-1 1 1,-1-1 20,-5 0 0,-2 0 123,-5 1 0,5-1-70,-4 0 0,4 1 11,2-1 0,-1 0 29,1 0 0,2-5 18,3 0 1,-3-3-109,3 3 0,3 1 108,-3-7-153,1 7 1,-7-5 89,1 4 1,6-3 78,-1-3-59,0 4 0,-5 7 3,0 0 1,2-5-11,3-1 1,-3 1 18,3 5 1,3-5-20,-3-1 1,6-5-1,-5 5 1,5-7-83,-6 2 1,9-2 75,-3 2-25,-4-5 57,1 15-42,-9-14 0,7 5 13,-1-7 1,6 6 69,-5 0-19,7 0-56,-11-6 0,11 0 16,-8 0 36,8 7-45,-11-5 0,11 6 119,-7-8 5,7 0 22,-11 8 37,5-6 58,0 5-131,-5-7 103,13 0-165,-13 8 1,11-6 142,-8 4 15,8-4 3,-11-2-111,5 0 0,-1 5 14,-1 1 0,7 0 193,-7-6-108,8 0-33,-11 0 1,11 6 68,-7-1-83,7 1 1,-6-6 196,4 0 18,4 0-206,-5 0 11,7 0-150,0 0-46,7 0 0,5-2-957,11-3 1,12 1 935,11-8 0,19 1 0,6-7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6:40.49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1 157 13169,'0'-12'-2660,"0"1"1528,0 7 965,8-12 1,-5 9 245,9-5 6,-8-3 1,5 7 267,-3-3 85,-4-5-370,14 7 0,-15-3 269,5 1 78,4 7 203,-8-4-783,5 8 335,-7 0 1,0 2-725,0 4 451,0 3 0,0 9-29,0-1 0,0 0 231,0 0-7,0 1 1,0 5-287,0 0 1,0 0 248,0-6 1,0 0-107,0 1 0,0 1 153,0 4 0,0-4-131,0 4 1,0-3 121,0-3 1,0 0-251,0 0 35,0 1-45,0-1 0,2-2 56,4-3-98,-4-4 40,6-1 135,-8-5 33,7 6 0,1-10 256,4-4 1,3 2-183,-4-7 1,5-1-43,1-5 1,0 0 53,1-1 1,-1-1 50,0-4 1,1 4-34,-1-4 0,0 4 46,1 1 0,-1 1-46,0 0 1,-2 5-95,-3 1 1,3 7 67,-3-2 0,-2-2 92,1 3 1,-1-3-106,1 2 1,5 4 64,-5-3 1,4 3-39,3 2 0,-7 0-39,1 0 1,-1 0 78,7 0 1,-3 7-251,-3 5 1,3 3 7,-4 2 0,-1 1-127,2-1 1,-7 2 36,7 4 1,-6-3-79,5 3 0,-7-4 76,2-2 1,1 0-64,-1 1 1,2-3 2,-2-3 1,-3 1 84,9-7 0,-6 5 231,5-5 0,-5 0-81,6-6 1,-1 6 70,6-1 1,1 1 0,-1-6 0,6-2 163,0-4 0,6 3 43,-6-9 0,2 6 8,-2-5 1,-4 1-68,4-1 0,2-3 64,-2 8 0,0-5-144,-5 5 131,7 0 1,-6 6-192,4 0 0,-4 0 274,-2 0-305,1 8 1,-1 2-173,0 7 1,1-5 164,-1-1 0,0-1-149,1 1 1,5 3 142,0-9 1,0 9-107,-6-3 0,2-1-115,4 2 0,-4-3 95,5 3 0,-3 3 15,2-3 1,-4-3 87,4 3 0,-2-8-131,2 1 0,-2 3 67,8-2 1,-6 0-79,6-6 1,-6 0 231,6 0 1,-8-6 2,2 0 0,2-2 170,-2 3 0,0 3-75,-6-4 1,1 4-34,-1 2 0,0 0-52,1 0 1,-3 2 77,-3 4 0,3 3-211,-4 9 0,-1-1 99,2 0 0,-7 6-217,7 0 0,-3 2-73,3-2 1,3-4-81,-3 5 1,3-5 197,3-2 1,5 0-43,0 1 1,0-3 44,-6-3 1,2 1-45,4-7 1,-3 5 93,3-5 1,2 0-37,-2-6 0,0 0 157,-6 0 0,0 0 2,1 0 1,-1-6 179,0 0 0,0-5-243,1 5 109,-1-7 1,0 11-21,1-4 1,-7 4 194,1 2 0,-7 0-12,7 0 1,-8 8-481,2 3 245,3 5 1,-1 1-144,3 0 0,3 0 88,-8 1 0,5-1-115,-5 0 0,7-1 55,-1-5 0,3 5-24,3-5 1,-1-1-159,0 1 0,0-7 370,1 2 0,5-2-243,0 1 0,2-3 15,-2 4 0,-2-4 181,8-2 0,-8 0 32,2 0 1,2-2-29,-2-4 1,6 2 72,-6-7 1,6 5-97,-6-5 1,0 7-53,-6-2 0,6 4 376,0 2 1,-5 0-140,-7 0 0,-1 2-5,1 4 0,3 3-166,-9 9 0,9-1-46,-3 0 1,5 1-92,1-1 1,-5 0 11,-1 0 1,1 1-51,5-1 1,0-2 64,1-3 0,-1 3-21,0-3 0,6-4-112,0-3 1,2 3 72,-2-2 0,-2 0 181,8-6 1,-8 0-221,2 0 0,2 0 31,-2 0 1,6 0 98,-6 0 1,8-2 35,-2-4 0,-2 2 20,2-8 1,-2 3-23,1-3 0,5 5 114,-4 7 1,-4 0 69,-2 0-187,4 0 0,-8 0 222,4 0 0,-9 2-27,-3 3 0,-5 3-30,5 4 0,-5 3-225,6-4 1,-7 5 175,7 1 1,-6-2-216,5-3 0,-5 3-91,5-3 1,-1 3 13,2 3 0,3-3 138,-3-4 1,3 3-253,2-8 1,2 5 52,4-5 0,-1 6-30,6-7 1,-5 1 174,6-6 0,-6 0-105,6 0 1,0 0 83,6 0 0,-7 0 46,1 0 0,-2-2 77,2-4 0,-2 3-137,-4-9 1,-4 8 226,4-2 1,-4 3 5,-1-3 0,-7 4 136,1-4 0,-6 4-87,5 2 0,-5 2 173,5 4 0,-5 3-112,6 9 0,-3-1-166,3 0 1,-3 6 1,-3 0 1,2 1 27,3-7 1,3 0-198,-8 0 1,7 1 32,-1-1 1,1 0-143,-1 1 0,3-3 141,-4-4 1,5 5-174,1-5 1,0-3 47,1-2 1,-1 2 190,0-3 0,1 7-248,-1-6 0,0 5 98,0-5 0,1 2-8,-1-3 0,0-3 96,1 4 1,-1-4-6,0-2 1,0 0 27,1 0 0,1 0 110,4 0 0,-4 0 76,4 0-199,-3 0 1,-3 0 375,0 0 1,-5 0-88,-1 0 0,-5 2 68,5 4 1,-7 3-33,2 9 1,2 6-147,-2 5 0,-1-4 30,-5-2 1,6 4 59,0 2 0,2-4-313,-3-2 0,-1 2 140,8-2 0,-7 0-621,7-6 396,-1 1 1,7-3-153,-1-3 1,0 1 41,1-7 1,-1 0-25,0-6 1,6 0 139,0 0 0,0 0 3,-5 0 0,1-2 181,4-4 1,-4 2-75,4-7 0,-4 7 183,-1-2 0,-1 4-108,0 2 0,1 0 322,-1 0 1,-6 0-30,1 0 0,-2 2 118,1 4 0,3-2 83,-9 7-279,9 1 1,-10 5-114,7 0 1,-7 1 65,2-1 0,1-6-236,-1 1 1,2-3 182,-2 3-328,3 3 0,9-11-106,-1 8 0,0-8-72,0 1 0,6-3 127,1-2 1,1 0-37,-2 0 1,2 0 124,3 0 0,5-5 10,-4-1 0,-2-6 241,2 6 0,-6-1-151,5 1 0,-6 4 417,1-4 1,-4 4-101,-2 2 1,-5 0 83,-1 0 1,-5 0 14,6 0 1,-9 8 185,3 4 0,2-3-178,-2 3 0,-1-1-107,-5 7 1,2 5-281,4 0 1,-2 0 87,7-6 1,-5 0-322,6 1 1,-1-7 91,7 1 0,-3-7-65,-4 7 1,5-8-12,-5 2 1,5-4-118,1-2 0,0 0 87,1 0 1,1 0 77,4 0 1,-4-6 91,4 0 1,-4-6-37,-1 7 1,5-7 196,0 6 0,0-5-33,-6 5 98,0 0 0,1 6 120,-1 0 162,-7 0 1,3 2 81,-7 4 1,5-2 96,-5 7-271,0 1 1,0 5-72,-1 1 0,7-7-271,-6 1 0,5-7 86,-5 7-122,7-8 1,-3 9-69,7-7 0,1 0-243,-1-6 0,0 0 18,0 0 0,1 0 80,-1 0 1,0 0 260,1 0 0,-7 0-243,1 0 323,-1 0 0,5 2-165,-5 3 0,-1-1 58,-4 8 0,-5-6 735,5 5 1,-4 1 15,-2 5 1,0 0-363,0 0 0,0-5-151,0 0 0,2-1-252,4 6 0,-4-5 85,3-1 1,-3-5-219,-2 6-276,8-8-255,-6 3 214,13-7-39,-5 0 231,7 0 0,1 0 114,-1 0 0,0-6 202,0 1 0,-5-7-89,0 6 1,-1 1 216,6 5 1,1 0 260,-1 0 1,2 0 319,4 0 1,-2 0-174,8 0 0,-8 5 299,2 1 1,2 2-164,-2-2 1,0-4-122,-5 3 0,-7 3-369,1-2 0,-1 1 101,7-1 0,-7-4-253,1 4 1,-7-4-209,7-2 1,-1 0-244,7 0 1,-7 0 94,1 0 1,-6 0-756,5 0 412,-7 0 38,11 0 297,-13 0 91,6 7 1,-20 9 259,-11 7 0,-11 15 0,-18-1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6:50.27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5569 87 11009,'-2'-10'-3290,"-4"4"3155,4 4 166,-6-5 0,8 3-85,0-8 104,0 8 1,0-5-99,0 3 205,0 4-249,0-6 415,0 8 39,0-7-249,0 5 180,0-6-98,0 8 227,0 0-176,8 0 1,-6 2-186,4 4 0,-4-2-61,-2 7 1,0 1-132,0 5 1,0 0 170,0 1 0,0 5-14,0 0 1,0 0-67,0-6 1,0 0-171,0 1 63,-8-1 1,6 0 115,-4 1 1,4-7 48,2 1 0,0-7-27,0 7 0,-5-6 142,-1 5-150,0-7-170,6 4 123,0-8 0,-2 0 149,-4 0-235,5 0 151,-15-8 1,7-2 77,-9-7 0,7 6-122,-1-1 0,6 2 1,-5-1 34,-1-4 1,-3 11 284,4-8-291,-5 8 0,7-3-5,-9 7 1,7 0 123,-1 0 0,6 0 61,-5 0 250,-1 0-294,-5 0 0,2 2-6,3 3 0,3 3-59,3 4 1,2 3 21,-8-4 1,9 5 108,-3 1 1,-2 0-182,2 1 0,-1-1-7,1 0 1,2 1 27,-7-1 0,5 0-101,-6 0 0,7 1-33,-7-1-13,0 0 1,-5 1 103,0-1 0,0-7-288,-1-5 196,1 5 0,0-8 184,-1 4-54,1-4 1,0-2-20,0 0 1,1-2-5,5-4 1,-5 2-43,5-8 1,1 1-48,-1-6 0,1-1 40,-2 1 1,-1 6 8,7-1 1,-5 0 57,5-5 1,-2 6-125,2-1 194,5 8 1,-9-5-2,4 3-51,4 4-48,-5-6 1,5 14-6,-4 0 1,4 7 90,-4-1 0,-1 9 6,1 2 0,-6 2 48,6-2 1,-1-4-89,1 4 0,2 2-19,-7-2 1,5 0 21,-6-5 1,7-1-39,-7 0 1,2 1-47,-1-1 1,-3 0 15,9 0 1,-9-5 8,3 0 1,1-9-275,-1 3 291,-1-4 47,-5-2 1,-1 0 4,1 0 1,6-6-86,-1 1 0,6-9 54,-5 3 1,5-5-40,-5-1 0,5 0-11,-6-1 0,8 7-13,-1-1 1,1 6 238,-2-5-277,4 7 1,-7-4 64,3 8 0,2 2 41,-8 4 0,7 4 54,-7 7 1,2 6-1,-1 0 0,-3 2 0,9-2 1,-7-2 3,6 8 1,-7-8-72,1 2 0,3 2-1,-3-2 0,3 0-162,-3-5 1,-3-1 138,3 0 1,-1 1-158,1-1 0,-3-6 195,3 1-213,-3-8 0,-2 3 89,-1-7 0,7 0 18,-1 0 1,3-1 61,-3-5 1,-1-4-29,7-7 0,-5 0 48,5-1 1,-2 1-94,2 0 1,4 5 152,-3 1 1,1 7-45,-2-2 123,4-4 0,-11 10-123,7 0 1,-6 2 14,7 10 1,-9-1 80,3 7 0,-5-1 18,-1 0 1,5 1-21,1-1 0,-1 0-28,-5 0 1,6 1-88,-1-1 0,2 0 55,-1 1 0,-3-7-162,9 1 0,-9-3 57,3 3 0,1 1-161,-1-7 1,5 2 144,-6-3 1,6-3-119,-5 4 0,5-4 125,-5-2 0,5 0-26,-6 0 1,9-2 102,-3-4 0,-2 3-28,2-9 1,-5 6 247,5-5-258,0 7 0,4-10 45,-3 9 443,3-1 180,-6-2-531,0 6-25,-1-5 0,-7 9-155,5 3 0,-5-1 55,5 8 0,-5-7-23,-1 7 0,0 0 38,0 5 0,-1 0-24,1 0 1,2 1 2,3-1 1,-3 0-11,3 1 0,3-1-23,-3 0 1,6-1 51,-5-5-172,-1 4 0,1-7 110,-1 4 1,6-3-39,-5-3 0,5-4 51,-5 4-8,7-4 13,-12-2 1,13-6-5,-9 0 0,6-7 53,-5 1 0,7 2-80,-2-1 197,-3-1-55,7-5 218,-14 8-302,14 1 8,-13 8 0,7 8 47,-3 3 0,-5 4 21,5 3 1,1 5 38,-1 0 1,-1 6-69,-5-6 1,1 2-47,5-2 0,-4-4-37,3 4 0,2-4-11,-1-1 0,-1-1 0,-5 0 0,6-5-174,-1-1 0,1-5 172,-7 5 1,7-7-30,-1 2 1,1-4-52,-7-2 66,1-8 1,2-1 164,3-9 0,-1 7-66,7-1 329,0 9-335,6-13 19,-8 14 0,1 2 80,-5 12 1,-3 5 150,3 6 1,-3-2-72,-2 8 1,1 0-56,5 5 0,-5 1-146,5 0 1,1-3 42,-1-3 0,7 2-121,-2-8 0,-2 0 89,3-6 0,-3 1-298,2-1 198,4 0 0,-7-7-195,3-4 1,2-5 222,-7-1-7,-1 0 1,-5-9 78,-1-8 0,-5-3 4,0-8 0,2 6 158,10-1 0,-5 4-119,5 2 1,-5 0 379,-1-1-310,0 9 0,0 1 115,-1 8 1,1 2-274,0 4 0,-6 3 129,0 9 1,0 1-185,5 4 0,7-4 99,-1 4 0,3-4-142,-3-1 0,-1-1 79,7 0 0,-2-1-28,2-5 1,4 4-29,-3-3 1,-3-2-131,2 1 0,0-5-157,6 5 119,0-7 234,-7 4-68,5 0 58,-14-6 1,9 3 33,-5-10 0,-1 1 26,7-8 1,-2 1 83,3-7-28,-5 1 1,-2 0 229,1-1 1,5 3-85,-5 4 1,5-3 124,-6 8 0,9-1-84,-3 1 0,2 4-30,-2-4-29,4 4-292,-13 2 1,5 8 192,-7 3 0,5 5-145,1 1 0,-1 2 173,-5 4 1,0-1-81,-1 6 1,1-5-28,0 6 1,0-8 12,-1 2 0,7-3 14,-1-3 0,8 0-36,-1 1 1,-3-7-48,2 1-2,0-9 1,6 7-176,0-4 1,-1-4-59,-5 4 182,4-5-138,-6-8 1,2-3 135,1-7 0,-3-6 47,2 0 1,2 0 29,-7 5 0,5-5 150,-6 0 0,7 6-44,-7 5 0,8 7 535,-1-7-606,-5 8 0,6-3 43,-7 7 1,5 7-39,-6 5 1,7 3 109,-7 3 0,6 1 133,-5 4 0,5-2-139,-6 8 1,7-8 123,-7 2 0,8-4-178,-1-2 0,-3 1 7,2-1 1,-2 0-150,3 1 0,3-7 140,-4 1 1,2-8-406,-2 1 55,4-3-1,-5 6 1,5-6 137,-4 4 0,4-6-76,-4-6 1,-1 2 77,1-8 1,-2 1-4,2-6 0,3-1 224,-9 1 0,2 0-115,-1-1 1,-2 1 177,7 0 0,-8 5 109,3 1 0,1 7 466,-1-2-492,-1 4 0,-5 2-74,0 0 1,5 0-54,0 0 0,1 2-8,-6 4 0,5-2-62,1 7 1,-1 1 87,-5 5 0,5 6-192,1 0 1,-1 8 51,-5-2 1,2-2-7,3 2 1,-1-3-12,7 3 0,-6 2-9,6-8 1,-7 6-11,1-6 1,5 0-108,1-6-8,-4 1 110,1-1-334,-1 0 319,-5-7 0,11-3 46,-8-7 0,9-1-100,-3-5 0,-2 2-13,2-8 0,-7-5 226,1-6 1,3-2-146,-3 2 0,7 2 182,-7-8 0,6 8-96,-5-2 1,7 4 268,-2 1-92,4 9 130,-5 1-302,5 8 0,-8 2 11,4 4 0,2 5-26,-7 12 1,5 2 32,-5 4 0,5 2 19,-6-8 1,3 6-34,-3-6 1,3 8 62,3-3 0,2-3-81,-8-2 1,7-3 0,-7-3 1,8 0-56,-2 1 1,-1-1-181,1 0 1,0-5 115,6-1-306,0-7 123,0 4 101,-7-8 460,5 0-186,-6 0 0,6-2-51,-4-4 0,4 2 20,-3-7 0,1 1 109,-2-2-28,4-3 42,-6 6 1,6-1 180,-3 4-297,3 4 0,-8 2-151,4 0 0,4 2 116,-3 4 0,-5 4 44,-1 7 1,-5 0-55,-1 0 0,5 6-12,1 1 0,-1-1 4,-5-6 1,6 0-7,-1 0 0,2 1-53,-1-1 110,-5 0-151,7 1 57,-8-1 1,1-6-52,5 1 45,-5-8-9,7 3 100,-9-7-21,1 0 0,6 0 156,-1 0-181,8 0-357,-3 0 165,-1 0-323,6 0 454,-6 0 1,2 2 19,1 4 0,-7 4 55,6 7 1,-7 6 188,1 0 1,3 6 64,-3-6 1,3 2-114,-3-2 0,-3-4 0,3 4 1,3-3-28,-3-3 1,8-6 12,-1 1-69,-5-8 1,8 5 39,-4-3 74,4-4-93,2 6 1,0-10-241,0-4 0,0 2 88,0-7-23,0-1 0,0-5 57,0 0 1,0-1-50,0 1 14,0 0 1,0-1-18,0 1 1,0 6-66,0-1 66,8 8 465,-6-11-315,6 13 1,-8-4 459,0 12 0,0-2-147,0 7 1,-2 1 11,-4 5 0,2-1-76,-7-5 1,5 2 504,-6-7-456,8 8-473,-3-5-1503,-1 1 955,6-2-944,-6-8 1,8 2 455,0 3 0,0-1 232,0 8 1,0-1 907,0 6 0,0 8 0,0 2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6:54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1660 4773 7826,'8'-9'-1673,"-4"-1"1465,8 4 141,-9 4-19,5-5 242,0 7-125,-6 0 0,7-2 289,-3-4-287,-4 4 1,8-6 9,-5 8 0,-1 0-383,8 0 340,-8 0 0,11 8 0,-5 2 0</inkml:trace>
  <inkml:trace contextRef="#ctx0" brushRef="#br0" timeOffset="1606">1799 4773 8297,'-10'8'-1231,"-5"-6"1492,3 4 0,-1-3-41,1 3 0,-3-4-122,3 4 0,-3-2 165,-2 2-127,-1-5 0,1 7-19,0-8 0,0 0-11,-1 0 0,7 0-29,-1 0 0,3-2-23,-3-4 0,2 3-183,5-9 1,3 6 81,-4-5 0,4 5-85,2-5 0,0-1 37,0-5 1,6-3-262,0-3 1,1 2 22,-1-8 0,-2 3 23,7-3 0,-5-10 240,6 5 1,-8-5 8,1 5 0,-3-3 152,-2-3 0,0 3-71,0-3 0,0-2 108,0 1 0,-2 1-84,-3 5 1,1-5 267,-8 0 0,3-6 8,-3 5 0,-3 1-4,3 5 0,3 3-99,-3 3 0,1 4 63,-7 8 1,1 1-158,0 5 1,-1 3 64,1 8 0,0 0-262,-1 0 0,1 0-7,0 0 0,0 6-25,-1 0 1,3 1 144,3-1-275,-3-4 82,13 6-362,-6-8 280,8 0 1,2-2 126,4-4 1,4-4-180,7-7 0,-5-2 7,-1-4 0,1-2 109,5-4 0,-6-4 99,1 4 1,-8-1 152,2 1 0,-5-4-121,-1 4 0,0 2 209,0-1 1,0 7 6,0-3 1,-9 5-66,-8 2 1,-3 5 186,-8 1 1,-1 7 9,-6-2 0,1-1 19,-1 1 0,0-2-126,1 2 0,5 4-24,0-3 0,8 1-80,-2-2 1,4 2-181,1-7 1,7 5 28,-1-6 0,9 7 93,-3-7 0,4 1-344,2-7 1,2-1-5,4-4 1,5 2 6,12-8 1,-2 6 162,8-6 1,-2 0 24,2-5 1,2 5 48,-8 0 0,0 6 9,-6-6 0,-6 8 156,1-2 0,-8 4-37,2 2 1,-12 5 134,-6 1 0,-3 5 38,-2-6 0,-8 8 40,-4-1 1,-4 3-108,-1 2 0,-1 0 103,0 0 0,-3 0-154,3 0 0,-3 0 11,9 0 0,2 0-197,-2 0 1,14 0 163,-2 0-427,3-8-91,5-2 147,1-7 1,10 0 142,4 0 0,5-1-108,12 1 1,-3 0 160,3-1 1,2-1-23,-2-4 1,0 4 142,-6-4 0,0 4-90,1 1 1,-3 1 211,-4 0 1,3-1-45,-8 1 0,-1 0 62,-5 0 0,-1-1-101,-5 1 0,-6-2-23,-11-4 0,4 3 69,-4-3 0,-2 4 86,2 2 1,-6 0 15,6-1 1,0 1-132,6 0 1,-5-1-63,5 1 1,-4 6 9,10-1 0,-5 2-109,-1-1 1,5-2 141,1 7-134,7-8 0,-9 10 28,7-7 1,0 5-318,6-5 408,0-1 1,2-5-88,4 0 0,3-1 185,9 1 0,-7 2-283,1 3 0,-1-1-205,6 7 0,3-8 155,3 3 0,-4-5-121,4-1 0,-4 0 119,-1 0 1,-1-1-99,0 1 0,-2-6 154,-3 0 0,-4-8-77,-8 2 0,0 2 412,0-1 1,-2 5-56,-4-6 1,-4 6-5,-7-6 0,0 8 77,0-2 0,-1 3 100,1 3 1,-6 0-102,0 0 1,0-1 17,5 1 0,1 2-61,0 3 0,0-1-49,-1 7 0,7-6-227,-1 7 1,3-3 62,-3 2 1,2 2-220,5-7 41,3 7-152,-6-11 1,2 5 138,1-7 0,-1-1-50,6 1 1,0 0 217,0-1 1,0-5-77,0 0 1,0-5 197,0 4 1,0-1-62,0 2 1,0 2 84,0-8 1,-6 8-17,0-2 1,-7-2 131,1 2 0,-3 0-56,-2 6 0,-3 0 48,-3-1 0,2 7-6,-8-1 0,1 6-60,-7-5-38,0 7 1,3-6-1,1 7 48,2-3 0,6 0-76,-6 6 0,14 0-51,-2 0 0,3-6-169,-3 1 1,5-1 44,1 6-405,7-8 153,-4-1 1,8-9 108,0 1 0,8 0 90,4-1 1,-3 1 58,3 0 1,5-2 8,6-4 1,0 3 16,-6-3 0,1 4 141,-1 2 1,0-1-78,1 1 1,-3 6 148,-4-1 0,-1 6 222,-4-5-194,-4 7-105,5-4 0,-8 3-6,-5-1 0,2 0 46,-8 6-59,1 0 0,-5-2 11,5-4 1,-4 4-60,3-3 0,2 1-3,-1-2-398,7 4 265,-4-6-45,8 1 0,2-1 48,4-4 1,4-3-75,7 4 0,-2 1 145,-3-2 1,3 3-13,-3-3 0,3-3 24,2 3 0,1-1 98,-1 1 0,-5-1 289,-1 7-108,-7-7 157,4 3-238,-8-7 1,-2 1 93,-4 5 1,-4 3-113,-7 8 0,-6-5 20,0-1 1,-2 0-116,2 6 1,4-6-1,-4 0 0,3 1-56,3 5 0,0 0 87,-1 0 1,7-6-636,-1 0-448,9 0 234,-5 6 0,16 0 294,3 0 486,12 8 0,4 2 0,8 7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12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18 6743,'-9'0'-772,"1"0"772,8 0-50,0 0 1,8-8 0,1-2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2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8476,'0'-17'0,"0"-1"-276,0 1 138,7 8 0,-5-7 1134,4 5-460,-4-5 1,-2-1-9,0 0 0,6 5-227,-1 1 1,1 5 265,-6-6-169,0 9-210,0-5 368,0 8-81,0 0 1,6 8-304,0 3 0,-1 4-17,-5 3 0,6-1-6,0 0 0,5 8 139,-5 4 0,8 11-135,-3 7 0,5 3 175,1 1 0,0 1-46,0 0 0,1-2-95,-1-4 0,0 2-68,1-7 1,-1 5 25,0-6 0,-3-5-55,3-7 1,-9-1-184,9 2 0,-6-4-140,1-8 1,1 1-15,-7-1-135,8 0 1,-10-1-346,7-5 256,-7 5 1,4-13-185,-8 9 1,1-8-1798,5 2 1466,-4-4 0,6-16 411,-8-3 0,6-12-281,-1 0 1,1-9 855,-6-3 0,8-14 0,1 1 0</inkml:trace>
  <inkml:trace contextRef="#ctx0" brushRef="#br0" timeOffset="220">675 122 8409,'0'-12'222,"0"1"0,0 5 1089,0-5-327,0 7-374,0-4 0,-8 10-209,-3 4 0,-5 3 90,-1 9 0,-6 8-263,0 9 0,-8 2 39,2 9 1,-3 7-219,-3 11 1,-5-5-12,-1-1 0,1 2-33,6-3 0,1 1-319,4-6 1,-2 0-617,8 0 0,2-6 183,10 0 1,-3-8-476,8 3 0,-5-7-483,5-5 1705,0-4 0,14 0 0,2 2 0</inkml:trace>
  <inkml:trace contextRef="#ctx0" brushRef="#br0" timeOffset="597">934 883 8273,'0'-10'-378,"0"2"1219,0 8-154,0-7 486,8 5-342,-6-6-639,13 8 218,-5 0-400,7 8 0,-1 7-32,-5 8 1,-1 2 164,-4-2 0,-5-3-67,5 3 1,2-2 17,-2 2 1,-1-4-161,-5 4 0,6-9-31,0-3-39,7 1 1,-5-1-34,4 1 1,3-9-259,-3 3 0,3-4-347,2-2 0,0-8 337,1-3 0,-1-12-564,0-6 1001,1-4 0,-1-9 0,0-2 0</inkml:trace>
  <inkml:trace contextRef="#ctx0" brushRef="#br0" timeOffset="740">1246 399 10272,'11'5'-1,"1"1"0,-1 6 47,7-7 1,-1 9-47,0-3 0,0 5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8099,'-9'0'-1020,"1"0"854,8 0 148,0 0 52,0-7 256,0 5 289,0-6 380,0 8 2141,0 0-3023,8 0 251,-6 0-284,13 0-13,-5 0 0,1 0 99,1 0 1,-7 0-48,7 0 149,-8 0 17,3 0-172,-7 0 1,0 8-3,0 3 1,0-1 38,0 1-212,-7 1 0,-3 3-62,-7-3 0,5 1-47,1-7 30,7 8 80,-11-13 1,11 7 17,-8-8 0,8-2-38,-1-4 1,3 3-118,2-9 0,2 1 146,3-7 0,-1 7 1,8-1 1,-1 6 197,7-5 0,-1 7-124,0-2 76,0 4 0,1 4 98,-1 4 29,0-4 0,-1 13-47,-5-3 0,-3-2-48,-8 1 1,0 1-56,0 5 0,0-6-53,0 1-121,0-1 166,-8 7 0,-1-9 73,-9-3-28,1-4 0,0-2-6,-1 0 0,1-2 12,0-4 0,0 4 127,-1-3 0,7-3 51,-1 2-11,8-7-282,-3 11 232,7-6-296,0 8-686,0 0 1,7 0 0,3 0-1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312 865 8518,'-10'0'3027,"-5"0"-2200,5 0-476,-7 0 0,2-1 97,3-5 1,2 2-298,5-8 0,1 7-183,-8-7 0,6 3-36,-5-3 0,5-1 136,-5 7 0,-1 0-274,-5 6 1,5 0 82,1 0 0,-1 0 8,-5 0 1,5 8 59,1 3 1,1 10 202,-1 2 1,-3 8-78,9-2 0,-3-2 143,2 2 0,4-8-220,-4 2 0,4 2 77,2-2 1,2-6-199,4-5 1,4-8 31,7 1 0,-5-3 73,-1-2 0,6-2-62,6-3 1,6-5-100,-6-7 0,6-3-17,-6-3 1,2 4-105,-2-4 0,-3-2-179,3 2 0,-4-8 175,-2 3 1,0-7-80,1-5 0,-7-1 6,1-11 1,-3 10 137,3-10 1,-3 12 156,-3 0 0,-4 5 204,4 6 0,-4 4-27,-2 8 67,0 0 0,0 5 812,0 1-728,0 7 1,0-2 109,0 12 0,-2 3 34,-4 9 0,2 1 107,-7 4 0,5 10-104,-6 7 0,9 10 38,-3 2 0,4 0-75,2 5 1,0 5 137,0 1 1,0-3-493,0-3 1,8-9 50,3-2 1,6-9-441,7-2 1,-5-9-397,4-8 0,2-9-840,-2-3 0,0-4 671,-6-2 1,2-8 955,4-3 0,4-12 0,8-4 0</inkml:trace>
  <inkml:trace contextRef="#ctx0" brushRef="#br0" timeOffset="455">1021 1 7816,'9'8'1197,"7"1"-1,-12 8-442,7 1 0,-5-1-200,5 0 0,-7-5-77,2-1-547,4 1 1,-7-1-401,9 1 0,-8-6 370,2 5 0,-4-5-271,-2 6 1,0-1 231,0 6 1,0 3-682,0 3 1,0 2 288,0 3 0,-6 5 197,0-4 1,0 4 216,6 1 1,0 1 172,0-1 0,0-1-39,0-4 0,2 3 225,4-3 1,-2 4 22,7 2 1,1-1-121,5 1 1,-5-1 410,-1 1 1,-5 5 23,5 1 1,-7-1 235,2-5 0,-4-1-352,-2 1 0,0-1-28,0 1 0,0-6-270,0 0 1,0-3 21,0 3 0,-6-4-220,0-7 0,-1-1 107,1 0 1,2 6-428,-7 0 0,5 0-197,-6-5 0,3 5-427,-3 0 0,-3 2 173,3-2 1,-3-4-1297,-2 4 2099,-1-4 0,1-2 0,0 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2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8825,'12'0'-37,"-1"0"0,1 0 619,5 0 1,-5 8-198,-1 3 1,6 6 111,6 7 0,1-3-57,-7 7 1,6 7-164,0 5 1,8 7-106,-3-7 0,-1 6-105,2-6 0,-6 8-460,6-2 1,-2-3 249,2-3 1,2-3-585,-8-3 1,0 1 373,-6-1 1,0-7-456,1-4 0,-3-3-412,-4-3 289,5 0 931,-7-7 0,9 5 0,-1-5 0</inkml:trace>
  <inkml:trace contextRef="#ctx0" brushRef="#br0" timeOffset="239">830 87 8233,'-17'-7'0,"2"3"2344,3-8-1556,-3 9 0,13-7 416,-4 4-1000,-4 4 0,1 2-268,-9 12 0,-1 5-256,-4 6 0,-9 6 270,-9 11 0,-1 3-406,2 3 1,3 4 270,-3-4 1,3-2-185,3 2 0,7-8-155,4 3 1,0-7-260,5-5 0,-1 2 192,13-8 0,1 6 591,5-6 0,-8 0 0,-2-6 0</inkml:trace>
  <inkml:trace contextRef="#ctx0" brushRef="#br0" timeOffset="615">1038 693 8118,'9'0'1158,"-1"0"0,-8 2-1059,0 3 0,0-1 506,0 8 0,0-7-73,0 7 0,0 0-66,0 5 1,0-6 78,0 1-432,8-1 1,-4 5-115,7-5 0,-5 3 125,5-8 1,-5-1-25,6-5 6,-1 0 1,7 0-392,-1 0 0,-2-2-196,-3-3 164,3-5 0,-7-7 163,3-1 1,-3-5 101,-8 0 0,0-2 269,0 2 1,-6 4 101,0-4 0,-5 4 54,5 1 0,-7 3-115,1 4 1,1-3 197,-7 8 0,3 1-325,-14 5 0,0 2-499,-5 3 0,-14 7-358,-4 11 1,-6 6 725,1 11 0,-5-3 0,-7 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2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0 327 7267,'0'-10'-358,"2"2"981,4 8 359,-4-7-297,13 5-278,-5-6 1,5 6 196,-3-4 143,3 5-556,-5-7 0,7 8 92,0 0 0,-5-6-127,-1 0 1,1 1-28,5 5 1,2 0-133,4 0 1,-1-6 6,6 0 0,1-6-133,6 7 0,-1-3 43,1 2 1,0 2-129,-1-7 1,6 7-182,1-2 1,-7-1 140,-5 1 1,-2 0 25,2 6 1,-2 0-116,-4 0 1,-10 0-607,5 0 132,-5 0-189,-3 0 727,-3 8 1,-9 1 278,-3 9 0,-5-1 0,-7 0 0</inkml:trace>
  <inkml:trace contextRef="#ctx0" brushRef="#br0" timeOffset="272">190 465 8188,'-11'0'-218,"-1"0"167,9 0-24,-5 0 448,8 0 0,2 0 181,4 0-215,3 0 1,10 0-22,4 0 1,-1-6-109,6 1 1,-5-7-108,6 6 0,0-1-132,6 1 1,-3 4-167,-3-4 1,2-2 111,-8 3 0,6-1-248,-6 6 132,8 0 67,-12 0 0,6 0-531,-8 0 1,-5 0-496,-1 0 77,-7 0 1081,4 0 0,-8 0 0,0 0 0</inkml:trace>
  <inkml:trace contextRef="#ctx0" brushRef="#br0" timeOffset="522">346 33 8188,'0'-10'-315,"0"2"435,0 1 76,0 5 0,0-4-108,0 12 1,2 5 91,4 12 0,-4-1 121,3 6 0,3 7-81,-2 5 1,5 8-139,-5-2 0,2 4 118,-2 2-674,-4-7 332,5 4 0,-5-6 16,4 3 1,-2-4-169,7-7 1,-5-3 40,6-3 253,-1-4 0,6 0 0,1 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36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8236,'12'-15'-107,"0"3"0,5-1-302,6 7 272,0 0 1,-6 6 75,1 0 1,5 0 85,0 0 0,0 2 14,-6 4 1,4-2-8,-4 7 0,5-1 106,-11 1 1,3 5 86,-3-5 0,4 5-123,-3 1 0,1 0 96,-1 0 1,3 3-55,-3 3 0,3 2-31,3 4 0,1 3-30,4-3 1,-4 4 8,4 1 1,-4 3-38,-1 3 1,5-3-136,0 3 1,0-4 25,-6-1 0,6 5 49,0 1 0,0 1 72,-5-2 1,5 3-11,0 3 0,2 2 6,-2-8 1,-2 8-37,8-2 0,-8 4 8,2 2 1,-2-4 61,2 4 0,-4-4 3,4 10 1,-9-4 44,-3-3 0,1 1-82,5 0 1,-5 0 28,-1 0 1,1 0-41,5 0 1,-6 0-8,1-1 0,0-4 2,5-1 1,-6-6 4,1 6 0,-2-7-59,1 1 0,2-4-15,-7-1 1,0 0-88,-6-1-34,0 1 151,0-8 0,0 3-206,0-7 0,0 1-95,0-7 133,0 0 0,-2-2-137,-4-3-316,4-4 220,-5-8 0,7-10 393,0-7 0,-8-8 0,-2-10 0</inkml:trace>
  <inkml:trace contextRef="#ctx0" brushRef="#br0" timeOffset="534">934 1937 6760,'12'0'117,"-1"0"1,-5 0-38,6 0 0,-7 0 19,7 0 0,-6 8 155,5 3 1,-7-1-118,2 1 1,-2 1 135,1 5 0,-3 6-48,4 0 0,-4 6-101,-2-6 1,0 6-20,0-6 0,0 6 68,0-6 0,0 2-156,0-2-71,0-4 161,0 14 1,0-8 16,0 4 1,0 1 8,0-7 0,0 8 7,0-2 1,0-4-54,0-2 0,0 2 1,0-2 0,2 0-28,4-6 1,-2 1 21,7-1 0,-5-2-91,5-3 0,-5 1 41,6-7 0,-7 6-279,7-7 250,-8 1-12,11-6 1,-5-2 105,7-4 0,-5-3-71,-1-8 0,1-7 6,5 1 0,6-13 4,0 1 1,2-5-211,-2 0 227,4-5-65,8-6 0,5-3-82,0-4 1,6-3-162,-5-9 0,1 1 100,-2 0 0,-5 0 78,0 0 0,3 0 36,-9-1 1,2 9 28,-8 3 1,-4 10 13,4 2 0,-10 10 108,-1 1 1,-8 8-230,2 10 1,-5 0-146,-1-1 0,-1 9-140,-5 3 1,-4 4-415,-7 2 1,-6 8 922,0 3 1,-8 5-1,4 1 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37.9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1262 8021,'-9'-7'61,"1"5"107,8-6 1,2 6-107,4-4 0,0 5 25,11-5 0,-4 4-286,10 2 0,4 0 221,2 0 0,4 0-34,1 0 0,7 0 252,-1 0 0,6-2-135,-5-4 1,5 4 22,-6-4 1,8 3-64,-2-3 0,-2 2 3,3-8 0,-9 7 1,2-7 0,-3 6-16,-3-5 0,-1 5-4,-4-5 0,2 5-148,-8-6 1,0 8-170,-6-1 0,0-3 111,1 2 1,-7 1-335,1 5 0,-7 0-253,7 0 744,-8 0 0,11 0 0,-5 0 0</inkml:trace>
  <inkml:trace contextRef="#ctx0" brushRef="#br0" timeOffset="714">2248 52 8326,'0'-17'-586,"8"7"0,0 0 505,3 5 1,5 3 91,-5-4 237,-3 4 28,7 2-6,-13 0 350,6 0-418,-8 8 0,0 1-37,0 9 0,0-1-391,0 0 284,-8 1 1,6-1-187,-4 0 1,12-2 15,6-3 0,3 1-167,2-7 1,3 2 182,3-2 1,-2-2 5,8 7 1,-8-5 40,2 5 1,-10-5 203,-1 6 1,-3-1 142,3 6 1,-4 1-97,-8-1 1,-2 2-16,-4 4 1,-6-2 62,-11 8 0,2-6 102,-8 6 0,1-2-270,-7 2 1,0 4-60,1-5 0,-1-1 59,1 2 0,-1-8-200,0 2 0,1 2-111,-1-2 0,1 0 85,-1-5 1,6-7-42,0 1 1,6-3-87,-5 3 1,6 1-79,-1-7 1,4 2 82,2-2 0,0-5-47,-1 5 1,7-4-73,-1-2-10,8 0 83,-3 0 312,7 0 0,7-6-48,5 1 0,3-7 83,3 6 1,1-5 70,4 5 0,-2-7-22,8 1 0,0 2 243,5-1 1,3 1-49,3-1 0,4-5 104,8 5 1,0-3-27,0 3 0,-2-3-37,-4 9 0,10-7 47,-4 6 0,-2 1-13,-4 5 1,-8 0-298,2 0 0,-5 0-47,-6 0 0,2 0-166,-8 0 0,0 0 98,-6 0 0,0 0-176,1 0 0,-7 5-203,1 1 71,-9 0 43,5-6 1,-8 2-272,0 4 432,0-5 1,-9 9-62,-9-4 0,-1-2-180,-10 7 0,0 1 124,-5 5 1,-8 2 278,-5 4 0,-3-3 0,-1 12 0,-1-5 0</inkml:trace>
  <inkml:trace contextRef="#ctx0" brushRef="#br0" timeOffset="1152">2110 1038 8213,'-15'11'-27,"3"1"0,-1-7 45,7 7 0,0-6-107,6 5 198,0-7 0,8 10-45,3-9 1,7 1 93,5-6 0,4 0 0,7 0 0,3 0-64,3 0 0,-4 0-95,5 0 1,-5 0 94,-1 0 1,-2-6-113,-5 1 0,3-1-129,-8 6 1,6-6 55,-6 0 1,-6 1-247,-5 5 143,-1-8 0,1 4-334,-1-8 404,-7 9 1,4-13-154,-8 5 1,-2 1 131,-4-1 1,2 5-19,-7-6 0,-1 7 67,-5-7 0,0 2-38,0-1 0,5 1 464,1 4-58,-1 5 98,-5-7-290,-1 8 1,3 2 134,3 4 0,5-3-106,7 9 1,0-1 41,0 7 0,0-1 153,0 0 1,0 3-70,0 3 1,0 2 78,0 3 0,0 5-124,0-4 0,6 5-82,-1 7 0,1-5 20,-6 5 1,0 1-84,0-2 0,0 1-25,0-7 1,0-7-243,0-4 1,0 2 26,0-2 1,0-5 73,0-7 0,-6-5-277,1 5 162,-9-7 1,5 10-443,-9-9 473,1 1 1,0-6-86,-1 0 0,1-8 290,0-3 0,-8-12 0,-2-4 0</inkml:trace>
  <inkml:trace contextRef="#ctx0" brushRef="#br0" timeOffset="1334">2006 1435 8182,'-17'12'569,"0"-1"1,1-5-306,5 6 1,1-7-40,4 7 1,4-6 320,-3 5-349,3-7-262,2 12 75,0-15 1,2 13-24,3-8 1,-1 1-205,8-1 1,-6-4-511,5 4 1,1 1 367,5-1 1,2 0 358,4-6 0,4 0 0,8 0 0</inkml:trace>
  <inkml:trace contextRef="#ctx0" brushRef="#br0" timeOffset="1485">2836 1453 8182,'8'9'926,"3"-3"222,-3 4 0,6-7-194,-9 9-678,1-8 1,-4 9-284,4-7 0,-4 2-346,4-2 0,-3-5-1682,3 5 1085,-4-4 950,6-2 0,-8 0 0,0 0 0</inkml:trace>
  <inkml:trace contextRef="#ctx0" brushRef="#br0" timeOffset="2223">3822 571 8232,'0'9'601,"0"-1"0,0-6-552,0 4 0,0-2-39,0 7 0,10-5-3,7 5 1,2-5-16,10 6 1,0-9-3,5 3 0,-5-4-146,0-2 1,0 0 136,5 0 0,-5-6 141,0 1 1,-8-1-27,2 6 0,-4 0 90,-1 0 0,-7 8-63,1 3 0,-8 4 171,1 3 1,3 1-114,-2 4 0,0-4 104,-6 4 1,-6 2-121,0-2 0,-7 2 11,1-2 0,2-3-299,-1 3 1,-1-6-143,-5-6 1,0 3-143,0-8 0,-1-1 3,1-5 0,0 0-244,-1 0 1,7 0 85,-1 0 0,3-7 152,-3-5 0,-1-3-354,7-2 764,0-1 0,-2-14 0,-1-5 0</inkml:trace>
  <inkml:trace contextRef="#ctx0" brushRef="#br0" timeOffset="2411">4220 398 8202,'-18'0'2579,"1"7"-2161,0 5 0,1 5-372,5 6 0,-3 4-19,9 8 1,-7 5-27,6 1 0,-1-1-342,1-6 1,2 1 275,-7 0 1,7-7-504,-2 1 1,-2-2 54,3 2 0,-1 2-360,6-8 0,-6 2 873,0-2 0,-7-4 0,3 6 0</inkml:trace>
  <inkml:trace contextRef="#ctx0" brushRef="#br0" timeOffset="2745">3493 865 8262,'-9'2'341,"3"3"-222,-4-3 1,8 8 126,-3-4 0,-3 5 190,2 12 1,-5 4 186,5 8 0,-6-1-193,7 1 1,-7 5-34,6 1 1,1 1 0,5-2 1,7-3-85,5 3 1,5-9-101,6-2 0,12-6 31,11 6 1,13-10-63,11-2 0,14-7-139,14-10 0,-43-1 1,2 0-635,3-2 0,1 0 0,3-2 1,2-2 428,6-3 0,0-3 0,3-2 0,0-2 161,6-3 0,0-1 0,-2 0 0,1-2 0,4 1 0,-1-2 0,1-3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46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35 692 7992,'-1'10'1282,"-5"-4"-1005,4-4 0,-8 0 459,5 3 384,3-3-380,-6 6-242,8-8 161,0 0-629,8 0 1,1 0 319,8 0-290,1 0 1,-1 0-76,0 0 92,1 0 0,-1-2-60,0-4 78,1 4 164,-1-5-17,0 7 63,0 0-51,-7 0-78,5 7-82,-13-5 11,6 6-420,-8-8-223,0 0 0,-8 0-294,-3 0 1,-5 8-2172,-1 3 3003,-8 5 0,-2 1 0,-7 0 0</inkml:trace>
  <inkml:trace contextRef="#ctx0" brushRef="#br0" timeOffset="370">105 53 8100,'0'-12'144,"0"0"347,7 9 173,-5-13 232,14 14-199,-7-5 0,9 7-201,-1 0 1,0 0 445,0 0-459,8 7 40,-5-5 1,7 14 243,-4-5 0,-4 5-279,4 1 1,-4-2-26,-2-3 1,1 3-270,-1-3 1,-6-5-207,1-1 1,-6 2-592,5-3 0,-1 3 232,1-2 0,-1-4-667,-4 4-255,-4-4-1230,13 5 860,-13-5 770,6 14 1,-10-7 217,-4 8 0,-4 3 675,-7 3 0,-8 4 0,-2 7 0</inkml:trace>
  <inkml:trace contextRef="#ctx0" brushRef="#br0" timeOffset="1524">157 710 8100,'-18'7'-152,"1"-5"152,7 14 0,1-14 1132,3 3-162,4 5 20,-6-8-441,8 6-309,0-8 1,8-2-56,4-4 1,5-2-15,6-3 0,-4-5 46,4 5 79,4-5-243,-8 7 1,12-7-154,-8 5 1,6 3 100,-6 2 0,2 4-133,-2 2 0,-4 2 106,4 4 0,-3 6 79,-3 11 1,-6-2 129,1 8 1,-8 1 200,1 11 0,3-5-19,-2 5 0,0 1-150,-6-2 1,0 3 143,0-3 1,0-9-129,0 3 0,0-9-253,0 4 1,2-8-177,3 2 0,-1-9-464,8-3 1,-6-7 327,5 2 0,-5-4-205,5-2 0,-1-2-419,1-4 0,5-11 351,-5-12 0,3-4-17,-3-1 0,5-9 210,-5-3 1,-3 2 231,-2-2 0,1 8 1,-1-3 1,0 7 72,-6 5 1,0-2-66,0 8 1,0 0 117,0 6 0,0 5 671,0 1-246,0 7 1,-8-4 618,-3 8-663,-5 0-52,-9 0 0,4 8 215,-8 3 1,-1 12-121,-11 6 1,5 4 63,-5 1 1,-1 1-167,2 0 0,-1-1-9,7 1 1,-1-1 62,1 1 1,5 0-91,0-1 0,8-7-205,-2-4 0,11-4-32,7-1-226,3-9 0,2 1 49,0-4 0,3-5-147,9 5 0,0-4 124,11-2 1,4-6 67,1 1 1,5-7 34,2 6 1,-1-7 39,1 1 0,-3 3 17,-3-3 0,2 6 9,-8-5 1,0 5 41,-6-5 1,1-1-83,-1-5 0,0 5 14,1 1 0,1-1-32,4-5 1,-4 0-20,4-1 1,-4 1 110,-1 0 1,1-1-6,4 1 1,-4 0 8,4 0 0,-4 5-116,-1 1 0,-1 7-107,0-2 1,1-2 123,-1 2 0,0 1-110,0 5 1,-5-6-281,-1 0 137,1 0 309,5-1 0,-5 5-254,-1-4 380,-7-4 0,10 7-5,-9-9 0,1 6 48,-6-5 1,6 5-76,0-6 1,5 7-15,-5-7 0,2 3-70,-3-3 0,-1-3-170,8 3 0,-6 3-28,5-3 0,-7 6 51,2-5 1,-4 5-248,-2-6 106,0 9 74,0-13-40,0 14 166,0-13 1,-2 13-422,-4-4 361,4 4 287,-13-5 0,13 3-98,-4-8 333,-4 8-297,8-11 39,-5 5 0,7-7-69,0 0 1,0 0 19,0-1 1,0 1-108,0 0 0,6-1 49,-1 1 1,7 0-188,-6-1 1,5-5 209,-5 0 0,2 0 0,-3 6 0,-3 0 0,6-1 0,-8 1 69,0 8 314,0-7 462,0 14-584,0-5 1,-2 1 455,-4 0-462,4 0 0,-5 4-120,7-3 0,-2 3 179,-4-4-268,4 4 48,-6 2-368,8 0-599,0 0 294,-7 0-597,5 8 746,-6 1 430,8 9 0,-8-1 0,-1 0 0</inkml:trace>
  <inkml:trace contextRef="#ctx0" brushRef="#br0" timeOffset="1942">1073 277 8041,'-10'0'751,"-5"0"1,13-2 708,-4-3-578,4 3-571,2-6 0,8 8-181,4 0 0,11 0-6,6 0 0,3 8-139,3 3 0,1 10 65,5 2 1,-5 8-135,5-2 0,-7 9 148,-5 3 1,-4-1-158,-8-5 0,-1 5 24,-5 0 1,-3 3 82,-8-3 0,0-2-174,0 9 1,-2-7-12,-4 6 0,-3-9-135,-9-3 1,3 1-28,3-6 1,-3-6-183,3-6 1,-3-2 14,-2-9 1,5 0-131,1-6 1,1-4-310,-1-8 939,-5-7 0,-1-23 0,-10-2 0</inkml:trace>
  <inkml:trace contextRef="#ctx0" brushRef="#br0" timeOffset="2125">1263 433 8015,'10'-10'1641,"-2"3"-1219,-8 7 1,-2 0 164,-4 0 1,2 7-26,-7 5 1,-1 9 277,-5 2 0,-6 10-376,0 1 0,-8 7-214,2 5 0,-2 2-281,2-8 0,4 2 109,8-1 0,0-5-1847,0 5 908,7-13-57,2 5 1,8-14-2147,0 4 3064,0-11 0,8-4 0,2-8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49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346 260 11622,'0'17'711,"0"10"-135,0 8 1,0 1-327,0 10 1,-6 0-133,1 6 0,-3-6-134,2 0 1,4-1 88,-3 1 0,3 2-402,2-8 0,0-2 146,0-9 0,2 2-34,3-8 0,-1-2-113,8-9-92,-9 3 386,13-5 1,-7 1 291,9 1 1,-7-8 291,1 1-316,-1 5-78,-1-8 1,5 8 103,-3-5 0,3-1-51,3 8 1,-1-7-112,0 7 0,-5-6-124,-1 5 0,1-7-309,5 2 0,-5 2-90,-1-3 1,-5 1-1063,5-6-706,-7 0 1562,4 0 0,-8-2 633,0-4 0,8-11 0,1-10 0</inkml:trace>
  <inkml:trace contextRef="#ctx0" brushRef="#br0" timeOffset="936">588 381 8003,'18'7'1993,"-3"3"-1689,-4 7 0,-3 1 128,-8-1 1,6 0 836,0 1-620,-1-1-321,-5 8 0,-5-4-34,-1 8 0,-8-2-375,3 2 1,-4 3-426,-3-3 1,-1 4 71,-4 1 1,2 1-523,-8-1 0,0-7 495,-5-4 1,-1-1-258,0 1 1,-5-10 508,0 4 1,-1-9 21,7 4 0,-1-9 163,1 3 1,1-4 78,4-2 0,4 0 138,8 0 1,5 0 154,1 0-67,7 0 0,-4-2 83,8-4-294,0 4 1,8-11 141,4 7 0,3-7-106,2 1 0,2-3-23,4-2 1,4-6 13,8-1 0,5-6 12,1 1 1,7-6-97,-2-5 0,4-4-147,2-8 0,5 0-115,1 0 0,5 0-6,-5 0 0,-6 1 13,-6-1 0,-2 2 61,2 4 1,-5 3-183,-13 9 0,-1 1 107,-4 4 1,-9 4 8,3 8 238,-3 0 544,-5 7 324,-1 2-53,-8 8 123,0 0-628,0 8 1,0 2 442,0 7 0,0 6 35,0 0-158,0 8-303,0-12 0,0 12-112,0-8 0,0 2-248,0-2-93,0-4 0,2 4-348,4-11 0,3-5-158,8-7 305,1 0 213,-1-7 1,8-5-441,4-11 1,-4 4 205,-2-4 0,2 4 138,-2 1 0,-6 7-116,-5-1 377,-1 8-93,7-3 0,-7 9 128,1 3 1,-9 5 225,3 7 1,-4 2-128,-2 5 1,-6-3 72,1 8 1,-9-6-46,3 5 0,1-5-95,-1 6 0,-1 0 18,-5 6-22,-1-1-40,-7 1 0,6 5 18,-4 1 0,10-1-6,1-6 0,3-5-32,-3 0 1,2-8 20,5 2 1,3-3-110,-4-3 1,4-6 26,2 1 1,0-6-325,0 5 276,0-7-297,0 11 225,0-13-71,8 6 1,1-10-39,9-4 1,-5 1 80,4-13 0,-3 5-43,9-10 1,2 4-46,-2 1 0,6 1 153,-6 0 0,6 5 1,-6 1 1,6 7 128,-6-2 0,0 4-113,-6 2 0,-6 2 132,1 4 168,-8 3 1,4 14-39,-8 0 1,-2 6 124,-4-6 0,-4 8 92,-7-2 0,0 2 113,-1-3 0,-5 3-36,0-8 0,6 0 115,5-5 1,3-1 655,-3 0 413,5-7-1206,7 5 1,7-13-165,5 4 1,11-6-359,6-6 0,3-5-319,3-12 1,5 1-335,1-6 1,-1-1 222,-5-6 1,-1 3 499,1 3 0,-1-12 0,1 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7:57.69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399 225 14477,'7'-17'-2405,"-5"6"2365,4-1 1,2 6 301,-3-5 1,9 5 87,-3-5-292,-3 7 1,6-12 7,-9 5 1,7 1 24,-6-1 0,1 5 582,-1-6-510,-4 1 158,13-6 29,-13-1-598,6 1 171,-8 7-50,0 3-197,0 7 130,0 0 0,-6 2 350,0 3 1,-7 1 140,1 11 0,-1-3-117,1 9 1,-3-2 87,4 2 1,-5-2-90,-1 8 1,0-2 182,-1 2 0,1 9-1,0-3 0,-1 5-254,1 0 1,2 5-177,3 7 1,-7-2-126,7-4 1,-12 9 189,6-3 0,-3 4-159,4-4 0,0 0 44,-1 0 0,1-2 58,0-4 0,5 2 65,1-8 1,1 4 2,-2-9 0,-1 3 0,7-9 0,-5-4 32,5-2 0,0-4-127,6-1 0,-6-7 211,1 1-594,-1-8 550,6 3-389,0-7 176,0 0 1,2-7-862,4-5 547,-5-3 1,13-3-87,-8 1 1,-1 0-293,-5-1 0,2-1 560,4-4 132,-4 12 0,6-20 1,-8 12-1</inkml:trace>
  <inkml:trace contextRef="#ctx0" brushRef="#br0" timeOffset="590">35 433 12615,'12'0'600,"0"0"-411,-9 0 0,11 2-226,-8 4 0,-1 3-175,-5 9 1,6-1 100,0 0 0,0 0 138,-6 1 1,5-1-46,1 0 0,2 1-111,-2-1 0,-4 6-40,3 0 1,5 2-80,1-2 1,-1 4 203,2 8 0,-3-5 131,3 5 0,3-4 86,-3 9 0,3-2-36,2 3 0,1-5 8,-1 5 1,6 1-5,0-2 0,0 1-168,-6-7 1,6 1 125,0-1 1,2-1-12,-2-4 0,-3 2 18,3-8 1,-4 0-144,-2-6 1,-1 0 93,-5 1 0,5-1 83,-5 0 226,4-7 11,3 5-139,-1-5 1,-5-1-122,-1-3 130,-7-4-35,4-2 23,-8 0-336,0-8 0,0-1-229,0-9 0,-8 1-1977,-4 0 2291,-11 0 0,-4-8 1,-7-2-1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8:17.3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122 346 8186,'0'-9'-1286,"0"-7"979,0 14 1,0-7 214,0 3 203,0 4 27,0-6-84,0 1 3,0 5 223,0-6-218,0 8 318,0-8-159,0 6-2,0-5-55,0-1 27,0 6-123,0-13 0,0 11 50,0-8-173,8 8 0,-5-9 83,9 7-207,0-7 214,5 3 1,0-5-10,0 3 1,-5-1 6,-1 7 0,-5-5 41,6 5-32,-1-8 1,7 11 17,-1-9 1,-6 6 12,1-5 0,-6 7 19,5-2-29,1-4-21,5 9 0,-2-9 29,-3 4-47,3 4 0,-11-5-1,8 7 0,-7 0 72,7 0 11,-8 0-137,11 0 65,-5 0 1,7-6-23,0 0 0,-5 0 10,-1 6 1,-5 0-4,6 0 0,-6 0 25,5 0-10,1 0-46,5 0 7,0 0 1,0 0 0,1 0 1,-7 0 16,1 0 1,-6 0 31,5 0-26,1 0-4,5 0-14,0 0 0,-1 2 1,-5 4 17,4-4-5,-5 6 121,7-1-110,1-5 5,-1 14 0,-2-13-21,-3 9 1,-3-8 1,-3 2 0,-2 1-6,8-1-12,-9 7-2,13-3-2,-7 7 0,3-1-25,-1-5 35,-7 5 0,10-7-2,-8 9 0,-1-7 6,-5 1 0,6-1 1,0 6 1,0-5-4,-6-1 0,2 1 2,3 5 2,-3 1 1,6-1-1,-8 0 1,0-5 63,0-1-58,0 1 40,0 5-22,0 0 1,0 1 1,0-1 1,0-6-8,0 1 0,-2-2 0,-4 1 1,2 4-27,-7-3 1,5 3 1,-5 3 1,-1-3-25,-5-3 1,5 3 34,1-4 0,-1 3-20,-5-3 1,5 5 2,1-5 0,-1-1 0,-5 1 1,0-7-1,-1 2 1,1 2 4,0-2 0,-1 5 7,1-5 0,-6 2 1,0-3 0,0-1 76,6 8 1,-6-9-76,0 3 0,-2 2 41,2-2 1,3-1-24,-3-5 1,2 6 5,-2 0 0,8 0 42,-8-6-36,7 0 0,-9 0 0,8 0 0,0-2 4,-1-4 0,1 4 35,0-4-48,0-3 1,-1 1-19,1-3 1,2 1-16,3 4 1,-3 4-4,3-3 0,3-3-5,-3 2 1,6-5-34,-5 5 37,-1-8 1,-3 10-7,3-7 0,-1 5 5,7-5 1,-5 5 2,5-6 0,-6 7 4,7-7 0,-3 6 2,2-5 0,2 5 2,-7-6 58,7 1-27,-4-6 1,2-1-9,1 1 1,-1 6 5,6-1 0,0 0-17,0-5 1,0 0 2,0 0 0,2-1-30,4 1 0,-3 0 12,9-1 0,-1 1-4,7 0 0,-1 0 12,0-1 0,1 7-5,-1-1 0,0 1 6,1-7 1,-1 1-1,0 0 1,0 5 26,1 1 1,5 1-28,0-1 1,0-5-1,-6 5 0,6 1-5,0-1 0,0 5-1,-5-6 1,-1 7 1,0-7 0,6 8-2,0-2 0,0-1-7,-5 1 1,-1 0-5,0 6 1,1 0-5,-1 0 0,0 0 12,0 0 0,1 0-5,-1 0 0,0 0-11,1 0 0,-7 2-3,1 4 0,-1-2 17,6 7 0,1-5-1,-1 6 0,-5-7 0,-1 7 1,1-3-1,5 3 1,-6 3 187,1-3-181,0 3 0,3 3 29,-4-1 1,-3 0-30,-8 0 0,6 1 3,0-1 1,-1 0 26,-5 1 0,0-1-2,0 0 0,0 6 0,0 0 1,0 0-2,0-5 0,-5 1 23,-1 4 1,-2-4-31,2 4 1,-1-4-4,-5-1 1,-1-1-22,7 0 1,-7 1-2,1-1 0,-3-2-21,-3-3 0,7 3-13,-1-3 1,-5 3 32,-6 2 0,0-5-8,6-1 0,-3-5 1,-3 6 1,4-3-1,-4 3 1,-2-3 66,2-3 1,-2-2-25,2 8 0,4-9 8,-4 3 0,2-4-19,-2-2 0,3 0 1,-3 0 0,4 0 6,2 0 0,-1-2-1,1-4 0,0 3 36,0-9 1,-1 0-36,1-5 1,2 0 53,3 0 0,-3-1-80,3 1 1,-1 0 1,1-1 0,-3 1 11,3 0 0,3 0-4,-3-1 1,6 1-16,-5 0 0,5-1-16,-5 1 0,7 0-18,-2-1 1,-2-5 40,3 0 1,-1 0-25,6 6 1,0 0 21,0-1 3,0 1 1,0 0-1,0 0 1,2 5 0,3 1 1,5 5-39,7-6 1,1 6-4,-1-5 1,2 5 31,4-5 1,-4 7-8,4-2 0,2-2-4,-1 3 0,4-1 3,-5 6 1,6 2-1,-6 3 0,6 5 23,-6 7 1,2 1 9,-2-1 0,-4 6-6,4 0 1,-3 2 4,-3-2 1,0-2-10,1 8 0,-3-8-2,-4 2 1,3-4 71,-8-1 0,-1-1-69,-5 0 1,0 1 2,0-1 0,0 0-4,0 1 0,-7-1 0,-5 0 1,-3 0 11,-2 1 1,-1-1-3,1 0 1,-6-1 45,0-5 0,-8 3-45,2-9 1,2 1 14,-1-6 1,1 0 14,-2 0 1,-2 0 9,8 0 1,-2-8 33,2-3 0,6-4 122,-1-3 1,1-1-80,6-4 1,3 4 8,2-4 1,2-2 79,-1 2 0,3 0-107,-4 5 0,4 7-59,2-1 1,2 3 49,4-3-56,3-3 0,9 13-116,-1-4 0,6 4-228,0 2 1,8 0-500,-2 0 0,-3 2 375,3 4 1,2 2-939,9 3 1,-3 10 39,3-3 1309,-3 3 0,-3-4 0,1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8:26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2957 36 8270,'0'-10'-684,"0"-5"465,0 13 0,2-6 103,4 8 99,-4 0 141,13 0 1,-11 0-8,8 0 345,-8 0-252,11 0 1,-7 2-83,3 4 1,-1 3-22,-4 9 0,-5 6-20,5 5 0,-4 4 2,-2 2 1,0-1-39,0 1 1,-6 5-16,1 0 0,-3 3 34,2-3 1,2-2-15,-7 9 0,5-7-17,-6 6 0,9-2 19,-3 2 1,-2 8-99,2-8 0,-5 8 71,5-8 0,-5 4-4,5 2 0,-8 2-25,3 3 0,-5-1-12,-1 8 1,0-7-50,0 7 1,-1-3 64,1 3 0,0-3-42,-1-3 1,1-5 38,0 5 0,-6-4 28,0-2 1,-2 5-8,2 1 0,2 0 0,-8-6 1,6-1 35,-6 1 1,6 4 11,-6-4 1,6 4 19,-6-10 1,6 4 10,-6 2 1,2 0-146,-2-1 1,-3 3 93,3 4 1,2-4-64,-2 3 0,0 3 4,-5-2 0,-1-1-103,1-5 1,5 0 84,0 0 1,0 0 0,-5 0 1,1-6 93,4 0 1,-2-8-39,8 3 1,-7 1 55,1-2 0,-2 1-71,2-7 0,-9 3 75,3 3 0,-3-4-42,3 5 0,-7 3 23,-4 2 1,-2 2-87,2-2 0,-4 4-12,4-4 0,3 2 25,3-1 0,-2 1 25,1-8 0,7 0-5,5-5 0,8-1-19,-2 1 1,-2-2-4,2-5 1,0 3-8,5-8 0,1 6 3,0-6 1,-1 0 3,1-5 0,0-1 3,0 0 1,-1 0 127,1 1 1,0-1-77,-1 0 0,1-5 45,0-1 1,5-1-21,1 1 1,5 3 16,-6-8 0,7 1 96,-7-1-89,8-4 0,-5 6 77,3-8-75,4 0 1,-8 6-230,5-1 157,3 1-102,-14 2 0,13-4 66,-9 7 1,8-5-116,-2 5 1,-1-5 57,1 6 0,-2-7-14,3 7 50,3-8 13,-14 11 1,9-5 117,-5 7 0,-3-5-68,3-1 0,-3 1 132,-3 5 0,1 0-84,0 1 0,0-3 137,-1-4 0,1 5 11,0-5 0,5 3 60,1-3-153,-1 5 1,-3-12 24,3 7 1,-3-5-129,3 5 0,3-5 75,-3 6 0,3-7-62,-3 7 1,-3-2-14,3 1 1,-3 4-114,-3-3 1,1 3 98,0 3 0,0-1-152,-1 0 1,1 1 102,0-1 0,-1 0-55,1 0 34,0 1 35,0-1 1,7-5-258,4-1 149,4-7-149,2 4 0,2-10 29,4-4 1,11-4 121,12-7 0,4-2-141,1-4 0,1 2-255,-1-8 1,1 6-78,0-6 1,-8 8 164,-4-2 0,-4 3-463,-2 3 1,-2 0 87,-3 0 800,-4-1 0,-8 1 0,0 0 0</inkml:trace>
  <inkml:trace contextRef="#ctx0" brushRef="#br0" timeOffset="394">381 4584 8056,'0'-18'0,"0"1"-556,-8 0 0,-2 1 355,-7 5 1,7 1 256,5 4-98,-5 4 806,8-5-228,-5 7 20,-1 0-253,6 0 0,-6 2-26,8 3 1,-6 7-39,1 11 0,-1-2-62,6 8 0,-6 0-14,0 5 0,-5 1-222,5 0 1,-7 5 77,1 0 1,-3 1-103,-3-7 0,7 1 90,-1-1 1,-3 1 37,-2 0 0,-8-3 133,13-3 1,-7-4-133,7-8 1,-1 1 116,2-1 0,-3-6 33,8 1-10,1-8 0,-1 5 140,0-3-55,0-4 1,8 6-77,4-8 0,0 2 119,11 4 0,-2-5-26,14 5 1,6-4-46,5-2 1,14-2-260,-2-4 0,13-5-283,4-12 0,2 4-642,10-4 0,-8-2 168,2 2 1,4-6 772,2 6 0,1-2 0,-1 5 0,-6 3 0,-4 4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8:28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448 812 8163,'0'-24'15,"0"1"1,0-2 0,2 4 229,4-2 1,-2 0-13,7 6 1,-5-6 30,5 0 0,-1-6 30,2 6 0,3 0-73,-4 6 0,-1 1 265,2 5 64,-1-5-308,6 14 1,1-5-28,-1 7 0,-5 9 126,-1 9 1,-1 1 98,1 10 1,-3 7-150,-8 10 1,0 6 119,0 6 1,0-8-388,0 7 1,0-12 146,0 6 0,0-8-83,0 3 1,0-10 92,0-1 1,6-2-450,-1-10 0,1 0 106,-6-6 0,0-5-298,0-1 120,0-7 250,0 4 0,0-10-97,0-4 1,0-4 103,0-7 1,0-2-182,0-4 1,0 0 143,0-12 0,0 4-379,0-9 1,0 2 28,0-3 0,0 9-85,0-9 1,6 14 244,0-7 1,1 11 6,-1 0 0,2-2 281,3 2 1,5-1-149,-5 7 1,5 0 97,1 0 1,0 1-51,1 5 0,-1-3 328,0 8 0,-5-5-135,-1 5 481,1 0-392,-3 6 0,7 2 260,-5 4-158,-3 4 1,0 13-61,-8 0 1,0 8-107,0-3 1,-2 5-112,-4 2 0,-4 1 107,-7 5 0,0-5-153,-1 4 0,1-9 96,0-2 0,0-8 24,-1 2 1,1-11-31,0-7 0,5-3 34,1-2-115,7 0 0,-4-2 89,8-3 0,8-11-353,3-7 0,12-2 101,6 2 0,-2 2 88,2-8 0,-2 10 60,2 2 1,-4 1-92,-8 11 70,0-1 8,-7 6 1,-3 15 29,-7 8 1,-13 10 7,-4 7 1,-12 4-281,0 8 0,-4 0 72,-1 0 0,-7-2 17,1-4 0,-6 4 156,6-4 0,-6-2 123,5 3 0,-7-3-58,2 2 0,-4-4 202,-2-7 0,2 3 9,4-3 0,2 1-130,4-13 1,5-2 315,0-9 1,3 1-70,9-7 0,0 0 360,5-6-130,1 0-385,0 0 1,7-2-31,4-4 0,12-3-115,6-9 0,7-7-123,10-3 1,3-7 52,20-5 1,0 1-26,17-7 1,-1 0-264,12-6 0,-5 0 365,6 0 0,0 6-29,5 0 1,1 8 1,-1-3 1,-3 1-32,-8 5 1,-4 5-116,-19 12 0,-1 1-319,-16 0 0,1 7 164,-12 4 1,-7 4-235,-6 2 0,-7 2 191,2 4 1,-12 4-121,-5 7 1,-12 8 443,-6 4 1,-4 5 23,-1 7 0,-9-5 0,-1 14 0,-8-6 0</inkml:trace>
  <inkml:trace contextRef="#ctx0" brushRef="#br0" timeOffset="225">517 1745 8171,'-17'10'368,"2"0"691,3-5-366,4-3-419,1 6 1,5-6 102,-4 4 1,4-3-134,2 9 0,-6 0-218,1 5 1,-3 2-13,2 4 0,2-2 27,-7 8 1,7-2-108,-2 2 1,4 2-530,2-8 0,-6 0-194,1-6 0,-1-6-74,6 1 481,0-8 0,2 2 48,4-12 0,3-11-127,8-12 0,1-4 461,-1-2 0,0-5 0,1 0 0,-1-1 0,0-1 0,1-2 0</inkml:trace>
  <inkml:trace contextRef="#ctx0" brushRef="#br0" timeOffset="475">604 1624 8171,'5'-11'-67,"1"-1"1,0 6-21,-6-5 416,0 7 127,0-4-5,0 8-266,0 0-230,8 0 1,-6 2 101,3 4 1,3 11-77,-2 12 1,5 6 106,-5 5 1,8 4-25,-3 8 1,-1 10 34,1 7 1,-1 6-13,1 6 1,3 3-186,-8-3 1,1-2 56,-1 1 0,-4-9-115,4-1 1,-4-3 142,-2-10 0,0-5-138,0-6 0,0-7 88,0 1 1,0-5-86,0-6 0,0-10-281,0-8 106,0-7 1,0 0 31,0-15 1,-2-11 32,-4-18 1,4-6-323,-4-12 580,-3-3 0,-9-24 0,-9-3 0</inkml:trace>
  <inkml:trace contextRef="#ctx0" brushRef="#br0" timeOffset="923">656 1970 8171,'-2'-11'9,"-4"-1"0,2 8 144,-7-1 0,-1 10 169,-5 7 1,-1 5-96,1 6 1,6 6 130,-1 11 1,1 3-109,-7 3 0,1 4 20,0-4 0,1-2-126,5 2 1,-3-9-198,9-3 1,-1-7-203,6-10 1,0 1 215,0-1 1,2-7-513,3-5 1,7-5 249,11-5 1,4-13-35,8-11 0,1-13-48,4-10 0,5-7-122,6-10 1,-1 1-100,-3 5 0,8-8 604,-3 7 0,2 1-37,-8 11 1,2 8-51,-8 4 1,7 5 317,-7 6 0,-6 12 100,-5 11 1,-8 4 217,2 2 1,-5 2-121,-7 4 1,3 5 187,-8 12 1,-1 4 135,-5 8 1,-2 1-432,-3 5 1,-5 3-582,-7 8 0,-6 0 234,0 0 0,-6 5-261,6 1 1,-8-8 212,2-10 1,-2-5-594,3-6 1,-5-1 188,4-10 1,2-5 16,-2-13 0,6-9 166,-6-9 1,14-7 242,-2-9 1,11-1 419,0 1 0,12-1-241,6 0 1,13 7 8,9-1 0,3 10 35,9 1 0,0 3 66,6 9 0,-6-5-182,0 5 1,-6 0 9,6 6 0,-7 0-440,1 0 1,-9 2 173,-2 4 0,-6-2 200,6 7 0,-8 1 0,4 5 0</inkml:trace>
  <inkml:trace contextRef="#ctx0" brushRef="#br0" timeOffset="1373">2039 777 8404,'0'-17'1249,"-8"7"0,8 0 0,0 7-1213,10-3 1,5-8 183,3 3 0,7-5-109,3-1 0,5 0-178,2 0 1,-1-1 100,1 1 0,-1 5-576,1 1 0,0 7 268,-1-2 0,-5 4-280,0 2 0,-8 0 162,2 0 1,-10 0-40,-1 0 0,-2 8 230,1 4 0,-3-3-79,-8 3 0,0-6 348,0 5 0,0 1-30,0 5 1,-2 2 164,-4 4 1,-3 4 50,-9 8 0,3 1 50,3 5 0,-3-1-62,3 12 0,-1 0 87,1 17 1,-3-2-125,4 14 1,-3 7-322,3 10 0,3-48 0,0 0 129,-3 48 0,3-2 121,2-4 1,4-11-526,2 0 1,0-10 117,0-8 0,0-5-28,0-12 1,0-4 84,0-7 0,0-8-172,0-4 0,2-6-124,4-5 481,-4 3 0,6-15 31,-8 0 0,-16-15 0,-3-12 0</inkml:trace>
  <inkml:trace contextRef="#ctx0" brushRef="#br0" timeOffset="1785">2177 1572 7965,'8'-9'500,"4"3"0,-1-4-404,6-1 0,-1-4-235,13-3 1,-1 1 332,7 0 0,2-6-104,3 0 0,-4 0-124,5 5 1,-1 1-51,-5 0 0,7 1-173,-13 5 1,5 3 186,-11 8 1,0 0-233,-5 0 146,-1 0 1,-2 8 79,-3 3 0,-4 12 232,-8 6 1,-2 6-102,-4 5 1,-2 4 158,-3 8 1,-3-2 70,9-4 1,-3 4 70,2-4 0,4-3-101,-4-3 1,6-4 57,6-1 0,2-2 122,3-5 0,10-3-66,-3-7 1,5-3-317,0-3 1,-2-5 118,8-7 1,-2 0-356,2 0 0,1-2 3,-7-3 1,0-5-163,-5-7 1,-3-1 137,-3 1 0,-5 0 87,-7 0 0,-2-3-73,-3-3 1,-5 4 12,-7-4 0,-1 4 40,1 2 1,-6 1 27,0 5 0,-6-3-572,6 8 69,0 1-83,6 5 695,7 0 0,-5 7 0,5 3 0</inkml:trace>
  <inkml:trace contextRef="#ctx0" brushRef="#br0" timeOffset="2047">3613 1382 8350,'0'-17'2676,"0"5"-2081,0 1 1,2 7-1289,3-2 0,5 2 787,7-1 1,2 1 1098,5-8 1,-3 8-944,7-1 1,1-3-502,6 2 0,-6 0-1154,0 6 0,-6 0 693,5 0 0,-6 0 712,1 0 0,-4 0 0,-2 0 0</inkml:trace>
  <inkml:trace contextRef="#ctx0" brushRef="#br0" timeOffset="2635">4668 154 9397,'0'-34'1168,"0"-1"1,1 14-1923,5 4 1,-2 9 520,8-3-191,-1 7 382,6-12 417,-7 14 1,3-3 7,-7 10 1,0 5-186,-6 7 0,0 6-106,0 0 1,0 8-102,0-2 0,0 4 197,0 1 0,0-5-143,0 0 0,2-6-127,4 6 1,-2-8 19,7 2 1,-5-10-219,5-1 0,7-8 22,5 2 1,6-4 198,-6-2 1,7 0-48,-1 0 0,-2-6 7,2 0 0,-8-2 71,2 3 1,-4 3 37,-1-4 148,-9 4 0,5 4 41,-9 4 0,-1 3 252,-10 9 0,1 1-135,-13 4 1,5-2-121,-10 8 0,-2 0-271,2 5 0,-8 1 159,2-1 0,-3 1-550,-3-1 1,0 1 24,1 0 1,5-1-163,0 1 0,2-8 222,-1-4 0,3-12 7,7-5 0,1 2-211,0-2 337,7-1 0,2-12 34,8-5 0,10-9-14,7-2 0,6-2 400,6 2 1,10 4 120,-5-4 0,10 3 98,-3 3 0,5 0-13,-6-1 1,1 1 229,-7 0 0,1 7-186,-1 5 1,-7 3 9,-4 2 0,-9 0 22,-3 0 1,-5 0-91,6 0 1,-7 7-711,7 5 0,-8 3-103,1 2 1,-3 1-398,-2-1 0,-2 2 275,-3 4 1,-1-2-354,-11 8 1,1 0 155,-13 6 768,1-8 0,-7 5 0,0-5 0</inkml:trace>
  <inkml:trace contextRef="#ctx0" brushRef="#br0" timeOffset="2936">4875 1106 8269,'-6'21'88,"1"-4"177,-1-4 0,8 3 85,3-5 0,13-3 149,11-8 1,5-8-52,7-3 0,3-5-196,8-1 0,-2 0-137,-4 0 0,2-1 121,-8 1 0,-2 0-637,-9-1 0,-4 7-410,-7-1-559,-1 8 1038,0-11-231,-7 13 334,-3-6 0,-14 8-158,-5 0 0,-3-5-2,-2-1 0,-3 0 371,-3 6 0,2 2-85,-8 4 1,8-2 339,-2 7 0,4 1 20,2 5 0,5 0 164,1 1 0,7 1-133,-2 4 0,4-2 3,2 8 0,0 0 334,0 5 0,2 1-218,4-1 0,1 1 211,5 0 1,3 1-143,-3 4 1,1-3-699,-1 3 0,3-3-183,-3-3 1,-3-1-415,3-4 1,-8 2 431,1-8 1,-3 6-184,-2-6 0,-2 0-1116,-3-6 1686,-5-7 0,-7-3 0,0-7 0</inkml:trace>
  <inkml:trace contextRef="#ctx0" brushRef="#br0" timeOffset="3094">4806 1521 8204,'-19'9'2816,"-4"-3"-1205,3 4-347,3-9-712,2 15 1,13-12-54,-4 7 0,6-5-404,6 5 0,3-1-282,9 2 0,7 1-1404,4-7 0,11 0 449,6-6 1142,4 0 0,2-8 0,0-2 0</inkml:trace>
  <inkml:trace contextRef="#ctx0" brushRef="#br0" timeOffset="3218">5705 1486 8195,'-2'17'847,"-4"1"1,3-7-232,-9 1 550,1-9-1051,-7 5 0,3-6-909,3 4 613,-3-4 181,13 5 0,-13-14 0,5-3 0</inkml:trace>
  <inkml:trace contextRef="#ctx0" brushRef="#br0" timeOffset="3802">6034 431 8290,'-8'-17'4205,"6"7"-3860,-6 3 1,8 8 23,0 5 1,-7 11 170,-5 12 0,3-2 217,-3 2-436,1 8 0,-1-1 75,0 4 0,3-3 242,-3-3 1,-1 1-429,7 0 0,0-3 44,6-3 1,0 2-207,0-8 0,0 2 55,0-2 1,2-4-83,4 4 0,-2-5-124,7-7 1,-5 4-987,6-3 743,-8 3 0,5 1-184,-3-5 0,-4-1 332,4-4-68,-4-4 408,-2 5-231,0-7 271,0 0-294,0-7 0,0-3-237,0-7 1,0-1-294,0 1 1,7-2 265,5-4 1,9-6-208,2-11 0,8 1 148,-2-7 1,3 8-74,3-3 0,5 5 337,0 1 1,1 6 332,-7 1 0,1 12 77,0-1 0,5 5 332,0 1 1,1 3 263,-7 8 0,-5 0-404,0 0 1,-6 0 108,6 0 1,-8 6-88,2 0 0,-6 7 1,-5-1 1,3 3-231,-3 2 0,-5 1-232,-1-1 0,-4 6-31,-2 0 1,0 2-265,0-2 0,-8-2-104,-3 8 1,1-8 222,-1 2 0,-7 2-636,-5-2 1,0-5-203,6-7-120,0-7 0,-1 9 8,1-7 1134,0-8 0,-1-15 0,1-10 0</inkml:trace>
  <inkml:trace contextRef="#ctx0" brushRef="#br0" timeOffset="3986">6518 345 8780,'-12'7'1223,"1"5"1,5-3-229,-5 3 0,5 1-331,-6 10 1,7-1-200,-7 6 1,0-4 731,-5 4 0,2 1-528,3 6 1,-3-1-711,3 1 99,5-1-688,-1 1 1,2 0-673,0-1 0,1-1 342,5-4 0,0 1-968,0-6 1,5-1-142,1-6 2069,0 0 0,-6-7 0,0-3 0</inkml:trace>
  <inkml:trace contextRef="#ctx0" brushRef="#br0" timeOffset="4269">5913 725 8211,'-2'-23'42,"-4"0"1,4 0 83,-4 6 1,4-6 576,2-1 1,0 7-182,0 6 1,-2 5 880,-3-6-923,3 9 0,-6-3-115,8 12 0,0 9 201,0 8 1,0 15 362,0 3 1,0 7-294,0 4 0,8-2-10,3-4 1,12-4-1,6-7 1,6-1-180,5 1 0,-1-8-840,7-4 1,7-12 312,11-5 0,5-4-927,6-2 0,-2-2-182,8-4 0,3-5-51,-35 0 0,0-1 0,0-2 1,0-1 509,6-5 1,0-1 729,-2 3 0,-1 0 0,3-3 0,0 0 0,0 2 0,-1-1 0,1-2 0,-2-2 0,0-3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3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87 7798,'0'-17'0,"0"0"1468,0-1-370,0 9-1421,0 1 191,0 8 281,0 0 73,-8-8 1,-2 7 56,-7-5 0,-2 4 67,-4 2 1,-2 0-255,-4 0 1,-4 0 101,4 0 0,-1 0-158,1 0 1,-4 2-106,4 4 0,-1-3 31,1 9 0,4-3 171,8 3 0,-1 3 95,1-3 1,2 9-198,3 2 1,4 0-112,8-6 1,2 7-60,4-1 0,4 0 151,7-6 1,-2 0-33,-3 1 0,3-1 259,-3 0-137,3 0 0,1 1-104,-5-1 1,-3 0-12,-8 1 1,0-1 79,0 0 0,-8 0 29,-3 1 1,-5 3-58,-1-4 1,-6 10 28,0-10 0,0 3-76,5-9 0,7 3-44,-1-9 0,8 9-168,-1-3 0,3-1 100,2 1 1,2 1-100,3 5 0,3 1 216,4-1 0,9 8 148,-4 4 1,2-2 29,-7 1 0,3 7-99,-3 5 0,-5 3 487,-1-3 0,-4-2 2,-2 8 0,-2-7 191,-4 1 1,-1 3-365,-5-3 1,-3 0-149,3-5 0,5-1-168,1 1 1,4-8-192,2-4 0,0-4-337,0-2 439,0 1 0,8-3-26,3-3-1190,5-5 0,3-20-1522,4-4 0,-4-14 1719,4-4 1,2-1 1031,-2-10 0,8 0 0,-4-6 0</inkml:trace>
  <inkml:trace contextRef="#ctx0" brushRef="#br0" timeOffset="322">1108 693 7818,'0'-18'182,"0"7"45,0-1 0,-2 8 1088,-4-1-842,-4 3 1,-7 2 49,0 0 0,-3 7 22,-3 5 0,2 3-233,-8 3 0,8-1 20,-2 0 0,4 6-98,2 0 1,5 8 28,1-2 0,7-2 15,-2 2 0,6-1-286,6 7 0,3-8-329,9-4 0,5-4-188,0-2 0,10-1-671,1-5 1,1-3 476,5-8 1,4-8-865,2-3 1583,-3-5 0,7-9 0,-6-1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0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8165,'0'-9'-900,"0"-1"676,0 4 682,7 4-53,-5-13 1,12 11 226,-8-7 232,7 7-273,-3-12-206,7 7 0,0-3 308,1 1 74,-9 7-490,7-4 1,-13 10 14,9 4 1,-8-2 38,2 7 1,-5 3 131,-1 9 0,0-4-222,0 4 1,-5-2 16,-1 2 0,-6-2-294,7 8 0,-9-2-81,3 2 1,1 4-132,-2-5 1,1 5 123,-6 2 0,-1-1-19,1 1 1,2-1-30,3 1 0,-1-6-18,7 0 1,-6-8 146,7 2 1,-1-10-33,6-1 0,0-6 221,0 5-199,0-7 56,0 4 39,8-8 0,3-8-12,12-4 0,-2-3 1,8-2 1,0-6-31,6 0 0,1-6-31,4 6 1,-3-6 28,3 6 0,-3-6 137,-3 6 1,-1-6-136,-4 6 1,2 2 3,-8 9 0,0-1-144,-6 7 0,-5-5-588,-1 5-526,-7 0 488,4 6-111,-8 0 0,-8 8 331,-4 3 0,3 3-106,-3-3 1,1 5 152,-7-5 0,7-1 6,-1 1 502,1 1-10,-6 5 120,7-7-23,-5 5 680,13-13 0,-6 8 48,8-5 1102,0-3-1202,0 14 0,0-12-143,0 7 1,6-5 285,-1 5-522,1-7 0,-4 12-840,4-5 492,-4-3 0,7 5-2169,-3-7 1178,-4 0 131,14-6 0,-7-2 862,8-4 0,1-11 0,-1-10 0</inkml:trace>
  <inkml:trace contextRef="#ctx0" brushRef="#br0" timeOffset="418">882 18 8165,'10'-8'466,"-2"6"598,-8-6-90,0 8 0,0 2-351,0 4 0,-8 4-258,-4 7 1,3 0-123,-3 0 1,3 1 49,-3-1-153,-3 8 0,13-6-252,-4 4 201,4-3 1,10-9-136,3 1 0,10-9 166,3 3 0,6-12-24,-1-5 0,4 1-161,1-1 1,-1-1 101,-4-5 1,2 2-137,-8 3 0,0-1-139,-6 7 0,-6 0-939,1 6 12,-8 0 179,4 0 1,-10 2 336,-4 4 1,-4 3-211,-7 9 0,-6 5 413,0 0 0,-6 2 446,6-2 0,-6-4 0,6 4 0,0 2 0,6-2 0,-1-2 0,1-9 224,8 3 451,1-5-114,8-1 0,2-1 591,4-8 1,3 0 945,8 0-1506,1 0 0,-1-6 230,0 0 1,-1-1-404,-5 1-1041,5 4-409,-7-6-81,1 8 1,-3 8-61,-7 4 1,-7 3 1171,-5 2 0,-11 8 0,-4 2 0</inkml:trace>
  <inkml:trace contextRef="#ctx0" brushRef="#br0" timeOffset="1376">657 744 8165,'-11'0'143,"-1"0"211,9-8 0,-7 6 1454,4-3-409,4 3-470,-5 2-278,7 0 1,-2 7-187,-4 5 1,4-3-342,-4 3 1,4-1-42,2 7 0,0-1-200,0 0 0,0 1-85,0-1 1,0 0-420,0 1 0,0-7-685,0 1 499,0-9-789,0 13 1066,8-14 1,-4-2 79,7-12 0,-5-3 172,6-2 1,-7-7 44,7 1 0,-6-5 10,5 5 0,1-1 132,5 7 0,-5 0 397,-1 0 0,1 7-246,5 4 0,-6-1 805,1 1 1,-6 0-459,5 6 0,-7 8 407,2 3 1,2-1-386,-3 1 1,1 3-360,-6 9 0,0-4 93,0 4 0,-2 2-308,-4-2 0,3 0-480,-9-5 1,2-1 317,-1 0 1,-3 0-487,9 1 202,-9-9 364,5-1 79,-1-8 251,-5 0 0,13-2-95,-4-4 0,6 2 102,6-7 1,-2 7 330,7-2 0,-5 2 53,5-1 210,-7 3-145,12-6-778,-14 8-41,5 0 1,-7 10-388,0 7 1,-13 2 299,-5 10 1,-10 6-198,-1 5 0,-6 0-145,-5-5 1,1 7 281,-7 4 0,0-1 407,-6 1 0,0-6 0,1 6 0,4-9 0,1-3 0,8-1-20,-2-10 1,5 0-44,6-6 1,0 1 274,12-1 1,-2-6 907,13 1 226,0-8-888,6 3 1,10-7 85,7 0 0,10-7-117,13-5 0,5-5 91,7-6 0,7-4-152,5-8 0,9 1-117,1-1 1,7 1 10,-6-1 1,6-5-16,-6-1 1,-6 7-471,-6 5 0,-15 8 242,-2-2 0,-13 9-905,-4 3 0,-14 7 104,3-2-1273,-13-3 1306,3 7 1,-16-4 103,-3 12 0,-12-3 317,-6 9 1,-4-6 329,-1 5 0,-1-5 0,1 6 0,-7-1 0,1 6 0,0-1 0,5-5 0,0 5 0,1-5 0,1 5 1,4 1 0,-1 0 290,6 0 1,1 1 234,6-1 0,2-5 47,3-1 1,5-5 1189,7 5-294,-8-7-1009,6 12 1,-6-13-388,8 9 1,6-6 129,0 5 1,0-5-334,-6 6 1,5-7-306,1 7 1,6-6-466,-7 5 0,3-7 154,-2 2 0,-2-4 746,7-2 0,-7 0 0,4 0 0</inkml:trace>
  <inkml:trace contextRef="#ctx0" brushRef="#br0" timeOffset="1709">779 1245 8165,'9'0'1533,"-1"0"-1173,-8 0 51,0 0-305,0 8 0,0-4-99,0 7 1,2-5 8,3 6 0,-3-1 108,4 7 1,-2-1 33,2 0 1,-4 2-27,3 4 0,-3 4 132,-2 8 1,6 7-55,0 4 1,2 6 179,-3 6 1,-3 5-198,4 12 0,2 4-430,-2 7 1,5 1-278,-5-1 1,1-7 272,-1-4 1,-4-13-37,4-11 0,2-1 72,-3-9 0,1-7-109,-6-5 0,0-6 112,0 6 1,0-14 23,0 3 0,-2-7 76,-4 1 0,3-5 272,-9-7-1,6 0-642,-5 0 1,1-2 150,-1-3 0,-3-5-94,8-7 0,-1-2 416,1-4 0,4-4 0,-6-8 0</inkml:trace>
  <inkml:trace contextRef="#ctx0" brushRef="#br0" timeOffset="1958">1660 1043 7995,'0'-17'850,"0"0"1,6 5 528,0 1 355,7 7-1138,-3-11 0,7 13 6,1-4 0,-7 4-460,1 2 1,-7 0 83,7 0 0,-2 2-815,1 4 1,3 3 455,-9 9 1,7 1-1496,-6 4 0,-1 4 407,-5 7 0,-2 1 1221,-3-1 0,-5 1 0,-7 0 0</inkml:trace>
  <inkml:trace contextRef="#ctx0" brushRef="#br0" timeOffset="2117">1730 1407 7995,'-2'11'604,"-4"1"0,4-7 277,-4 7-122,4-1 0,2 1-118,0-1 1,0-5 932,0 6-984,8-1 1,-4 7 209,7-1-953,-7 0 0,10 0 196,-9 1 1,9-7-940,-3 1 1,-1-8-2,2 1 1,-7 3-2103,7-2 2999,-1 0 0,7-14 0,-1-2 0</inkml:trace>
  <inkml:trace contextRef="#ctx0" brushRef="#br0" timeOffset="2922">2110 1061 7995,'17'0'0,"1"0"0,1-2 1174,4-4 0,-4 4-257,4-4 1,-4-1-104,-1 1 0,5-6-354,0 7 0,8-3-91,-3 2 0,-1 2-394,2-7 0,-6 5 100,6-6 1,-6 7-579,6-7 0,-8 6 378,2-5 1,-9 7-1734,-3-2 265,1 4-68,-3-5 737,-1 5 481,-8-6 0,-8 8 11,-3 0 1,1 0-159,-1 0 575,-1 0 1,-5-6 14,-1 1 0,7-7 112,-1 6-84,1-7 0,-1 3 175,1-7 0,7 5 191,-2 1 0,-2 5 1378,3-5 862,-1 7-1202,6-12 634,0 14-843,0-5-289,0 7-673,0 7 0,0 5-161,0 11 0,0-2-154,0 8 1,0-6-321,0 6 1,0-2-700,0 2 1,0 3 520,0-3 0,-2-4-801,-4-2 1,4 2 594,-3-2 0,3 0 356,2-6 1,-6 1-63,0-1 417,0 0 0,4 1 86,-3-1 1,3-6 646,-4 1 848,4-8-1132,2 11 0,2-11 365,4 8-418,-4-9 1,7 5-563,-3-8 91,-4 0 1,11 2-47,-7 4 0,2-4-312,-2 3-423,-4-3 683,13 6 1,-11-6-96,7 4 733,-7 3 0,6-5-228,-5 8 1,-3-6 204,4 5 0,-4-5 374,-2 5-240,-8 1 0,5 5 69,-9 0-462,8 1 0,-9-1-82,7 0 0,0-5 255,6-1-492,-7-7 150,5 12 1,-6-13 37,8 9 45,0-8 0,-2 3 105,-4-7-78,4 0 1,-7 2 67,3 4-233,4-4 143,-13 6 356,5-8-182,-7 0-171,7 7 0,1-5 225,3 4 255,4-4-536,-6-2 238,8 0-1407,0 0 877,8 0 0,1-2-345,9-4 0,-7 3-306,1-9 0,-1 6-1683,7-5 2624,-1 7 0,0-19 0,1 4 0</inkml:trace>
  <inkml:trace contextRef="#ctx0" brushRef="#br0" timeOffset="3610">2214 1424 8086,'-10'-10'530,"-5"3"0,13 5 507,-4-4-541,4 4 1,4-6 108,4 8 1,4 0-337,7 0 1,2 0-234,4 0 1,-2 0 35,8 0 1,-6 0-232,6 0 0,-6-5 71,6-1 0,-8 0 143,2 6 1,2-2-360,-2-4 0,-6 4 45,-5-3 1,-1 3-33,7 2 0,-9-2 24,-3-4 216,-4 4 590,-2-6-369,0 16 0,-2 0-21,-4 3 1,-3 5-105,-9-5 0,7 5 263,-1 1 1,1 0-84,-6 0 1,-1 1-116,1-1 1,0 0-49,-1 1 1,1 1-153,0 4 1,-1-4 142,1 4 0,6-4 7,-1-1 1,3-1 139,-3 0 0,2-5-103,5-1 1,3-5 422,-4 6-318,4-9 0,4 5-35,4-8 1,3 0-100,9 0 0,-1-2 11,0-4 1,6 3 0,0-9 1,2 1-182,-2-7 0,-3 7-48,3-1 1,2 1 35,-2-7 0,0 7-222,-6-1 0,6 7-129,0-7 332,0 8 349,-6-4 524,1 8-171,-1 0-158,-7 8 1,-3 2 661,-7 7 0,0 0-410,0 1 1,-5-7-550,-1 1 1,-6-1-601,7 7 0,-9-1-811,3 0 1,1 0-40,-2 1 0,7 5 1335,-7 0 0,-7 0 0,-8-6 0</inkml:trace>
  <inkml:trace contextRef="#ctx0" brushRef="#br0" timeOffset="3936">3217 1666 8090,'-8'10'2536,"6"-3"0,-5-5-546,7 4-1127,7-4-571,-5 6 1,14-8-603,-5 0 1,-1 0-745,1 0 1,-5 7 1053,5 5 0,-7 3 0,4 2 0</inkml:trace>
  <inkml:trace contextRef="#ctx0" brushRef="#br0" timeOffset="4038">3269 2064 8090,'0'17'0,"-2"-2"3419,-4-3-1802,4 3-835,-6-13-451,8 6-331,0-8 0,0 8 0,0 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8150,'-25'-15'1067,"5"3"1122,3-5-1504,2 9-613,13 16 1,-6-4-388,8 7 1,0 6-518,0 7 0,-8 14 832,-3 2 0,-12 1 0,-4 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8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8142,'9'-23'702,"-3"0"0,-2 5 1012,2 7 1,3 1-910,9-1 1,-1-5-20,0 5 1,-5 3 149,-1 2-472,1 4-1112,5 2 1,-7 8-300,-4 4 1,-5 5-859,-1 6 0,-1 10 988,-5 7 1,2 0 816,-8-5 0,-7 7 0,-8 2 0</inkml:trace>
  <inkml:trace contextRef="#ctx0" brushRef="#br0" timeOffset="142">53 588 8106,'-12'18'1194,"1"-1"0,1 6-427,-1 0 1,3 6-192,8-6 1,0 0-206,0-6 0,0 0 82,0 1 1,2-1-296,4 0-34,-5 1 1,13-1-2210,-8 0 1775,7-7 1,-3 3-543,7-7 0,0 0 852,1-6 0,-1-8 0,0-1 0</inkml:trace>
  <inkml:trace contextRef="#ctx0" brushRef="#br0" timeOffset="430">554 191 8105,'8'9'965,"3"-3"0,5 2-130,1-3 1,6 1 261,0-6 1,8 0-535,-2 0 0,9 0 34,3 0 1,-1 0-708,-6 0 0,1 0 126,0 0 0,-3 0-232,-3 0 0,2-6 255,-8 1 0,6-1-911,-6 6 0,-6 0 176,-5 0 1,-7 0-1416,7 0 1031,-8 0-50,3 0 533,-14 0 1,-3-6 190,-7 0 1,0 1 405,-1 5 0,7-6 0,-1 0 0,1-7 0,-7 3 0,1-7 0</inkml:trace>
  <inkml:trace contextRef="#ctx0" brushRef="#br0" timeOffset="868">1021 121 8096,'0'-17'552,"0"0"0,0-1 683,0 1-645,0 8 341,0 1-172,0 8-274,0 0 1,0 8-308,0 3 1,0 4-189,0 3 1,0-1-291,0 0 0,0 1-392,0-1 1,-2 6 364,-4 0 0,-1 2-28,-5-2 1,-3-2 73,3 8 1,-3-8 54,-2 2 1,-3 2 202,-3-2 1,4 2 274,-4-2 1,10-3-60,1 3 0,3-4 160,-3-2 1,2-5-93,5-1 0,3 1-5,-4 5 0,4-5 65,2-1-154,0 1-195,8 5 1,-4-2 75,7-3 0,-5 1-179,5-7 1,-5 0 129,6-6 0,-3 2-216,3 3 6,3-3 203,-5 6 1,7-2-246,0 0 380,-7-1 73,5 3 0,-13-4 396,4 7 666,-4-7-119,6 12-320,-6-7 1,5 3 310,-7-1-364,0-7-179,8 11-359,-6-5-291,6 7 0,-10 1-53,-4-1 1,-4 0-402,-7 1 1,0-1-806,-1 0 0,-1 0 634,-4 1 1,4-1-178,-4 0 1,0-5 296,5-1 0,-3-7 564,10 2 0,3 4 0,0-1 0</inkml:trace>
  <inkml:trace contextRef="#ctx0" brushRef="#br0" timeOffset="1442">779 1107 7939,'-10'-8'588,"3"6"0,9-5 137,3 7 0,-1 0-204,8 0 1,-1-2 310,7-4 1,-1 4-620,0-4 0,2-1 21,4 1 0,-1-8-869,6 3 0,-6 1 205,1-1 1,-4 5-452,-2-5 42,0 7-1017,1-12 1184,-9 14 0,-1-7 672,-8 3 0,0-4 0,0-7 0</inkml:trace>
  <inkml:trace contextRef="#ctx0" brushRef="#br0" timeOffset="1580">1246 848 7939,'11'2'1804,"1"3"0,-8-1-298,2 8 0,-4-1-717,-2 7 0,0-1 556,0 0 1,0 0-709,0 1 0,0-1-399,0 0 1,-2 8-775,-4 4 1,-2 4-2159,-3 1 2694,-5 1 0,7 0 0,-9-1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149 277 8079,'9'-35'1188,"-1"8"1,-8 8-348,0 8 396,0 7-696,0-4-368,0 8 1,0 2-81,0 4 1,0 9-224,0 8 0,-6 8 41,0-2 1,-5 1-235,5-1 1,-5 2 191,5-8 1,0 0 118,6-6 1,8-1 151,3-5 0,5 3 47,1-9 1,2 1 216,4-6 0,4 0-122,8 0 0,-3-2 79,-3-3 0,4-3-172,-4-4 1,1-3-6,-1 3 1,2 3-499,-8-3 1,0 3 191,-6-3 1,-5 3-1130,0 3 18,-9 4-508,5-6 1034,-8 8 1,0 8-276,0 3 0,-2 5-57,-4 1 1039,4 0 0,-13 1 0,5-1 0</inkml:trace>
  <inkml:trace contextRef="#ctx0" brushRef="#br0" timeOffset="150">529 553 10431,'10'0'4169,"5"0"-2957,-13 0-706,13 0-967,-13 0-417,14 8 1,-12-6 802,7 4 1,-5-4 273,5-2 0,-5 0-4235,6 0 4036,-1 0 0,7-8 0,-1-2 0</inkml:trace>
  <inkml:trace contextRef="#ctx0" brushRef="#br0" timeOffset="539">1204 0 10024,'-18'0'1661,"7"0"-482,-1 0 1,1 2-646,-7 4 0,1-2-46,0 7 1,0 1-169,-1 5 0,1 0 230,0 1-594,7-1 0,2 0 94,8 0 0,10-7-192,7-4 1,2 1 32,10-1 1,0 0-139,6-6 0,5 0 71,0 0 1,-5-2 66,-6-4 0,-6 4 22,6-3 0,-14 1 3,2-2-296,-3 4 203,-5-6-180,-1 8 1,-10 0-47,-4 0 1,3 6-21,-9 0 0,1 5 152,-7-5 0,1 6 6,0-6 0,5 1 206,1-1 0,1-2-319,-2 7 772,5-7-279,7 4 1094,0 0-477,0-7-43,7 7-419,3-8 0,7 0-15,1 0 1,-7 0-1687,1 0 1159,-8 0 0,3 2 272,-7 4 0,0 3 0,0 9 0</inkml:trace>
  <inkml:trace contextRef="#ctx0" brushRef="#br0" timeOffset="1514">806 588 8214,'9'-8'867,"-1"6"0,-8-7-149,0 3 0,-2 4 1275,-4-4-929,5 4-484,-7 10 1,2 2-394,0 7-4,-7 0 1,11 1-240,-4-1 1,4 0-405,2 0 0,0 1-1780,0-1 1272,0 0-524,0 1 572,0-9 566,0-1 0,8-10 140,3-4 1,-1 2 129,2-7 1,-1-1-8,6-5 1,-5 0 323,-1-1 1,1 1 1542,5 0-836,1 7 709,-1 3-1151,0 7 0,-7 2 175,-4 3 0,-5 5-286,-1 7 0,-7 0-353,-5 1 0,-3 1-59,-2 4 0,5-4-406,1 4 1,1-9-279,-2-3 1,-1-5 87,7 6-58,0-9-31,6 5 530,0-8 100,0 0 240,8-8 1,-4 7-120,7-5 295,-7 4-537,12 2 147,-14 0 1,0 2-208,-8 4 1,-10 5 56,-1 12 1,-2-2-723,-10 8 0,0-6 241,-5 6 1,-3 2 52,-3 9 1,1-3 631,-7 3 0,0-2 0,-6 3 0,-5-5-322,-1 5 0,0-5 322,6-1 0,8-1 0,4 1 0,3-8 0,3-4 0,5-4 753,0-2 1,14-7 584,-2-4-485,11-4 1,8-2-266,15 0 0,18-10 28,16-7 0,11-3-131,13-8 1,4-1-395,7-6 0,-40 15 0,0 0 299,0-1 1,1 1 0,45-14 57,-6 5 0,-9 8-301,-8-2 1,-7 9-376,-10 3 0,-10 7-1213,-7-2 902,-1 4 1,-15 2-1962,4 0 683,-11 0 1216,-4 8 0,-18-4 304,-7 7 1,-3-5-120,-8 6 1,-7-8 86,-5 1 0,-3-3 357,3-2 1,-2 2-29,-4 4 0,-2-4 22,7 4 0,1 1-30,5-1 1,3 6 261,3-7 0,4 9-164,8-3 0,-1 5 965,1 1 0,2 0-419,3 1 1,-1-7 257,7 1 0,0-1-75,6 6-634,0 1 1,0-1-328,0 0 0,6 1-511,0-1 0,5-6-867,-5 1 1142,7-8 1,-3 9 377,7-7 0,1-8 0,-1-7 0</inkml:trace>
  <inkml:trace contextRef="#ctx0" brushRef="#br0" timeOffset="1765">806 1193 8110,'2'-9'0,"4"3"-515,-5 4 928,7 2 412,-8 0 1,0 2-304,0 4 1,0-2-12,0 7 1,0 1-292,0 5 0,0 2 32,0 4 1,0 4-25,0 8 0,2 1 24,4 4 1,-4 10 54,4 8 0,-5 13-364,-1-2 0,0 12-565,0 0 1,0 3 333,0 3 0,0-5-345,0-7 1,0-7-675,0-17 0,6-12 548,0-5 0,0-10 258,-6-1 1,2-12 8,3-5 492,-3-4 0,12-16 0,-8-3 0,7-19 0,-3-1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7967,'0'-27'1141,"0"2"0,2 10-1363,4 3 1,-2 3 430,7 3 0,-5 4 747,5-4 1,1 12-353,5 5 1,-5 7 180,-1 5 0,1 9-157,5 9 0,0 5-207,1-6 1,-1 6-124,0-5 1,0 5-135,1-6 0,-7 6-123,1-5 0,-1-1-187,7-5 1,-7-7-415,1 1 0,-3-8-100,3 2 0,1-3-2396,-7-3-550,0-7 3606,2 5 0,-7-29 0,7 3 0</inkml:trace>
  <inkml:trace contextRef="#ctx0" brushRef="#br0" timeOffset="208">537 50 7974,'-10'-2'5121,"5"-4"-4276,-5 4 0,0-5 11,-7 7 0,0 9-155,0 9 0,-8 1-280,-4 10 0,2 5-565,-2 7 0,0-1-246,-5-5 0,7 5-421,4 0 1,-2 6 62,2-5 1,2 1-875,9-2 1,-1-3 581,7 3 0,-2-5 1040,2-6 0,4 3 0,-5-5 0</inkml:trace>
  <inkml:trace contextRef="#ctx0" brushRef="#br0" timeOffset="604">900 655 8055,'0'-17'2353,"0"7"-986,0 3-608,0 7 67,0 0 1,-6 2-454,1 3 1,-1 11-282,6 7 1,-6 2 51,0-2 0,1-4 56,5 4 0,0-4-64,0-1 0,2-7-229,3 1 0,-1-7 100,8 7 1,-7-8-150,7 2 1,-6-4-508,5-2 1,1-2 337,5-4 0,-2-4-499,-3-7 1,1 0 284,-7-1 1,6-5 98,-7 0 0,1-6 238,-6 6 0,0-5 269,0 4 1,-7-4-89,-5 5 1,-3 1 151,-3 11 0,1-2 10,0 7 1,-2 0 61,-4 6-217,-4 8 0,-8 1 0,0 9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8147,'8'-12'446,"4"0"0,-3 7 168,3-7 1,-1 6 712,7-5 1,-1 7-751,0-2 0,0-1-130,1 1 1,1 0-408,4 6 1,2 0 61,4 0 1,2 0-757,-8 0 0,0 0 443,-6 0 0,0 0-1890,1 0 413,-1 8 639,0 1 0,-7 9-4,-4-1 1053,-5 0 0,-16 1 0,-4-1 0</inkml:trace>
  <inkml:trace contextRef="#ctx0" brushRef="#br0" timeOffset="195">18 536 8122,'-10'10'0,"2"-1"737,8-3 1,10-6-109,7 0 0,6-2 0,6-9 1,6-1-139,-1-5 0,1 0 28,5-1 1,-3 1-681,-3 0 0,-7 5 179,-4 1 1,-3 7-2110,-3-2 1426,0 4-1698,-7 2 2363,-3 0 0,-7 8 0,0 1 0</inkml:trace>
  <inkml:trace contextRef="#ctx0" brushRef="#br0" timeOffset="433">173 52 8064,'-25'-8'2426,"12"-1"-1334,-4-9-1682,11 9 261,-2 1 775,8 8-15,0 0 1,2 10 582,4 7 1,-2 8-246,7 10 1,-5 7-323,6 4 0,-7 6-728,7 5 0,-6 3 264,5 3 1,-5 5-593,5-5 1,-1-5-338,2-6 1,3-6 945,-4-6 0,5-3 0,1 5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13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18 223 7834,'0'-9'-919,"0"1"1,0 6 1030,0-4 24,0 4 11,0-13 210,0 13 2,0-13-289,0 5 0,0-2 180,0 1 0,0 5-111,0-5 1,0 5 209,0-6 0,0 7 368,0-7-396,0 8 1,0-5 295,0 3 382,0 4-274,0-6-228,0 8-367,0 0 0,2 8 209,4 3 0,-2 12-38,7 6 0,1 6-35,5 5 0,0 4 68,1 8 1,-1-8 257,0-3 1,6 1-147,0-2 1,2 7-184,-2-7 1,-3-2-406,3-9 0,2 4 187,-2-4 0,0-4-717,-6-2 1,6-6 188,0-5 1,0 1-130,-6-7 0,-5 5-816,0-5 244,-1 0 0,1-6 260,-1 0 1,-7-8 378,2-3 1,-4-7-751,-2-5 1295,0-4 0,-8-15 0,-2-2 0</inkml:trace>
  <inkml:trace contextRef="#ctx0" brushRef="#br0" timeOffset="206">572 67 8182,'0'-17'845,"0"0"1176,0 7-1333,0-5 1,-2 13 282,-4-4 0,-4 20-511,-7 9 1,-8 15-156,-4 8 1,-9 10-587,-3 2 0,-7 13 255,2-2 1,2 4-237,-2-4 0,7-2-64,-1-3 0,6-5-403,5-7 1,4-8 128,7-3 0,3-7-562,4-5 0,3 2-831,8-8 1993,0 0 0,0 2 0,0 2 0</inkml:trace>
  <inkml:trace contextRef="#ctx0" brushRef="#br0" timeOffset="511">935 811 8193,'2'-17'584,"3"-1"0,-1 7-108,8-1 0,-3 1 595,3-6-679,3-1 0,-5 7 84,7-1 1,-5 8 50,-1-1-540,1 3 1,3 9 155,-3 5 1,1 5-100,-7 6 1,2-2-16,-3 8 0,-3-2 144,4 2 0,-4 2-152,-2-8 0,0 0 47,0-6 0,0 0 421,0 1-507,8-1 0,1-2-203,8-3 1,-5-4-108,0-8 0,1 0-490,10 0 0,-4-8-106,4-4 1,-3-9 923,-3-2 0,0-8 0,0 5 0</inkml:trace>
  <inkml:trace contextRef="#ctx0" brushRef="#br0" timeOffset="673">1246 448 8107,'-8'-17'0,"6"7"2588,-5 2-1780,14 1 1,3 5-362,7-4 1,-5 4-93,-1 2 0,1 0-684,5 0 1,2 0 163,4 0 1,-1 0-2478,6 0 2642,1 8 0,-2 1 0,-2 9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2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53 831 8138,'-12'-2'0,"1"-4"-53,7 4 0,-2-5-135,12 7 0,4 0 1246,7 0 1,0 0-330,0 0 0,-3 0-158,3 0 1,-3-6-323,9 0 1,-4 0-226,-2 6 1,0 0-85,1 0 298,-1 0-455,0 0 1,-1 2 81,-5 4 0,3 4-81,-9 7 0,1 6 120,-6 0 1,-6 8 115,1-2 0,-9 3 11,3 3 0,-5 0 154,-1-1 0,0 1 83,-1-1 1,-5 7-33,0-1 0,0 0-369,6-5 1,0-2 162,-1-5 0,1 3-648,0-8 0,5 6-11,1-6 0,5 0-265,-6-6 0,9-5 398,-3-1 1,4-5-653,2 6 552,0-8 596,0 11 0,2-13 0,4 4 0,3-4 0,9-2 0</inkml:trace>
  <inkml:trace contextRef="#ctx0" brushRef="#br0" timeOffset="235">105 1402 8138,'-16'-18'-6,"5"1"0,-3 6 302,9-1 1,-7 6 438,6-5 1,-1 5-211,1-6 1,4 7 509,-4-7 176,4 8-325,2-3-712,0 7 1,2 0 65,4 0 0,2 2-52,3 3 0,4-1-26,-3 8 0,3-1-156,3 6 0,-7 1-237,1-1 0,-1 0-627,7 1 1,-1-1-660,0 0 1,-3-5 676,3-1 1,-4-7-199,10 2 1,-3-4 1037,-3-2 0,0-8 0,0-1 0</inkml:trace>
  <inkml:trace contextRef="#ctx0" brushRef="#br0" timeOffset="346">693 1402 8138,'17'7'2258,"-7"3"-2159,-3 7 1,-7-5-843,0-1 508,0-7 235,0 4 0,8 0 0,2 1 0</inkml:trace>
  <inkml:trace contextRef="#ctx0" brushRef="#br0" timeOffset="922">1765 70 8255,'-17'0'1554,"-1"0"0,1 15-1065,0 9-364,-1-1 0,-5 9 291,0-3 1,-9 4 623,-3 1 1,-2 7-261,-9-1 1,2 8-282,-2-2 0,4-2-450,7 2 0,6 1 49,1 4 1,6-6-777,-1-5 1,10 2-24,1-1 0,9-7-1586,-3-5 1517,4-8 0,4 2-333,4-11 1,3-5 531,8-7 1,6 0 189,1 0 0,-1-7-63,-6-5 0,6-9 194,0-2 0,0-2 250,-6 2 0,1 4 0,7-14 0,2 6 0</inkml:trace>
  <inkml:trace contextRef="#ctx0" brushRef="#br0" timeOffset="1148">1730 416 8179,'8'-17'340,"2"-1"0,7 3 548,0 3 0,0 5-166,1 7 1,-1 2 92,0 3 0,2-1-34,5 8 1,-5 5-294,4 6 1,2 0 257,-2-5 0,0-1-352,-6 0 1,1 6-280,-1 0 1,4 0-139,-4-5 0,4-1-319,-9 0 0,3 0 43,3 1 0,-7-3-350,1-3 0,-7 1-6,7-7 0,-6 5-267,5-5-1253,-7 0 956,4-6-580,-8 0 1799,0 0 0,0 8 0,0 1 0</inkml:trace>
  <inkml:trace contextRef="#ctx0" brushRef="#br0" timeOffset="1426">1592 779 8170,'-17'0'410,"5"0"826,1 0-268,7 0-380,-4 0 0,10 0 762,4 0 0,-2-6-640,7 1 1,1-1-213,5 6 0,0-6-157,0 0 1,-5 1-1706,0 5-125,-1 0-897,6 0 1765,-7 7 0,-2 3-378,-8 7 0,0 2-168,0 4 1,0-3 690,0 3 1,0-2 475,0 2 0,-8 4 0,-2 7 0</inkml:trace>
  <inkml:trace contextRef="#ctx0" brushRef="#br0" timeOffset="1785">1626 1056 8161,'-7'9'-2,"-3"5"-14,-7-8 0,5 5 30,1-5 0,5 0 536,-5-6-66,7 0-447,-4 0 279,8 0-296,0 0 1,8 0 83,3 0 0,5 0 66,1 0 0,0 0-63,0 0 0,1 0 41,-1 0-18,0 0 0,1 0-2,-1 0 1,-6 2-142,1 3 103,-8 5 0,4 7-161,-8 1 1,0 1 10,0 4 1,-2-2-73,-4 8 0,2-8-6,-8 2 0,1 2-155,-6-2 0,-1 2 325,1-2 1,0-4-59,-1 4 1,9-9 641,3-3-423,4-7 1,6 10-142,8-9 1,1 1-9,16-6 1,0 0 37,5 0 0,1 0 118,-1 0 1,1 0-40,0 0 0,-3 0 470,-3 0 0,-4 0-251,-8 0 1,-1 2 172,-5 4 0,-3-2-125,-8 7 1,-2 1-152,-4 5 0,-3 0-330,-9 1 1,-5-1-376,0 0 1,-6-5-152,6-1 1,0-1-841,6 1 1,0 3 1418,-1-8 0,-7 7 0,-1-3 0</inkml:trace>
  <inkml:trace contextRef="#ctx0" brushRef="#br0" timeOffset="2530">2923 589 8098,'0'-10'1911,"0"3"-1149,0 7 1,-7 2 157,-5 3-573,-3 5 0,-8 13-92,0 0 0,-6 8-222,6-2 1,-6 1-600,6-1 0,0 4 420,6-4 1,-1 3-356,1 3 1,7-2 297,5-5 1,3 3-960,2-8 1,2-2 410,3-9 0,7 1 246,11-7 1,-4 7 582,4-1 1,2 3 22,-2 3 1,0-1 833,-5 0 0,-3 6-575,-3 0 1,1 2 418,-7-2 1,0 2-255,-6 4 0,0-2 563,0-4 1,-2-4-729,-4 4 0,4-3-665,-4-3-296,4 0-922,2-7 1107,0 5 1,8-15-916,3 0 1331,-3-7 0,15-18 0,-4-2 0</inkml:trace>
  <inkml:trace contextRef="#ctx0" brushRef="#br0" timeOffset="3281">3615 70 8118,'-9'-17'3202,"3"0"-2763,4 7 0,4 2 12,4 8 195,-5-7 0,9 5-197,-4-4 1,-2 4-536,7 2 0,-5 2 121,6 4 0,-7-3-932,7 9 0,-6 0 78,5 5 1,-7 0-350,2 0 1,-4 1 512,-2-1 1,0 2 79,0 4 1,-2-4 409,-4 5 0,2 0-29,-7 0 1,-1 4 511,-5-5 0,-1 0-367,1-5 0,0-1 1405,0 0-217,7 1 196,-5-1-535,13-7-455,-6 5 0,16-13-367,3 4 1,5-4 132,1-2 1,0 0-742,0 0 500,8 0 1,-5 0-430,3 0 226,-12 0 261,5 0 0,-14 7 51,3 5 1,-9-3 115,-1 3 0,-7-1 92,6 7 1,-7-1-44,1 0 0,3 1-54,-3-1 1,7 0-9,-7 0 0,8-5-231,-2 0 0,4-7-87,2 7 212,0-8 0,6 5-18,0-3 1,2-4-75,-3 4 444,-3-4-63,6 5-5,-8 3 1,-2 7-52,-4 1 1,-9 5 34,-8 0 0,-8 2 3,2-2 0,-3 2 91,-3 3 1,6 3-36,0-8 0,1 6 183,-7-6 1,6 6-193,0-6 1,10 0-50,2-6 0,2-5-584,9-1 347,-8 1 1,16-2-743,4-5 0,13-3 205,22-2 1,5-4-52,11-7 0,7-1 15,11-11 1,2 4-457,3 2 0,-3 0 762,-8-1 0,-9 3 371,-8 3 0,-4 5 1438,-14 7-1087,5 0-179,-20 0 0,-2 2-183,-11 3 0,-4 5-159,-2 7 1,-8 6 47,-3 0 1,-5 6-906,-1-6 0,0 6-214,-1-6 1,1 0 45,0-6 1083,-8 8 0,-2-5 0,-8 5 0</inkml:trace>
  <inkml:trace contextRef="#ctx0" brushRef="#br0" timeOffset="3481">3771 1384 11560,'11'2'1986,"1"4"0,-1-2-1042,7 7 0,-3 1 24,-3 5 0,1 6 351,-7 0 1,5 6-800,-5-6 0,0 6-219,-6-6 0,-2 8-641,-4-2 0,-2-2-91,-3 1 1,-4-5-687,3 6 1,-5-8 707,-6 2 1,3-3-704,-3-3 1,2-2-1524,-2-3 949,4 3 0,-6-15 695,8 0 991,7-7 0,-5-18 0,5-2 0</inkml:trace>
  <inkml:trace contextRef="#ctx0" brushRef="#br0" timeOffset="3899">4774 762 8081,'17'0'524,"0"0"0,1 8 906,-1 3-924,0 4 1,1 3 220,-1-1 1,-8 8 185,-3 4 0,-4 2-341,-2-3 0,0 11 58,0-5 0,-6 5-328,1-5 0,-1-1-53,6-4 1,-6 2-492,0-8 148,1 0 0,6-8 24,5-3 0,4-5 108,7-7 1,6-13-170,0-4 0,0-6-35,-5-1 0,5-2 3,0-9 0,0-5-133,-6-1 0,-2 7 112,-3 5 1,1 6 214,-7-6 0,6 14-467,-7-3-472,1 5 340,-6 3 0,-7 4-366,-5 12 0,-11 4 162,-6 7 1,2 6 310,-2 0 1,1 8-426,-7-2 1,-1 4 73,-5 1 812,5 1 0,-7-1 0,9 1 0</inkml:trace>
  <inkml:trace contextRef="#ctx0" brushRef="#br0" timeOffset="4106">4584 1332 8070,'-18'10'0,"7"0"0,-1-5 2680,8-3-1754,-3 14 0,7-7-249,0 9 0,0-7-9,0 1 1,0 5 244,0 6 1,0 0-287,0-6 0,0 1-202,0-1 1,5 0 95,1 1 0,8-3-134,-3-4 1,12 3 82,6-8 1,11-1-281,7-5 0,10 0-443,7 0 0,9-7 25,2-5 0,-1-1-215,-4 1 0,-3-1-2030,-4 7 0,-3 0 170,-8 6 2244,-8 0 0,-2 8 0,-7 2 0</inkml:trace>
  <inkml:trace contextRef="#ctx0" brushRef="#br0" timeOffset="4448">5932 1782 7858,'0'-10'1312,"0"3"-21,0 7 3356,0 0-3459,0 7-793,8 3 0,0 2 262,3-1-317,5-7-296,-7 4 0,9-8-121,-1 0-292,0 0 1,-5-2-437,-1-4 0,-7 2 340,2-7 1,-4 5-43,-2-6 1,-8 3 119,-3-3 1,-5-3 579,-1 3 0,-2-1-189,-4 1 1,1 5 23,-6 7-28,7 0 0,-12 7 0,6 3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36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3217 7969,'-6'-12'32,"0"1"-26,0 7 1,5-6 590,-5 4 149,4 5 1,-6-9-698,8 4 1,0 2 76,0-7 0,2 7-338,4-2 181,-4-3 1,11 5 194,-7-8 154,0 8-46,-6-3-131,0 7 1,2 0 116,3 0 1,-3-2 203,4-4-270,4 4 1,-1-11-66,9 7 0,-1-6 41,0 7 0,8-9-107,4 3 0,0-5 63,5-1 0,-3 0-105,10-1 1,3 1 103,2 0 0,4-1-12,2 1 0,7-6-19,5 0 1,3-6-140,2 6 1,8-8 164,4 3 1,1-11-275,-1-1 1,2-1 48,-8 7 1,-2 1 8,-10 4 1,0-3-18,-11 3 0,2 4 215,-14 2 1,1 4-18,-7 1 1,-7 1 188,-4 0 0,-4 0 67,-1-1 0,-1 3-146,0 3 1,-7 3 594,-4 3-883,3 4-467,-7-6-127,6 8 0,-8 2-79,0 4 0,0-2-1803,0 7 2571,0 1 0,-8 5 0,-1 1 0</inkml:trace>
  <inkml:trace contextRef="#ctx0" brushRef="#br0" timeOffset="1451">2490 986 8290,'0'-17'0,"0"7"0,-2-3 363,-3 7 0,3-2 1480,-4 2 491,4 4-1720,2-5 1,-6 9-245,1 3 1,-3 5-88,2 7 1,4 1-145,-4-1 0,-1 0-25,1 1 0,0-1-176,6 0 1,0 0 35,0 1 1,0-1-565,0 0 137,0-7 0,8-2 164,3-8 0,5 0-7,1 0 1,2-8 110,4-4 1,-1-3-43,6-2 0,1-6 30,6 0 1,-6 0-14,-1 5 0,-1 1 104,2 0 1,-2-1-11,-4 1 1,-4 2-327,4 3 0,-5 3-232,-7 3-409,5 4 223,-15-6-309,7 8 382,-8 0 787,-8 0 0,-1 0 0,-1 0 0,1 0 37,3 0 0,4-7-37,-4-5 0,6 2-18,6-1 0,-2 1 215,7-1 1146,-7-5 16,12 14-454,-7-5 0,3 7-180,-1 0 0,-7 7 244,2 5 0,1 9 32,-1 2 1,0 0-209,-6-6 1,0 1-223,0-1 0,6 0-161,0 1 1,1-1-746,-1 0 0,-4-5-763,4-1-977,3-7 1258,1 12 0,-1-13-2673,-3 9 1251,-4-8 1673,-2 11 1,0-5-423,0 7 988,-8-7 0,-1 5 0,-8-5 0</inkml:trace>
  <inkml:trace contextRef="#ctx0" brushRef="#br0" timeOffset="2516">2854 1384 8168,'-8'17'-224,"-2"0"-56,-7 1 0,5-1 1377,1 0-613,7-7 0,-11 5 172,3-3 1,3 3 91,-3 2 0,8-5-207,-2-1 1,-1 7 69,1 5 0,-2 2-400,3-2 0,3-2 32,-4 8 1,4 0-626,2 5 222,0-7 191,0-2 0,2-2-848,4 0 0,1 0-620,5-6 407,3-7 0,-11 4-17,8-9 112,-9 1 694,5-6 53,-8 0 0,0-8 115,0-3 0,0-10-101,0-2 1,0-8 81,0 2 1,0-2-29,0 3 1,6-5 35,0 4 1,7-4-11,-1-1 0,3-1 46,2 1 1,-5 5 262,-1 0 1,1 2-118,5-2 1,0-1 382,1 6 0,-7 1-211,1 6 0,-3 0 1109,3 0-233,3-1 50,-5 1-422,7 7-508,0 3 0,-1 16 53,-5 9 0,3 1-78,-8 10 0,-1 5-84,-5 7 1,0 1-87,0-2 0,0-3-217,0 3 0,0-3-81,0-3 0,0-7-298,0-4 0,0-4 381,0-1 1,0-7-58,0 1-1124,0-9 866,0 5 0,0-16 177,0-3 0,0-6 37,0-6 0,-5 1 318,-1-6 0,0 1 0,6-2 1,0-2 29,0 8 0,0 0-13,0 6-58,0 7 264,0-5 0,-2 15-123,-4 0 1,3 7 128,-9 11 1,0 5-80,-5 0 1,0 0 29,0-6 0,-1 6-117,1 0 0,2-5 33,3-7-115,4-7-304,8 11 1,2-20-71,4-1 0,6-10 166,11-7 1,4-3-239,7-9 1,8-7 127,5-4 1,3-4-39,1-2 0,7 0 163,0 0 0,7 0-212,-2 0 1,-1 0 363,1 0 1,-9 8 254,-2 4 0,-2 3 100,-10 3 0,1 5-173,-7 0 0,-7 8-96,-4-2 0,-4 11-40,-1 7-166,-9-5 1,-1 10 153,-8 0 1,-13 10 201,-5 13 0,-11 4-257,1 7 0,-5 1-25,-2-1 1,3 3 196,3 3 1,-2-3-90,8 3 1,-6-5 339,6-7 1,6 3-143,5-8 0,9 0 118,-3-5 0,4-1 25,2 0 1,8-7-127,3-4 0,6 1-79,6-1 0,2 0-152,4-6 1,4-8-443,-4-3 1,1-7 261,-1-5 0,-4 4-548,-7-4 0,5-2 317,0 2 1,-6-6-158,-6 6 0,-7-8-35,2 2 1,-4-3-118,-2-3 1,-8 1 326,-3-1 1,-5-5 303,-1-1 0,-2-5 136,-4 6 1,4 0-139,-4 5 1,9 8 417,3 4 0,-1 4 78,-5 2-43,-1-1 64,1 9-317,0 1 1,2 12-76,3 7 0,4 5-140,8 18 0,0-1 690,0 13 0,2 6-240,4 6 1,4 5 853,7-5 0,6 5-408,0-5 0,0-1-103,-6-5 1,1 2-229,-1 4 0,-2-5 19,-3 5 1,-4 2-562,-8-3 1,0 3-534,0-3 0,0-8-778,0 2 0,-2-10 754,-4-1 0,-2-11-444,-3-6 1,-5-4 43,5-2 0,1-7-1401,-1-4 2382,-1-12 0,-5-11 0,-1-10 0</inkml:trace>
  <inkml:trace contextRef="#ctx0" brushRef="#br0" timeOffset="3321">4358 1038 8058,'-17'0'2090,"7"0"1,2 2-1933,8 4 1,2-5 369,4 5 0,6-4 398,11-2 1,2-6-588,4 1 1,9-7-231,-3 6 0,3-7-341,-3 1 0,-1-3-646,1-2 1,-6 5 148,-1 1 0,-8 5 69,-3-6-2015,0 8 2003,-15-11 1,0 11 457,-8-7 1,-7 1 135,1-1 0,-9 3 179,-2 8 0,0 0 105,6 0 1,-1 2 396,1 4 0,6 5-12,-1 12 0,2 4-213,-1 8 1,3 1 362,8 5 0,0 3-338,0 8 0,0-2-342,0-4 0,0 4-131,0-4 1,0-4-401,0-2 0,0-11-40,0-6-23,0 4 1,-2-10 10,-3 1-14,3-9 649,-14-9 1,9-9 101,-5-9 0,-1-1 172,7-10 0,0 2-103,6-1 0,0-5 84,0 4 1,4 2-72,7-2 1,3 6-75,15-5 1,0 1-91,5-2 1,8-4 55,5 4 1,2-3-139,3-3 1,6 1-90,0-1 1,5-2-261,-5-3 1,5 4-115,-5-5 1,-3 10-371,-8 3 0,-5 5 355,-8-6 0,-1 8-127,-4-2 1,-6 3-151,-11 3 1,-5 0 257,-7 0 1,-2-1 197,-3 1 1,-7 7 178,-11 5 1,-2-3 222,-4 2 1,-4 0 75,5 6 1,-3 6 338,2 0 1,-2 0-262,8-6 1,0 5 142,6 1 1,0 0 517,-1-6-208,9 8-524,-7-6-61,14 13 1,-3-5-203,10 7 0,-1 0 129,8 0 0,-1 8 38,7 4 0,1 12 26,4 5 1,-4 4 154,4 1 1,-4 7 346,-1 0 1,1 9-207,4 2 0,-4 0-199,4 6 1,-2 2-184,2-2 0,-3-6-387,3-5 1,2-9 121,-2 3 0,6-6-138,-6-6 1,5-4-264,-5-7 0,1-8-774,-7-4 1,0-6 37,0-5 1,-5-5 663,-1-7 0,-5-2 752,6-3 1,-8-20 0,3-12 0</inkml:trace>
  <inkml:trace contextRef="#ctx0" brushRef="#br0" timeOffset="3484">5759 1107 8542,'-18'0'811,"1"0"0,-2 0-548,-4 0 1,0 8 141,-12 3 0,5 7 454,-11 5 0,5-4-873,1 4 1,0 2 38,1-2 1,5 0-2718,0-6 1543,8 1 1149,-4-1 0,8-8 0,0-1 0</inkml:trace>
  <inkml:trace contextRef="#ctx0" brushRef="#br0" timeOffset="3654">5499 52 8150,'-7'-17'3534,"-3"0"-4354,0 7 19,3 2 1,18 22 361,1 3 0,7 6 439,-7 0 0,3 4 0,2 8 0</inkml:trace>
  <inkml:trace contextRef="#ctx0" brushRef="#br0" timeOffset="4504">6139 363 8189,'0'10'3413,"0"-2"-1406,0-8-1444,8-8 0,-4 6-116,7-4 0,1-1-386,5 1 1,-5 0-358,-1 6 1,1 0 26,5 0 0,0 0-261,1 0 0,-3 2-405,-4 4 1,-1 3 365,-4 9 1,-4-1 80,4 0 0,-10 6 48,-2 0 0,-8 6 288,3-6 1,-4 6 195,-3-6 0,1 0 314,0-5 0,5-1-49,1 0 1,5-2 765,-6-3-352,8 3-133,-3-5-336,7 7-47,0 1 1,0-1-315,0 0 0,6-5-131,-1-1 0,3 1-118,-2 5 0,-4 0 56,3 1 1,-3 1-79,-2 4 0,-7-2 50,-5 8 0,-3-6 104,-2 6 1,-7 0 191,1 5 0,-2-1-151,2-4 1,2 3 602,-8-3 0,8-2 123,-2 2 1,12-8 359,5 2 0,4-4-470,2-1 1,0-7 20,0 1 0,8-9-159,3 3 1,12-4-214,6-2 0,4-6-262,1 1 0,3-15 171,3 3 1,-3-6-1046,3 0 0,-9 10 284,-2-5 0,-8 5 9,2-5 1,-6 7 287,-5-1 641,-5 9 1,-14-3 109,-5 12 1,-5 3-271,-6 8 1,-4 7 1496,-8-1 0,6 7-651,1-1 1,12-4 502,-1-2 0,11-2-776,0 2 1,5-9-483,1 3 1,1-5-145,5-1 0,6-1-425,11-4 1,-2-5-56,8 5 0,0-12 365,5-5 1,1-4-1632,-1-3 0,-1 1 724,-4 0 1,2-6-64,-8 0 0,2-2 501,-2 2 1,-6-2 160,0-4 0,1-2 657,-7 8-81,-3 0 1,5 11 525,-7 1-654,0 7 1788,-6 4 1,0 10-725,0 7 1,0 0 101,0 0 1,0-5-644,0 0 0,0-7-274,0 7 0,7-8-472,5 1 0,3-3-635,3-2 0,5-2-96,0-3 0,6-5 466,-6-7 0,5-2 508,-5-5 0,8-2 0,-4-9 0</inkml:trace>
  <inkml:trace contextRef="#ctx0" brushRef="#br0" timeOffset="4797">7177 173 8116,'0'-25'836,"-8"6"1,0-6-82,-3 8 0,3 5-404,8 1 1,-6 5-14,1-6-19,-1 9 1,6-7 319,0 4-811,0 4 279,0-5-92,0 14 0,2-3 119,4 8 0,-3-1 53,9 6 0,-6 1-72,5-1 1,-5 8 29,6 4 0,-7 5-140,7 7 0,-3 3 80,3 8 0,1 7-20,-7 5 1,6 11-103,-6 5 1,5 7 42,-5 5 0,5 2-371,-5 4 0,-3-44 0,0 0 166,-3-2 1,0 0 0,0 1 0,2 1 16,1-2 1,0 0 0,-2 2-1,1 0-68,4-3 0,0 1 0,-3 2 0,0 0-1546,8 44 0,-5-6 1796,5-5 0,-7-3 0,6-13 0,0-5 0,1-7 0,1-1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4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50 8299,'-8'-15'1690,"-4"4"-507,5-5-744,-9 14 1,7-3-149,-8 10 1,1 7 18,5 11 0,-5 4-182,5 7 0,-5 9 115,-1 3 0,0 4-314,-1 2 1,1-1 128,0 1 1,5-2-250,1-4 0,7 4-213,-2-4 1,-1-3-262,1-3 1,0-3 113,6-3 0,0-1-364,0-4 0,0-4-536,0-8 491,0-7 960,0-3 0,0-11 0,0-7 0,0-8 0,0-16 0</inkml:trace>
  <inkml:trace contextRef="#ctx0" brushRef="#br0" timeOffset="221">381 327 8201,'27'-9'-153,"-4"3"1,-5 2 560,-7-2 0,5 4 617,-5-3 0,4 3-309,3 2 891,-1 0-966,0 0 0,6 5 64,0 1 0,8 8-235,-2-3 1,4 4 29,1 3 1,-5-7-121,0 1 1,0-1-478,5 7 0,-5-7-215,0 1 1,-6-7-308,6 7 0,-8-6 272,2 5 0,-9-5-461,-3 6 1,-5-9-2416,5 3 1513,-7-4 139,4 6 1571,-16-6 0,-9 5 0,-10-7 0</inkml:trace>
  <inkml:trace contextRef="#ctx0" brushRef="#br0" timeOffset="488">347 656 8051,'9'0'1113,"7"0"1,-12 0 989,7 0-871,-7 0 37,4 0-1225,-1 0 0,-3-6-1225,8 0 737,-8 0-17,3 6 0,-7 2 504,0 4-43,0 4 0,0 7 0,0 0 0</inkml:trace>
  <inkml:trace contextRef="#ctx0" brushRef="#br0" timeOffset="1004">243 967 8903,'10'-8'877,"-1"6"-518,-3-3-124,-4 3 1,13 0 4,-3-4 0,3 4-293,3-4 0,-1-1 95,0 1 0,6-6-243,0 7 0,2-3 103,-2 2 1,-3 4-13,3-4 1,-4 5 39,-2 1 1,-7 1-118,-5 5 1,3-2 69,-2 8 0,0-1 68,-6 6 0,-6 1-33,0-1 0,-7 0 42,1 1 0,-5-1-200,-6 0 0,4 0 120,-4 1 0,-4-3 24,-2-3 0,4 3 24,2-3 212,4-5 20,1 9 0,9-13 903,3 9-321,4-8 1,10 5-273,3-3 1,5-2 171,1 8 1,-6-7-171,1 7 1,-1-2-143,7 1 1,-7 2-196,1-7 1,-6 2-271,5-2 19,-7-4-638,11 13-305,-13-13 457,6 6-55,-8-16 372,0-2 0,2-1 24,4-1 23,-4 8 325,13-11-27,-6 13 1,9-6 245,-1 8 0,-5 0 32,-1 0 0,1 6-129,5 0 0,-6 0 277,1-6-340,0 0 1,5 0-313,0 0 0,-5 0-342,-1 0 1,1-2-1211,5-4 1718,0-4 0,1-7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7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35 257 8180,'-16'2'212,"5"4"1,3-2 409,8 8 1,0-7 362,0 7-372,0-1 0,8 5-185,3-5 1,5-3-103,1-8 0,8 6-230,4-1 0,6-1 94,5-9 0,-2-5-467,8-7 1,-5-1-96,5 1 0,-8-2-412,3-4 1,-7 4 322,-5-4 0,-4 3-252,-8 3 0,-1 0 300,-5-1 1,-3 1 92,-8 0 0,-2 0 176,-4-1 0,-3 1-57,-9 0 1,-1 5 468,-4 1 1,4 7 36,-4-2 0,-2 12 242,2 5 1,-6 7-142,6 5 1,0 4 248,6 7 1,1 1-80,5-1 0,-3 7-113,8-1 0,1 2-58,5-1 1,0-5-119,0 4 0,7-9 41,5-2 0,-3-6-326,3 6 1,5-8-344,6 2 0,2-4-201,-2-1 1,2-3-628,4-3 1,10 1 1168,-5-7 0,12 0 0,-2-6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19:43.70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1367 900 8079,'12'-15'595,"-1"3"0,1-1-13,5 7 1,-5-6 521,-1 7 0,1-1 145,5 6 0,0 0-615,0 0 1,1 0-333,-1 0 0,0 0-320,1 0 1,-7 6-381,1-1 0,-8 9 233,1-3 0,-3 7 4,-2 5 0,0-4-294,0 4 0,-7-2-848,-5 2 0,-3-4 331,-3 4 1,1-9 438,0-3 1,-1-5 203,1 6 156,0-9 0,0 5-201,-1-8 95,9 0 0,-5-8-400,8-3 679,1-4 0,-3-10 0,-2-2 0</inkml:trace>
  <inkml:trace contextRef="#ctx0" brushRef="#br0" timeOffset="170">1505 710 8079,'10'-18'1572,"-2"9"-493,-8 1 1248,0 8-1716,-8 0 1,-2 8-108,-7 3 0,2 7-213,3 5 1,-3-2-330,3 8 1,3-1-246,-3 7 1,3 0-496,-3-1 1,-1 3-985,7 3 0,-6-3 812,7 3 1,-7-4 949,6-1 0,-15 0 0,2-1 0</inkml:trace>
  <inkml:trace contextRef="#ctx0" brushRef="#br0" timeOffset="446">1004 1125 8079,'-27'0'0,"0"0"154,4 0 1,4 6-124,-4-1 0,4 9 736,1-3 1,3 5-89,3 1 0,-1 8 2,7 4 0,0-2-47,6 1 0,8 1 146,4 6 0,13-2-1,9-5 0,10-3-287,14-7 0,4-7-498,7 1 0,8-8 58,3 1 1,1-9-294,-6-1 0,-2-7-342,-15 6 0,3-1-790,-9 1 1,4 4 258,-10-4 1,-4 4 1113,-2 2 0,-3-7 0,-2-3 0</inkml:trace>
  <inkml:trace contextRef="#ctx0" brushRef="#br0" timeOffset="1021">2595 381 8015,'8'-17'73,"-6"0"163,3-1 0,3 1-71,-2 0 1,1-6 290,-1 0 306,-4 0 1,6 5-163,-8 1 1,-2 5 10,-4 1 0,2 7-321,-7-2 0,-1 4-298,-5 2 1,5 2-108,1 4 0,-6 4 194,-6 7 0,-1 6-865,7 0 1,0 8 191,0-2 0,5-2-357,1 1 0,7-7 434,-2 3 0,-2 1 229,2-2 0,1 2 129,5-2 1,0-4 176,0 4 0,5-4-35,1-2 1,0 1-46,-6-1 1,2 0 340,4 1 1,-4-1-145,3 0 0,-3 0 352,-2 1 1,-2 5-110,-3 0 1,1 8 40,-8-3 1,6 3-151,-5-2 1,5 4-97,-5-5 1,7 3-94,-2-2 0,-2 2 133,3-8 0,-1 6 112,6-6 1,2 6-117,4-6 0,-3 2 167,9-2 0,-6-4-87,5 4 1,-5-4 49,5-2 1,-7 1-98,2-1-340,4 0 1,-3 1-187,5-1 0,-2-6 186,-5 1-999,-3-8 1,12 5-72,-9-3-158,9-4 1,-5-2 1325,9-11 0,-1-13 0,0-2 0</inkml:trace>
  <inkml:trace contextRef="#ctx0" brushRef="#br0" timeOffset="1247">2958 537 8015,'10'0'0,"-1"0"762,-3 0 0,-2 2-232,7 3 1,-5-1 165,6 8 1,-7-1-250,7 7 1,-2 5 318,1 0 1,5 8-282,-5-3 1,4 5-180,3 2 1,-1-1-137,0 1 1,-1-1-123,-5 1 1,5-2-721,-5-5 0,3 3 519,-3-8 0,3 0-1287,-9-5 0,7-1 634,-6 0 0,1-1-1927,-1-5 2733,-4 4 0,13-13 0,-5 6 0</inkml:trace>
  <inkml:trace contextRef="#ctx0" brushRef="#br0" timeOffset="1417">3356 658 8015,'-2'-17'0,"-4"-1"0,4 7 484,-4-1 1,-3 8 706,-3-1 0,-3 3 52,-2 2-614,-1 7-329,-7 3 0,4 9-75,-8 4 0,-3 4 17,-3 8 1,-3 5-687,9 0 0,4 7 96,2-7 1,6 6-108,5-6 0,-1 5 189,7-11 266,0 5 0,21-13 0,5 9 0</inkml:trace>
  <inkml:trace contextRef="#ctx0" brushRef="#br0" timeOffset="1706">3529 1107 8070,'0'-11'980,"0"-1"1,2 9 292,3-3-345,-3 4-560,6 10 0,-8 3 100,0 12 0,0-4-437,0 4 0,8-3 35,3-3 1,5-6-320,1 1 0,6-2 260,0 1 1,6-3-352,-6-8 0,6 0-93,-6 0 1,0 0-334,-6 0 0,-5-8 375,-1-3 0,-7 1-150,2-2 615,-4 1 1,-12-6-97,-7-1 1,-2 1 302,-10 0 0,0 7-160,-6 4 0,8-1 274,4 1-547,-3 0 1,8 8 155,1 4 0,0-4 0,7 5 0</inkml:trace>
  <inkml:trace contextRef="#ctx0" brushRef="#br0" timeOffset="2300">4030 1211 10495,'12'0'1038,"-1"0"1,-5 6-828,6 0 1,-9 7 28,3-1 1,2-3-534,-2 3 0,5-1-747,-5 7 1,7-9 1039,-1-3 0,3 4 0,3-1 0</inkml:trace>
  <inkml:trace contextRef="#ctx0" brushRef="#br0" timeOffset="2642">4376 519 8150,'0'-17'1474,"0"6"-404,0-1-19,0 8-279,0-11-432,0 13 1,2-6-39,4 8 1,3 4 138,9 8 0,1 1-133,4 16 0,-2 0-384,8 5 0,0 1-133,5 0 0,-1-1-93,-4 1 0,2-3 131,-8-3 0,5 4-280,-4-4 0,-1-4-154,-6-2 1,0-2-488,0 2 0,-5-6 120,-1 1 1,-5-3 97,6-9 874,-8 7 0,11-11 0,-5 6 0</inkml:trace>
  <inkml:trace contextRef="#ctx0" brushRef="#br0" timeOffset="2838">4895 468 8291,'-17'-16'-21,"-1"5"0,1 3 765,0 8 0,-1 0 1005,1 0 1,-8 8-983,-4 3 1,-3 12-287,-3 6 0,1 6-444,-1 5 0,0 4 75,1 8 0,1 0-1354,4 0 0,4-2 391,8-4 1,5 2-9,1-8 0,7 1 859,-2-7 0,12 1 0,4-1 0</inkml:trace>
  <inkml:trace contextRef="#ctx0" brushRef="#br1" timeOffset="3101">5102 917 15454,'8'-17'1774,"-6"0"0,8 1 2810,-5 5-3678,-3-5 0,8 14-73,-4-3 0,-4 5-334,3 5-451,-3 5 0,-2 13 246,0 0 0,0 6 87,0-6 1,0 6-705,0-6 1,2 6-898,4-6 1,-4 0-1245,4-6 1,1 0 964,-1 1 1,2-9-2007,-2-3 3505,-5-4 1,15-2 0,-7 0-1</inkml:trace>
  <inkml:trace contextRef="#ctx0" brushRef="#br1" timeOffset="3559">5552 18 15454,'-10'-10'979,"3"3"1,9 7 141,3 0 0,-3 2-953,4 3 1,2-1-76,-2 8 0,5-1 19,-5 7 0,5 1-76,-5 4 0,2-2 250,-2 8 1,-4 0-987,3 5 1,-3 1 646,-2-1 0,-6 9-344,1 3 1,-3-2 618,2 2 1,2-6-76,-7 7 0,7-3 112,-2 2 0,-1 4 180,1-4 0,0-4-11,6-1 1,0 1-212,0-2 1,2 1 486,4-7 0,1 6-279,5 1 1,3-1 66,-3-5 1,-3 5-81,3 0 0,-6 1 154,5-7 1,-5 1-678,6 0 1,-9-1 213,3 1 0,-4-1-328,-2 1 0,-2 5 423,-4 1 1,-5 5-1876,-12-6 1,-4 6 990,-8-5 923,1-1 1,-9-6-1,-1 1 1</inkml:trace>
  <inkml:trace contextRef="#ctx0" brushRef="#br0" timeOffset="4322">1 2387 8123,'17'-6'2496,"1"1"-477,-1-1-131,0 6-1307,0 8 0,-5-7 105,-1 5 0,-5 2-513,6-2 0,-6 5-395,5-5 1,-1 2-818,1-3 1,-1-3 711,-4 4 1,-3 2-1414,9-2 0,-8 7 519,2-1 0,-5-3 358,-1 3 1,0-1 862,0 6 0,-7 8 0,-3 2 0</inkml:trace>
  <inkml:trace contextRef="#ctx0" brushRef="#br0" timeOffset="4756">105 2802 8123,'-12'17'-125,"1"1"856,7-1 178,-12 0 0,13-1 1323,-9-5-1000,8 5 467,-3-7-1183,-1 9 1,6-1-174,-4 0 0,4-5-58,2-1-361,0-7-49,0 11-207,0-13 0,2 6-987,4-8 961,-4 0 1,7 0-183,-3 0 1,-2 0-280,8 0 414,-1 0 1,6-6 80,1 0 1,-1-1-58,0 1 0,1 4 220,-1-4 1,-6 4 149,1 2 1,-1 0 767,7 0-656,-1 0 0,0 0 101,1 0 0,-1 0-77,0 0 1,1-7-178,-1-5 1,6 3 60,0-3 0,8 1-259,-2-7 0,-3 7 284,3-1 0,-6 8 160,6-1 0,-6 3 1433,6 2-801,-8 0-12,4 7 0,-10 3-294,-3 7 1,-4 1 1886,-8-1-1844,0 0 0,-2-2-371,-4-3 1,2 1-266,-7-7 0,5 6-409,-6-6 0,7-1-790,-7-5 1,1 0 108,-7 0 193,1 0 0,0-5 271,-1-1 1,1-8-604,0 3 0,5-5 1302,1-1 0,-1-8 0,-5-2 0</inkml:trace>
  <inkml:trace contextRef="#ctx0" brushRef="#br0" timeOffset="5081">1609 2041 8127,'18'-9'1616,"-1"3"1,0 4 976,0 2-1705,1 0 0,-1 0-48,0 0 1,1 0-343,-1 0 1,0 0-707,0 0 0,1 0 201,-1 0 0,-5 0-2162,-1 0 1073,1 8 0,3-4-637,-3 7 0,-5 1 728,-7 5 1,-2 8 1004,-3 4 0,-13 3 0,-9 3 0</inkml:trace>
  <inkml:trace contextRef="#ctx0" brushRef="#br0" timeOffset="5253">1661 2456 8127,'-17'29'0,"0"-2"676,-1-2-370,9-2 0,1 0 114,8 0 0,-2 0 202,-4-5 1,4 5 198,-3 0 1,3 0-283,2-6 0,0 2-305,0 4 0,0-2 5,0 8 1,0-6-800,0 6 1,0-6 1,0 6 1,0-8-337,0 2 0,0 2 404,0-2 1,-2 0-274,-4-5 0,4-7-890,-4 1 847,4-9 806,2 5 0,0-8 0,0 0 0</inkml:trace>
  <inkml:trace contextRef="#ctx0" brushRef="#br0" timeOffset="5757">2318 2214 8121,'10'-27'348,"5"2"1,-5 8 451,7 0 0,0 5-268,1 1 0,-1 1-311,0-1 1,3 1 31,3 4 1,-4 4-154,4-4 1,-4 5 0,-2 1 0,1 0-107,-1 0 0,0 0 69,1 0 0,-3 1-449,-4 5-24,5-4 167,-7 14-28,1-7 121,5 8-5,-13 1 1,6-7 113,-8 1 20,8-1 1,-6 7 35,3-1 0,3-6 233,-2 1-137,0 0 0,-6 5-20,0 0 195,0 0 0,0 1-60,0-1 1,1 0-9,5 1 0,-4 5-7,4 0 1,-4 5-28,-2-4 1,0 6 67,0-1 0,0 6 127,0 5 0,0-3 321,0 3 0,2 4-238,4 2 0,-5 4 24,5 2 0,-4-6-151,-2 0 0,0 0-180,0 6 1,0-6-43,0 1 1,0-9-159,0 2 1,0-3 112,0-3 1,0-5-129,0 0 0,0-8-159,0 2 1,0-9 7,0-3-1134,0-7 1000,0 4 0,-6-10-322,1-4 0,-11-4-167,-1-7 1,0-2-404,-6-4 1,-4 2 317,-2-8 1,-4 0 918,-1-5 0,-9-9 0,-1-1 0</inkml:trace>
  <inkml:trace contextRef="#ctx0" brushRef="#br0" timeOffset="6207">2128 2664 11534,'17'0'1300,"1"0"1,-1 0-620,0 0 1,2-2-409,4-4 1,2 4-290,4-4 1,2 3-690,-8-3 1,6 4 526,-6-4 0,-6 2-1074,-5-1-250,-8 3-1055,3-6 1853,-7 8 1,-7 0 120,-5 0 0,2 0 361,-1 0 0,-1-6 240,-5 0 1,2-1 568,3 1-592,-3 4 314,13-6-233,-6 8 1,8 2 723,0 4 1,0 4-83,0 7 0,6 0 141,0 1 1,0 5-217,-6 0 1,0 5 115,0-4 1,0 6-387,0-1 1,0-2-139,0 2 0,0-6-360,0 6 1,0-8 187,0 2 0,0-2-1090,0 2 1,0-9 39,0 3 0,0-9-1908,0 3 1331,0-7 1564,0 4 0,7-16 0,3-2 0</inkml:trace>
  <inkml:trace contextRef="#ctx0" brushRef="#br0" timeOffset="6323">2353 2871 8082,'-8'-17'2897,"-1"7"-2120,-9 5 1,1 3 303,0 2 0,-3 7-430,-3 5 1,-4 3-232,-7 3 1,5 5-860,0 0 1,2 0 343,-1-6 1,3 6 94,7 0 0,1 8 0,0-4 0</inkml:trace>
  <inkml:trace contextRef="#ctx0" brushRef="#br0" timeOffset="6945">3477 2093 8022,'0'-17'-60,"0"7"1,6-5 23,-1 3 1,1 3 191,-6-3 1,6 1 58,0-7 0,5 7 42,-5-1 1,7 3 447,-1-3 1,3-1 594,3 7 1,1 0-630,4 6 1,-2 0-49,8 0 1,-8 0 60,2 0 1,-4 0-242,-1 0 0,-1 6-929,0 0 0,-5 7 388,-1-1 1,-5-3-1055,6 3 0,-7-1 301,7 7 0,-8-1-164,1 0 0,-3 1 61,-2-1 1,0 0-817,0 0 1770,0 1 0,0 7 0,0 2 0</inkml:trace>
  <inkml:trace contextRef="#ctx0" brushRef="#br0" timeOffset="7982">3788 2335 7596,'-9'0'1846,"1"0"-1127,0 0-301,6 0-92,-5 0 354,7 0 113,0 0 1,1 6-618,5 0 0,-4 7 16,4-1 1,-4 3-36,-2 2 0,6 6-30,-1 1 0,1 1 53,-6-2 1,2-4-29,4 4 1,-4-4-526,4-2 0,-5 1 67,-1-1 133,0 0 0,2-5-489,4-1-330,-4-7 307,6 4-255,-8-8 374,0 0 287,7-8 1,-3 4-71,8-7 0,-1-1 44,7-5 0,-1-6 23,0 0 0,0-6 93,1 6 1,5-6 59,0 6 1,0-6 150,-6 6 1,-1 0 339,-5 6 1,3 5 1264,-9 1-841,9 7 88,-12-4 0,5 16-272,-7 3 0,0 7-32,0 5 0,-1-2-123,-5 8 0,2 0-81,-8 5 0,9 1-240,-3-1 0,-2-1-154,2-4 0,-5 4-1,5-5 1,0-3-287,6-2 0,-6 2-1019,1-2 1017,-1 0 1,0-5-239,0-1 117,-7-7 310,3-3 1,-7-1 22,0 0 0,-1 0 161,1-6 1,0 0-112,0 0 0,-3 0-12,-3 0 1,4 0 107,-4 0 0,4 0-76,2 0 0,-3 0 178,-3 0 1,10-2-54,-4-4 0,5 2 91,0-7 1,-1 5-166,7-6 0,1 1 17,5-7 1,-6 7-54,0-1 0,0 1 57,6-6 0,0-1 70,0 1 1,8 5-78,3 1 0,7-1 472,5-5 1,-2 6-152,8-1 0,5 8 21,7-2 0,5 5-251,-6 1 1,2 0-154,-1 0 1,-5 0 86,5 0 0,-7 0-157,-5 0 0,2 5-532,-8 1 1,0 2 305,-6-2 0,0-5-1062,1 5 442,-1-4 60,-7-2 638,-3 0 1,-7 2 131,0 4 1,-7-4-171,-5 3 0,-3-3-76,-3-2 1,-7 6 144,-3 0 1,-5 2-16,-2-3 0,-1-3 195,-4 4 0,1-2-45,-7 2 1,6-4 71,-6 3 1,5 3-35,-5-2 0,0 5 136,-6-5 1,6 2-69,0-2 0,7-5 153,-1 5 0,4-4 497,1-2 1,0 6-330,1 0 1,5 1 239,0-1 0,6-4-163,-6 4 1,8 3-6,-2 3 1,4 1-164,2-1 0,1 9-8,5-4 0,-3 5-102,8-5 1,1 6 86,5 0 0,0 2-72,0-2 1,7 2 38,5 4 0,5 2 28,6-8 0,12 0 43,11-6 0,4 0 6,2 1 0,2-3-115,3-4 0,-1-3-83,7-8 0,-1 0 83,1 0 1,5 0-152,-5 0 1,2 0-418,-1 0 0,1-6 244,-7 1 0,5-9-1182,-5 3 1,-1 1 130,-5-2 0,-6 7-210,0-7 1,-7 6 1426,1-5 0,4-1 0,1-5 0</inkml:trace>
  <inkml:trace contextRef="#ctx0" brushRef="#br0" timeOffset="8271">4964 3113 8024,'8'-9'2983,"-6"1"-2395,5 8-345,-7 0 1,0 2 233,0 4 0,0 3-116,0 9 1,0-1-267,0 0 1,0-5 83,0-1 0,2-1-71,4 2 1,4 1 16,7-7 1,0 0-193,1-6 1,1 0-268,4 0 0,-4-2 167,4-4 1,2-4-207,-2-7 0,0 0 257,-6-1 0,-1 1 119,-5 0 1,-3-2 127,-8-5 1,0 5 329,0-4 0,-2 4 364,-4 2 1,-3-1-366,-9 1 1,-7 2 189,-3 3 1,1 5-233,-2 7 1,0 1-1995,-5 5 0,5 4 396,0 7 1180,8 8 0,-4-6 0,7 6 0</inkml:trace>
  <inkml:trace contextRef="#ctx0" brushRef="#br0" timeOffset="8395">5587 2941 8096,'-45'-35'862,"3"8"0,23 10 0,4 9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6:4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8064,'0'-9'1791,"0"1"-1358,0 8-214,7-8 1,-3 6 1381,8-3-1042,-8 3 1,11 2 393,-4 0 1,-1 0-392,2 0 0,-1 2 363,6 3-608,1-3 1,-1 12-324,0-8 0,-5-1 2,-1-5 1,-5 6 32,6 0 1,-7 0-289,7-6-343,-8 0 1,5 5-2252,-3 1 2054,-4 0 1,6-4-449,-8 4 0,0-2 556,0 7 0,-2 1-221,-4 5 1,2 0 911,-7 0 0,-1 1 0,-13 7 0,-2 2 0</inkml:trace>
  <inkml:trace contextRef="#ctx0" brushRef="#br0" timeOffset="802">346 312 8064,'0'10'340,"0"-3"0,0-5 485,0 4 322,0-4-655,-7 13 0,-3-7 184,-7 4 1,5 3-96,1-4 1,-1-1-187,-5 2 1,2-1-381,3 6 0,-3-1 116,3-5 1,4-1-83,3-4 0,1-4-378,-2 3-154,4-3 1,-4-2 30,12 0 0,6 0-347,11 0 0,-2-9 153,8-9 0,0 1 187,5-6 1,-1 4 461,-4 2 1,1 5-111,-7 0 0,0 9 82,-5-3 1,-1 4 44,0 2 417,-7 0-274,-2 0 0,-8 2 84,0 4 0,0 3-94,0 9 1,-2-5-123,-4 4 1,-4-3-128,-7 9 1,0 2 83,-1-2 0,-5 8-136,0-3 1,-5-1 159,5 2 1,-8 0 182,2 6 1,2-3-130,-2-3 1,8 2 376,-2-8-426,4 0 0,7-8 111,1-3-254,7-5 169,-4-7 1,16-1-357,3-5 0,11-6 113,1-11 1,5 4-10,-4-4 0,4 4 259,-5 1 0,6 3 495,-6 4-88,8 3 1,-12 8-210,4 0 0,-5 2 125,-7 4 1,-1 3-25,-5 8 0,-3 3 313,4 3 1,-4 2-159,-2 3 0,-2-1-71,-4-4 1,4-3-100,-3 3-330,3-4 0,4-8-86,3 1 1,-1-8 139,8 2 0,-3-6-477,3-6 0,3-4 207,-3-7 0,3 0-333,3-1 1,-1-5 121,0 0 1,-5 0-8,-1 6 1,-7 0-228,2-1 33,-4 9 315,-2-7 0,-2 14 107,-4-3 0,2 5-89,-7 5 0,-7 5 54,-5 7 1,-7 1 185,1-1 0,2 8 4,-2 4 1,0-2 142,-5 1 0,-1-5-34,0 6 1,1-6 179,-1 6 1,3-8-49,3 2 0,-2-9-35,8-3 0,-6-1 66,6 1 1,0-1-84,6-4 0,-1-4-172,1 4 1,6-5 63,-1-1-31,8 0 5,-3 0 0,9 0-26,3 0 1,7 2 212,11 4 1,-2-4-117,8 4 1,5 3 422,7 3 0,1-2-166,-2 1 1,5-1 407,6 1 1,1 3-237,0-9 1,2 3-132,4-2 1,-10-4-324,4 4 0,-10-6-161,4-6 0,-2-2-280,2-3 0,-3-7 292,-9 1 0,1 0-1589,-1-6 0,-1-2 153,-4 2 1531,-4-8 0,0 4 0,2-8 0</inkml:trace>
  <inkml:trace contextRef="#ctx0" brushRef="#br0" timeOffset="1287">1470 399 7885,'-9'0'0,"-1"1"1549,5 5-449,3-4-146,-6 6-555,16 0 0,1-7 124,8 5 1,1-4-447,-1-2 1,0 0 85,1 0 0,5 0-669,0 0 0,0 0 367,-6 0 1,-5 0-1813,-1 0 598,1 0-46,5 0 638,-7 0 761,-3 8 0,-14 9 0,-3 10 0</inkml:trace>
  <inkml:trace contextRef="#ctx0" brushRef="#br0" timeOffset="1691">1419 796 7885,'0'18'456,"0"-1"-1105,0 0 1198,0-7-196,0-3 0,7-7 239,5 0 1,-3 0-429,3 0 1,-1-5-334,7-1 1,5-8-366,0 3 1,-2-4 62,-9-3-372,3 1 287,-5 0-36,-1-1 340,-1 9 0,-16 1 255,-3 8 1,1 0-25,-2 0 0,1 6 263,-6 0 0,-1 7 320,1-1 0,6 3-311,-1 2 0,8-5 305,-2-1 1,-1 1-180,1 5 1,0 0 59,6 1 0,0-1-45,0 0 1,0 1 412,0-1-503,0 0 1,6 1-66,0-1 1,1-6-274,-1 1 0,-2-8 218,8 1-158,-1-3 0,6-2 92,1 0 0,-1-2-382,0-3 1,-1-5 34,-5-7 1,5 0-137,-5-1 1,3-1 14,-3-4 1,2 4-119,-7-4 0,6-2-485,-6 2 1,5-8 374,-5 2 0,5 2 580,-5-2 0,8-7 0,-5-8 0</inkml:trace>
  <inkml:trace contextRef="#ctx0" brushRef="#br0" timeOffset="2407">1920 53 7885,'10'0'459,"-3"0"0,-5 0 365,4 0-5,-4 7 0,6 3 579,-8 7-497,0 1-644,0 7 0,2-6 65,3 4 0,-3-4 209,4-2 0,4-5-585,1-1 0,-1-7-582,1 2 0,1-4 384,5-2 0,0 0-321,1 0 1,1-8 114,4-3 1,-4-5 91,4-1 0,2 2-14,-2 3 0,0-1 139,-5 7 0,-1-2 219,0 2 0,-5 5 106,-1-5 2,1 4 0,-1 2-190,1 0-8,-8 8-125,3 1 1,-7 8 104,0 1 0,0-7-404,0 1 0,-7-3 140,-5 3 1,3 3-496,-3-3 514,1-4 469,-7 7 0,3-11 5,3 7 219,-3-7 0,13 6 51,-4-5 0,2-1-182,-1 8 1,3-1 436,-4 7 0,6-1-201,6 0 0,-2 1 28,7-1 1,-5 6-141,5 0 0,-5 0-132,6-6 0,-8 6-2,1 0 0,-3 0-85,-2-5-48,0-1 1,0 0 16,0 1 1,-5-1-297,-1 0 0,-8-5 130,3-1 0,-3-5-162,3 6 0,-5-9 50,5 3 278,-4-4-86,-3-2 5,1-8 222,0-1-146,7-8 1,2 5-410,8 0 262,8 9 0,2-5-99,7 8 1,0 0 45,1 0 0,-1 0 83,0 0 0,-5 0 13,-1 0 0,-7 2 9,2 4 1,1 3 306,-1 9 0,0-1-83,-6 0 0,-6 0 291,0 1 0,-7 5-166,1 0 0,-1 6 461,1-6 0,-1 0-207,7-6 0,1 0 465,5 1-640,0-1 1,1-2-173,5-3 0,-2 1-94,8-7 1,-1 0 71,6-6 0,6 0-592,1 0 1,0 0 331,0 0 1,-5-8-1168,4-3 1,-4-3 276,-2 3 1,1-5-132,-1 5 1,0-5 1087,0-1 0,1 7 0,-1 3 0</inkml:trace>
  <inkml:trace contextRef="#ctx0" brushRef="#br0" timeOffset="2591">2906 762 7885,'9'7'3486,"-1"3"-1825,-8 7-405,0-7-553,0 5 0,0-11-2224,0 8 1260,0-9 1,6 13 260,0-5 0,7 5 0,-3 1 0</inkml:trace>
  <inkml:trace contextRef="#ctx0" brushRef="#br0" timeOffset="2716">3010 1177 7846,'-10'0'4321,"-5"0"-5028,5 0 305,0-8 1,-3 4 401,7-7 0,0 7 0,6-4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6:58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87 935 8273,'-9'0'1842,"1"0"-842,8 0 1132,0 0-2511,-8 7 0,4 3 175,-7 7 204,-1 1 0,-5-1 0,0 0 0</inkml:trace>
  <inkml:trace contextRef="#ctx0" brushRef="#br0" timeOffset="955">744 157 7884,'-11'5'881,"-1"1"0,9 7-474,-3-1-198,4-4 98,2 7 1,0-5 1057,0 7-535,0 0-550,0 1 0,0-1-576,0 0 0,6-5 119,-1-1 398,1-7-94,2 11-543,-6-13 143,13 6 1,-5-8-150,7 0 1,0-6-365,1 0 1,7-7 346,3 2 1,5 1-214,2-2 1,-7 7 227,1-7 1,-8 8 231,3-2 0,-5 6 140,-2 6 0,-7-2 235,-5 8 0,-3 5 70,-2 6 0,-5 0 388,-1-6 1,-13 6-26,1 0 1,-5 6-257,0-6 1,-2 0 44,-4-5 1,-3 5-124,3 0 1,4-6-106,2-5 0,-2-3-65,2 3 1,6-3-185,5-3 0,6-4-69,-5 4 1,7-2-474,-2 1 133,-4-3 0,9 8 39,-5-4 1,6-4 169,6 3 0,-5-1-213,5 2 294,4-4 336,-8 13 456,5-13 52,-7 14 14,0-7 1,-7 8 36,-5 1 1,3-3-254,-3-3 0,1 3 159,-7-3 0,7-3-220,-1 3 0,8-7 355,-1 7-503,3-8-262,2 4 0,2-8 44,3 0 1,7-6-201,11 0 0,-2-7-544,8 1 0,0 2 403,5-1 0,-1 1-149,-4-1 0,2 3 129,-8 8 1,0 0-568,-6 0 651,0 0 1,-1 2 337,-5 4 0,-1-2 4,-4 7 1,-5 1 373,5 5 1,-4-6 52,-2 1 0,0-6 12,0 5-318,0-7 0,0 6 162,0-4-913,0-5 189,0 7 0,2-10-248,4-4 0,-4 3 15,4-9 1,1 6-464,-1-5 1,2 5 401,-3-6 1,-1 9-217,8-3 597,-1 4 0,7 2 265,-1 0 0,-6 0-335,1 0 367,-1 0 1,7 0-19,-1 0 1,-5 0 30,-1 0 0,-5 0 28,5 0 1,-5-8-182,6-3 1,-3-5 107,3-1 0,3 0 0,-5-1 0</inkml:trace>
  <inkml:trace contextRef="#ctx0" brushRef="#br0" timeOffset="1463">1557 1 7884,'0'9'-945,"0"-1"1740,0-8-437,0 0-108,8 0-188,-6 0 138,13 0-112,-13 0 31,6 0 1,-6 0 322,3 0-85,-3 0 11,6 0-245,-8 0 2632,0 0-2655,-8 0 204,6 0-390,-5 0-4,-1 0-191,6 0 143,-5 0-176,7 0-1334,0 0-261,0 8 1309,0-6 1,0 7-124,0-3 1,-2-2 722,-4 8 0,-4-1 0,-7 6 0</inkml:trace>
  <inkml:trace contextRef="#ctx0" brushRef="#br0" timeOffset="1862">1229 572 10625,'0'17'1513,"0"0"-1250,0 0 1,0 1-98,0-1 11,0 0 1,0 1-101,0-1-297,0-8-714,0 7 10,0-14 25,0 5 1,2-14-109,3-5 1,-1-3 96,8-2 910,-1-8 0,7-2 0,-1-8 0</inkml:trace>
  <inkml:trace contextRef="#ctx0" brushRef="#br0" timeOffset="2432">1575 18 9917,'0'10'1172,"-8"5"-1115,6-13 0,-6 8 281,8-5-610,0-3 117,0 14-74,0-14 235,0 13 1,2-7 80,4 3 0,-4-1 30,4-4 0,-4-3-55,-2 9 1,0-6-45,0 5 0,0-5 182,0 6-256,0-1 1,5 6 41,1 1 0,0-7-67,-6 1 0,2-1 114,3 7 0,-3-1-9,4 0 0,-4-5-30,-2-1 0,0 1 16,0 5 0,0 2 55,0 4 0,0-3-38,0 3 0,0-4 87,0-2 1,0 2-64,0 4 1,0-3-1,0 3 0,0 2-54,0-2 1,-2 2-2,-4-2 1,4-2-42,-3 8 1,3-6 70,2 6 1,0-8-6,0 2 0,-6 4-11,0 1 0,1-1 61,5 2 0,-6 0-10,0 6 1,-2 1 100,3 4 0,3-3-109,-4 3 1,2 3 18,-2-3 0,4 6-45,-3-6 0,3 1 38,2-7-1,0 1-179,0-1 0,-6-5 94,0 0 1,0-8-384,6 2 0,0-3-132,0-3 1,-2-2-325,-3-3 0,3-3 860,-4-3 0,4-4 0,2 6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6:5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433 606 7900,'0'-17'548,"-8"7"0,4-3-268,-7 7 1,5-2-23,-6 3 1,1 1 524,-7-8-513,1 8 1,0-3 132,0 7 0,-6 2-116,-1 3 1,1-1-245,6 8 1,-2 1 182,-4 10 0,4-2 58,-4 8 1,-2 2-61,2 9 0,-1-1 14,7 7 0,0-2 100,0 2 1,7 4-123,4-4 1,4-4 5,2-1 0,2-5 8,4-1 1,4-2-513,7-5 0,8-5-112,4-11 0,-2 1-379,1-7 1,1 0 234,6-6 1,-1-2-356,1-4 1,0-3 248,-1-9 0,-1-1 248,-4-4 1,-4 4 34,-8-4 1,-2-2 129,-3 2 1,-3 0 354,-3 5 0,-4 1 125,4 0 1,-4 5 336,-2 1 0,-2 7-80,-4-2 0,4 6 476,-4 6 1,4 0-304,2 11 1,0-4-220,0 11 1,0 1-158,0-2 1,0 5-87,0-5 0,0 2-517,0-1 0,0-5-219,0 4 1,6-10-610,0-1 0,2-3 201,-3 3 0,-3-3-1792,4-3 2719,-4-4 0,6-2 0,1-9 0</inkml:trace>
  <inkml:trace contextRef="#ctx0" brushRef="#br0" timeOffset="157">329 1038 7900,'-10'2'3429,"4"4"-2535,5-4 0,8 6-1017,5-8 0,3 0 211,2 0 1,1 0 480,-1 0 0,2 0-403,4 0 0,2 0-329,4 0 0,10 0 163,-5 0 0,12-8 0,-2-2 0</inkml:trace>
  <inkml:trace contextRef="#ctx0" brushRef="#br0" timeOffset="1466">1159 191 7994,'10'0'1217,"-3"0"-509,-7 0-156,0 0-81,0 8 1,6 1 163,0 9 1,0 1-225,-6 4 1,0-2-109,0 8 1,0-8-399,0 2 101,0-4 1,0-1-18,0-1 1,0 0-191,0 1 0,0-1-1180,0 0 697,0-7-290,0-3 596,0-7 0,0-2 21,0-3 1,0-5 140,0-7 1,1-6 135,5 0 1,-2-6-145,8 6 0,-3-6 75,3 6 0,1 6 732,-7 5 1,2 8-77,-3-1 583,-3 3-776,14 2 1,-14 7 66,3 5 1,-3 3-54,-2 2 0,0 7 50,0-1 0,0 0-149,0-6 1,-6 0-272,1 1 1,-3-1-757,2 0 531,4-7-372,-5 5 207,7-13-602,0 6 295,0-8 470,0 0 325,0 7 1,0 9 42,0 7 0,-8 6-100,-4-6 1,-3 7-35,-2-1 0,-6 2-18,0-2 0,-6 3-111,6-3 1,-6 2 128,6-2 0,-6 2-17,6-8 0,0-2 328,6-10 0,-1 3-118,1-8 1,6 5 286,-1-5-79,8 0-109,-11-6 0,15 0-226,0 0 0,9-8-362,15-4 0,2-5 197,9-6 0,1 2-82,5-8 1,-5 8 194,5-2 0,-5 11-81,-1 7 1,-8 3 430,-4 2 1,-4 0-173,-2 0 1,-7 7 459,-4 5 0,-4 3-45,-2 3 1,0 5 161,0 0 0,-2 5-275,-4-4 1,2 1-178,-8-2 0,9-10-126,-3 4 236,4-3-1045,2 3 607,8-7 0,7-5-370,8-10 0,2-5 48,-2-7 0,2-6-100,4 0 0,2 0 151,-8 5 0,-2 1-238,-10 0 124,5-1 269,-14 1 0,5 6 225,-7-1 0,-7 8-133,-5-2 1,-3 5-193,-3 1 1,-6 1 177,-5 5 1,-4 4 83,-2 7 0,1 0-5,-1 1 0,1-1 198,-1 0-1,1 1-53,-1-1 0,-5-6-130,-1 1 0,3-1 192,9 7 0,-2-7-14,8 1 0,-6-8-272,6 1 1,6-3-118,5-2-259,1 0 104,1 0-306,3 8 647,7-6 0,7 8-124,5-5 0,9 3 585,2 4 0,8 3-220,-2-4 1,3-1 692,3 2 0,5-3-121,1 3 0,5 1 167,-6-7 1,8 5-351,-2-5 0,4 0-227,2-6 0,0 0-575,0 0 1,-2-2 199,-4-4 1,10-3-1588,-5-9 0,3-5 847,-8 0 0,2-6 728,-7 6 0,-1-7 0,-5 3 0</inkml:trace>
  <inkml:trace contextRef="#ctx0" brushRef="#br0" timeOffset="2632">2075 589 9142,'2'9'1128,"4"-3"1,4-2-1555,7 2 518,0-4 1,8 4 334,4-12 1,4-4-304,1-7 1,1 0-142,0-1 1,-1 1-1423,1 0 921,-8-1 1,3 1-602,-7 0-440,-7 0 1366,-9-1 0,-8 3-29,-5 3 1,-4-1 350,-7 7 1,0 0-183,-1 6 0,-5 0 305,0 0 71,0 0 0,6 0 409,0 0 0,5 0-215,0 0 0,7 0-145,-7 0 1,8 8-283,-1 4 1,3-3 61,2 3 1,0-1-102,0 7 0,0 5-5,0 0 0,0 2-4,0-2 0,0-2-43,0 8 0,0-8-88,0 2 0,0-4-18,0-2 1,2-5-381,3-1 266,5-7 0,7 4 121,1-8 0,-1-2 60,0-4 1,0 2-5,1-7 1,-7 1-28,1-1 181,-1-5 438,7 14 215,-9-5 0,5 9-353,-9 3 0,1 11 481,-6 7 0,0 8-364,0-3 1,0 5-292,0 2 0,6-3-1,0-3 0,-1 2-241,-5-8 1,0 0-278,0-6-339,0 1 59,0-1-621,0-8 1023,0-1-51,0-8 254,-7 0 0,-3-2 103,-7-4 1,0 5 710,-1-5-71,1-4-220,0 8 1,1-7 141,5 3-419,3 4 0,8-8-406,0 5 0,8 1 130,3-8 1,7 1-82,5-7 1,-2 1-132,8 0 1,-6 1-226,6 5 1,-8-4 27,2 3 0,-10 2-147,-1-1 1,-3 5-396,3-5-156,-4 7 789,-8-4 1,-8 8 86,-4 0 0,-11 2-125,-6 4 0,-5 3 166,-6 9 0,1 1 171,-7 4 1,6-4 190,-7 4 1,7-4 389,-6-1 1,8-3 207,-3-3 1,7 3-391,5-3 1,-2 1 162,8-2 0,0 3-137,6-8 1,-1 5 94,1-5 0,6 2 192,-1-3-500,8-3-113,-3 14 0,7-7-154,0 9 1,1-1 146,5 0 0,4 1 86,7-1 0,8-6 43,4 1 1,4-1-133,1 7 0,8-3 184,5-3 0,-1 1-148,6-7 1,-4 0-141,9-6 1,-1 0-277,2 0 1,-8-8-600,7-4 0,-1-3-250,7-2 0,-1-3-1113,-5-3 0,-3-3 2260,4-9 0,-4 0 0,-2 1 0</inkml:trace>
  <inkml:trace contextRef="#ctx0" brushRef="#br0" timeOffset="3540">3234 364 7876,'-10'0'1163,"5"-2"-984,10-4 0,5 3 111,7-9 0,1 2 17,-1-1 0,8-3-118,4 9 1,-2-7-192,1 6 1,-4-5 62,4 5 1,-7 0-275,3 6 1,-5 0-45,-2 0 270,0 8 1,-1 4 134,-5 11 0,-3-2 192,-8 8 1,-6 1-71,0 11 1,-7 1-99,1 4 1,-3 8 316,-2-8 0,-1 8-118,1-8 0,0-4-35,0-2 0,7 1-295,4-7 0,2 3-432,-1-14-34,3 0-553,-6-6 80,8-7 640,0-2 1,6-10-46,0-4 1,1-6-4,-1-11 0,4 2-126,7-8 1,0-1 74,0-11 1,7 5 76,-1-5 1,5 13 97,-5 5 0,6 3 103,-6 3 1,0 7 532,-5 5-407,-1 3 1,-2 9 699,-3 5 0,1 5-406,-7 6 1,0-3 434,-6 3 0,0 2-348,0-2 1,0 0-210,0-6 0,-6 0-37,0 1 0,-7-1-138,1 0 1,3-5-339,-3-1 251,1-7-232,-7 4 0,3-10 106,4-4 1,3-4 50,8-7 0,-6 0 82,0 0 1,1-1 10,5 1 67,7 0 78,3-1 0,1 9 203,1 3 1,-6 4 91,5 2 453,-7 0-261,4 8-297,-8 1 0,0 9-116,0-1 0,0-6-120,0 1 0,0-6-322,0 5-422,0-7 1,-6 6-1762,0-4 1783,-7-5 0,3 7-70,-7-8 0,-6 0 245,0 0 0,-8 0 410,2 0 0,-2 0 87,3 0 1,-3-6 33,8 1 1,-6-1 59,6 6 1,-8 8 385,2 3 1,-1-1 320,1 1 0,-2 1-337,8 5 0,0-5-30,6-1 1,-1 1-67,1 5 0,0-2-358,-1-3 1,7 3 118,-1-3 71,9 3 0,-5 2-1,8 1 1,2-7-6,4 1 0,3-3 578,8 3 1,3 3-301,3-3 0,4 3 209,7 2 0,3-5-247,3-1 0,-2-7-445,9 2 1,-1-4-83,6-2 1,-2 0 2,-4 0 0,4 0-295,-4 0 1,-4-6-600,-2 0 1,3-7-772,-3 1 1,-2 3 797,-9-3 1,4 1-608,-4-6 1,-4 1 1539,-2 5 0,4-12 0,0 3 0</inkml:trace>
  <inkml:trace contextRef="#ctx0" brushRef="#br0" timeOffset="3887">4341 658 7846,'-17'0'5614,"-1"0"-6021,9 0 300,1 8 1,8 1 627,0 9 1,0 5-135,0 0 1,0 9-19,0 3 1,0 0-109,0 5 0,0-4-780,0-1 0,0 0-148,0-1 1,0-5-606,0 0 1,0-6 275,0 6 0,0-14-1236,0 2 2232,0-11 0,-8 2 0,-1-8 0</inkml:trace>
  <inkml:trace contextRef="#ctx0" brushRef="#br0" timeOffset="4466">4618 278 7846,'17'-18'-45,"0"1"0,2 0 20,4-1 0,-3 1-12,3 0 0,2-6 367,-2 0 0,7 0-83,-1 5 0,-2 3 326,2 3 0,-6-1-189,6 7 1,-6-5-12,6 5 1,-8-2-185,2 2 0,2 5-124,-2-5 1,0 4 82,-6 2 0,1 0-107,-1 0 0,0 0 98,0 0 0,-5 0-3,0 0 1,-7 6-117,7-1 1,-6 9 45,5-3 0,-7-1-130,2 2 1,1-7 85,-1 7-70,0-1 0,-4 7 64,4-1 1,-4-6-6,3 1-29,-3 0 0,4 5 38,0 0 1,0-5-129,-6-1 125,0 1 1,5 5-55,1 0 1,0-5 103,-6-1 0,0 1-3,0 5 1,0 0 15,0 1 1,0-1 151,0 0 1,0 1-51,0-1 0,0 6-62,0 0 0,6 6 98,-1-6 1,1 8-95,-6-3 1,0 7 76,0 5 0,6-1-17,0 7 0,-1 2-11,-5 10 1,0-3-114,0 9 1,0-14-130,0 2 0,0-4-15,0 4 1,0-8 155,0-4 1,-2-3-120,-3-3 1,3-1 95,-4-4 1,4 1 57,2-7 0,-6 1-80,1-7 0,-1-6 48,6 1-40,0-8 1,-8 3 0,4-7-448,-7 0 1,5-2 183,-6-3 1,7-5-690,-7-7 0,-5-2 436,-6-4 1,-8-4-853,2-8 0,-11-1 339,-6-5 1,-12 3 993,-5-8 0,-4 0 0,-3-6 0</inkml:trace>
  <inkml:trace contextRef="#ctx0" brushRef="#br0" timeOffset="5299">4583 433 7795,'11'0'-80,"1"0"0,-6 0 368,5 0 561,1-7-164,5 5-211,0-14 0,-5 14-316,-1-3 161,-7 3-254,4 2 66,-8 7 1,0 3-101,0 7 0,-2 1 22,-4-1 0,2-2-89,-7-3 1,7-3-67,-2-3-105,4-4-129,2 13 1,2-13 171,4 4 0,-2-4-13,7-2 1,1 0 61,5 0 0,1 0 180,-1 0 1,0 0 4,0 0 71,-7 0 1,-2 2-42,-8 4 0,0 3 208,0 9 0,-4-1-48,-8 0 0,1 2-33,-12 4 1,-2-3-272,2 3 0,-6 2 118,6-2 1,-2-6-95,2-5 1,9-3-12,-3 3-298,4-5 10,-5-7 38,9 0 0,3-5-152,12-1 1,3-8 159,9 3 0,7-3 20,3 3 1,-1-3 51,2 9 1,-6-1 124,6 6 1,-8 0 63,2 0 242,-4 0 1,-3 2-44,-5 4 0,-3-3 158,-8 9 1,-2-1-65,-4 7 0,-3-1-48,-9 0 0,-5 1-284,0-1 0,-2 0 157,2 1 1,4-7-123,-4 1 1,10-7-27,1 7-143,8-8 87,-11 3 0,15-7-156,0 0 1,2 0 72,9 0 1,3 0 121,9 0 0,-4 0-109,4 0 0,2 0 52,-2 0 0,0 0 16,-6 0 0,-5 0 46,0 0 0,-9 2 125,3 4 0,-4-2-22,-2 7 1,0-5 195,0 6 1,-10-1-53,-7 7 1,0-7-111,-6 1 0,4-1 74,1 6 0,7-1-20,-1-5 321,8 5-241,-3-7 0,9 7 58,3-5 0,5-1 72,7-4 0,-5-4 194,-1 3 0,1-1 257,5 2 1,-5-4-290,-1 4 1,-5-4-39,6-2 1,-7 0 192,7 0-653,-8 0 1,11 0-500,-3 0 0,-3 0-579,3 0 1,7-4 1066,10-8 0,11-7 0,4-16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6:50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62 277 8552,'17'0'2606,"1"0"-2029,-1 0 1,0 0 244,0 0-511,1 0 0,-1 0-418,0 0 0,1 0 167,-1 0 1,-2 2-587,-3 4 514,3-4-1354,-5 13 0,-1-4 1366,-3 13 0,-12 2 0,-3 9 0</inkml:trace>
  <inkml:trace contextRef="#ctx0" brushRef="#br0" timeOffset="311">27 778 7950,'-9'10'1160,"-7"-2"-1800,14-8 570,2 0 0,10-6 190,7 0 0,6-5 471,0 5 1,1 0-261,-7 6 0,0 0-130,0 0 1,1 0 1,-1 0 1,-2 8 153,-3 3 0,-4 5 5,-8 1 1,0 8 193,0 4 0,0-2-127,0 2 0,0-6-125,0 5 0,-6-6 21,0 1 0,0-4-132,6-2 1,-2 0-121,-3 1-78,3-9 0,-6 1-637,8-4 437,0-4 0,6 3-131,0-10 1,5 1 31,-5-8 0,1 1 75,-1-7 1,-2-5-454,8 0 1,-7-5 239,7 4 1,-6-6-443,5 1 1,-5-4 115,6-1 1,-3-9 767,3-3 0,3-4 0,-5-2 0</inkml:trace>
  <inkml:trace contextRef="#ctx0" brushRef="#br0" timeOffset="648">719 0 7950,'10'0'764,"-1"0"-230,-3 0 1,-2 0-128,7 0 0,-5 0 1231,6 0-976,-8 0 0,9 2 798,-7 4-1016,7-4 0,-3 11-179,7-7 1,-7 8-128,-5-3 42,5 4 0,-6 3-65,7-1 1,-7 0 84,2 1 1,-4-1-255,-2 0-20,0 1 1,0-7-142,0 1 0,2-9-12,4 3 128,-4-4 0,7-2-75,-3 0 0,-2 0 29,7 0 0,1-2-99,5-4 0,0-1 30,1-5 0,-1-1 13,0 7 1,1-6 26,-1 7 0,-6-1-460,1 6 249,-8 0-207,4 0-425,-8 8 0,0 3 16,0 12 1001,0-4 0,-16 14 0,-3-6 0</inkml:trace>
  <inkml:trace contextRef="#ctx0" brushRef="#br0" timeOffset="1013">961 692 7950,'0'10'3778,"6"-1"-4426,0-3 0,1-4 246,-1 4 0,-2-4 269,8-2 0,-7 0 345,7 0 0,-1 0 652,7 0 0,-1 5-598,0 1 1,1 2-58,-1-2-286,0 3 1,-2 8 96,-3 1 1,1-1-35,-7 0 0,0 3 33,-6 3 1,-2-2-33,-4 8 1,-3-8-115,-9 2 0,1 2-70,0-2 1,-2 2-10,-4-2 1,3-4 107,-3 4 1,-2-9-126,2-3 0,0-5 73,6 5 0,0-7 118,-1 2 1,1-6-1,0-6 0,-1-3 173,1-9 0,8-5-77,3 0 0,4 0 97,2 6 0,2 1 150,4 5 0,3-2-92,8 7 1,8 0 24,4 6 0,6 2-9,5 4 1,-3-2-47,3 7 1,-3 6-43,-3 6 1,-7 0-226,-4-5 0,2-1-282,-2 0 0,-6 1-379,-5-1 1,-2 0-1751,1 1 2489,-3-1 0,-1 0 0,3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03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502 433 8007,'0'-10'1147,"0"1"-151,0 3-259,0 4 66,0-13-400,0 5-363,0-7 1,0-1 225,0 1-245,7 7 74,-5-5 1,6 11 282,-8-7 267,0 7-445,0-4 1,-2 6 102,-4-3 1,2 3-77,-7-4 0,5 4 160,-5 2 0,5 0-155,-6 0 1,1 0-175,-7 0 0,1 2-46,0 4 1,0-4 135,-1 3 0,1 5-115,0 1 1,-1-1 61,1 2 0,0-1 47,0 6 0,-7 1 50,1-1 0,0 0 150,6 1 1,-6 5-96,0 0 1,0 7 155,6-1 0,-1 6-211,1 5 1,2-1 60,3 7 0,2-6-158,5 6 0,3-7 82,-4 1 0,4-4-140,2-1 1,6-6-95,0 0 1,7-8-206,-1 2 1,3-4-33,2-2 0,2-5-246,5-1 1,-5-7-214,4 2 1,2-4 311,-2-2 0,8 0-88,-3 0 0,-1-8 115,2-3 1,0-10-284,6-2 0,-3 0 174,-3 5 1,2-5-58,-8 0 1,6 6 77,-6 5 398,0 1 335,-6-7-357,0 1 235,-7 8-101,5 1 647,-13 8 0,12 8-53,-9 3 0,1 4 170,-6 3 1,0-1-280,0 0 0,0 1 70,0-1 0,0 0-247,0 1 1,0-7 155,0 1-728,0-1 310,0 6-1906,0 1 879,0-9 0,0 1-1886,0-4 1088,0-4 85,0 5 1124,0-7 562,0 0 0,-7 8 0,-3 2 0</inkml:trace>
  <inkml:trace contextRef="#ctx0" brushRef="#br0" timeOffset="198">450 865 7986,'-8'-9'0,"6"-7"197,-4 5 0,-1 1 956,1-1 625,-8 7-677,13-4 305,-7 8-968,8 0 0,8 0-48,3 0 0,4 0-272,3 0 0,5 0-161,0 0 0,8 0-234,-3 0 0,5 0-596,2 0 1,-1 0-2472,1 0 3344,7 0 0,-5-15 0,5-5 0</inkml:trace>
  <inkml:trace contextRef="#ctx0" brushRef="#br0" timeOffset="1604">1314 87 7953,'0'-17'-405,"0"-1"0,2 7 513,4-1 0,-4 7 82,4-7 1360,3 8-270,1-3-670,0 7 0,-3 7-127,-7 5 1,2 3 94,4 2 1,-4 1-312,4-1 1,-4 6-157,-2 0 1,0 0-44,0-6 0,0 1 93,0-1 1,0 0-829,0 1 341,0-1 0,0-6-1013,0 1 709,0-8-74,0 4 488,0-8 1,0-2 105,0-4 1,0-4 16,0-7 0,0 0-43,0-1 1,1-1 177,5-4 1,-4 4 0,14-6-137,-5 8 39,-3-1 0,7 1 53,-3 0 0,-3 5 121,3 1 0,-6 7-51,5-2 0,-5-2 445,5 3-280,-7-1 0,6 6 121,-4 0 112,-4 0 41,5 0-252,-7 8 0,0 1-129,0 8 0,0 1 13,0-1 0,0 0-7,0 1 1,-6-1-11,1 0 0,-9 2-14,3 4 0,1-3 16,-1 3 1,1-4 33,-2-2 1,-3-1-64,4-5 0,1 3-145,-2-9 58,9 9 0,-7-12-316,4 3 215,4-3-249,-5-2-468,7 0 322,0 0-1,7-7 339,-5 5 424,6-6 8,0 8 110,-7 0 0,7 2-157,-8 4 0,0 0-3,0 11 1,-8-4-118,-3 10 1,-3-2 17,3 3 0,-4 1-530,3 3 0,-3 3 41,-3-8 0,1 2-163,0-2 1,0-4 272,-1 4 0,1-3 6,0-3 0,1-6 125,5 1 1,-3-6 160,9 5 0,-3-7 752,2 2-425,4-4 18,-6-2-206,8 0-288,8 0 0,2-6 165,7 0 1,2-5-36,4 5 1,-3 0 14,3 6 1,-10 0 12,-1 0 605,-1 0-444,6 0 1,-7 2 356,-4 4 1,-4 4-168,-2 7 0,0 0 297,0 0-336,0 1-352,0-1 1,2-2-102,3-3 0,7-4-433,11-8 0,-2 0-172,8 0 1,0-8 323,5-4 1,1-3-86,-1-2 1,-7-1 59,-4 1 0,-5 6-241,-7-1 315,5 8 422,-14-3 253,5 7 0,-9 0-220,-3 0 0,-7 7 30,-11 5 1,2 3-45,-8 2 1,0 3-16,-5 3 0,5-4-56,0 4 1,-2-4-12,-9-2 1,3 7 24,-3-1 0,2-2-13,-3-10 1,5 5-50,-5-5 1,5 3 26,1-3 1,3-1-340,3-4 0,2-5 107,4 5 1,4-4-858,-4-2 302,3 0 24,3 0 25,7 0-100,3 0 430,7 0-28,0 0 514,7 0 1,3 0-132,7 0 0,6 0 531,0 0 0,8 8-140,-2 3 0,6-1 44,5 1 0,-2 1 62,9 5 0,-5 2 343,10 5 0,-10-5-280,10 4 0,-4-6-19,4-5 1,-6 1-480,0-7 0,-2 5 40,2-5 0,2 0-523,-7-6 1,-1 0 84,-5 0 1,-1 0-152,1 0 1,-6-2-234,-1-4 1,-6-3-699,1-9 1,2 1 1439,-2 0 0,0-8 0,-6-2 0</inkml:trace>
  <inkml:trace contextRef="#ctx0" brushRef="#br0" timeOffset="2037">2162 277 11576,'17'0'-575,"2"0"768,4 0 1,-3 0 567,3 0 0,2 0-402,-2 0 0,0 0-172,-6 0 1,-6 0-251,1 0 0,0 0-265,5 0 1,-6 0-358,1 0 0,-6 0 57,5 0 0,-7 2-581,2 4 1,-4 5 1208,-2 12 0,-16 4 0,-3 8 0</inkml:trace>
  <inkml:trace contextRef="#ctx0" brushRef="#br0" timeOffset="2283">2196 692 7919,'-9'0'1232,"-1"2"-927,4 4 1,4-2-50,-3 7 0,-3-5 163,2 6 1,-5 1-121,5 10 0,-2-2 131,2 8 1,5-8-121,-5 2 0,4 2-53,2-2 1,0 6-94,0-6 1,8 0-150,3-5 1,4-3 140,3-4 0,-1 3-114,0-8 1,6-1-624,0-5 1,6 0 59,-6 0 0,6-2-174,-6-3 0,6 1 159,-6-8 1,0 1-273,-6-6 1,-5 1 292,-1 5 0,-5-5-34,6 5 0,-8 1 549,1-1 0,-3 7 0,-9-12 0,-3 7 0</inkml:trace>
  <inkml:trace contextRef="#ctx0" brushRef="#br0" timeOffset="2442">2352 882 7919,'-10'-9'593,"3"-7"1,7 13-307,0-9 0,0 6-73,0-5 1,2 5 987,3-5-547,5 7-256,0-4 0,5 2 65,-4 0 1,5-1-353,1 1 1,0 4-217,1-4 0,-7 4-227,1 2 0,-6 0-462,5 0 1,-5 0-1083,5 0 1078,-7 0 797,4 8 0,-8 2 0,0 7 0</inkml:trace>
  <inkml:trace contextRef="#ctx0" brushRef="#br0" timeOffset="3729">2681 796 7919,'0'-12'238,"0"1"1,0 5 102,0-5-191,0 7 695,0-12-395,0 15 110,0-7 249,0 8-350,0 0-91,0 8 0,0 1 297,0 8-446,0 1-98,0-1 1,0 0 82,0 1 0,0-1-43,0 0 0,0-5-70,0-1-220,0 1-80,0-3 1,1 5-539,5-8 0,2-3 149,3-8 1,7-5-86,-1-7 0,0-2 312,6-5 0,-5 5-181,-7-4 230,5 4 203,-7 2 937,1 7-543,-3 2 889,-7 8-596,0 8-149,0 9 1,-5 3 169,-1 3 0,0 2-201,6-2 1,-2 0 3,-4-6 0,5 0-123,-5 1-246,4-1 0,4-2-838,4-3 662,-5-4 0,15-8-368,-5 0 0,5-2 117,1-4 0,0-4-53,1-7 1,-1-2 152,0-4 1,6 2-50,0-8 1,6 6 93,-6-6 0,2 0 69,-2-6 1,-4 7 121,5-1-131,-5 0 59,-2 2 1,-2 0 155,-3 4-87,3 4 142,-13-6 0,6 8 63,-8-1 1,0 1-88,0 0 46,0-1 1,0 1 60,0 0 1,-2 0 146,-4-1 1,4 7 390,-3-1-453,3 1 0,-4-1 164,0 1 118,0 7-151,6-4 59,0 0-121,-7 6 85,5-5-10,-6 7-142,0 0-291,6 0-55,-5 0 1,1 2 45,0 3-44,0 5 0,6 7 103,0 1 1,-5 5 53,-1 0 0,0 8 48,6-3 1,-6 5 145,1 2 1,-1-1-99,6 1 0,-2 1-8,-4 5 1,4-7-171,-4 1 1,5-1 92,1-5 0,0 4-134,0 1-22,0-7 106,0 6 0,1-12-83,5 8 0,-2-8-15,8 2 1,-7-6-144,7-5 1,-1 1 92,7-7 1,-1 6-111,0-6 1,6-1-47,0-5 0,2 0 134,-2 0 1,-3 0-247,3 0 0,2-7 40,-2-5 0,0-3 47,-6-3 1,0 1 26,1 0 0,-3 0-46,-3-1 1,-5-5 183,-7 0 0,0 0 101,0 6 1,0-1 653,0 1-362,0 8-198,0-7 0,-7 14 466,-5-3-241,4 3 96,-7 2 1,5 0 408,-7 0 1,6 2-256,-1 3 0,6-3 107,-5 4 1,5 4-233,-6 1 1,9-1-120,-3 1 0,4-5-194,2 6-109,0-9 189,0 13 1,0-12-12,0 7-165,0-7-108,0 4 0,8-3-357,3 1 0,5 0 101,1-6 0,0 0-367,0 0 0,3 0 170,3 0 0,-4-6-291,4 0 0,2-7-262,-2 1 589,0-3 254,2 5 1,-6-5-36,4 4 243,-3-5-78,-3 7 149,0-7 61,0 14 580,1-13 46,-9 13 121,7-6 1,-12 8 1252,7 0-884,-7 0-299,11 0-468,-5 0-96,-1 8 0,1-6 444,-4 4-559,-4 3 1,7-5-124,-3 8 1,-4-7 187,4 7-276,-4-8 0,4 5 52,-1-3 58,1-4-412,-6 6 209,0-1 468,0-5 130,8 6 563,-6-8-151,5 0 217,-7 0-506,0 0-437,0-8 0,6-1-268,0-9 1,5 1-77,-5 0 1,8 0-70,-3-1 0,3 1-47,-3 0 1,4-1-280,-3 1 1,1 0 20,-1 0 0,1 5-372,-7 0 1,6 7-580,-6-7 786,7 8 349,-3-3 0,1 7-1131,1 0 1,-7 0 1490,7 0 0,-1 0 0,7 0 0</inkml:trace>
  <inkml:trace contextRef="#ctx0" brushRef="#br0" timeOffset="4135">4375 519 7815,'-17'0'3093,"0"0"-2789,7 0 0,0 8 97,5 4 0,1 5 240,-8 6 1,7 4-198,-7 7 1,6 7-74,-5-1 1,5 6-335,-6-5 1,9-1 74,-3-6 0,2-5-1279,-2 0 635,4-8-140,-5 4 0,9-7-707,3-1 0,-1-8 645,8-3 1,-7-4-624,7-2 1357,-1 0 0,14-15 0,2-4 0</inkml:trace>
  <inkml:trace contextRef="#ctx0" brushRef="#br0" timeOffset="4676">4756 191 7815,'17'-10'229,"0"-3"193,1 7 1,-1-8-284,0 3 0,6 1-103,0-1 0,8 5 142,-2-5 1,2 7 91,-3-2-62,5 4-143,-14 2 0,14 0 117,-14 0 0,6 0-45,-8 0 1,6 2-21,1 4 0,-5-2-144,-2 7 1,-9-5 168,9 5-153,-4 1 21,5 5 1,-3 0-179,-3 1 1,-3-7 206,-3 1 15,-4-1 355,6 7-150,-8-1 85,7 0-59,-5 1-33,6-1 0,-8 0 25,0 0-168,0 1 0,0-1-95,0 0 1,0 2 107,0 5 1,0-5-110,0 4 0,0 2 90,0-2 0,0 8-7,0-3 0,0 5-5,0 2 0,0 1 17,0 5 0,0-3 24,0 8 1,0-6 7,0 7 0,0-7 40,0 6 0,0-8-61,0 3 0,0-5 1,0-1 0,-6-1-65,0 1 0,-5-2-126,5-4 0,-2 1 194,3-7 0,1 0 142,-8-5 0,8-7 52,-1 1-157,-5-8 0,6 3-369,-7-7 169,7 0 1,-10-2-597,9-3 314,-9 3 69,5-6 0,-5 2-172,-3 0 0,3-7-151,-9 1 0,-4 3-487,-1-3 1,-11 1 246,-1-6 0,-8-3-1016,2-3 1832,-4-4 0,-10-15 0,-1-2 0</inkml:trace>
  <inkml:trace contextRef="#ctx0" brushRef="#br0" timeOffset="5726">4669 364 7816,'18'-10'-915,"-1"2"800,0 1 1,-2 3 660,-3-8-164,3 8-13,-5-3 0,7 7 591,1 0-378,-9 0-57,7 0 168,-15 0-184,7 0-166,-8 0-134,0 7-112,0 3 0,-6 2-66,1-1 0,-9 1 138,3 5 0,1-2-173,-1-3 0,5 1 67,-6-7 0,8 2-281,-1-2 211,-5-5 1,8 9-217,-4-4-25,4-4 108,2 5-439,0-7-316,0 0 599,8 0-41,2 0 0,9 0-151,4 0 0,-4-5 224,4-1 0,-4 0 197,-1 6 0,-7 0 124,1 0 686,-8 0-118,3 0-292,-7 8-6,0 1 0,-7 9 322,-5-1 0,-3-5-262,-3-1 1,1 1 32,0 5 0,-2 0-237,-4 0 1,3 1-156,-3-1 0,4 0-50,2 1 1,0-1 139,-1 0 1,1-1-662,0-5 354,-1-3 0,7-2-400,-1-1-309,8 1 133,-3-6 121,-1 0 1,6-2 201,-4-4 1,12 3-89,6-9 0,-3 2 304,3-1 0,-3 1 136,3 5 0,3 3 407,-3-4-197,-4 4 104,7-6 0,-5 6 290,7-3 0,-4 3-213,5 2 0,-9 0 222,14 0 1,-7-6-239,7 0 1,-4 0 5,-2 6 0,0 0 24,1 0-258,-1-7 0,0 5-717,1-4 279,-9 4 78,-1 2 1,-2 2-249,-1 4 1,1-2 181,-6 7 0,-6-5-128,1 5 1,-9 1 161,3 5 1,-7 1 76,-5-1 1,4 0 108,-4 0 1,-2-1 105,2-5 0,0 5 934,6-5-480,7-3-182,-5 7 871,13-13-451,-6 6-54,8-8-181,0 8 0,2-7-95,4 5 0,3-4 90,9-2-623,-1 0 199,8-8 1,-6 7-480,4-5 271,-11 4-299,3 2-394,-13 0 663,6 0 1,-8 2-59,0 4 1,-2 3 120,-4 8 0,-4-5 34,-7 0 1,6-1 83,-1 6 258,8-7-178,-11 5 1,13-11 378,-4 8-231,4-8-59,2 3 1,2-1 50,4 0 0,-2 0 102,7-6-81,1 0-72,5 0 0,-5 0 245,-1 0 189,-7 0 37,4 0 1,-10 1 1431,-4 5-975,-4 4-294,-7 7 1,0-5 1404,0-1-1348,-1 1-370,1 5-249,7 0-298,3 1 0,14-9-2368,5-3 1338,11-4 707,4-2 452,15 0 0,10-16 0,10-3 0</inkml:trace>
  <inkml:trace contextRef="#ctx0" brushRef="#br0" timeOffset="8079">8197 537 7850,'-2'-16'558,"-4"5"0,-1 1-311,-5 4 1,-3 4-333,3-3 1,-3-3 321,-2 2 0,-1 0 159,1 6 0,0-5-112,-1-1 1,-5 0-38,0 6 1,-2 0 184,2 0-220,4 0-40,-14 8 0,12-4 424,-8 7-384,1 1-83,1 5 1,-6 8 65,4 4 1,2 3 75,-2 3 1,8 7-14,-2 4 0,4-1-80,2 1 0,1-6 0,5 6 1,3-5-487,8 5 1,2-14 224,4 3 1,3-6-467,9 0 276,-1-4-97,8-8 1,2-6-408,8 1 0,5-8 272,0 2-1004,8-5 945,-11-8 0,11-3 72,-8-7 0,0 0 4,-5-1 1,-2 1 316,-4 0 0,-6-1-279,-12 1 943,5 0-444,-15 0 1613,7 7-680,-8 2 201,0 8-209,-8 8 0,1 7-460,-5 8 1,3 0-141,3-5 0,4 5-343,-4 0 1,4 0 84,2-6 1,0 0-647,0 1 0,6-1-192,0 0 0,1-5-2007,-1-1 2729,-4-7 0,14 12 0,-7-7 0</inkml:trace>
  <inkml:trace contextRef="#ctx0" brushRef="#br0" timeOffset="8259">7851 986 7850,'-9'0'2288,"1"0"1,10 0-1966,4 0 1,3-2-7,8-3 619,8 3-524,-5-6 0,12 8-298,-3 0 1,4 0-727,1 0 591,1 0-212,0 0 0,-1 0-663,1 0 896,7 0 0,-6 0 0,7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20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17 641 9755,'-9'2'1622,"3"3"-1009,4-3 297,2 14-76,0-7-269,0 9 0,0-1-220,0 0 1,2 0-142,4 1 1,-4-1-127,3 0 0,-3 1 126,-2-1 0,0 0-53,0 0-101,0 1 1,0-1-114,0 0 1,-5-5-170,-1-1-220,0-7 61,6 4-167,0-8-1476,0 0 1872,0-8 0,0 4-153,0-7-225,0 7 393,0-11 1,2 5-251,4-7 1,3-1 39,9 1 0,5 0 117,0 0 0,15-1 94,3 1 1,1-2 121,4-4 1,0 5-34,6 1 0,0 0 251,0 5 1,-2 5 25,-4 1 1,-6-2 88,-11 2 319,4 1-44,-14 5-74,6 0-335,-16 0 1,-9 5 149,-11 1 0,-6 2-225,-6-2 0,-4 3-114,-8 9 0,-7-1 84,-4 0 0,1 0 48,-1 1 1,8-1-77,-2 0 1,5-1 15,6-5 0,4 5-11,8-5 0,5-3-169,1-2-386,7-5 262,-4 7 0,10-6 87,4 4 0,4-4-14,7-2 0,6-2 35,0-4 0,6 2-33,-6-7 1,0 1 10,-6-1 0,1-3 5,-1 8 0,-8-7-37,-3 1 0,-4 3-450,-2-3 273,0 1 0,-2-7 137,-4 1 0,-3 0-141,-8 0 1,5 5 15,0 0 0,3 1 333,-3-6 0,-1-1-33,7 1 0,0 0 119,6-1 1,-5 1-25,-1 0 1,0 0 189,6-1 1,0 1 62,0 0 91,0-1 121,0 1 1,0 6 91,0-1 460,0 8-237,0-3 61,0 7-544,0 0-260,8 0 0,-6 9 177,3 8 1,-3 10 31,-2 14 1,0 5 136,0 11 0,-2 5-143,-3 7 1,-5-2-237,-7-3 0,-1 1-152,1-7 1,2-8-373,3-10 0,-1 0 263,7-5 0,0 2-215,6-14 1,0 0-917,0-6 1,2-6 598,4 1 0,4-8 751,7 2 0,8-12 0,2-4 0</inkml:trace>
  <inkml:trace contextRef="#ctx0" brushRef="#br0" timeOffset="673">1401 87 10109,'0'12'1356,"0"-1"1,0-5-958,0 6 0,-2-3 0,-4 5 417,-5-3 0,-5 1-453,-1 5 0,2-5-146,3-1 0,-3 1-430,3 5 1,3-2 204,-3-3 1,8 3-715,-2-3 1,4-3 226,2 3 0,8-6-83,4 5 0,3-1 72,2 1 1,8 3-110,4-8 0,2 5 396,-2-5 1,-2 7-14,-4-1 333,-4 3 1,4 2 122,-12 1 1,-3 5 280,-8 0 1,-2 2-273,-4-2 1,-9-2 88,-8 8 1,-8-6-72,2 6 1,-9-2 62,-2 1 1,-1 3-150,7-8 1,-1 8-237,1-2 1,7-4-137,4-2 0,3-4 104,3-2 1,2 1-35,3-1 0,-1 0-35,7 1 0,0-7 11,6 1 54,0-1 56,0 6 280,0 1 0,0-7-81,0 1 1,2-6 30,4 5 1,-2-5-37,7 5 1,-5-1-36,6 1 0,-7 5-19,7-5 0,-1-1-17,7 2 0,5-1-10,0 6 0,8-1-118,-3-5 0,3 3 8,-2-9 0,4 3 86,-5-2 1,3-4-128,-2 4 0,-2-3 26,-4 3 57,-4-4 1,6 6-77,-8-8-38,-7 0 1,0 0-233,-5 0-442,-3 0-1460,6 0 1606,-8-8 0,-2 0 648,-4-3 0,-3-4 0,-9 5 0</inkml:trace>
  <inkml:trace contextRef="#ctx0" brushRef="#br0" timeOffset="1286">1556 814 7925,'0'-18'693,"0"9"1035,0-7-20,0 14-649,0-13-183,0 13-632,0-6 0,2 16-28,4 4 1,-2 5-51,8 6 0,-7 4-1,7 7 1,-8 1-14,1 0 1,-3-7-169,-2 1 0,-7 0-335,-5 6 0,-11-6 254,-6-1 0,-5-1-348,-7 2 1,3 4-218,-8-4 1,0-4-503,-6-2 1,6-4 532,0-2 0,1-5-8,-1-1 1,6-7 347,11 2 0,-2-6 309,8-6 1,-6 2 254,6-7 0,2-1-298,10-5 1,-5 0 128,5-1 1,1 7 5,-1-1 493,7 1 0,-4-1-229,8 1 1,2 5-134,4-6 1,3 7-114,9-7 1,5 2-36,0-1 0,8 3-121,-3 8 0,5 0 126,2 0 1,-1 0-125,1 0 0,1 0-13,5 0 0,-5 0-156,5 0 1,-5-2-42,-1-4 0,-1 5-253,1-5 1,-8 2-369,-4-2 277,-4 4 1,-9-7 123,-5 3 0,-3 2 456,-2-7 0,0 5-214,0-6 0,0 6 455,0-5 85,-7-1-40,-3-5 0,-2 2 390,1 3 0,7 3 337,-2 3 614,4 4-598,2-6-329,0 8 1585,0 0-1956,0 8-260,0-6 109,0 13 0,0-11-132,0 8 1,-2-7-249,-3 7 1,1-1-655,-8 7 451,9-1 285,-13 0 0,14 1-1536,-4-1 0,5 6 107,1 0 1549,0 0 0,7-6 0,3 1 0</inkml:trace>
  <inkml:trace contextRef="#ctx0" brushRef="#br0" timeOffset="1714">2456 364 8113,'-12'-10'461,"1"5"0,5 3 0,-4 4 373,3 3-622,-7-3-53,5 14 0,-9-7 410,1 9 0,-6 1-103,0 4 1,-6-4-46,6 4 0,-2-2-277,2 2 0,9-3-183,-3 3 1,6-4 107,-1-2 1,4 0-79,8 1 1,2-7-446,4 1 0,11-8 244,12 1 0,4-3-60,1-2 0,9 0 30,3 0 1,-4 0-19,-2 0 0,1 0 74,-7 0 0,-3 0-92,-14 0-160,1 0-340,-9 0-1046,-1 0 1822,-23 8 0,-12 2 0,-17 7 0</inkml:trace>
  <inkml:trace contextRef="#ctx0" brushRef="#br0" timeOffset="1903">2335 831 7880,'2'9'1747,"3"-3"-766,-3 4-542,6-8 0,-2 13-46,-1-3 0,7 5-71,-6 6-99,0 4 0,-6 2 1,0 0 241,0 1 1,0 3 172,0 2 0,-8-3-304,-4-3 0,3 2-120,-3-8 1,6 6-1082,-5-6 0,5 0 378,-5-6-910,7 0 960,-4 1 0,8-7-118,0 1 557,0-8 0,0 11 0,0-5 0</inkml:trace>
  <inkml:trace contextRef="#ctx0" brushRef="#br0" timeOffset="2473">2940 468 7861,'-17'-6'-107,"-1"0"276,1 0 431,0-1-285,-1-3 1,7-1 557,-1-1-109,9 8-260,-5-3 1,10 1 120,4 0-355,3 0 0,8 6 398,1 0-456,-1 8 1,-2 2 0,-3 7 1,1 0-40,-7 0 1,2 3-14,-2 3 1,-4 4 63,3 7 1,-3 7-1,-2-1 1,0 14 16,0-2 1,0 9 11,0-3 1,0-1-292,0-5 0,0-2 70,0-4 1,0-3-139,0-9 1,-2-5-154,-3 0 1,3-8-165,-4 2 1,-4-10 96,-1-1 0,1-8-120,-1 2 0,-1-4-879,-5-2 252,-1 0 1,1-10 261,0-7 0,0-3 344,-1-8 1,3-9 465,3-9 0,-11-12 0,4-3 0</inkml:trace>
  <inkml:trace contextRef="#ctx0" brushRef="#br0" timeOffset="3221">3182 208 7861,'17'0'-88,"1"0"0,-1 2 237,0 4 0,0-4-55,1 4 1,-1-2 605,0 1 1,1-3-214,-1 4 1,0-4-88,1-2 0,-7 0-121,1 0 0,-7 0 151,7 0-100,-8 0-233,11 8 0,-13 1-11,4 9 1,-4-5 83,-2 4 1,0-3-78,0 9 0,-2 4 20,-4 1 0,-2 5-21,-3 2 0,-5-6-7,5-1 1,1-1-10,-1 2 1,1-2-42,-1-4 243,-5-4-382,14 6 1,-7-9-5,3-5-97,4-3 62,-6-8 0,10-2-133,4-4 0,6-3-32,11-9 1,4-5-167,7 0 1,1 0 159,-1 6 1,1 1-17,-1 5 1,-1 3 167,-4 8 60,4 0-80,-14 8 1,4 1 425,-12 9 0,3 1 87,-8 4 0,-1-2 273,-5 8 0,0-2-269,0 2 1,-7 3 150,-5-3 1,-3-4-119,-2-2 1,-1 2-6,1-2 1,-6 0-220,0-5 0,-6-1 84,6 0 1,-6-5-262,6-1 25,0-7-161,-2 12-77,6-15-317,-6 7-42,8-8 1,7-2 284,4-4-574,4 5 549,2-7 1,2 2-650,4 0 1,4-1 438,7 1 1,0 4 117,0-4 1,1 4 290,-1 2 0,0 0 318,1 0-266,-9 0 249,-1 0 114,-8 8 0,-2-4 541,-4 7 1,-5-5 24,-12 6 0,1-9-251,-6 3 0,1 2 31,-2-2 0,-2 5-195,8-5 0,0 0 75,6-6-231,7 7-286,2-5 1,10 12-358,4-8 1,4 1 277,7-1 1,6-2-132,0 7 0,8-5 95,-2 6 0,-2-9-13,1 3 1,-6 2 111,1-2 180,4 7 1,-10-9-167,0 8 39,0-9-434,-7 5-271,0-8 1,-1 0-1436,-3 0 1051,-4 0 325,6 0 749,-8 0 0,7-8 0,3-1 0</inkml:trace>
  <inkml:trace contextRef="#ctx0" brushRef="#br0" timeOffset="3739">4393 191 11630,'5'12'1269,"1"-1"0,0-5-217,-6 5-695,0 1 0,0 5-83,0 1 1,0-7 206,0 1-460,0-1 1,0 6-151,0 1 0,0-7-308,0 1 0,6-6-100,-1 5 1,3-7-1861,-2 2 569,-4 3 725,13-7 1,-13 8-484,4-4 1586,-4-5 0,5 15 0,3-7 0</inkml:trace>
  <inkml:trace contextRef="#ctx0" brushRef="#br0" timeOffset="4505">4738 243 8339,'10'0'201,"-2"0"0,-8 2 739,0 4 0,0-3-117,0 9 0,0-6 42,0 5 1,-8 1-432,-4 5 1,-9 2-195,-2 4 0,-6-3-867,6 3 1,-7-2 462,1 2 0,-4-4-261,-1 4 0,1 2-257,4-2 0,-4 0-715,5-6 0,3-5-46,2 0 828,3-1 0,11 1 615,3-1 0,4-7 30,2 4 1,0-6 7,0 3 0,0-1 312,0 8 1,0-1-172,0 7 1,0-1 945,0 0 0,0 0-251,0 1 1,-2-1 711,-4 0-1186,4 1 1,-5-1-165,7 0 1,-2-7-459,-4-4 267,4 3-53,-6-7 84,8 6 43,0-8 0,8 0-491,4 0 1,3-2-507,2-4 0,8-2 480,4-3 1,4-5 7,1 5 1,1 3 285,0 3 1,-1 3-21,1 2 0,-8 0 320,-4 0 0,-4 0-108,-2 0 1,-7 2 365,-4 3 1,-4-1-86,-2 8 1,-2-3 109,-4 3 0,-6 3-224,-11-3 0,-4 3-92,-7 2 0,5-5-84,0-1 1,8-7 210,-2 2-386,4 4 1,7-8-451,1 3-339,7 5 650,-4-8 0,10 11 5,4-7 0,-2 6 149,7-7 0,1 7-18,5-6 1,0 5 7,1-5 0,-7 2 1,1-3 0,-1-3 98,6 4 1,-5-4-38,0-2-309,-9 8-42,5-6 84,-8 13 1,-15-5 95,-8 7 1,-10 2-92,-7 4 0,1-2 342,-7 8 1,2-8-148,-2 2 1,3 2 977,9-2 1,7 0 428,4-5-597,4-1 1,9 0-328,4 1 0,8-9-46,10-3 1,1 2-123,16-3 1,0 1 0,5-6 0,7-2-390,-1-4 1,6-1 173,-5-5 0,5-3-991,-6 3 1,0-3 515,-5-2 0,0-1-1869,-1 1 2340,-7 0 0,6 0 0,-6-1 0</inkml:trace>
  <inkml:trace contextRef="#ctx0" brushRef="#br0" timeOffset="5242">5292 18 7926,'0'-9'1798,"0"1"-529,0 8-446,0 0 808,7 0-1137,3 8 0,7-5-136,1 9 1,-1-3-216,0 3 0,-5 1-149,-1-7 1,-1 2-178,1-2 0,3-2-428,-8 7 0,-1 1-701,-5 5 1,0 2 601,0 4 1,-3 0-348,-9 12 0,-1-3 430,-16 15 1,0-7 626,-6 6 0,1-8 0,-1 3 0,8-5 0,4-1 0,4-2-124,2-5 1,1-3 123,5-7 0,-3 5 179,9 0 1,-1-6-14,6-5 1,0-1 1140,0 6-792,0 1 1,0-1 13,0 0 0,0 1-155,0-1 1,6 0-156,-1 0 0,3 1-33,-2-1 1,-4 0-147,3 1 0,-3-1-95,-2 0 1,0 1 89,0-1 1,0 0-239,0 0 0,-2-5 24,-3-1 0,-5-5-65,-7 6 1,0-8 66,-1 1 1,1 3-113,0-2 0,-1 0 64,1-6 195,0 0 1,-1-2 447,1-4-206,8 4 157,-7-13 0,14 11-125,-3-8 0,3 6-80,2-5 1,2 5-98,3-5 1,7-1-173,11-5 1,6-6-12,11 0 1,4-6-290,8 6 0,6-8-81,-1 2 0,3 4 163,-2 2 1,-10-2 77,4 2 0,-6 2 100,0 10 0,-4-5-14,-7 5 0,-3 1 69,-3-2 1,2 9 197,-8-3 0,0 4-116,-6 2 0,1 0 59,-1 0 1,0 0-312,0 0 0,-5 0-1,-1 0-14,-7 0 1,2 0 274,-12 0 0,-11 8 0,-10 1 0</inkml:trace>
  <inkml:trace contextRef="#ctx0" brushRef="#br0" timeOffset="5430">5499 658 8030,'0'-10'973,"0"3"0,-7 14-404,-5 5 1,2 3 78,-1 3 0,-1-1-54,-5 0 1,0 6-174,0 0 0,1 0-404,5-5 1,-3-1-313,8 0 0,-1 0-387,1 1 0,4-7 110,-4 1 1,4-6-676,2 5 1,2-7 492,4 2 754,-4-4 0,21-2 0,-4 0 0</inkml:trace>
  <inkml:trace contextRef="#ctx0" brushRef="#br0" timeOffset="5789">5603 485 8839,'15'8'552,"-3"3"0,1 12 6,-7 6 1,6 4-89,-7 1 1,7 9 85,-6 3 0,-1 4-256,-5 2 1,-1-1-38,-5 1 1,2-2-250,-8-4 0,-1-3-194,-10-9 1,2 1-213,-8-1 1,6-5 48,-6 0 1,0-8-444,-5 2 0,5-5 336,0-7 1,8-3-693,-2-8 933,4 0 0,3-4-34,5-8 1,3 1 420,8-12-143,0-4 221,0 8 0,8-6 265,3 7 1,7 7-158,5-1 1,-4 9 270,4-3 1,2 6-244,-2 6 0,6 3 53,-6 8 1,0-5-106,-6 0 0,0-1-117,1 6 1,-1-5-527,0-1 0,-7-5 242,-4 6-1946,3-8 733,-7 11 692,6-13 582,-8 6 0,8-1 0,1 3 0</inkml:trace>
  <inkml:trace contextRef="#ctx0" brushRef="#br0" timeOffset="6367">5932 762 8976,'0'17'2554,"5"0"-1990,1 1 1,0-1-14,-6 0 1,0 6 46,0 0 0,0 0-190,0-5 0,0-1-725,0 0 0,0 1-50,0-1 0,0-6-319,0 1 1,0-6-327,0 5-1162,0-7 1146,0 4 568,0-8 1,2-8 394,4-4 0,3-5-10,8-6 0,1-2 99,-1-4 1,6-3 3,0 3 1,2 4 93,-2 2 0,-4 4-79,4 1 0,2 1 91,-1 0 0,6 5 46,-1 1 1,-2 1-1,2-1 1,0 3-6,5 8 1,1 0-73,-1 0 0,-5 0-9,0 0 1,0 0 41,5 0 1,-7 0 108,-4 0 1,-3 2-58,-3 4 1,-7 3 82,-5 8 1,-5 3 38,-5 3 1,-7-2 259,-11 8 1,-4-1-492,-8 7 1,-7 0 98,-4-1 1,-4-5-634,-2 0 1,2-8 199,4 2 0,4-4 4,7-1 0,8-7 80,4 1 0,10-9-186,1 3 185,9-4 1,-5-10 24,8-3 1,0-4 319,0-3 1,8-1-53,3-4 0,4 4 173,3-4 0,-1 4-150,0 1 0,6 7-110,0-1 0,0 3 10,-5-3 0,-1-1 9,0 7 1,1 0 1,-1 6-69,0-8-531,1 6 1,-1-11 217,0 7 1,-7-1-798,-5 1 1,3 2 1123,-2-8 0,0 1 0,-6-6 0</inkml:trace>
  <inkml:trace contextRef="#ctx0" brushRef="#br0" timeOffset="6585">6433 450 7926,'0'-17'1309,"0"8"-938,0 1 0,0 10 194,0 4 1,0 3-112,0 8 1,-2 8 111,-4 4 0,-3 4 188,-8 1 1,5 7-308,0-1 0,3 6-300,-3-5 1,-1-1-5,7-5 0,0-1-149,6 1 1,-2-3-112,-3-3 0,3-4-940,-4-7-134,4-1-77,2 0 1,2-7 117,4-5 1,-2-5 559,7-5 0,6-9 590,6-15 0,16-7 0,-3-16 0</inkml:trace>
  <inkml:trace contextRef="#ctx0" brushRef="#br0" timeOffset="6797">7004 312 7926,'-2'15'3801,"-4"-3"-2765,4 3-252,-6-5 889,8 7-1145,8 1 0,2-1-148,7 0 0,0-5-333,1-1 0,-1-5-216,0 5 1,6-7-39,0 2 0,6-4-320,-6-2 1,0 0-54,-5 0 0,-1 0-2205,0 0 83,0 0 2702,-7 0 0,-2 0 0,-8 0 0</inkml:trace>
  <inkml:trace contextRef="#ctx0" brushRef="#br0" timeOffset="7142">7038 710 9800,'0'17'843,"-2"0"-1201,-3 1 0,3 1 22,-4 4 0,4-4 140,2 4 0,0-4 773,0-1 1,-2-3 1203,-4-3 0,-1 3-1243,-5-3 1,-3 3-320,3 2 0,-3 1-320,-2-1 0,-6-2 142,-1-3 0,0 1-602,0-7 1,3 5 112,-8-5 1,8 0-158,-2-6 0,4 0 259,2 0 1,-1-2-109,1-4 1,8-3 1,3-9 1,4-1 157,2-4 0,2 4-181,4-4 256,3 4 40,8 1 1,3 9 208,3 3 1,-4-2 122,4 3 0,2-1 121,-2 6 1,0 0 124,-6 0 1,6 7 403,1 5 0,1-2-210,-2 1 1,-4 1 343,4 5 1,-4 0-385,-2 1 1,-5-1 192,-1 0-1091,1 0-151,5 1 0,-5-7-1619,-1 1 122,-7-8 1993,4 3 0,0-14 0,1-3 0</inkml:trace>
  <inkml:trace contextRef="#ctx0" brushRef="#br0" timeOffset="7491">7886 295 7889,'0'17'1334,"0"0"0,0 1-604,0-1 0,0 0 0,0 1-100,0-1 1,0-6-156,0 1 1,0-6-314,0 5 1,0-5 8,0 5 1,-2-7-1493,-4 2 1,4-2 192,-4 2-1775,4-4 2903,2 5 0,-7-7 0,-3 0 0</inkml:trace>
  <inkml:trace contextRef="#ctx0" brushRef="#br0" timeOffset="8206">8214 260 7889,'0'10'1866,"0"-2"-1711,0-8 24,0 7 1,0-3 828,0 8-612,8-1 1,-6 6-147,4 1 0,-4-1-97,-2 0 1,0 2 0,0 5 0,0-5-84,0 4 1,-2 4 87,-4 2 1,-9-3-181,-9 3 1,-6 2 52,1 9 0,-11-1-145,-7 7 0,3-6-56,-2 6 0,0-5-82,-6 5 0,10-6 112,7 6 1,1-7-19,5 1 1,4-5-54,2-7 1,4-1 24,1-4 0,7-3 133,-1 3 0,6-10-62,-5-1 0,5-8 254,-5 1 1,5-1 0,-6 2 1,7-4 191,-7 4-190,8-4 124,-11-2-164,13 0-380,-6-8 144,8-2 0,0-7-116,0 0 1,0-1 74,0 1 1,6 0 134,0-1 0,7 1-33,-1 0 1,1 5-10,-1 1 1,3-1 43,-3-5 1,-3 0 153,3-1 1,-1 7-11,7-1 1,-7 1-62,1-6 1,-1 1-126,6 5 0,7-5 85,-1 5 1,4-3-222,1 3 1,1-3 48,11 9 0,3-7 46,-3 6 0,8 0 100,-2 6 0,-3 0-6,-3 0 1,-6 2 51,-5 4 0,2 4 229,-8 7 1,0-5 379,-6-1 0,1 1-275,-1 5 1,-5 0 166,-1 1 0,-7-1-135,2 0 1,-4 0-5,-2 1 1,0-1-131,0 0 1,0 1 12,0-1 1,0-6 613,0 1-541,0-1 1,-2 5 53,-4-5 61,4 5-201,-6-14 477,8 5-195,0-7 0,0-2-180,0-3 0,0-5-10,0-7 0,0 5-215,0 1 1,8-1-157,4-5 1,3 5-954,2 1 0,1 7 597,-1-2 1,6 2-453,0-1 1,0 3-242,-6-4 0,-5 4-368,-1 2 0,-5 0-394,6 0 618,-9 8 0,3-1 459,-12 5 756,-11-4 0,-17-1 0,-11 3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18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363 225 7931,'0'-9'213,"0"-1"86,0 4 757,-7 5-195,5-15-450,-6 14 1,10-11 322,4 7-186,-4 0-317,13 6 1,-5 0-15,7 0 1,-6 0 2,1 0 0,-1 0 8,7 0 1,-1 0 13,0 0 1,1 0-48,-1 0 1,0 0-76,1 0 0,5 0 56,0 0 1,5 0 3,-4 0 0,4 0-29,-5 0 1,6 0-114,-6 0 0,8 0 9,-2 0 1,-2 0 58,2 0 0,-6 0-85,5 0 1,-6 0 59,1 0 1,-4 0-132,-2 0 75,8 0 1,-6 6 40,4 0 1,-3 0-18,-3-6 0,-6 0 45,1 0-211,-1 7 130,7-5 1,-7 6-156,1-8 135,-8 0 0,5 0-332,-3 0 66,-4 0 80,6 0-191,-8 0-4798,0 0 4302,0-8 0,-2 6-867,-4-4 1747,-4 5 0,-15 8 0,-2 3 0</inkml:trace>
  <inkml:trace contextRef="#ctx0" brushRef="#br0" timeOffset="386">484 416 7931,'-17'0'-264,"6"0"220,-1 0 0,0 0 44,-5 0 0,2-2 185,3-4 352,-3 4-96,5-6-71,1 8 1,-1 0 174,4 0-237,4 0 234,-5 0-92,14-7-127,3 5 0,7-12-49,1 9 1,-1-3 177,0 2 0,8 4-205,4-4 1,4 4-42,1 2 0,3 0-167,3 0 0,2 0 55,4 0 1,4 0-66,-3 0 1,3 6 86,1 0 0,1 6 23,0-7 1,-6 3-251,0-2 0,-9-4-372,-3 3 1,-1 3-131,-10-2 0,0 0-470,-5-6 0,-3 2-490,-4 3 696,5-3 250,-14 6 165,5-8 244,-7 0 1,0-2-52,0-4 1,-1 2 268,-5-7 0,-4-1 0,-7-5 0</inkml:trace>
  <inkml:trace contextRef="#ctx0" brushRef="#br0" timeOffset="748">986 35 7931,'-12'-6'196,"1"1"-255,7-1 303,-4 6 128,8 0 159,0 0 384,0-8-603,0 6 1,8-5-19,3 7 0,-1 0 309,2 0-164,-1 0-52,6 0 0,1 0-62,-1 0 0,-5 5 15,-1 1 1,1 2-62,5-2 0,0-3-1,0 9 1,1-6-100,-1 5 0,0-5-69,1 6 1,5-3 14,0 3 1,0 3 58,-6-3 0,0 1-130,1-1 0,-3 3-11,-3-4 0,-3 5-12,-3 1 0,-4 6 134,4 0 0,-4 0 2,-2-5 1,-8-1-107,-4 0 1,-5 2-111,-6 4 0,2-1-173,-8 6 0,-6-5 100,-5 6 1,0-6-974,5 6 0,1-8-55,-1 2 1,2-3-1551,5-3 2700,3 0 0,0 0 0,-2 1 0</inkml:trace>
  <inkml:trace contextRef="#ctx0" brushRef="#br0" timeOffset="1374">346 104 7978,'10'0'0,"-1"-2"-295,-3-3 0,-2 3 189,7-4 178,-7 4 0,10 0 336,-9-4 301,1 4-212,-6-5-22,0 7 254,0 0 0,-2 6-350,-3-1 1,-5 3-103,-7-2 0,-1-2-151,1 7 0,-6-5 12,0 5 1,-2-1-116,2 2 1,2 3 105,-8-4 1,6 3-109,-6-3 1,8 5-60,-2-5 0,2-1-164,-2 1 0,9-5-96,-3 6 0,11-6 5,0 5 69,-3-7 1,7 6-88,-4-5 185,4-3 173,2 6 184,8 0 1,-4-5-52,7 9 1,-5-6 192,6 5 0,-1 1 9,6 5 1,1 0-104,-1 1 1,6-1-128,0 0 0,8 1-140,-2-1 1,3 0-243,3 0 0,-1 1 40,1-1 0,0-5-167,-1-1 1,1-5 131,-1 5 225,1-7 0,0 12 0,-1-7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30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7896,'10'0'-1757,"5"0"1681,-13 0 275,13 0-205,-13-8-21,6 6-279,-8-5 217,0 7 270,0 0-103,8 0-6,-6 0 0,5-2 351,-7-4 14,0 4 356,0-6 0,0 8 879,0 0-1531,0 8 0,0-4-47,0 8 1,0-1-17,0 6 0,0 1 61,0-1 1,0-6-19,0 1 1,-2 0-104,-3 5 0,-5 0 61,-7 0 0,1-5-4,5-1 0,-5-1-25,5 2 1,-4-3-223,-3-3 157,1-4-269,0 6 155,-1-8 0,3-2 122,3-4 0,3 2 121,3-8 0,4 1-39,-4-6 0,4-1 50,2 1 0,0 0-41,0 0 1,2 1 141,4 5 0,4-3-195,7 8 0,6-5-155,0 5 1,8 0-222,-2 6 1,-2 0 164,1 0 1,-1 0-667,2 0 0,2 6 148,-8 0 0,0 5-642,-6-5 1340,1 0 0,-9 2 0,-1 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31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7975,'-18'0'439,"1"0"0,0 0 447,0 0 1,-6 8-489,-1 3 1,-4-1-482,5 1 1,-8 1 104,2 5 0,2 6-167,-2 0 0,8 0 109,-2-5 1,4 5 34,2 0 0,7 2-317,4-2 0,4-4 121,2 4 0,8 2-133,4-2 0,9 0 135,2-5 1,6-1 224,-6 0 0,0 0-34,-6 1 1,0-1 179,1 0 0,-9 1-112,-3-1 0,2 0 123,-3 0 0,1 1 217,-6-1 0,-2 0-162,-4 1 0,5-1 31,-5 0 0,4-5-154,2-1 0,-2-1-243,-4 1 178,4-3 0,-5-6-255,7 4-29,0-4 0,1 5-344,5-7 1,-4-2-134,4-3 0,2 1 294,-3-8 0,7 1-792,-6-7 1205,7 1 0,-3-8 0,7-2 0</inkml:trace>
  <inkml:trace contextRef="#ctx0" brushRef="#br0" timeOffset="1146">554 69 7975,'7'-9'305,"-5"1"1,8 8 163,-4 0 0,-4 8 170,3 3 1,-3 5-227,-2 1 1,0 0-167,0 0 0,0 3-200,0 3 0,0-4-193,0 4 0,0-10-596,0-1 0,0-6 205,0 5-984,0-7 573,0 4 545,8-8 0,-4-10 80,7-7 0,-5-2 289,6-10 1,-1 8 48,6-2 1,1 3-58,-1 3 1,0 2 230,1 3 0,-1-1-111,0 7 1,1 0 173,-1 6 0,0 6-65,0 0 1,-1 7 272,-5-1-239,5 3 0,-9 2 99,5 1 0,-4-7 97,-8 1-236,0-1 1,-8 7-311,-4-1 1,-3-6 106,-2 1 0,-6-8-339,0 2 1,-6 1 112,6-1 0,-6 0-23,6-6 1,6 0-225,5 0-52,0 0 360,3-8 0,1 4 159,8-7 1,8 7 91,3-2 0,-1-2 8,2 3 0,-1-1 105,6 6 1,-5 2-66,-1 4 1,-5-5 327,6 5-128,-8 4 1,1-2 234,-10 3 1,-5 4-183,-7-3 0,-6 1 102,0-1 1,-6 3-312,6-3 0,-6 1 92,6-1 1,0 3-188,5-3 0,7 3-104,-1 2 1,3 1-239,-3-1 1,5 0 81,7 1 1,-6 1-195,0 4 0,0-4 175,6 4 1,-2-4-95,-3-1 567,3-1 0,-8-2-130,4-3 0,2 1 252,-7-7 212,7 0 192,-11-6-588,13 0 1,-6-2-231,8-4 0,2-4 21,4-7 1,11 2-322,12 3 0,5-3 62,7 3 0,-3-1 104,8 1 0,-7 5 30,1 7 0,-3 0 148,-3 0 1,1 0 83,-1 0 0,-7 0-18,-4 0 1,-2 5 233,3 1 1,-11 8 41,4-3 0,-5-1-102,-1 1 1,3-5-171,-8 6 1,-1-7 14,-5 7 1,0-1 19,0 7 0,-7-1-62,-5 0 1,-5 1-150,-6-1 1,-4 6 35,-8 0 0,-1 0-221,-5-6 1,5 1 7,-4-1 0,5-5-124,6-1 1,-2-7-44,8 2 1,6-4 72,6-2 1,7-8-357,-2-4 0,4-11 182,2-6 1,8-9 543,3-2 0,-1-4 0,1 9 0,-5-7 0,6 13 0,-9-6 0,3 12 0,-4 0 0,-2 6-674,0 0 674,0-1 0,0 7 1144,0-1-67,0 8 269,0-3-533,0 7-98,0 0 0,-6 2-618,1 3 0,-3 7 155,2 11 0,2-2-46,-7 8 1,1-2-59,-1 2 0,-3-2-64,8-4 0,-1-4-123,1 4 0,4-10-587,-4-1 379,4-1 0,2 1-627,0-1 508,8-7 0,4 4 40,11-8 0,-4-2-73,4-4 0,2 4 110,-2-3 0,0 3 149,-6 2 107,1 0 1,-7 0 272,1 0 0,-8 2-113,1 3 1,-5-1 86,-5 8 0,1-3 96,-8 3 0,6 1 235,-5-7-1002,7 0-39,-4-6 0,10-4-351,4-8 0,6-1 847,11-16 0,11 0 0,10-5 0</inkml:trace>
  <inkml:trace contextRef="#ctx0" brushRef="#br0" timeOffset="1603">1315 381 7975,'-2'23'-32,"-4"0"0,4 0-57,-4-6 1,-1 0 896,1 1 0,-6-1-240,6 0 1,-1 0-34,1 1 0,4-1-293,-4 0 0,4 1-330,2-1 0,0-6 207,0 1-1112,0-8 529,8 3 138,2 1-23,7-6 1,0 4-182,1-12 1,-7-4 147,1-7 1,-7-8 208,7-4 1,-1-1 56,7 1 0,-3-2 218,-3 8 0,9-6-122,-4 6 0,12 0 112,0 6 0,3 7 100,3 4 1,-2 5-49,-5 1 1,3 0 117,-8 0 0,0 5-63,-5 1 0,-3 7 141,-3-1 1,-5 3-8,-7 3 0,0-1 0,0 0 0,-2 1-239,-3-1 1,-5 2 23,-7 4 0,-1-8-399,1 9 0,-6-15 175,0 8 0,0-3-514,6 3 1,-1-7-38,1-4 34,-8-5 496,6-1 0,2-7 301,11-5 1,4-3-145,2-2 0,8-1 152,3 1 1,4 0 87,3-1 1,5 3 214,0 4 1,0-3-56,-6 8 1,0-1-197,1 1 1,-7 4-481,1-4 140,-8 4-380,3 2 11,-7 0 1,-2-6 474,-3 1 0,-5-9 0,-7 5 0</inkml:trace>
  <inkml:trace contextRef="#ctx0" brushRef="#br0" timeOffset="1819">1574 294 11219,'-10'8'960,"-5"1"0,11 9-734,-7-1 1,7 2-40,-2 4 0,-2-4-46,3 4 0,-7 2-186,6-2 0,1 6 107,5-6 1,0 6-861,0-6 1,0 6-3,0-6 1,0 0-289,0-6 1,5 1 456,1-1 1,8-2-548,-3-3 1178,4-4 0,10-16 0,2-2 0</inkml:trace>
  <inkml:trace contextRef="#ctx0" brushRef="#br0" timeOffset="2058">2024 104 7975,'9'0'2183,"-1"0"-1447,-8 0 1,0 2 405,0 3 58,0-3 293,-8 14-1163,6-7 1,-5 9-284,7-1 1,7-2-66,5-3 1,3 3-62,2-3 0,8-5-227,4-1 0,-2 2 64,2-2 0,-6-1-150,6-5 1,-10 2-626,-2 4-640,1-4 916,-9 6 1,-1-2-1009,-8-1 1749,-8 9 0,-17 3 0,-2 10 0</inkml:trace>
  <inkml:trace contextRef="#ctx0" brushRef="#br0" timeOffset="2375">2093 484 7975,'0'12'0,"0"-1"0,2-5 1067,3 6-646,-3-1 0,6 6 326,-8 1 1,0 1-288,0 4 1,0-2 117,0 8 1,-8-6-103,-3 6 0,-3-6-65,3 6 1,-4-6-405,3 6 1,-3-6-289,-3 5 0,3-6-701,3 1 1,-3-4 632,4-2 0,-5 0-559,-1 1 1,1-7-656,5 1 912,-4-8 0,7 1 405,-4-10 0,5-5 346,7-7 1,0-6-7,0 0 0,0 0 275,0 5 1,5 1 974,1 0-990,8 7 1,-5 2 69,9 8 1,-1 0-29,0 0 0,0 2 30,1 4 1,1 2-203,4 3 1,-2 5-294,8-5 0,-6 5-187,6 1 0,0-6-530,5 1 1,3-2-802,3 1 1,-3-1 266,3-5 1320,-4-3 0,-9 6 0,-2-8 0</inkml:trace>
  <inkml:trace contextRef="#ctx0" brushRef="#br0" timeOffset="2629">2629 1038 7975,'-17'9'2278,"-1"7"1,9-13-2152,3 9 0,2-6 714,-2 5-519,4 1 1,-5 5 50,7 0 1,0 1-214,0-1 64,0-7-42,0 5 0,7-11-132,5 7 1,5-7-97,6 2 0,-2-4-81,8-2 1,-8 0-282,2 0 4,-3-8 0,-5-1 221,-3-9 0,-5-1 74,-7-4 0,-7 4 72,-5-4 1,-3 4-58,-3 1 0,-5 1-112,0 0 1,-8-1-311,3 1 1,3 7-634,2 5 1,1-3 1148,-1 2 0,4-7 0,-6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7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11538,'0'18'0,"0"-1"0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4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8009,'0'-10'-1494,"2"2"1579,4 8 0,-2-5-214,7-1 1,-5-6-129,6 7 1113,-8-1-565,11 6 0,-11-6 11,7 0 0,-5 1 363,6 5-466,-9 0 0,11 2 137,-8 3 0,7-3-150,-1 4 0,3-4-45,2-2 1,3 6-142,3-1 0,3 1 5,9-6 1,0-6-100,-1 1 0,7-1 148,-1 6 0,6-6-174,-6 0 1,1 1 88,-7 5 0,1-2-141,0-4 1,-7 4-52,1-4 0,-6 4 130,6 2 0,-8 0-246,2 0 1,-9 0 23,-3 0 1,-5 0-56,5 0 188,-7 0 100,4 0 0,-10 6-124,-4 0 1,-3 2-123,-9-3 0,-1-3 328,-4 4 0,-4 4 0,-7-1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39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173 692 8001,'-17'17'725,"0"-7"-120,7 5 141,2-13 14,8 6-283,0 0 0,2-7 123,4 5-99,-4 4-200,13-8-251,-5 13 0,1-13-130,1 4 1,-6-2 140,5 1-68,-7-3-26,11 14 0,-13-7-124,4 9 258,-4-1 0,-2 0 12,0 0 0,0 1 132,0-1 40,0 0 1,-2-1 181,-4-5-335,4-3 1,-7-8 102,3 0-305,4 0 0,-6-2-323,8-4 0,0 2-161,0-7 1,0-1-491,0-5 0,2-6 369,4 0 0,-2 0-265,8 6 1,-9 5 280,3 1 0,2-1 659,-2-5 0,-1-1 0,-5 1 0</inkml:trace>
  <inkml:trace contextRef="#ctx0" brushRef="#br0" timeOffset="325">242 18 8002,'2'-10'1301,"4"4"1,4 4-893,7 2 1,-6 0-142,1 0 1,5 0 726,6 0 0,0 2-274,-5 4 1,-1 2-48,0 3 1,1-1-404,-1-4 1,-6-3-484,1 9-564,-1-8 0,7 3 444,-1-7-890,-7 8 485,5-6-781,-13 13 1,6-5 472,-8 7 1,-8 3 1044,-4 3 0,-18 11 0,-7 10 0</inkml:trace>
  <inkml:trace contextRef="#ctx0" brushRef="#br0" timeOffset="1074">52 813 8002,'-11'12'0,"-1"-1"0,6-5 71,-5 5 96,7-7 550,-4 4-527,8-8 1,2 0 74,4 0 0,4-2-282,7-4 0,8 2 126,4-7 1,3 1-212,3-1 1,-2-3 70,-5 9 1,5-1-66,-4 6 1,-4 2 53,-2 3 1,-6 5 22,-5 7 1,1 3 166,-7 3 0,0-2 202,-6 8 1,-2-1-107,-4 7 1,-2-2 72,-3-5 1,-5 3 237,5-8 0,3 6 220,2-6-381,-3 0-280,7-6-453,-6 1 306,8-9 1,2-1-120,4-8 1,4 0-292,7 0 0,-4-4 209,5-7 0,-5-3-162,10-15 0,4 1 100,2-7 0,3-7-102,3-4 0,7-4 183,4-2 0,-1-6 73,1 1 0,0-7 9,6 6 0,0 1-124,-1 5 0,-1 0 323,-3 0 1,-5 10-63,-8 7 1,-1 5 176,-4 12 0,2-1 143,-8 13-96,0 1 1,-6 6 91,0 5 0,-7 6 76,-4 11 0,-4-2 40,-2 8 1,0 0-141,0 5 1,0 1-3,0-1 0,-8 1 53,-4 0 0,5-1-346,1 1 0,-2-1 93,3 1 0,-1-1-111,6 1 0,0-2 81,0-4 0,7 1-65,5-7 0,1 0-16,-1-5 1,3-1-231,-3 0-81,11 1 0,-2-3 162,8-4 0,-8-3-332,2-8 0,-10-2 105,-1-4 0,0-3-55,5-8 1,-8-3 190,-3-3 1,-4 4 17,-2-4 0,0-2 79,0 2 0,-6 0 225,1 6 1,-9-1 634,3 1 0,-5 6-407,-1-1 0,2 6 1758,3-5-548,-3 7-861,13-4 0,-6 6-311,8-4 0,10 3-115,7-9 1,2 6-50,10-5 0,0 1-121,5-1 0,1-5-498,0 5 1,5-5 285,0-1 0,-5 0-1172,-6 0 0,-2 5 584,1 0 0,3 9-574,-8-3 0,0 4 496,-5 2 0,-7 0 832,1 0 0,-9 15 0,5 5 0</inkml:trace>
  <inkml:trace contextRef="#ctx0" brushRef="#br0" timeOffset="1246">2231 899 9299,'0'10'2196,"0"-2"-896,0-8-3828,0 0 2528,8 0 0,-6 0 0,5 0 0</inkml:trace>
  <inkml:trace contextRef="#ctx0" brushRef="#br0" timeOffset="1362">2231 1107 8002,'0'10'1356,"0"5"1,0-11-747,0 7-313,0-7 1,2 4-435,4-8-869,3 0 1006,16 0 0,2-8 0,8-1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52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7095,'-10'-10'1611,"2"2"-1058,8 8-157,-7 0-49,5 0-195,-6 0 296,8 0-240,0 0 0,0 8-30,0 4 1,0 11 8,0 6 1,0 11-77,0 6 1,0 6-130,0 6 0,0 1 51,0 4 1,0-1-218,0-4 1,0-5-347,0 5 0,6-6-61,-1-6 1,7 2-114,-6-8 0,5 7 34,-5-7 670,7-7 0,-11-1 0,6-5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5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8113,'0'10'-158,"0"5"918,8-5-703,1-1-99,9 7 0,-7-14-476,1 4-26,-1-5 1,4 1-250,-3 4 793,-4-4 0,-8 13 0,0-5 0</inkml:trace>
  <inkml:trace contextRef="#ctx0" brushRef="#br0" timeOffset="1011">0 744 8113,'0'12'1378,"0"-1"-1990,8-7 1,2 4 306,7-8 1,2 0 433,4 0 1,-3-8-98,3-3 0,-4-5 127,-2-1 0,0 0-199,1-1 1,-3 1-37,-3 0 0,-3 5-351,-3 1 290,-4-1 484,6-5-202,-16 7 1,-2 3 80,-7 7 1,0 2-78,-1 3 1,7 7 133,-1 11 0,9-2-103,-3 8 0,-2-6 88,2 6 0,1-6 1,5 6 1,0-8-87,0 2 1,5 2-133,1-2 0,8 0 22,-3-6 0,-1-5-157,1-1 1,1-7-24,5 2 1,-5-4-189,-1-2 1,1-2 100,5-4 0,6-3-26,0-9 1,0-5-256,-6 0 1,1-8 160,-1 3 1,-6-13-225,1-5 1,0-12 97,5-5 1,-6-6 439,1-6 0,5 4 0,6-4 0,0 13 0,-5 11 0,1 4 0,4 7 0,-4 11 0,4 0 0,-4 8-152,-1 4 1,-1 7 134,0 5 0,-5 3 1389,-1 2-828,1 0 1,5 0-15,0 0 1,-5 0 20,-1 0 0,-5 6 172,6-1 1,-7 9-246,7-3 1,-6-1-19,5 1 0,-5-5-333,6 6 0,-7-7 226,7 7-572,-1-8 1,9 9 15,3-7 0,-2 0-281,8-6 0,-1 0 294,7 0 1,0 0-104,-1 0 1,-5 2 14,0 3 1,-8-3-478,2 4 770,-4 4-38,-1-1 1,-9 9 407,-3-1 1,-6-6-160,-6 1 0,2 0-6,-7 5 1,-3-2-116,-9-3 1,4 3-142,-4-3 1,2-3 62,-2 3 1,4-6-224,-4 5 0,9-5-79,3 5 1,5-7-115,-6 2 140,8 4 1,-3-1-7,7 8 1,0-5 117,0 0 1,2-3 49,3 3 1,3 3 118,4-3 0,1 3 4,-7 2 0,5 1 240,-5-1 1,2 0 265,-2 0 0,-4 6-246,3 1 0,-3-1 410,-2-6 1,-2 6-223,-3 0 0,1 2-44,-8-2 0,6-4-162,-5 4 1,1-3-81,-1-3 0,-3 0-66,9 0 0,-3-5-156,2-1-211,4-7 1,-6 6 102,8-4-3,0-4 0,-1 3-5,-5-10 0,4-5-4,-4-7 1,4-1 62,2 1 1,0 0-70,0 0 38,0-1 69,0 1 0,8 2-147,3 3 1,5 4 111,1 8 0,0 0 27,1 0 0,-1 0 8,0 0 0,1 2 10,-1 4 1,0 2 10,0 3 1,-5 5-3,-1-5 0,-7 5 27,2 1 1,-4 0 134,-2 0 1,0 3 237,0 3 0,-6-4-151,0 4 1,-7 2 163,1-2 0,-1 0 233,2-6 1,-3 1 334,8-1 0,-1-2 7,1-3-597,4 3 0,-4-7-288,12 3 1,-2-3-183,7-8 1,3 6-918,9 0 0,-2-3 610,8-8 0,0 1-719,5-8 1,-5 3-195,0-3 1,0-1-561,5 7 0,-5 0 1883,0 6 0,0-7 0,5-3 0</inkml:trace>
  <inkml:trace contextRef="#ctx0" brushRef="#br0" timeOffset="1311">1799 1159 8062,'11'0'1661,"1"0"-539,-8 0 471,4 0-744,-8 0 0,0 8 356,0 4 0,0 3-618,0 2 0,1 1-99,5-1 0,-2 0-379,8 0 1,-1-1-230,6-5 0,1-3-110,-1-8 1,2 6 242,4 0 0,-4-3-467,5-8 0,1-5 198,-2-7 0,-6-1 45,-6 1 1,-7 0 406,2 0 0,-4-1 525,-2 1 1,0 0-335,0-1 0,-8 1 209,-3 0 1,-10 5-295,-2 1 0,-2 7-40,1-2 0,3 6-1072,-7 6 1,4-2-324,-4 7 1,1 3-920,-2 9 0,2-8 2052,4 8 0,4-7 0,-6 9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50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8012,'0'-9'-617,"0"1"411,0 8 1074,0-8-160,0 7 471,0-7-302,8 8-360,1 0-273,9 0 0,-1 8-28,0 3 0,-5 4-28,-1 3 0,-5-1 88,6 0-338,-9 1 0,11-1 76,-8 0 0,-1 0-305,-5 1 1,0-7-87,0 1 1,0-6-797,0 5 802,0-7 0,0 6-654,0-5 686,0-3 0,0 4 3,0-12 1,0 2-379,0-7 258,0-1 377,0-5 71,0 0 1,0 5-7,0 1-12,0 7 0,0-6 26,0 4 19,0 5 22,8-15 0,-4 7 107,8-9 0,-1 3-33,6 3 1,1-9-51,-1 4 0,8-4-5,4 4 0,3-1 87,3 1 1,0 0-63,-1-1 1,3 1 2,3 0 0,-3 7 37,3 4 0,-4-1 129,-1 1 1,0 0 89,-1 6 1,-1 6-85,-4 0 0,1 5 14,-7-5 1,0 7-101,-5-1 0,-3 3-142,-3 3 0,1-1 120,-7 0 1,0 1-119,-6-1 1,0 0 1,0 0 1,-2 1-165,-4-1 1,-4 0-57,-7 1 1,-2-1 79,-4 0 1,-4 0 15,-8 1 0,-7-7 84,-4 1 1,2-3 9,-2 3 0,5 1 45,-5-7 1,8 0 11,-3-6 0,7 0 74,5 0 273,-4 0-840,14-8 321,2-1 1,11-9-149,12 1 0,3 6 74,9-1 0,5 6 124,0-5 0,6 5-3,-6-6 1,6 9 118,-6-3 1,0 4-97,-6 2 1,0-2 166,1-4 1,-1 4-214,0-3 0,-5 3 119,-1 2-764,-7 0 269,4 0 230,-8 0 1,0-2-41,0-4 1,-8 4-84,-4-4 0,-3 4 354,-2 2 0,0-7 0,-1-3 0</inkml:trace>
  <inkml:trace contextRef="#ctx0" brushRef="#br0" timeOffset="216">467 122 7451,'0'-10'1705,"0"2"-934,0 8-195,0 0-302,0 8 0,0 4 34,0 11 0,0-2 0,0 8 0,2-6-444,4 6 0,-2-6 196,7 5 0,-7-6-326,2 1 1,1-4-148,-1-2 0,6 0-446,-7 1 1,3-3 252,-2-3 1,-4-3 605,4-3 0,3-4 0,1 6 0</inkml:trace>
  <inkml:trace contextRef="#ctx0" brushRef="#br0" timeOffset="878">1505 1 10335,'9'0'1583,"7"0"-740,-7 0-263,9 7-483,-1-5-28,0 14-476,0-7 281,-7 9 0,-2-1 16,-8 0 0,-8 0-61,-4 1 1,-3 5 124,-2 0 0,0 6 66,-1-6 1,3 2 26,3-2 0,-1-4 184,7 4 0,0-4-204,6-1 1,0-1-20,0 0 1,8 0-88,4 1 1,3-7 95,2 1 1,1-1-174,-1 7 1,0-7-19,0 1 0,-5-7 72,-1 7 1,-7-6 102,2 5 0,-4-5 246,-2 6-184,0-1 1,-2 6 204,-4 1 1,-3 5 260,-9 0 0,9 0-220,3-6 0,-2 0-35,3 1 0,-1-1-196,6 0 0,7 6-166,5 0 0,-2-1 51,1-11 0,-1 4-179,1-3 1,3-2 41,-9 1 0,1 1-106,-6 5 1,0-6-558,0 1 0,-4-1 96,-7 7 1,-1-1-114,-11 0 1,2 1 188,-2-1 0,4-7-559,-4-5 1224,-4-3 0,8-2 0,-6 0 0</inkml:trace>
  <inkml:trace contextRef="#ctx0" brushRef="#br0" timeOffset="1547">536 485 8215,'0'-10'504,"0"3"125,0 7 814,0 0-954,-7 0-329,5 7 0,-6 3-110,8 7 0,0-5-398,0-1 1,0 1-104,0 5 0,2-5-323,4-1 1,-3-7 320,9 2 453,0 3 0,12-7 0,3 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4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866 865 7559,'0'-9'-448,"0"1"1,-2 8 587,-4 0 19,4 0-39,-6 0-9,8 0-62,-7 0-46,5 0 1,-8 0-65,4 0 0,4-2 86,-3-4-169,3 4 174,-6-5 129,6 7 0,-8 0-36,5 0 200,3 0-43,-6 0 298,0 0-557,7 0 97,-7 0 81,0 0-258,6 0-53,-13 0 200,13 0 0,-8 0 5,5 0 1,1 0 65,-8 0-8,8 0 233,-11 0-155,5 0 84,-7 0-12,0 0-201,7 0 1,1 0 376,3 0-186,4 0-3,-6 0-30,1 0 7,5 0 115,-6 0-19,8 0 432,0 0-628,8 0-268,-6 0 60,13 0 0,-11 0 83,7 0-30,1 0 0,11 0-40,0 0 0,0 0 66,-6 0 1,8 0 204,4 0-198,-4 7 4,8-5 1,-12 8 15,8-4 1,-2-5 20,1 5-217,5-4 173,-14 6 0,14-6-47,-4 4 0,-2-5-14,1-1 1,1 0-58,6 0 1,-1 0 55,1 0 1,0 0-226,-1 0 248,1-7-40,-8 5 0,3-6-6,-7 8 1,2-6-6,-1 1 5,-5-1 18,6 6 1,-8 0 21,0 0 1,-5 0-27,-1 0 0,-5 6-22,6-1 1,-7 1 22,7-6 0,-8 2-193,2 4 0,-3-4-73,3 4 121,-4-5 0,6 1-128,-8 4-61,0-4 151,0 6-140,0-8-1614,0 0 1470,0-8 0,-2 4-53,-4-7 550,4-1 0,-21-5 0,4 0 0</inkml:trace>
  <inkml:trace contextRef="#ctx0" brushRef="#br0" timeOffset="508">1177 346 7991,'-10'-9'1230,"3"1"-831,7 8 476,0 0 1,7 0-697,5 0 0,-3 0 96,3 0-97,-1 8-47,7 1 0,-1 1-100,0-4 140,1 3-99,-1 1 0,2 0-105,4-5 1,-2 3 100,8-2 0,-6 5-55,6-5 0,-6 8 34,6-3 0,-2-1-22,2 1 0,3 1 98,-3 5 0,-2-5-61,2-1 1,-6 1 53,6 5 0,-8 0 18,2 0-61,-4 1-7,-2-1 0,1-5 68,-1-1-87,0 1 16,1 5 0,-1-2 85,0-3 1,-1 3-60,-5-3 1,3-3 237,-9 3-242,9-1-16,-12-1 0,5 5 348,-7-3 1,-2-2-4,-3 1 1,-7 6-10,-11 6 0,-4 2-392,-7-2 1,-9 4-372,-3 8 0,-4-1-949,-2 1 1,-5-2 697,-1-4 1,0 1-438,7-7 1,1-1 12,3-11 1033,-2 4 0,12-13 0,-5 6 0</inkml:trace>
  <inkml:trace contextRef="#ctx0" brushRef="#br0" timeOffset="1054">87 260 8014,'-7'-10'-390,"3"3"407,-8 7 1,7 0 47,-7 0 0,6 0 520,-5 0-28,7-8 217,-11 6-154,13-6-118,-6 8-274,8 0 0,0 2-176,0 4 1,0-2 153,0 7-147,0-7 273,0 12-168,8-7 1,-6 8-131,3 1-867,5-1 486,-8 0-1148,6 1 876,-8-9 0,1 1-708,5-4 896,-4-4 126,6 5 1,-2-9 304,-1-3 0,9-5 0,-5-7 0</inkml:trace>
  <inkml:trace contextRef="#ctx0" brushRef="#br0" timeOffset="1279">485 104 8014,'10'0'1244,"-3"0"-760,-22 0 207,4 8 283,-14 2-691,7 7 1,7-2 200,-1-3-1526,8 3 8,-3-5-615,7-1 818,0-1 831,0-8 0,7 0 0,3 0 0</inkml:trace>
  <inkml:trace contextRef="#ctx0" brushRef="#br0" timeOffset="1748">1869 52 8436,'0'-9'1936,"0"1"-779,0 8-795,0 8 0,0 1 57,0 9 0,0-7-341,0 1 1,0-1 46,0 7 0,-6-7-773,0 1 243,0-1-308,-1 6-429,5-7-1181,-14 5 1725,14-13 0,2 0 598,12-8 0,11-15 0,4 2 0</inkml:trace>
  <inkml:trace contextRef="#ctx0" brushRef="#br0" timeOffset="1884">2197 1 8124,'17'0'388,"-1"1"187,-5 5 0,-3-2 31,-8 8 1,0-1-206,0 6 0,-2 1-33,-4-1 0,3-6 44,-9 1-462,8 0-816,-11 5-1313,13 0 2179,-6-7 0,24-3 0,3-7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7:54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779 536 8271,'-10'0'1143,"3"0"-722,7 0 1277,0 0-1285,0-7-70,0 5 1,7-6-49,5 8 0,-3-6-46,3 1 0,-1-3-92,7 2 0,7 2 28,4-7 1,-3 5-95,3-5 1,0 5-230,6-6 0,-1 6 64,1-5 1,-1 5-243,1-5 0,1 7-44,5-2 0,-7 4 145,1 2 1,0 0-131,-7 0 1,5 0 10,2 0 1,-8 0 118,-4 0 1,2 0 4,-2 0 1,0 0-103,-6 0 0,-5 0-15,-1 0 0,-5 0-202,5 0 0,-7 2-578,2 4 439,-4-4 668,-2 13 0,0-5 0,0 7 0</inkml:trace>
  <inkml:trace contextRef="#ctx0" brushRef="#br0" timeOffset="346">675 865 7995,'-17'0'-161,"-1"0"1,7 0 188,-1 0 542,9-8-161,-5 6-206,8-5 0,2 5-132,4-4 1,-3 4-143,9-4 1,5 3 130,6-3 0,6 4 40,-6-4 1,14-2-20,-3 3 1,7-3 37,-1 2 0,4 4-24,8-4 0,6 3-23,-1-3 1,9 4 26,-3-4 0,4 4-66,2 2 0,-5-5-160,-1-1 1,-1-2-59,1 2 1,-11 4 71,-12-3 0,1 3-214,-7 2 0,3 0-372,-14 0-241,0 0 311,-13 0 186,-3 0 443,-22-8 0,-4 6 0,-16-6 0</inkml:trace>
  <inkml:trace contextRef="#ctx0" brushRef="#br0" timeOffset="921">1021 312 8032,'0'-10'207,"0"2"82,0 8 751,0 0-875,0 8 0,-2 2-96,-4 7 1,2-2 83,-7-3 1,-1 3-81,-5-3 1,0 3 35,-1 2 0,-1 1-135,-4-1 1,2 0 69,-8 1 0,0 5-137,-5 0 1,-1-2 63,1-10 1,-1 5 20,0-5 0,3 5 40,3 1 0,2-6-17,4 1 1,4-6 282,-4 5-177,4 1 1,3-1-29,5 1 1,3-6-97,8 5 1,0-5-128,0 5 1,0-5 80,0 6 0,0-6 83,0 5 1,2-5-123,4 5 1,-3-5 125,9 6 0,0-9 70,5 3 0,0 4 2,0 1 0,1 5 200,-1 1 0,8 0-100,4 1 0,3 7 141,3 3 1,5 5-213,1 2 0,5-6-14,-6-1 0,6-7-745,-5 3 471,-1 2 0,0-8 0,1 1-912,-3-6 0,-1-3 138,-3 2 1,1-5 922,-1-7 0,-7 0 0,-2 0 0</inkml:trace>
  <inkml:trace contextRef="#ctx0" brushRef="#br0" timeOffset="1414">18 156 8051,'-10'0'707,"3"0"-560,7 0 1,2 6 269,3 0 0,-3 1 121,4-1 1,2-2-183,-3 7 1,1-5-81,-6 6-112,8-8 1,-4 9-106,7-7-90,-7 7-842,11-11-1297,-5 13 1597,7-13 0,1 6 573,-1-8 0,8 0 0,2 0 0</inkml:trace>
  <inkml:trace contextRef="#ctx0" brushRef="#br0" timeOffset="1576">329 139 8265,'-9'0'842,"-7"0"1,14 2-769,-3 3 34,3-3 0,2 14-840,0-5 0,7-1 108,5 1 624,11 1 0,4 5 0,7 0 0</inkml:trace>
  <inkml:trace contextRef="#ctx0" brushRef="#br0" timeOffset="2070">2283 18 8051,'0'-10'795,"0"2"-1,0 8 572,0 0 1,-5 8-1262,-1 4 1,-2 5 140,2 6 0,-1-4-219,-5 4 1,-1-4-267,7-1-222,-8-1 0,7 0 11,-5 1 1,3-9-498,3-3 1,4-2-401,-4 2-187,4-4 1534,10-2 0,2-10 0,7-7 0</inkml:trace>
  <inkml:trace contextRef="#ctx0" brushRef="#br0" timeOffset="2210">2491 35 8051,'17'0'1540,"-7"0"-814,5 0-263,-13 0 886,6 8-785,-8 1 1,-2 9-17,-4-1 1,4-6-678,-4 1-968,4-8 1085,2 11 12,0-5 0,0 7 0,0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4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7867,'-10'0'2635,"3"0"0,20 0-2157,4 0 1,4 0-44,-3 0 1,7 0-110,4 0-166,-4 0 0,7-2-22,-3-4 0,-4 4-133,-2-3 1,-4 3-345,-1 2-804,-1 0-1790,0 0 2125,-7 0 1,-3 2-638,-7 3 1445,0-3 0,-15 14 0,-4-7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7746,'9'0'0,"-3"15"2008,-12 8 1,3 2-1239,-9 4 1,6-8-758,-5 2 0,-8-9-340,-10-3 327,-4 8 0,-25 1 0,-5 5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9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139 571 7747,'-10'0'1374,"1"0"-609,3 0 95,4 0-58,-13 0 246,13 0-254,-14 0 0,15 2-309,-5 4 1,2 2 38,-2 3 1,4 10-150,-4-4 0,-1 7 286,1-1 1,0-4-411,6 4 0,-5 2-328,-1-2 0,0 6-364,6-6 0,-6 0-625,0-6 0,1-5-3618,5-1 2618,0 1 2066,0-3 0,0-1 0,0-8 0</inkml:trace>
  <inkml:trace contextRef="#ctx0" brushRef="#br0" timeOffset="516">191 35 7792,'17'-8'-162,"-5"6"-40,-1-3 1,1-3 307,5 2 1,0 0 319,1 6 1,-1 0 266,0 0 1,1 0-268,-1 0 0,0 0-37,0 0-209,1 0 0,-7 2-68,1 4 0,-8-2-141,1 8 0,-3-7 56,-2 7 1,0-1 125,0 7 1,0-7-467,0 1 0,-5-1 115,-1 7 1,0-1-9,6 0 0,-6 0 63,0 1 1,1-1 79,5 0 1,0 3 88,0 3 0,0-4 149,0 4 0,5 2-71,1-2 1,8 2-40,-3-2 0,-1-2 177,1 8 0,-5-6 12,6 6 0,-7-6 23,7 6 0,-6-2-90,5 1 1,-7 5 149,2-4 1,-4 4 29,-2 1 1,0 6 208,0 1 0,0-1-197,0-5 1,0-1-140,0 1 0,-6-1-182,0 1 0,-5-6-9,5 0 1,-6-8-143,7 2 1,-9-4-146,3-2 1,-5 1-384,-1-1 0,0-2 179,-1-3 0,-1-4-337,-4-8 0,4 0-2115,-4 0 2894,4 0 0,1-8 0,1-2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8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1073 8333,'17'-25'290,"1"6"0,-7-6-40,1 8 1,-3-3-138,3-3-23,3-4 1,-13-1 70,4-1 0,1 8 93,-1-2 0,0 3-289,-6 3 0,0 0-13,0 0 0,-8 7-15,-3 4 0,-5 4 172,-1 2 1,0 0-32,0 0 0,-7 2-196,1 4 0,-2-2 109,2 7 0,4 1-2,-4 5 1,-2 6 45,2 0 0,6 0 347,5-5 0,3 7 30,-3 3 0,2-3 59,5-2 1,3 2-236,-4-2 1,4 1-56,2-7 0,2 0-325,4 0 1,-2-5-74,7-1 1,6-7-646,7 2 1,-1-4 453,-6-2 1,6-6-451,0 0 1,0-7 351,-6 1 1,1-3 239,-1-2 1,-7 0 84,-5-1 0,3 7 196,-2-1 318,0 8 333,-6-3 0,0 9 351,0 3 1,0-1 125,0 8-445,-8-1 1,6 7-310,-4-1 1,4-6-275,2 1 0,2-3 108,4 3-365,4-4 0,9-3-1210,4 1 1,-2 0 1351,8-6 0,0-8 0,5-1 0</inkml:trace>
  <inkml:trace contextRef="#ctx0" brushRef="#br0" timeOffset="652">847 36 8237,'18'-10'0,"-1"-5"0,0 13 994,1-4 0,-1 4 264,0 2-572,8 0 1,-6 0-254,4 0 0,-5 8-289,-7 3 1,-1-1-27,-4 1 1,-4 3-199,3 9 1,-3-2-111,-2 8 1,-7 0 237,-5 5 0,-3 1-588,-3-1 1,1 3 231,0 3 0,0-1-55,-1 7 0,3-8 76,3 3 1,-1-5-41,7-1 0,-2-1 166,3 1 1,3-3 67,-4-3 0,4 4 134,2-4 1,-6 3-45,1 3 1,-1 2 110,6 3 1,0-4-37,0 5 0,-6-5 70,0-1 1,0-1 49,6 1 1,0 0 206,0-1 0,0 7-109,0-1 1,6 0 186,0-5 0,2 7 223,-3 4 0,-3 4-244,4 2 0,-4-6-20,-2 0 1,0-2-155,0 3 1,0 3-159,0-4 1,-8-4-224,-3-2 1,-10 4-432,-2 3 1,-8-3 458,2 2 71,-4-8 0,-9 12 0,-2-6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8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52 7766,'-15'-11'758,"3"-1"1,3 9-240,3-3 0,4 2 284,-4-2-235,4 4 252,2-5-226,0 7 0,0 1 4,0 5 1,8 6-219,3 11 1,5-2 76,1 8 1,0 0-92,1 5 0,5 1-23,0-1 1,0-5-163,-6 0 0,0 0-121,1 5 1,-1-5-155,0 0 1,1-6-347,-1 6 1,-6-8-1412,1 2 0,-6-4 878,5-1 0,-7-1-1904,2 0 2877,-4 1 0,-2-1 0,0 0 0</inkml:trace>
  <inkml:trace contextRef="#ctx0" brushRef="#br0" timeOffset="223">425 156 7888,'-17'0'1900,"7"0"0,1 0-1056,3 0 0,2 2 68,-7 4 0,-1-2 381,-5 7 0,0 1-830,-1 5 1,-5 2-268,0 4 1,-8-2-615,3 8 1,1-6-26,-2 6 0,0 0-1088,-6 6 0,9-1 844,2 1 0,11-3-1580,2-3 2267,7 4 0,4-14 0,9 6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7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329 121 7910,'17'-7'0,"-7"-3"0,-3-7 273,-7-1 53,8 9 492,-6-6-68,5 5-398,-7 0 1,-1-3 49,-5 7 0,2 0-160,-8 6 0,7 0-64,-7 0 0,1 0-180,-7 0 1,1 6 114,0 0 1,-1 7-188,1-1 0,-2-3 63,-4 3 1,4-2-110,-4 1 42,3 4 1,5-5-204,3 7 120,-3-7-21,13 5 1,-11-5-155,7 7 1,0 1 43,6-1 1,0 0-132,0 0 373,8 1 0,0-1-140,3 0 327,-3 1-243,-1-9 0,-5 7 102,4-5 0,-4 4 218,-2 3 1,-2-1-42,-4 0 1,3 1 152,-9-1 1,1 0 311,-7 1-324,1-1-119,0 0 1,5 0 265,1 1-122,7-1-235,-4 0 0,8 1 60,0-1 1,2 0-31,4 0 1,3 1-32,9-1 1,1 2 86,4 4 0,-4-3 64,4 3-21,4-4 0,-10-2 0,3 0 271,-7 1 0,-7-1-523,5 0 1,-7 1 21,2-1 0,-4 0 9,-2 0 1,-2-1-445,-4-5-980,4 5 171,-13-14-705,13 5 1204,-6-7 0,16-9-1161,3-9 1305,5-7 598,1-9 0,8-8 0,2-3 0</inkml:trace>
  <inkml:trace contextRef="#ctx0" brushRef="#br0" timeOffset="250">778 294 7910,'0'-9'276,"0"1"1,2 8 1030,4 0 354,-4 0-1155,13 0 1,-5 0-44,7 0 1,2 8-26,4 3 1,-3 5 24,3 1 0,2 2-227,-2 4 0,6 2-33,-6 4 0,0-2-152,-6-4 1,6-4-239,0 4 0,0-4-699,-6-1 0,-5-1 495,-1 0 1,-7-5-1267,2-1-186,4 1-310,-8 5 2153,5-7 0,-14 5 0,-3-5 0</inkml:trace>
  <inkml:trace contextRef="#ctx0" brushRef="#br0" timeOffset="450">1228 208 9897,'-17'11'1447,"-1"1"0,-5-1-514,0 7 0,-2 5 128,2 0 0,-2 6-619,-4-6 0,-1 6-86,7-6 1,-8 7-514,2-1 0,4-2-469,2 2 1,6-6-237,5 6 1,4-8 378,8 2 483,0-4 0,16-2 0,3 1 0</inkml:trace>
  <inkml:trace contextRef="#ctx0" brushRef="#br0" timeOffset="834">1729 606 7856,'-2'-10'0,"-3"4"0,1 4 2153,-8 2-1361,8 0 0,-11 0 471,4 0-43,-5 0-443,-1 0 0,2 8-318,3 3 1,4 5-492,8 1 0,0 0-105,0 1 0,2-7-99,4 1 0,4-6-23,7 5 1,0-7-320,0 2 1,1-4 186,-1-2 1,-5-2-208,-1-4 0,-1 2-707,1-7 535,5-1 892,-14-5 0,5-1 32,-7 1 1,-7 6 221,-5-1 1,0 6-192,-5-5 0,4 5 552,-10-5-468,3 7 0,3-4-71,0 8 0,7 2-685,5 4 0,3-2 267,2 7 1,0-5-1949,0 5 2168,0 1 0,7-3 0,3-1 0</inkml:trace>
  <inkml:trace contextRef="#ctx0" brushRef="#br0" timeOffset="1008">2041 848 10935,'0'9'2360,"0"-1"-2946,0-8 566,0 0 20,0-8 0,7-1 0,3-9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5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7834,'9'0'501,"7"0"777,-14 0-250,13 0-325,-13 0-176,6 0 0,-16 8 75,-3 3 1,-5 5-193,-1 1 1,-2 0-122,-4 1 0,1 5-32,-6 0 0,6 2-47,-1-2 0,4-6-211,2 0-472,7 1-559,3-9 572,7 1 1,7 3-479,5-7 1,5-2 376,6-10 0,4 2-137,8-7 0,-1 5 402,1-6 0,-2 9 86,-5-3 0,3-2 184,-8 2 0,0 1 110,-6 5 0,-1 2 93,-5 3 1,-3-1 42,-8 8 0,0-7 344,0 7 0,-2-1-233,-4 7 0,-5-1 125,-12 0 1,4 1-194,-4-1 0,-4 0-164,-2 1 0,4 5-114,2 0 0,-2 0 44,2-6 1,-6-2-144,6-3 0,-2 3 41,2-3 0,4 1-167,-4-1 0,3 1 36,3-7 0,0 2-51,-1-3 0,1-3-265,0 4 1,5-4-123,1-2-65,7 0 211,-4 0 413,8-8 0,2 1-13,4-5 1,4 3 238,7 3 0,2 4 33,4-4 1,-2-2-72,8 3 0,0-7 233,6 6 1,7-5-130,4 5 0,2-5-101,-2 5 0,10-8-118,-4 3 0,-2 3-138,-4 2 0,-8 3 95,2-3 1,-9 4 3,-2-4 0,-14 4-2,3 2-6,-13 8 0,1 1-132,-12 9 0,-3-1-13,-8 0 1,-8 3-132,-4 3 1,-4-4 89,-1 4 0,-7-2-160,1 2 1,-6-4 230,5 4 1,-7-3 171,2-3 0,2 0 0,-2 0 0,7 5 0,-1-5 0,6 4 237,5-10 1,-2 5-160,8 1 1,0-5 893,6-1 0,5-7 326,1 2-132,7-4-797,-4 5 0,18-5-157,7 4 0,2-6-134,10-6 1,0 3 96,5-9 0,7 0-363,-1-5 1,8 0 176,-2 0 1,-4-1-556,-1 1 0,-5 0 78,-1-1 0,-8 1-749,-4 0 577,-4 7 276,-2-5 1,-9 13 109,-8-4 0,-8 4 46,-9 2 1,0 0 264,-1 0 1,1 0-41,0 0 473,0 0-359,-1 8 1,3-4 100,3 7 0,-1-5 96,7 6 1,0-7-124,6 7 0,0-1 104,0 7 0,0-1 45,0 0 0,2 6 89,4 0 1,-4 8-34,4-2 0,1-2-120,-1 2 0,0-6-250,-6 6 0,0-8-50,0 2 0,0-4-243,0-2 0,-6 1 138,0-1 0,-7 0-68,2 0 0,1-5-421,-2-1 0,7-7 273,-7 2 0,1-4-493,-7-2 1,1 0 380,0 0 1,-1-2 462,1-4 0,-2-5 0,-4-12 0,6 4 0,-1-5 0,3 5 0,9 2 0,0 0-183,-1-1 208,5 9 1843,-6 1 35,8 8 403,0 0-1708,0 8 0,0 1 39,0 9 1,0-7-14,0 1 0,0-6 1058,0 5-688,0-7-345,0 11-1936,0-13 580,0 6 0,10-8-517,7 0 0,2 0 522,10 0 1,0-6-378,5 0 1,7-5 255,-1 5 0,6-5-202,-5 5 0,5 0 1025,-6 6 0,8-8 0,-4-1 0</inkml:trace>
  <inkml:trace contextRef="#ctx0" brushRef="#br0" timeOffset="523">1488 553 9107,'25'0'1132,"-4"-7"-500,8-5 1,0-3-74,6-2 1,-1 5-62,1 1 1,-6 1-170,-1-2 0,-1 5-229,2 7 0,-4 0 145,-8 0 1,1 2-1,-1 3 0,-7 5-75,-5 7 1,3 3 13,-2 3 0,0-2-483,-6 8 1,-6-6 215,0 5 0,-7-6-305,1 1 0,-3-2-144,-3 2 0,1-6-400,0 0 0,-1-1 198,1-10 1,0 5-319,0-5 1,5 0 467,1-6 1,5-10-379,-6-7 962,8-1 0,-11-22 0,5 4 0</inkml:trace>
  <inkml:trace contextRef="#ctx0" brushRef="#br0" timeOffset="687">1730 311 7868,'8'-9'1030,"-6"9"-640,4 11 1,-4 1 272,-2 5 0,0-3 37,0 9 0,0-2 259,0 2 0,0-4-459,0 4 1,-6 2-52,0-2 1,-2 0-574,3-6 0,3 1-501,-4-1 0,-2 0-270,2 1 0,-7-1 406,1 0 489,-3-7 0,-10 5 0,-2-5 0</inkml:trace>
  <inkml:trace contextRef="#ctx0" brushRef="#br0" timeOffset="949">1142 761 7954,'-9'0'735,"1"0"283,8 0 1,0 2-203,0 4 1,8 3 18,3 9 1,5 1-202,1 4 0,0-2 155,0 8 1,3-2-197,3 2 1,2 1 70,4-7 0,-3 2-318,-2-2 1,2-5-134,9-1 1,0-2-551,-1-9 1,1 6-298,-1-7 1,3 1-603,3-6 1,-1-8-64,7-3 0,0-10 1299,6-2 0,7-16 0,3 3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11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189 208 8015,'0'-9'1252,"8"-7"-89,1 14-164,1-5-422,-2 7 1495,-1 0-867,-5 0 577,6 0-1101,-8 0 1,0 2 749,0 3-996,0 5 0,0 7-153,0 1 0,-8 1-121,-3 4 1,-5-2 66,-1 8 1,0-6-358,0 6 1,-1-8-78,1 2 0,0 2-300,-1-2 1,1 0 89,0-6 1,5-5-349,1-1 0,7-5-252,-2 6-306,-3-9 695,7 5 1,-4-8 202,12 0 0,-3 0 137,9 0 0,0 0 240,5 0 1,0-2 259,0-4 1,1 5 6,-1-5 1,0 4 812,1 2-607,-1 8 0,-6 1 402,1 8 1,-8 1 213,2-1-403,-5 0-304,-1 1 1,0-1-31,0 0 1,0 0-248,0 1 0,-1-3-430,-5-3-36,4 3 0,-6-11-1557,8 7 811,-8-7 238,7 4 1,-7-10-923,8-4 1,2-5 945,4-12 0,-3-4 892,9-8 0,7 1 0,8-1 0</inkml:trace>
  <inkml:trace contextRef="#ctx0" brushRef="#br0" timeOffset="615">743 18 8005,'9'0'5999,"7"8"-5427,-7 1 0,6 3-4,-3-1 1,3-5-290,-3 6 1,-2-8-195,1 1 1,-5 3-584,5-2 0,-5-1 300,6-5-2042,-9 8 1288,13-6 1,-14 13-228,4-3 0,-6 5 567,-6 6 1,-4 4 131,-7 8 0,-2-1 180,-4 1 0,1 0 22,-6-1 0,5-5 515,-6 0 0,10-2-256,1 2 1,3 1 975,9-7-50,-7 0 324,11-5-868,2-1 0,9-5 53,9-1 0,-7-7-71,1 2 1,-1-4-58,7-2 1,-1-2-476,0-4 0,0 2 163,1-7 0,-1-1-442,0-5 0,-5 5 186,-1 1-1,-7 5-9,2-6 1,2 7-297,-3-7-153,1 8 218,-6-3 159,0 7 470,0 0-176,0 7 0,0 3 212,0 7 0,0 0 301,0 1 97,0-1-402,0 0 1,0 1 57,0-1 1,0-6 97,0 1 0,-2-2 182,-4 1 1,3 4 106,-9-3 1,3-2 248,-3 1 249,-3 1-558,5 5-225,0-7 1,3-1 491,7-3-590,0-4 0,2 6-28,3-8 0,5 0-96,7 0 1,1 0-156,-1 0 1,6-6-601,0 0 0,2-6 394,-2 7 1,-4-7-2728,4 6 1874,-3-7 1,-5 9 1135,-4-7 0,5-1 0,-7-5 0</inkml:trace>
  <inkml:trace contextRef="#ctx0" brushRef="#br0" timeOffset="1454">1607 104 7869,'-9'0'4045,"1"0"-3646,8-7 0,8 5-137,3-4 0,4 2-305,3-1 1,-1-3-378,0-4 0,1-1 232,-1 7-118,8-7 1,-6 9-510,4-8-798,-11 8 801,3-3 356,-13 7 0,4 5 276,-12 1 1,2 10 275,-7 1 0,1 0 671,-1 6-444,-5 4-286,7-8 0,-1 12 300,4-8 1,-2 6 7,3-6 1,-7 8 155,6-2 1,-5-2-163,5 1 1,-2-5-133,3 6 1,1-8-100,-8 2 1,8-1-225,-1 1 1,1-4-553,-2 4 417,4-4-74,-13-2 29,13 1-55,-6-9 114,8-1-191,0-8 123,0 0 0,2-8 80,4-3 0,3-5-90,9-1 1,-1 0 90,0 0 0,1-7-254,-1 1 1,0 0 477,1 6 0,-1-2 0,0-4 0,-2 9 0,-3-3 0,-2 4 0,-5-5 0,-3 7-113,4-1 72,-4 1 0,-2-1 531,0 1-187,0 7 1213,0-4-322,0 8 780,0 0-1738,0 8 1,0 1-44,0 9 1,0 5-121,0 0 1,0 8 77,0-3 1,0 5 88,0 2 1,-2 7-158,-4 4 0,2 6 39,-7 6 1,5-5-101,-5 5 1,5-4-87,-6-2 0,7-2-282,-7-4 0,8-4 17,-2-7 1,5-3-250,1-3 1,-6-4-224,0-8 325,0 1 20,6-9-212,0-1 1,2-8 156,4 0 1,-2-13 104,7-5 0,-5-13 406,6-3 0,-9-1 0,13-22 0,-7 3 0</inkml:trace>
  <inkml:trace contextRef="#ctx0" brushRef="#br0" timeOffset="1929">1849 485 7335,'0'-17'-1201,"0"5"1649,0 1 1025,0 7-561,0-4-464,-7 8 1,-3 0 271,-7 0 0,1 2-270,5 4 0,-10 5 176,3 12 0,-3-2-157,4 8 0,-6 0-5,0 6 1,-2-1-297,2 1 1,4-1-175,-4 1 1,5-2 58,7-4 1,-3-4-158,8-8 0,1-6-1501,5 1 1262,0-8 0,2 3-748,3-7 0,1-7 228,11-5 1,-1-11 144,13-6 1,-1-3 290,7-3 1,2 0 149,3 1 1,-4 1 64,5 4 0,1-1 66,-2 7 1,1 0 235,-7 5 1,1 7-202,0-1 0,-3 8 510,-3-1 0,-4 3 1,-8 2 1,1 2 309,-1 3 1,-8-1-276,-3 8 0,-4-1 153,-2 7 0,0-1-55,0 0 1,-2-2 34,-4-3 1,-3 9-415,-8-4 0,-1 5 35,1-5 0,-2 0-461,-4 0 1,3 1 74,-3-1 0,4-7-155,2-5 0,5-3 91,1-2-146,-1 0 236,3 0 1,1-7 38,8-5 0,8 3 83,3-3 0,7 8-33,5-2 0,-2 4 171,8 2 0,-6 0-15,5 0 0,-1 0 47,2 0 1,-4 0-112,-8 0 0,1 0 15,-1 0-223,0 0 0,-1 2-654,-5 4 852,5-4 0,-14 6 0,5-8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3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7856,'-10'-10'2597,"3"-5"-2429,7 5 0,1-5 115,5 3 0,6-1 495,11 7-491,-4 0 0,14 6 21,-5 0 0,5 0-180,2 0 0,-3 0-113,-3 0 0,2 0 245,-8 0-1132,0 0 661,-6 8 1,1-6 127,-1 4-1529,0-4 1075,-7-2 1,-1 0-973,-3 0 708,-4 0 82,6 0 108,-8 0 215,0-8 396,-8 6 0,-1-11 0,-9 7 0,1-8 0,0 3 0,-1-3 0,1 3 0,2-4 0,3 3 234,-3-3-247,5-3 0,-1 9 456,-1 3-154,8-4-182,-3 8 1,5-5 818,-4 7-377,4 0-227,-6 0 387,8 7-383,0-5 1,0 14 270,0-5-178,0 12-157,0-3 1,0 14-7,0 1 1,-2 5 88,-3 6 0,1 10 159,-8-4-106,1 11-226,-7-9 1,-5 7 26,0-3-131,-7-4-244,10 5 1,-5-9-378,8-3 1,6-7 32,-1-11 0,8-4-1716,-2-8 1506,5 0 1,2-7-226,5-4 0,-2-18 955,8-5 0,-1-20 0,6 1 0</inkml:trace>
  <inkml:trace contextRef="#ctx0" brushRef="#br0" timeOffset="289">87 796 7856,'-10'8'412,"-5"1"0,11 1 720,-7-4 0,5 1-475,-6-1 0,7 0 401,-7-6-605,8 0-627,-3 8-495,7-6-892,0 5 1017,7-7 0,5 0-369,11 0 1,4 0 446,7 0 1,1 0-46,-1 0 0,-5 2 287,0 4 0,-8 2 197,2 3 0,-3 5 750,-3-5-452,-8 4-295,-1-5 317,0 5 0,-6-11 1105,3 8-1087,-3-8-97,-2 3 0,0-9-919,0-3 0,6-7 423,0-11 0,7-4 282,-1-7 0,11-16 0,4-4 0</inkml:trace>
  <inkml:trace contextRef="#ctx0" brushRef="#br0" timeOffset="965">900 225 7856,'17'-7'0,"-7"5"473,5-6 0,-11 6 223,7-4-208,-7 4-137,4-5 158,-8 7 542,8 0-472,-6 0 51,5-8 232,-7 6-397,0-5-107,0 14-186,0 3 1,-7 13 117,-5 0 1,2 6-227,-1-6 0,1 0-173,-1-6 1,3 0-120,8 1 0,0-1-869,0 0 771,15-7-794,5-2 708,14-1 1,9-5 72,3 4 0,4 2 8,1-3 1,-1 9-62,-3-3 0,-5 5 68,-8 1 0,-7 2 1121,-4 4-493,-3-3-255,-11 12 0,-1-5 475,-8 8 0,0-6-82,0-1 1,-10 1 79,-7 6 1,0-1-230,-6 1 1,-4 0 31,-2-1 0,2-1-57,-2-4 1,6 3-80,-6-3 0,8 2-440,-2-2 205,4-4 65,2-8 1,1 0-803,5 1 431,-5-9-200,14-1-368,-13-8 415,5 0 0,-1-8-356,-1-3 1,7-7 282,-7-5 0,6-4-12,-5-7 1,-1 5-29,-5 0 324,7 0 0,-5 2 128,3 4 1,-3 4 126,-2 2 1,5 1 38,1 5 0,7-4 0,-4 11 0,8-8 0,0 8 0,0-5 745,0 3 112,0 4 491,0-13-891,-8 13 530,7-14-396,-7 14 152,8-5-303,-8 7 1,4 0-9,-7 0 1,5 2 191,-5 3 1,-7 5-14,-5 7 102,0 8 1,4-5-119,-4 3 0,4-4 6,-4-2 0,9-2-41,3-3-730,-1 3 202,2-13-345,3 6 1,9-8 228,3 0-224,13 0 0,14-8-436,9-3 0,7-5 185,-2-1-581,4 8-34,2 1 879,-8 8 0,-4 0 94,-11 0 0,0 2 156,-12 4 1,-3 3 396,-14 8-386,-8 1 1,-9 5 74,-12 0 0,-6 8 69,-5-3-717,3-3 0,-9 0 313,12-7 294,-5-1 0,20 0 0,-6 1 0</inkml:trace>
  <inkml:trace contextRef="#ctx0" brushRef="#br0" timeOffset="1809">2110 364 7920,'0'-18'1044,"0"9"0,0-1-558,0 4 1,2 5 454,4-5-445,-4 4 0,6 10 247,-8 3 0,0 4 215,0 3-510,0-1-169,0 8 0,1-6-139,5 4-55,-4-11-106,14 3 0,-7-13-177,8 4 0,3-4-77,3-2 0,4-2-383,7-4 1,1-4 93,-1-7 0,1-2-470,0-4 0,-9 9-162,-2-3 675,-5 4-54,-10-5 151,-1 1 151,-8 0 271,0 7 297,0-5-176,-8 13 0,-1-6 205,-9 8 1,7 8-34,-1 3 1,3 5 307,-3 1 0,-1 0 81,7 1-266,-7 7-192,11-6 1,-12 6 97,8-8-10,-7 0-403,11 1 0,-11-1-273,7 0 0,-2 1-133,2-1 1,3-6-490,-9 1 1,8-6 422,-2 5 1,-1 1-180,1 5 1,-2-5 407,3-1 118,3 1 108,-14 5 1,9 0 555,-5 1-387,-3-1 267,13 0 0,-12 0 438,9 1 1,-1-7 208,6 1-178,0-1 1,7-1-415,5-4 1,3 1-157,3-1 1,-1 0-141,0-6 0,0-2 84,1-4 1,-1 4-332,0-3 130,-7 3-159,5 2-327,-13 0 524,6 0 0,-16 2 284,-3 3 0,-5 7-111,-1 11 1,-6-4 136,0 4 0,0-2 703,6 2-459,7-3-5,2 5-307,8-8 25,8 0-261,2 0 0,9-7-139,4-4 0,-2-4-3,8-2 0,-8-2-245,2-4 0,-4 2-14,-1-7 154,-1-1 1,-8-5-147,-3 0 199,-4 7 122,-2-5 1,-9 11 0,-9-8-35,-7 8-10,-9-3 1,-1 7-18,0 0 1,7 0-84,-1 0 0,8 0-588,-2 0 93,3 0-534,11 0-620,1 0 927,16-8 926,1-2 0,16-7 0,2 0 0</inkml:trace>
  <inkml:trace contextRef="#ctx0" brushRef="#br0" timeOffset="2123">2145 848 7912,'-25'10'-11,"6"-3"49,-4-7 1,-2 6 255,2 0 0,-2 0 71,2-6 0,1 5 32,-6 1 1,1 6 251,-2-7 0,-4 7 683,4-6-656,-3 7-202,5-11 0,-6 13 691,4-3-751,4-4-63,0 7 1,2-5 90,0 7 1,8-6-172,9 1 1,-2-1 126,3 7-234,-1-1 1,14 2-80,3 4 1,10-3 34,2 3 25,8 3 0,2-4 1,7 6-37,-2 3 1,7-4-241,1 2 1,4-8-69,2 2 0,0-6-2,-1-5 1,11 1-148,7-7 0,0 0-506,6-6 1,-2-2-496,2-4 0,-10 2-346,5-7 1,-5-1 542,4-5 0,-5 0-662,-1-1 1814,0 1 0,3-2 0,-5 0 0,-3-2 0,3-1 0,5-1 0</inkml:trace>
  <inkml:trace contextRef="#ctx0" brushRef="#br0" timeOffset="2624">3667 35 7870,'9'-17'183,"-1"7"968,-8 3-278,0 7 232,0 0-555,-8 7-250,-1 3 0,-9 7 547,1 0-426,0 8-215,-8 2 0,4 8-37,-8 0 0,6-1-76,-6 1 0,6 5-181,-6 0 1,2 1-14,-2-7 0,-1 1-262,7-1 0,-1-5-917,7 0 670,0-8 214,0 4 1,5-13-633,1-1 82,7-7 380,-4 4 0,16-10 214,3-4 0,5-2-45,1-3 0,6-3 397,0 9 0,6-7 0,-6 6 0,0-7 0,2 11 0,2-6 0</inkml:trace>
  <inkml:trace contextRef="#ctx0" brushRef="#br0" timeOffset="2826">3736 364 7870,'9'-10'1878,"-1"2"-1460,-8 8 0,8 0 71,3 0 1,5 2-101,1 4 0,2 9 152,4 9 0,-2 4-100,8-5-49,-8 8 1,10-10-27,-8 8 1,0-2-288,-5 2 0,5-4-148,0-8 0,-6 0-528,-6 1-212,1-1 491,-2 0-2453,-3-7 1949,-7-2 0,-2-8-1093,-3 0 1915,-5 0 0,-15-16 0,-2-3 0</inkml:trace>
  <inkml:trace contextRef="#ctx0" brushRef="#br0" timeOffset="3065">3546 640 8105,'11'-9'663,"1"3"1,-7 4 418,7 2-282,-1 0-330,7 0 312,-9 0 290,7 0-810,-14 0-532,13 0-485,-13 0-987,6 0 1453,-8 0 289,0 0 0,-8 8 0,-2 1 0</inkml:trace>
  <inkml:trace contextRef="#ctx0" brushRef="#br0" timeOffset="3676">3511 883 6713,'12'0'651,"-1"0"0,1 0-359,5 0 0,0 0-25,0 0 0,1 0-187,-1 0 0,0 0-130,1 0 0,-1 0-341,0 0 207,1 7 28,-9 3 1,-1 1-211,-8 1 351,0-1 1,-2 7-46,-4-1 0,-3-2 44,-9-3 1,-5 3 20,0-3 1,-6-3 20,6 3 0,0-6-33,6 5 0,0-7 151,-1 2-117,9 3-141,-7-7-227,14 6 446,-13 0 0,13-4 176,-4 7 1,4-5 217,2 5 450,0 1-217,0 5-333,0 1-197,0-1 0,0-6 995,0 1-590,0-1 149,0-1 269,-7 5-541,5-5-172,-6 0-51,8 5-195,0-13-105,0 6 236,0-8-837,0 0 213,0-8-40,0 6 101,0-13 0,2 7 76,4-4 0,-2-1-101,7 7 0,1-5 108,5 5 0,0-6-2,1 7 1,-1-1 101,0 6 0,6-6-23,0 0 1,6 1-295,-6 5 112,8 0 370,-12 0 0,6 0 166,-8 0 0,-5 1 51,-1 5 185,-7-4 1,2 13-189,-12-3 1,-3-2 133,-9 1 1,-1 1 595,-4 5-592,4 0 1,-12-5 265,8-1 428,0 1-434,13 5 13,-5-7 109,13 5-605,-6-5 0,10-1-221,4-3 0,4-4 112,7-2 0,8 0-93,4 0 0,4-2-1428,1-4 0,-5-1 735,0-5 0,-8-3 784,2 3 0,-4-3 0,-2-2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2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155 416 11934,'17'-8'407,"0"6"-231,1-3 1,1 1-23,4-2 1,4 2 0,7-7 0,7 7 45,-1-2 1,6 4-101,-6 2 1,7 0-327,-7 0 74,0 0 5,-5 0 0,-1 0-203,1 0 1,-6 0 60,0 0 0,-8 0-138,2 0 0,-4 0 81,-2 0 1,-5 2-470,-1 4-290,-7-4-121,4 5 1226,-8 1 0,-8 2 0,-1 7 0</inkml:trace>
  <inkml:trace contextRef="#ctx0" brushRef="#br0" timeOffset="293">68 606 7849,'-17'0'513,"0"0"-577,7 0 0,0 0 489,5 0 154,3 0 0,-4 0-222,12 0 1,3 0 23,9 0 0,7 0-201,3 0-119,5-8 86,2 7 0,1-7-93,5 8-55,3 0 28,0 0 0,6 0-195,-4 0 165,4 0 1,2 0 0,-6 0-124,0 0 1,-8 6-182,3-1 0,-5 3-321,-1-2 0,-6-4 49,0 3 1,-8-3 578,2-2 0,-4 0 0,-2 0 0</inkml:trace>
  <inkml:trace contextRef="#ctx0" brushRef="#br0" timeOffset="623">604 53 7849,'-7'-10'1030,"5"-5"-773,-14 13 239,14-14-209,-5 15 368,7-7-118,0 8 1,9 8-170,9 3 0,7-1-40,9 1 0,3 1-176,3 5 0,10 0-106,8 1 1,5-1 72,-5 0 1,7 0-23,-2 1 0,-3-1-11,-2 0-58,-12 8 12,-4-5 1,-17 12 5,-8-3 1,-1 4 87,-11 1 1,-14 9 175,-14 3 0,-16 4-96,-7 2 0,-15 1-94,-14 5 0,0-2-281,29-25 0,0 1 0,1-1 0,1 0 103,-2 1 1,0-1-1,0-3 1,2-2-706,-31 20 0,9-15 169,15-3 1,8-12-659,14-5 1252,12-7 0,9 4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40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7916,'18'2'0,"-1"4"0,0-4 290,1 3 0,7 3 458,3-2 0,5 5 7,2-5 1,-1 8-292,1-3 0,-1 3 216,1-3 0,-2 4-305,-5-3 0,3 1-167,-8-1 1,6 1-260,-6-7 1,0 6-323,-6-6 0,1 1-424,-1-1-981,-7-4 399,-3 13 0,-14-5 457,-5 7 1,-5 2 448,-6 4 0,-4-1 473,-8 6 0,1-5 0,-1 6 0,2-6 0,5 6 0,3-2 0,7 2 0,1 4 65,0-5 1,-1 3 100,1-2 1,6 4 810,-1-5 0,1 11-372,-7 1 0,1 1 859,0-7-716,-1 1-367,1-1 1,2-1 29,3-4 0,-3 3-12,3-3-812,5-4 392,-1 0 1,6-7-226,-4-1 0,4 0-1075,-3 0 195,3-7 0,4-2 493,3-8 1,5-2-189,7-4 1,2-11 820,5-12 0,2-4 0,9-1 0</inkml:trace>
  <inkml:trace contextRef="#ctx0" brushRef="#br0" timeOffset="464">813 415 7916,'17'-6'102,"1"1"0,-7-7 206,1 6 0,1-5-11,10 5 1,-3-2 194,3 3 1,2 3 4,-2-4 1,5 4-215,-4 2 1,0 0-36,0 0 0,-5 0 179,4 0-54,-4 0-46,-2 0-300,-7 8 162,5-6 113,-13 13-302,6-6 0,-8 9-82,0-1 0,0-5 31,0-1 1,0 1 9,0 5 0,0 0-18,0 1 0,0-1-67,0 0 1,0 2 199,0 4 0,-2-3-13,-4 3 1,4 4 13,-3 1 0,-3-1 103,2 2 1,-2 0-204,3 6 0,3 5 83,-4 0 0,-2 8 59,3-2-28,-9 4-13,12 2 143,-6 0-90,1 8 0,-1-7 20,-3 5 1,1-6 133,4-6 1,2 2-194,-7-8 1,7-1-92,-2-10 0,-1 1-109,1-6 0,0 4 74,6-5 0,-6-5-128,0-7 69,1-7-378,5 11 3,0-13 1,0 4-12,0-12 0,0-3-229,0-9 0,0-7 100,0-3 0,0-5-200,0-2 1,-2-7-108,-4-4 0,-6 2 510,-11-2 1,2 0 406,-8-6 0,1 4 0,-7 7 0,0 1 0,1 11 0,-1 4 0,8-7 0,2 5 0</inkml:trace>
  <inkml:trace contextRef="#ctx0" brushRef="#br0" timeOffset="938">536 917 7916,'0'-12'-25,"0"1"16,-7 7 441,5-12 324,-6 14-56,16-5-130,1 7 1,9 0 141,-1 0-353,0 0-125,1 0 0,1 0-108,4 0 1,-2 0-152,8 0 0,-6 0-255,6 0 0,-6 0-485,6 0-92,-8 0 0,4-6 424,-8 0-998,-7 0 859,-3-1 1,-7 3 209,0-8 1,-7 7 361,-5-7 0,-3 6 0,-3-5 0,7 7 16,-1-2 0,7-2 14,-7 3-30,8-1 768,-11 6-215,13 0 300,-6 0 0,6 2-356,-3 4 1,1 3 116,-8 9 1,6 1-212,-5 4 1,-1 2 203,-5 4 0,0 9 153,0-3-84,-1 3-341,1-3 1,0-7-189,-1 1 0,7-6-235,-1 6 0,3-8 13,-3 2 0,3-3-302,3-3-1957,4-8 1028,-6 7 54,8-14 0,6-2 570,0-12 1,7-3 292,-1-2 0,-3-3 319,3-3 0,-6 4 203,5-4 0,-7 4-22,2 2 1,-4 5 379,-2 0 1560,-8 9-821,-2-5-737,-15 8 1,4 6 516,-8-1 1,3 7-128,-3-6-603,-4 7-117,14-11 1,-8 8 68,4-5 0,9-3-1,-3 4 1,9 2-2171,-3-2 1939,7-1 0,4-5 0,10 0 0</inkml:trace>
  <inkml:trace contextRef="#ctx0" brushRef="#br0" timeOffset="1842">1937 208 7961,'-17'0'0,"0"0"2384,7 0-1514,2 0 0,10 1-310,4 5 0,-2-4-270,7 4 0,-5 2 547,6-3 0,-7 1-81,7-6-732,0 0 0,5 6-62,0 0 1,-5-1-299,-1-5 0,-7 8-295,2 4 0,-4-1-797,-2 6 1,-8-3-227,-4 9 1,-9 4 834,-2 2 1,-6 1 818,6-1 0,0 2 0,6-8 0,0 2 0,-1-2 0,7-4 0,-1 4 0,7-3 0,-7-3 0,8 0-121,-2 0 0,5-5-1,1 0 1,-6-7 1681,0 7-772,0-8-386,6 3 1,0-5 950,0 4-395,8-4-494,-6 6 1,11-6-134,-7 3 1,0-1 212,-6 8-293,0-1 0,-6 7 0,0-1 0,-7 6-139,1 0 1,3 0 86,-3-6 1,3 1-204,-3-1 1,2 0-118,5 0-137,3 1-40,-6-1 0,10-7-1016,4-5 838,3-3 0,9-4-230,-1-3 0,6-5 20,0-7 1,8-1 240,-2 1 1,-2-2 238,1-4 0,-1 4 35,2-4 0,-4 5 89,-8 7 1,1 3 158,-1 8 0,-5 0 470,-1 0 0,-7 2 48,2 4 1,-4 3 619,-2 9 0,0 5 23,0 0 0,-2 2-545,-4-2 1,-2-4-233,-3 4 0,-3 2-234,8-2 1,-7-2-112,1-9 1,-3 3-62,-2-3 0,0-3-241,-1 3 0,-1-8-554,-4 1 1,2-1 392,-8 2 0,2-4-563,-2 4 0,-1-4 334,6-2 0,-4-6 451,5 0 1,1-2 21,11 3 0,-3 1 18,9-8-199,-1 8 624,6-11-274,0 13 1,0-7 532,0 3-256,0 4-94,0-13 1,6 11 12,-1-8 0,9 8 2,-3-1 1,5 3-133,1 2 329,0 0-221,8 0 1,2 0-71,8 0 0,1 0-188,5 0 1,-5 0-34,5 0 0,-5 0-395,-1 0 1,-3 5-281,-3 1 1,2 0 341,-8-6 0,0 0-556,-6 0-228,1 0-294,-1 0 870,-7 0 1,-12 0-101,-16 0 1,-7 0 691,-9 0 0,-1 0 0,1 0 0,-16-8 0,-4-1 0</inkml:trace>
  <inkml:trace contextRef="#ctx0" brushRef="#br0" timeOffset="2136">1488 1072 7961,'-25'-9'801,"5"-7"0,-3 12 455,12-7-70,-5 7-227,15-4 129,-15 1-608,14 5 1,-7-6 581,3 8-907,4 0 1,-12 8 94,9 3 1,-9 5 102,3 1 0,-5 2 30,-1 4 1,0 4 160,-1 8 0,7-1-155,-1 1 0,9-1 103,-3 1 1,4 0-80,2-1 0,15 1-190,8-1 0,16-1-117,7-4 1,17-4 143,6-8 1,14-2-828,4-3 1,-1-4-226,6-8 0,-3 0-948,-3 0 1,-7 0 424,-4 0 1,-6-6-713,-6 0 1,-3-9 2036,-8-2 0,4-3 0,-5-9 0,-6-1 0,-7-3 0,-3-2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39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8479,'2'17'1075,"3"0"0,-3 0 33,4 1 0,2-7-454,-2 1 1,1-3 29,-1 3-574,-4 3-649,13-5-338,-13 0 1,8-1 255,-4-3 1,-5-2-530,5 7 0,-6-5 259,-6 6 0,-3 1 891,-8 10 0,-8-4 0,-2 6 0</inkml:trace>
  <inkml:trace contextRef="#ctx0" brushRef="#br0" timeOffset="413">139 519 7767,'-8'10'-370,"-1"5"915,-8-3 0,5-3-104,1 3 1,5-2 28,-6 1 0,6 5 84,-5-5 1,7 4 169,-2 3 1,-1-1-187,1 0 1,-2 1-2,2-1 1,5 0 54,-5 0-542,4 1 1,4-3-188,4-3 0,-3-3 204,9-3 1,-6-4-448,5 4 0,-5-6 82,5-6 0,-5 2-224,6-7 1,-6 5 200,5-6 1,-5 7-17,5-7 0,-7 6-36,2-5 201,4 7 418,-9-4 0,7 10-131,-8 4 0,6 3 352,0 9 0,-1-7-297,-5 1 0,6-6-110,0 5 0,7-5-121,-1 5 1,5-7-229,6 2 1,4-4 145,8-2 0,-1-6-159,1 0 1,5 1 30,1 5 0,-1 0-13,-5 0 1,-1 7 718,1 5 0,-8 3 116,-4 3 1,-10 5 441,-1 0 1,-8 2-343,1-2 0,-5-4 258,-5 4 0,1-10-511,-8-1 1,1-2 29,-7 1-781,1-3 1,0-8 312,0 0 0,7-2-1419,4-4 0,2-4 115,-1-7 1,3-6-466,-4 0 1,10-8 769,1 2 1039,9-3 0,-4-10 0,7-3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3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329 174 7958,'0'-18'-2,"0"7"32,0-1 0,-2 7 131,-4-7 1,4 6 195,-4-5 0,3 5 149,-3-5 417,4 7-562,-6-12 1,2 12-175,1-7 1,-3 7-72,2-2 0,2 4-133,-7 2 1,5-5 256,-5-1-168,-1 0 0,-5 8-61,-1 4 1,1-2-7,0 7 1,0-5 19,-1 5 0,3 1-28,3 5 0,-1 1 15,7-1 1,0 0 11,6 0 0,0 3-101,0 3 1,0-2 104,0 8 0,6-6-96,0 6 0,5-8-45,-5 2-31,8 4 127,-5-8 1,1 6 71,-4-8 0,-4-5-19,-2-1 1,0 1 146,0 5 1,-2-5-111,-4-1 0,-4 1 25,-7 5 0,0 0 62,-1 0 0,3 1 151,3-1 0,-1 0 308,7 1-336,0-1-74,-1 0 1,5 1-180,-4-1-65,4 0 166,10 0 1,-4 1 3,7-1 0,-5-2 23,6-3 1,-9 3 182,3-3-218,4 3-225,-8 2-367,5 1 0,-7-7-12,0 1-1335,0-8 913,0 3 121,0-7 1,2 0-387,4 0 0,-2 0 610,7 0 1,1-7 557,5-5 0,1-11 0,-1-4 0</inkml:trace>
  <inkml:trace contextRef="#ctx0" brushRef="#br0" timeOffset="265">882 260 7931,'0'-9'572,"2"1"907,4 8-1028,-4 0 1,7 8-85,-3 3 1,-2 10 32,7 2 1,1 8 240,5-2 1,-1 5-168,-5 7 1,10-5-138,-3 5 1,3-7-394,-4-5 0,0 2 21,1-8-1,-1 6 19,0-6 0,-5 0-174,-1-6 0,-5-2-1308,6-3 168,-9 3 0,5-11-239,-8 8 194,0-8 713,0 3 222,0-7 441,0-7 0,0-3 0,0-7 0</inkml:trace>
  <inkml:trace contextRef="#ctx0" brushRef="#br0" timeOffset="455">1332 364 7913,'-18'10'690,"1"-1"182,0-3 0,0-2-307,-1 7 1,1-7 91,0 2 0,-3 2-29,-3-3 0,-2 7 206,-3-6 1,-5 7-316,4-1 0,-4 3-169,-1 2 0,1 1-407,4-1 1,-1 0-337,7 0 0,0 1-405,5-1 0,3 0-79,3 1 0,5-1-2713,7 0 3590,7 1 0,11-1 0,9 0 0</inkml:trace>
  <inkml:trace contextRef="#ctx0" brushRef="#br0" timeOffset="783">1522 779 7848,'-17'-17'4155,"-1"7"-3734,9 2 1,-5 10-11,9 4 1,-1 4 181,6 7 1,0 2-192,0 4 1,0-4-142,0 5 1,2-5-242,3-2 1,5 0-220,7 1 0,3-9-221,3-3 0,-2-4 87,8-2 1,-8 0-546,2 0 1,2-2-170,-2-4 368,0-3 0,-13-9 771,-5 1-138,-3 0 1,-11-1 258,-9 1-165,1 0 297,-8 7 1,2-3 384,0 7 1,-6-2-348,6 3 1,6 3 117,5-4 1,1 4-359,-7 2-616,9 0 0,1 2-1154,8 4 1627,0-4 0,8 5 0,1-7 0</inkml:trace>
  <inkml:trace contextRef="#ctx0" brushRef="#br0" timeOffset="1005">2023 1021 7775,'-17'0'2273,"0"0"1,9 0-1973,8 0 0,14 0-635,9 0 0,0 0 791,-6 0 78,-7 0-104,5 0-233,-13 0-1363,6 0 0,-16 0 727,-4 0 1,-3 0-1055,-2 0 1492,-1 0 0,1 0 0,0 0 0</inkml:trace>
  <inkml:trace contextRef="#ctx0" brushRef="#br0" timeOffset="1339">2387 277 7944,'0'-11'614,"0"-1"174,0 9 0,2-5-326,3 8 0,-1 0-114,8 0 0,-7 0 147,7 0 1,-6 8-97,5 3 1,1 6 225,5 6 1,-3 4-278,3 8 1,-4 5-131,10 1 1,2 1-198,-2-2 0,8-3-242,-2 3 0,2-9 166,-2-2 0,3-8-116,-3 2 1,-2-4-1596,2-2 918,-8 1 90,4-1 1,-10-5-1451,-3-1 905,3-7 24,-13 4 1279,6-8 0,-16 0 0,-2 0 0</inkml:trace>
  <inkml:trace contextRef="#ctx0" brushRef="#br0" timeOffset="1550">2888 433 7900,'-2'-9'886,"-4"3"1,3 4 179,-9 2-96,1 0 0,-7 8-93,1 3 1,-6 6 198,0 6 1,-8-1-614,2 6 0,-3-5-62,-3 6 1,0-6-755,1 6 1,5-6 270,0 6 1,8-8-1080,-2 2 0,4-2 797,1 2 1,9-3-1691,3 3 0,6-6 2054,6-6 0,11 5 0,10-7 0</inkml:trace>
  <inkml:trace contextRef="#ctx0" brushRef="#br0" timeOffset="1821">3251 762 10280,'10'7'1532,"-4"5"1,1 3-540,-1 3 0,0-1-325,-6 0 1,-2 0 192,-4 1 1,4-1-565,-4 0-248,-3 1 1,5-1-324,-7 0 1,5-5-596,-6-1 1,8-5 109,-1 6 1,1-9-2263,-2 3 3021,4-4 0,-13 6 0,5 1 0</inkml:trace>
  <inkml:trace contextRef="#ctx0" brushRef="#br0" timeOffset="2331">3649 1 8855,'10'17'1235,"5"0"-750,-3 1-219,-5 7 1,9-6 121,-5 4 1,-1-4 114,1-2-292,-7 1-1,4 7 53,-8-6-342,0 6 1,0 0 96,0 4 170,0-4-743,0 7 0,-8-5 215,-3 8-212,3-1 0,-2 1 125,4 0 200,5-1 1,-7 7 0,8-1-443,0-2 549,0-1 0,2-3-127,4 1 210,-5 0 0,15 1 277,-5 4 1,5-3 29,1 3 1,-2-3 752,-3-3-530,-4 1 0,-8 0 1069,0-1-1079,0 1-72,0-8 0,-2 3 0,-4-7 208,-6-1 0,-3-3-498,-2-2 0,-1 0-279,1 1 1,0-7-422,0 1 1,-6-7-91,-1 7 1,1-8-1923,6 2 2591,0-4 0,0-2 0,-1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4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11456,'9'7'1976,"1"-5"-791,-4 4-1473,-4-4 1,11 0 213,-7 4 1,2-4-1100,-3 3 0,-1-3 185,8-2 1,-6 0-1509,5 0 2496,-7 0 0,11 8 0,-5 2 0</inkml:trace>
  <inkml:trace contextRef="#ctx0" brushRef="#br0" timeOffset="119">105 381 7819,'7'12'834,"5"-1"0,-3-7 7,3 2-240,0-4 1,5-4-134,0-4 1,-5 2 48,-1-7 1,-7-1-1385,2-5 0,1 0 867,-1-1 0,8-7 0,-5-2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46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388 174 8416,'0'-18'231,"-2"3"268,-3 3-96,3 5 200,-6-1-1102,8-2-317,0-7 588,-8 8 0,6-1-344,-3 4 537,3 4 35,2-13 0,7 13 0,3-6 0</inkml:trace>
  <inkml:trace contextRef="#ctx0" brushRef="#br0" timeOffset="532">388 53 7917,'0'-12'2283,"0"0"-1769,-7 9-358,5-5 0,-8 6 134,4-4-194,4 4 0,-13-5-172,4 7 0,1 0 153,-2 0 0,1 2-81,-6 3 0,5-3 40,1 4 0,-1 2 46,-5-3 1,-1 7-38,1-6 1,2 7-9,3-1 0,-3-3 4,3 3 1,3-1-54,-3 7 1,8-1-179,-1 0 0,3 1 57,2-1 1,0 6-128,0 0 1,7 2 151,5-2 1,1-4 52,-1 4 0,3 2 224,-3-2 0,1 0-111,-1-5 1,-5-1-50,-7 0 0,0 6 83,0 0 0,0 0 18,0-5 1,-7-1 12,-5 0 1,-3 6 96,-2 0 1,-1 0-118,1-5 1,0-1-24,-1 0 0,-3-5-268,4-1 1,-4-1-110,9 2-287,5-5 150,-9 1 1,16-6-478,0 4 1,8-3 457,9 3 1,0-2 95,1 8 1,-1-3 402,0 3 0,1 9-142,-1-4 0,-2 12 564,-3 0 1,-4 3-148,-8 3 1,0 0 108,0-1 0,0 1 112,0-1 1,-2-5 414,-4 0 0,-2-6-349,-3 6 0,1-8 648,4 2-1206,4-4 0,-5-1 23,7-1 0,0-6-401,0 1-61,7 0 0,3 5-667,7 0 0,1-2 343,-1-3 1,0 1-1609,0-7 2321,8 8 0,-5-12 0,5 5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4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1 259 7945,'8'-9'0,"-5"-7"820,9 5 1,-6-3-171,5 3 0,1-3-115,5 9 1,-5-7 60,-1 6-319,1-7 0,-1 11 324,1-4 234,-1 4-554,6 2 0,1 0-1,-1 0 1,0 10-20,1 7 0,1 8-26,4 10 0,-4 9-68,4 8 0,2 7 26,-2 11 1,0-7 13,-5 0 0,-3-1-91,-4 1 0,3 3-232,-8-9 1,5-1-20,-5-10 0,0 2-231,-6-7 1,6-1-140,-1-6 1,3-7-92,-2-4 100,-4 4 194,5-7 205,-7-3 259,0-9 325,0-8 0,0-2-258,0-4 1,0-4 113,0-7 1,-5-2-407,-1-4 1,0-2 130,6-4 0,0-10-488,0 5 1,8-10 138,3 3 0,5-7-49,1 2 1,0-4 51,1-2 0,5 0-8,0 1 0,0-1 114,-6 0 0,0 6 205,1 0 1,-1 5 23,0-5 1,2 8-57,4-3 0,-1 5 51,6 1 1,-1 3 40,2 3 0,4-2 61,-4 8 0,-3 2-107,3 9 1,-8-1 162,3 7 0,0-5-139,0 5 1,-1 0-11,-6 6 1,0 0-326,0 0 0,1 0 107,-1 0 1,0 0-281,1 0 1,-7 0-305,1 0 1,-7 0-1639,7 0 2379,-8 0 0,11 0 0,-5 0 0</inkml:trace>
  <inkml:trace contextRef="#ctx0" brushRef="#br0" timeOffset="475">1211 847 7747,'10'-7'1669,"-2"5"-624,-8-6 141,0 8-213,0 0-259,0-8 246,0 6-307,0-5-323,0 7 185,0 0-244,0 7 0,0-3 9,0 8 1,0 5 99,0 6 0,0 8 35,0-2 1,0 3-128,0 3 1,0 5 245,0 1 0,0-1-82,0-5 1,0-1-126,0 1 1,-6-8-17,0-4-254,0-4 1,6-7 30,0-1-478,0-7-65,0 4 364,0-8 1,0-2-899,0-4 0,0-4-32,0-7 1,0 5-321,0 1 1,2-1 389,4-5 1,-2 0-379,7 0 0,1 5 494,5 0 835,1 1 0,-1-14 0,0-2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8064,'-17'0'-113,"0"0"57,-1 0 0,7-2 127,-1-4 1,6 4 167,-5-4 1,5 2 252,-5-1-268,7 3 22,-4-14-126,8 7 0,2-7-67,4 5 1,-4 1 61,3 4 0,-1 5 78,2-5 23,-4 4-51,6 2 132,-8 0 0,0 2-70,0 4 1,-6-3 64,0 9 1,-5-6 132,5 5-209,-8 1 0,12 5-52,-3 0 0,-3 1-49,2-1 0,1 0-113,5 0 0,1 7 107,5-1 0,-2 0-117,8-6 1,-1 0 83,6 1 0,1-7-130,-1 1 1,0-9 84,1 3 1,5-4-92,0-2 0,2-2-114,-2-4 1,-4-3-177,4-8 0,-4-1-97,-2 1 1,-1-6 168,-5 0 1,3-2 46,-8 2 1,-1 4 60,-5-4 0,-2 1 214,-3-1 1,-5 4-130,-7-4 1,-1 10 73,1 1 1,0 2-334,0-1 25,-1 3 0,1 10-1305,0 4 1624,7 4 0,-13 7 0,4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03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7941,'0'-9'414,"8"1"1,-4 8 905,7 0-898,-7 0 0,9 2-124,-7 4 0,2 5 126,-2 12 0,-5 6-78,5 11 0,-4 6-80,-2 12 1,0-2 98,0 7 0,0-7-87,0 2 0,0-5-263,0-1 0,0-8 96,0-3 0,0-5-378,0-1 0,0-8 88,0-4-33,0-4 260,0-9 121,0-3 0,0-9-306,0-3 1,0-13 87,0-10 0,6-5-37,0-2 1,1 1 126,-1-1 1,-2-7-220,8-4 1,-1-10 65,6-2 0,6 1 14,0 5 1,8 0-42,-2 0 0,4 8 8,1 4 0,3 5-27,3 6 0,-3 4-108,3 8 1,-9 5 134,-2 1 0,-3 7-2,3-2 1,-4 4 90,-7 2 0,-1 2-70,0 4 0,-5 2-7,-1 3 1,-5 5-330,5-5 62,-7 4 1,4 3-117,-8-1 1,0 0-1038,0 1 1539,0-1 0,-8 8 0,-1 2 0</inkml:trace>
  <inkml:trace contextRef="#ctx0" brushRef="#br0" timeOffset="292">553 1038 7933,'10'0'1225,"0"0"-556,-5 0-229,-3 0 774,14 0-627,-7 0 1,3 0 135,-1 0 0,-5 0 154,6 0 0,-9 8-371,3 4 1,-4 3-103,-2 2 0,0 6-133,0 0 1,0 2-289,0-1 0,0-5 101,0 4 1,0-10-1638,0-1-301,0-1-1407,0 7 148,0-1 3113,0-7 0,8-3 0,1-7 0</inkml:trace>
  <inkml:trace contextRef="#ctx0" brushRef="#br0" timeOffset="1492">1850 70 7956,'0'-19'1525,"0"4"0,2 15-890,4 0-26,-4 0-60,6 7 1,-8 3-141,0 7 0,0 0-149,0 1 0,-6 5-237,0 0 0,-7 6 85,1-6 1,3 2-618,-3-2 0,8-10 206,-2 4-248,4-3 1,2-3-202,0 1 403,0-8 1,2 3 485,4-7-85,-4-7-77,6 5 82,-8-13 1,0 5 14,0-7 0,6-1 64,-1 1 0,3 0 2,-2-1 1,-2 1-210,7 0 0,1 0 81,5-1 0,-4 1-18,5 0 0,-9-1 114,14 1 0,-7 0-98,7 0 0,-10 5 651,-1 0-210,-1 9 450,7-5-466,-9 8 0,-1 2 63,-8 4 1,0 3-160,0 9 0,-2 1-92,-4 4 1,2-4-132,-7 4 0,-1 2 72,-5-2 0,0 0-448,-1-6 1,1 1 195,0-1 0,5-2-1571,1-3 735,-1 3-960,3-5 523,-7 0 744,14-3 0,-3-7 415,10 0 0,-1 0-6,8 0 1,-7 2 191,7 4-148,-8-4 566,4 13 0,-8-5-273,0 7 0,-8 0 607,-4 1 1,-3 1-322,-2 4 0,-8-2-144,-4 8 1,-2-2-353,2 2 0,-3 3 179,3-3 1,4-2-566,2 2 0,4-6 225,1 6 1,7-8-154,-1 2 0,8-4 102,-1-2 1,3-5 190,2-1 221,0-7 280,0 12 0,2-14 491,3 3-382,-3-3-101,14-9 0,-7-1-94,9-4 1,1-3-257,4 3 1,-4 5 43,4 1 1,-4-2-115,-1 3 143,-1-1 0,0 8-15,0 3 1,-7-1 125,-4 8 0,-4-1-122,-2 7 0,0-1 212,0 0 0,0 1 241,0-1-238,0 0-182,7 0 0,-3-1-312,8-5 0,-6-1 73,5-4 1,-5-4-22,5 3 0,1-3-440,5-2 1,1-7 271,-1-5 0,0-3-456,0-3 1,1 7-160,-1-1 270,0 1 402,1-6 563,-9-1-260,-1 9 67,-8 1 1,-8 8 449,-3 0 0,-5 0-294,-1 0 1,-8 8 235,-4 3 1,-3 5-138,-3 1 0,-5 0-292,-1 0 1,-7 1-65,2-1 0,2 6-276,-2 0 1,7 0 44,-1-6 0,5 1-175,7-1 0,-3 0-1129,8 1 734,7-9 391,1-1 1,11-6-740,-7 4 258,7-4 811,-4 5-30,8-7 1,2 0-9,4 0 1,-2 0 61,7 0 0,1 0 404,5 0 0,6 8 1310,0 3-884,0 5-467,2 9 0,0-6 462,4 4 1,9-4-330,-3-1 0,5-7-411,1 1 1,1-7-150,4 7 1,10-8-98,-4 2 0,3-5-367,-3-1 1,-4-5-831,4-1 1,-4-6-2843,10 7 4184,-4-1 0,-2-2 0,-1-1 0</inkml:trace>
  <inkml:trace contextRef="#ctx0" brushRef="#br0" timeOffset="2075">3044 174 7977,'2'-10'1089,"3"4"0,7 5-255,11 1 0,-2 0-85,8 0 1,2 0-131,9 0 1,-2 5-188,8 1 0,-5 6-199,5-7 0,-8 7 5,3-6 1,-7-1-745,-5-5 1,2 6-974,-8 0-1270,0 0 2056,-13-6 693,-10 0 0,-25 7 0,-12 3 0</inkml:trace>
  <inkml:trace contextRef="#ctx0" brushRef="#br0" timeOffset="2356">3130 623 8247,'-15'2'1247,"3"4"0,-3-2-748,3 8 0,-5-1 15,-6 6 1,4 3-102,-4 3 0,1 2-176,-1 3 0,4 5 94,-4-4 0,6-2-94,5 2 0,-1-2-192,7 1 0,0 3-141,6-8 1,2 6-253,4-6 1,9 0-41,8-6 1,8-1-472,-2-5 1,9-3 175,3-8 0,-1 0 237,-5 0 0,-6 0-307,-1 0 1,-6-2 268,1-4 1,-6 2-479,-6-7 962,5 7 0,-14-11 0,5 5 0</inkml:trace>
  <inkml:trace contextRef="#ctx0" brushRef="#br0" timeOffset="2523">3113 900 7936,'-18'0'3039,"9"-8"-2540,1-1 0,10-8-133,4-1 0,3 3-146,9 3 0,5-1-109,0 7 1,2-2 99,-2 3 1,-2 3-778,8-4 0,-8 4-141,2 2 1,-4 2-511,-1 4 0,-1-2 1217,0 7 0,0-7 0,1 4 0</inkml:trace>
  <inkml:trace contextRef="#ctx0" brushRef="#br0" timeOffset="3670">3649 935 12357,'-16'2'608,"5"3"0,1 5-350,5 7 1,3 1-451,-4-1 1,2 0 233,-2 0 0,4-5-639,-3 0 0,5-7-371,5 7 274,5-8 0,9 3 269,4-7 1,-4-7-116,5-5 0,0-3 41,0-3 0,1-5 138,-2 0 1,-4 0 374,4 6 1,-4 0-100,-2-1 0,-5 3 633,-1 4 1,-7 1 569,2 4 610,4 4-1219,-8 2 1,5 12 185,-7 11 0,-6-4-22,1 4 1,-3 2-261,2-2 1,4 0-132,-3-6-92,-5 8 0,8-5-332,-4 3 1,6-10 39,6-1 8,4-8 0,7 3-206,0-7 1,1-7-436,-1-5 0,6-3-43,0-3 1,0 1 298,-6 0 0,6-6-41,0 0 0,0-8 131,-5 2 1,-1-4 166,0-1 1,1-3 12,-1-3 1,6 2-1,0-9 1,2 9 49,-2-2 0,-2-3 108,8 3 0,-6 0 112,6 5 1,-6 1-46,6-1 0,-6 0 271,6 1 1,-14 1-139,2 4 1,-5-1 413,-1 6 0,3-4-181,-8 5 1,-1 0 22,-5 5 1,0 7 426,0-1 255,0 8-638,0-3-230,-7 7 1,-3 2-19,-7 3 1,3 5 31,-3 7 0,4 8-153,-10 4 0,3 4 33,3 1 0,-2 9-86,-4 3 0,4 6-50,-5 5 0,5-1-109,2 7 1,5-11 51,1 6 1,7-10 138,-2 4 1,-1 0 124,1-6 1,8-4-109,9-2 1,7-3 581,5-3 0,-2 1-501,8 0 0,-6-8-521,5-4 0,-4-4 126,4-2 0,-6-7-185,1-4 0,2 1-367,-2-1 0,0-2 354,-6-10 1,0-4-127,1-7 0,-1-2 160,0-4 1,-5-4 258,-1-8 0,-5 1 63,5-1 0,-7 6 234,2 1 0,-4 6 285,-2-1 143,-8 4 1,-1 4 172,-9 3 1,1 5 14,0 7-203,0 0 1,1 7-168,5 5 1,-3 3-148,8 2 0,1 1-98,5-1 1,0 6-163,0 0 1,2 0-240,3-6 0,3 1 202,4-1 0,3-5-876,-4-1 736,5-7 0,9 4-366,4-8 1,-1 0 249,7 0 1,-4-8-558,9-4 1,-3-5 115,-3-6 0,-1 4 134,-4-4 0,1-2 331,-6 2 1,-1 0 210,-6 5 0,0 3 395,0 4 0,-1 1-293,-5 4 1,-1 4 764,-4-4 0,-4 12-440,3 6 0,3-1 308,-2 7 0,0-5-64,-6 10 0,2-2-12,3 2 1,-3-3-251,4 3 0,-4-4-99,-2-2 0,6 6-273,-1 0 0,1-6 98,-6-5 1,0 0-23,0 5-20,0-8 0,2 5-982,4-8 675,-4-1 1,11-6 70,-7-5 0,7-6 92,-1-11 0,5 0 70,6-11 0,-2 3 592,8-10 1,-6 5-278,6 1 0,-2 3 76,2 3 0,-2 4-26,-4 8 1,-4-1-133,4 1 1,-6 5-165,-5 1-274,3 7 1,-11-4-953,8 8-1529,-8 0 433,11 0 2299,-13 0 0,13 8 0,-5 2 0</inkml:trace>
  <inkml:trace contextRef="#ctx0" brushRef="#br0" timeOffset="4276">6122 641 7900,'-10'-10'878,"1"2"205,3 8 0,4 2-494,-4 4 1,4 6-28,2 11 0,0 4 140,0 7 0,0 7-235,0-1 0,0-4-440,0-1 0,6-10 49,0 10 0,7-12-801,-1 0 0,1-4 10,-1-2 0,3-1-453,-3-5 0,-3-3 537,3-8 0,-7 6-160,7-1 1,-8-1 89,2-10 1,-4-3 700,-2-9 0,0 1 0,7-8 0,3-2 0</inkml:trace>
  <inkml:trace contextRef="#ctx0" brushRef="#br0" timeOffset="4682">6450 554 7900,'18'-5'0,"-1"-1"0,0-8 372,0 3 1,1 1 13,-1-1 0,10 1-113,8-1 0,1-3-104,10 8 1,-5 1-135,5 5 0,0 0 57,6 0 0,-6 0 92,0 0 0,-2 1-275,2 5 1,2 2 107,-7 3 1,-9 3-121,-9-8 1,-4 5-79,-1-5 207,-1 7 59,-7-3-76,-3 7 0,-7-5 332,0-1-135,0-7 8,0 12-137,0-15 0,-2 13 112,-3-8 0,1 7-19,-8-1 0,7 3-24,-7 2 1,0 8 147,-5 4 1,0 4 55,0 1 0,-1 7 115,1-1 1,0 6-85,-1-5 0,1-1-365,0-6 1,0-1-188,-1-4 1,3 2-300,3-8 0,-3 0 297,3-6 1,-1-5-113,1-1 0,-3-7-94,4 2 0,1 1-341,-2-1 1,1 0-77,-6-6 0,-1-6 307,1 0 1,-2-7-136,-4 2 1,4 1 215,-4-2 0,-2 1 126,1-6 1,-4 1 281,5 5 0,0-12 0,5 3 0</inkml:trace>
  <inkml:trace contextRef="#ctx0" brushRef="#br0" timeOffset="5266">6675 710 8653,'0'10'1576,"0"-1"-689,0-3-500,0-4 1,0 7-162,0-3 1,0-2 57,0 8-474,-8-9 37,7 13 0,-9-12-901,4 7 610,4-7-206,-13 4 126,13-8 377,-6 0 1,10-2-8,4-4 0,4 4 156,7-4 1,0-1 19,0 1-66,1 0 0,-1 6 145,0 0 0,-5 0-44,-1 0 469,-7 0-292,4 0 1,-16 6-38,-3 0 1,-1 5-88,-5-5 1,3 0 190,-9-6 1,6 2 299,6 3-288,-5-3-462,14 6 147,-5 0 0,14-4-43,5 7 1,5-5-97,6 5 1,-4-5-184,4 6 0,-3-9-211,-3 3-119,0 4 326,0-8 253,-7 13 1,-10-11 104,-11 8 0,-5-7-81,-1 7 1,-6-6 87,0 5 0,-6-5-106,6 5 0,-6-5 200,6 6 0,0-3-52,6 3 0,1 3 54,5-3 1,-3-3 107,9 3 1,-1-1-74,6 7 1,0-1 13,0 0 0,6 1-107,-1-1 0,9 0 352,-3 0-299,5 1 1,1-3 242,0-3 1,-5-3-67,-1-3 0,1-4-128,5 4 0,0-6-694,1-6 1,5-4 335,0-7 1,9-8-924,3-4 0,2-3 537,9-3 1,-6 0-246,6 1 1,-2-7 811,2 1 0,4-16 0,-5 3 0</inkml:trace>
  <inkml:trace contextRef="#ctx0" brushRef="#br0" timeOffset="5728">7816 278 7900,'12'0'932,"0"0"-106,-9 0 0,11 2 38,-8 3 1,-1-1-106,-5 8 0,0-7-314,0 7 1,6-6 284,0 5 0,0-5-273,-6 6 0,0-7-674,0 7 1,5-6-262,1 5 1,2-7-1386,-2 2 379,3-4 1,9 3 667,-1 1 0,0 0-473,0-6 893,1 0 0,-1 0 166,0 0 0,-5 0 174,-1 0 0,-7 2 231,2 4 0,-4-3 46,-2 9 0,0 0 325,0 5 1,-6 0 403,0 0 1,-7 3-429,1 3 1,-3-4-96,-2 4 1,-1-2-47,1 2 0,0-2-434,0 8 1,1-6-33,5 6 0,-5 0-36,5 5 0,-5 1 204,-1 0 0,2 1 50,3 4 0,-3-3 180,3 3 1,5-3-115,1-3 1,4-5 301,2 0 0,0-8-123,0 2 1,0-9-70,0-3-160,8-7-205,1 4 1,8-8-104,1 0 1,-1-2-486,0-4 0,1-4-22,-1-7 0,6-6 275,0 0 0,8-8-718,-2 2 1,-2-9 497,1-2 1,1-8-182,6 2 0,1-12 302,5-6 1,3-5-952,8-6 1441,0 4 0,3-9 0,1 3 0,0-4 0,5 4 0,5 4 0</inkml:trace>
  <inkml:trace contextRef="#ctx0" brushRef="#br0" timeOffset="6304">8750 105 7897,'35'-18'0,"-8"1"367,-4 0 0,2 1 176,-2 5 1,0 1 276,-6 5 0,6 3-218,0-4 1,2 4-32,-2 2 1,-3 6-188,3-1 1,2 3 6,-2-2 1,-6 4-72,-6 7 0,-1-6-69,2 1 0,-3-1-188,-3 7 1,-4 5-100,4 0 1,-4 2-74,-2-2 1,-8 2 116,-4 4 1,-3 3-176,-2-3 0,-6 4-777,0 1 0,0-5 424,5 0 0,-1-6-335,-4 6 1,2-8 317,-8 2 1,8-4 118,-2-1 0,-2-3 117,2-4 0,-2-3-35,2-8 0,4 6 74,-5 0 1,5-1 26,2-5 1,-2-7 258,-4-5 0,9 5-124,-3 1 1,9-2 679,-3 2-468,7-7 1,-2 11 157,12-4 0,5 4-112,13 2 1,-3 0 10,7 0 0,3 0-85,10 0 0,-5 0 37,4 0 0,3 6-474,-3 0 0,0 5 149,-5-5 1,0 8 3,-1-3 1,-7 4 122,-4 3 0,-9 1 232,-3 4 0,-7-2 55,2 8 0,-14-6 107,-9 6 0,-8 5-102,-10 7 1,-1-1 26,-5-5 1,3 5 301,-8 0 0,7 1-152,-1-7 0,11 7 308,6-1 0,6-5-247,5-7 1,5-4-1,7 4 1,1-6-231,5 1 0,4-4-48,7-2 1,2-5 4,4-1 0,2-7-104,4 2 1,2-4-272,-8-2 1,6-6 191,-6 0 0,0-7-218,-6 1 1,1-3 98,-1-3 1,-8-5 265,-3 0 0,-4-5 16,-2 4 1,-8 1 169,-3 6 0,-6-6 84,-6 0 0,-4 6 396,-8 5 0,-5 3-2,-1-3 0,3 4-321,9 8 1,4-5-2537,8-1 1339,0 0 710,7 6 0,10 0 0,10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0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191 364 8013,'-10'-2'519,"5"-4"0,5 4-113,5-3 1,5 3-88,7 2 0,6 0 76,0 0 1,14 0 467,-3 0-547,13 0 0,-9-2-118,8-4 1,-2 4-170,2-4 0,2 4-207,-7 2 1,3 0 188,-9 0 0,1 0-141,-13 0 1,0 0 113,-5 0 1,-1 0-1038,0 0 0,-7 2-921,-5 4 1974,-3-4 0,-2 13 0,0-5 0</inkml:trace>
  <inkml:trace contextRef="#ctx0" brushRef="#br0" timeOffset="282">70 727 7850,'-27'0'202,"2"0"-65,15 0 366,3 0-260,22-8 0,2 7-118,12-5 1,6-2 279,-1 2 0,7-5-92,5 5 1,12 0-336,-1 6 0,3 0-30,3 0 1,-5 0-142,5 0 1,-1 0 30,1 0 0,-3 0-144,-8 0 0,-3 0 17,-2 0 0,-5 0 21,-8 0 0,-7 0-257,-4 0 0,-3-2 166,-3-3 1,-6 1 358,1-8 0,-8 1 0,4-7 0</inkml:trace>
  <inkml:trace contextRef="#ctx0" brushRef="#br0" timeOffset="594">727 35 7919,'-17'-7'139,"7"-3"528,-5 1 1,15 1-181,0 8 0,2 0-151,9 0 0,7 0 33,5 0 1,5 8 214,-5 3 1,14 4-150,-2 3 1,9 1-158,-4 4 1,8-2-136,-2 8 1,4-6 74,2 6 1,-2 0-348,-4 5 1,-5 1 130,-13-1 1,-3 1-74,-7 0 0,-9-1 166,-3 1 0,-6-1 8,-6 1 0,-11-1-298,-12 1 0,-11-2 82,-6-4 0,-6 5-813,-6 1 1,2-5 466,-7 11 1,0-10-929,-7 3 0,3 1 162,4-6 1225,3-4 0,10 1 0,0-2 0,6 0 0,8-2 0,9-7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8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173 260 7861,'10'-7'0,"3"-3"-417,-7-7 1153,7-1 816,-3 1-380,0 7-771,-3 3 1,-14 9-227,-5 3 0,-5 5-31,-6 7 0,3 6-103,-3 0 0,2 6-3,-2-6 0,6 6 119,0-6 0,-1 0-374,7-5 0,3 5 134,2 0 0,-1 0-343,1-6 0,0 0 184,6 1 1,2-1 3,4 0 0,-2 1 219,7-1 0,-1 6 93,1 0 1,3 2 84,-8-2 1,-1-2-73,-5 8 0,6-2 443,0 2 1,0 1-184,-6-7 0,0 2 240,0-2 0,0-3-201,0 3 0,0-10 153,0-1-220,0-8-212,0 11-322,0-13 213,0 6-214,0-16 1,0-4 117,0-11 1,0 2-235,0-8 1,7 0 21,5-5 0,3 5-87,2 0 0,7 0 141,-1-5 0,5 7 89,-5 4 0,2 4 119,-2 1 0,-1 7-113,6-1 1,-6 8 202,1-1 0,-4 3-64,-2 2 0,-5 0 304,-1 0-100,-7 7 19,4 3-87,-8 7 1,-2-1-44,-4-5 0,2 3-8,-7-8 1,-1 1-4,-5-1 48,0-4 1,-1 6-67,1-8 1,5 0-351,1 0-251,-1 0-293,3 0 133,-7 0 239,14 0 1,-3-8-424,10-4 1,5-3 389,7-2 0,6-3 142,0-3 1,6-2 370,-6-3 0,8-13 0,-4 5 0</inkml:trace>
  <inkml:trace contextRef="#ctx0" brushRef="#br0" timeOffset="521">623 278 7861,'17'-29'0,"0"0"0,1 10 327,-1 1 1,-6 1-15,1 6 0,-6 1 695,5-2-222,-7 9 341,11-5-242,-13 8-469,14 0 1,-14 8-87,3 3 1,-3 4 93,-2 3 1,0 7 23,0 4 0,-7 3-175,-5 3 1,-1 5-165,1 1 0,-1-1 117,7-6 0,-6 1-398,7 0 1,-1-3 101,6-3 0,0 2-87,0-8 1,0 0-423,0-6-758,0-7 216,0 5 728,8-13 1,-1-2 68,5-11 1,3-7 78,-3-5 1,9-4 92,2-7 0,6-1-36,-6 1 1,7-1 50,-1 0 1,4 9 80,2 3 0,-7 3 133,1 3 1,-8 2 90,2 3 1,2-1-115,-2 7 0,-5 0-24,-7 6 0,-5 0-81,5 0-352,-7 0 101,4 0 62,-8 0 0,-2 0 42,-4 0 0,2 6-188,-7 0 1,-1 7 122,-5-1 0,0-3-131,0 3 386,-1-1 0,1 5-54,0-5 0,5 5 134,1-5 1,7-1 78,-2 1 0,-2-5 72,3 6 1,-1-7 70,6 7 1,0-1 116,0 7 1,0 5 62,0 0 0,0 7-164,0-1 0,-6 12 91,0 5 1,1 4-135,5 2 0,0 5 86,0 1 0,0 1-175,0-1 1,-2-8-253,-4 8 1,4-14-238,-4 8 0,2-10-616,-1 4 1,3-7-334,-4 1 0,-2-5 588,2-7 0,-5 3-507,5-8 1179,0 0 0,-1-5 0,-3-1 0</inkml:trace>
  <inkml:trace contextRef="#ctx0" brushRef="#br0" timeOffset="1159">1989 1 7952,'-17'0'0,"1"2"0,5 4 0,3 3 3060,8 8-2193,0 1 1,-2-1-168,-4 0-294,-3 1-234,-1-1 0,-11 0 55,4 0 1,-6 3-306,-1 3 0,3-4 132,-7 4 0,6 2-978,-1-2 1,4 0 465,2-6 0,0 1-1038,-1-1 768,1-7 348,0-3 264,7-7 0,2-7 237,8-5 0,2-3 179,4-3 1,6 7-187,11-1 0,4 3 0,7-3 1,8-1 34,4 7 0,3-6-312,-3 7 1,2-7 42,-8 6 0,6-1 45,-6 1 0,-5 4 50,-6-4 326,-8 4-96,4 2-115,-8 0-105,-7 0 86,-2 0 1,-10 0-26,-4 0 1,2 2-179,-7 4 0,-1-2 30,-5 7 0,-2 3 29,-5 9 1,11-4 104,-4 4 0,3 2-67,-3-2 0,2 14 176,3-3 1,-1 5-104,7-5 1,-6 9 356,7 3 0,-7 2-128,6-2 0,-5 2 232,5-8 0,-6 6-239,7-5 0,-7-1-100,6-5 0,-1-3-517,1-3 1,4 2 78,-4-8-263,4 0 177,2-6-891,0-7 432,0-2-32,0-24 0,0 3 265,0-16 0,0 6 192,0-6 0,6 2 398,0-2 0,0-3 0,-6 5 0</inkml:trace>
  <inkml:trace contextRef="#ctx0" brushRef="#br0" timeOffset="1646">2144 537 7879,'18'-12'436,"-1"1"0,-5 1 324,-1-1-476,8-5 0,1 9 54,3-5 0,-4 4 185,-2 8 0,-5 0-19,-1 0 1,-5 8-170,5 4 1,-7 9 141,2 2 1,-4 8-79,-2-3 1,0 7 148,0 5-333,0-3-1,0 5-127,0-7 0,-6-6-77,0-1 0,-1-1-616,1 2 504,4 4 1,-8-14-10,5 4 0,3-4-267,-4-1 0,-2-7-514,3 1 1,-1-7-187,6 7-323,-8-8 957,-2 3 1,-7-12-26,0-1 0,5-8 129,1 3 0,-1-4 96,-5-3 0,-6-5 72,0 0 1,0 0 126,6 6 1,5 1 358,0 5 0,7-3-145,-7 9 1558,8-9-1172,-3 5 1,14-3-20,5 1 1,5 1 136,6-2 1,-4-3 126,5 4-501,-13 3 0,4-2 334,-3 4-218,-4 5-200,-1-7-134,-7 8 1,0 2 105,0 4 0,0 3 0,0 8 1,-7 1 113,-5-1 1,-3 0-29,-3 1 0,7-3-174,-1-3 51,9 3 0,-5-11-252,8 7-266,0-7 1,9 4-912,9-8 0,7-2 656,9-4 1,1-5-2801,-1-12 3423,9-4 0,-7-16 0,7-1 0</inkml:trace>
  <inkml:trace contextRef="#ctx0" brushRef="#br0" timeOffset="1862">3147 641 7914,'-34'-18'0,"7"-7"0,2-1 0</inkml:trace>
  <inkml:trace contextRef="#ctx0" brushRef="#br0" timeOffset="2104">2975 243 7973,'17'0'-265,"-6"0"291,1 0 1,-1 0 810,7 0 1,-1 2-280,0 4 1,1 3 40,-1 9 1,-6-1-139,1 0 1,-2 0-64,1 1 1,-1-1-824,-5 0 0,-3 1 324,4-1 1,-2 0-767,2 0 1,-4 1 549,3-1 1,-3-5-2482,-2-1 1618,0 1 1180,0 5 0,-7 0 0,-3 1 0</inkml:trace>
  <inkml:trace contextRef="#ctx0" brushRef="#br0" timeOffset="2571">2975 883 7963,'-10'17'0,"2"-5"391,8-1 735,0-7 58,0 11-339,0-5 364,0 7-811,0 1 0,0-7-194,0 1 1,-2-9 286,-3 3-581,3 4-197,-6-8-253,0 13-659,6-13 912,-5 6-1,14-8-197,5 0 0,3-6 167,3 0 0,-1-1-55,0 1 1,0 4 14,1-4 1,-1-2-2,0 3 1,-5-1 55,-1 6 385,1 0 1,-1 0 162,1 0 630,-8 0 12,3 0 1,-1 2-443,0 4 0,0-3 13,-6 9 0,7-8-78,5 2 0,11-5-406,6-1 1,5-1-388,7-5 0,3-6-521,8-11 0,0 4 112,0-4 1,-8 6 371,-4 5 0,-11 4-166,-6 8 335,-4 0 1,-9 2 871,-4 4 1,-6 4-466,-6 7 1,-4 0 1463,-7 1 1,-2-1-450,-4 0 0,3-5-119,-3-1 0,6-5-629,6 5-166,-5-7 0,12 4-399,-7-8 0,7-2 187,-2-4 1,4 2-1476,2-7 1,2-2 93,4-11 1,-2 3-420,7-8 0,1 1 787,5-7 998,0 0 0,1-14 0,-1-5 0</inkml:trace>
  <inkml:trace contextRef="#ctx0" brushRef="#br0" timeOffset="2922">4323 675 7975,'18'-7'-11,"1"3"-131,4-8 1,4 6 177,7-5 0,3 1 624,3-1 1,-3-5-237,3 5 0,-3 1 182,-3-1 1,1 5-96,-1-6 0,-5 9 25,0-3 1,-8 4-124,2 2 0,-9 8-171,-3 3 0,-5 5-252,5 1 1,-7 0 89,2 0 1,-6 1-128,-6-1 0,-3 6-135,-9 0 0,-1 0-164,-4-6 1,2 1-117,-8-1 0,8 0-373,-2 1 0,4-9-521,2-3 387,-1-4 31,9-2 1,-5-2 537,8-4 1,3-9 399,8-8 0,-3-8 0,14-4 0,-7-9 0</inkml:trace>
  <inkml:trace contextRef="#ctx0" brushRef="#br0" timeOffset="3087">4687 468 7911,'0'-27'-953,"0"4"1,1 11 2001,5 7-583,-4 3 1,6 4 415,-8 3 1,-2 11-372,-4 7 1,2 7 505,-7-1 1,-1 2-352,-5-2 1,5 3-135,1-3 0,5-2-424,-5 2 0,5-6 79,-6 6 1,8-8-970,-1 2 0,-3-9 549,2-3 1,-1-1-1293,1 1 1,2 3 312,-8-9 1,7 1-644,-7-6 1855,8 8 0,-19 1 0,4 9 0</inkml:trace>
  <inkml:trace contextRef="#ctx0" brushRef="#br0" timeOffset="3344">4202 848 7911,'0'-9'955,"0"-7"-484,0 14 137,0-13 233,-7 13 0,5-4-319,-4 12 1,4 6 629,2 11 1,0 3-369,0 9 0,0 7-98,0 4 1,0-1 278,0 1 1,0-10-428,0-1 0,2-1-37,4-5 1,3-4-137,9-2 0,7-11-1304,3-6 506,13-4-325,3-2 0,8-2-792,0-4 0,2-10 542,3-7 0,-1-5-555,7 5 0,-13-1-378,2 7 0,-19 2 1941,-4 3 0,-1-3 0,-1 5 0</inkml:trace>
  <inkml:trace contextRef="#ctx0" brushRef="#br0" timeOffset="3570">5396 1315 11961,'-8'17'1679,"-4"1"-2446,-11-1 1,4 0 57,-4 1 709,4-1 0,1 8 0,1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5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1 900 7850,'5'-12'-1673,"1"1"1673,0-1 283,2-5 774,-6 0-204,13 7 0,-11 2-354,7 8 0,-5 2 201,6 4 1,-7 11-247,7 12 0,-8 6-62,2 5 1,-5-2-135,-1 9 0,0-3-268,0 2 1,0-4-248,0-7 1,0-3-252,0-3 0,0-4 62,0-8 0,0-5-1618,0 0 1214,0-9 1,-5 3 308,-1-12 0,0-3-58,6-9 599,0-6 0,0-3 0,0-8 0</inkml:trace>
  <inkml:trace contextRef="#ctx0" brushRef="#br0" timeOffset="545">744 139 7850,'10'-25'277,"5"8"148,-3-1 1,-3 1-22,3 5 1,-1 3-134,7-3 0,-1 8-60,0-1 1,3-3 12,3 2 1,-4 1 27,4 5 0,-2 0-79,2 0 1,-4 0 13,4 0 1,-3 1-202,-3 5 0,0-2 69,0 8 0,1-7-212,-1 7 125,-7-1 0,3 7 28,-7-1 1,0-6 41,-6 1 0,0 0 270,0 5-265,0 0 1,0 0 19,0 1 1,0-1-99,0 0 1,0-5 66,0-1 1,0 1-49,0 5 1,0 0 71,0 1 1,0-7-137,0 1 0,0-1 50,0 7 0,0 1 26,0 4 0,0-4 54,0 4 1,5-4 12,1-1 0,0 5-57,-6 0 1,6 8 5,-1-3 1,7 5 42,-6 2 0,5-1-25,-5 1 1,6 1 85,-7 5 0,3-3-79,-2 8 0,-2 0 183,7 6 0,-7 0 20,2 0 1,1 0 139,-1 0 0,0 0-64,-6-1 1,0 1-103,0 0 0,0-8-140,0-3 1,0-7 92,0-5 1,0 2-184,0-8 1,0 0 198,0-6-380,-8 1-142,6-1 132,-5-7 1,5-9-82,-4-6 0,2-9 99,-7 3 1,-1-10-179,-5-2 0,-1-6 70,1 6 1,-2-10-896,-4-2 0,-4 1 496,-8-7 0,-5-1-358,0 2 1,-6-6 1053,5 5 0,-7-7 0,4 4 0</inkml:trace>
  <inkml:trace contextRef="#ctx0" brushRef="#br0" timeOffset="1766">606 381 7926,'0'-10'-401,"0"-5"506,8 13 772,-6-13-597,13 13 0,-11-6 521,7 8 390,-7 0-404,12 0 107,-15 0-214,15 0-506,-14 0 3,5 0 0,-7 2-112,0 4 0,-2 3 11,-3 9 1,-3-1 96,-3 0 1,-5 6-304,5 0 1,-3 0 67,3-5 1,1-3-286,4-3 178,4 3-487,-5-5 189,7-1-5,0-1 122,7-8 0,3 0 76,7 0 0,1 0-293,-1 0 334,0-8 0,0 1 239,1-5 0,-1 2-82,0 5 1,-5 3 376,-1-4 1,-5 4 37,6 2 20,-9 0 57,5 0 1,-8 8-150,0 3 1,-8 5-14,-3 1 0,-4 2-66,-3 4 0,1-2-194,0 8 1,-1-8 102,1 2 0,-2 2-181,-4-2 1,2 2 73,-8-2 0,8-5 45,-2-1 1,-2 0-31,2-5 1,0 1 25,5-1 0,1 1-169,0-7 0,-1 0 45,1-6 1,6 0-438,-1 0 156,8 0-362,-11 0 124,13 0-62,-6-8 53,8 6 393,8-13 0,0 11 258,3-8 0,5 9-78,-5-3 0,-1 2 290,1-2 0,1 4-151,5-4 0,-5 5 76,-1 1 1,1-6 0,5 0 1,0 0 109,0 6 0,3 0-24,3 0 1,-4 0-97,4 0 0,2-5-45,-2-1 1,6 0-13,-6 6 0,6-2-123,-6-4 0,0 4 105,-6-3 0,0 3-129,1 2 63,-1 0-139,-7 0 1,-3 2-17,-7 3 1,0-1 138,0 8 0,-2-1-33,-3 7 1,-5-1 12,-7 0 0,-6 0 25,0 1 0,0-1 3,5 0 1,1 1 6,0-1 1,-1 0 40,1 0 0,6-5 6,-1 0 1,8-7-363,-2 7 206,5-8-191,1 11 144,7-13 16,3 6 1,7-8 13,0 0-110,1 0 83,-1 0 208,0 0 202,-7 0-84,-2 0 228,-8 0-110,0 0-120,0 7 1,-6 3-49,0 7-42,-7 1 1,9-3 62,-8-4-87,8 5-312,-3-7 173,7 9 0,5-7 153,1 1-71,8-8 1,-12 5 537,3-3-195,-3-4 822,-2 13 1,-2-7-190,-3 4 0,-5 3 18,-7-4 1,-1 5-350,1 1 1,0-5-239,0-1 0,7-5-1218,4 5 701,4-7 0,4 10-222,4-9 0,5 1-235,13-6 0,2-2-664,9-3 0,0 1 157,-1-8 0,1 1-540,-1-7 0,1 1-1362,0 0 2960,-9-1 0,-1 1 0,-7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191 432 7907,'-18'-17'0,"1"0"0,0-1 0</inkml:trace>
  <inkml:trace contextRef="#ctx0" brushRef="#br0" timeOffset="328">243 35 7907,'7'-10'-1902,"-5"2"2056,14 8 512,-15 0 588,7 0-61,-8-7-361,8 5-443,-6-6 0,5 10-105,-7 4 0,0 5 226,0 12-108,0-3-120,0 12 0,-1-3 213,-5 11 0,0-1-166,-11 7 1,3 0-40,-9 6 1,4 0-368,2 0 0,-6 0 109,0-1 1,-6-1-428,6-4 0,0-3 288,5-9 0,7-1-372,-1-4 1,7-4-735,-7-8-756,8-7 1397,-4-3 1,10-14 21,4-5 0,-2-3-14,8-3 1,-1-6 221,6-5 1,3-4 341,3-2 0,-12 1 0,20-1 0,-12 1 0</inkml:trace>
  <inkml:trace contextRef="#ctx0" brushRef="#br0" timeOffset="520">433 311 7907,'17'-9'120,"0"-7"1,-5 14 654,-1-3-612,1 3 0,0 2 320,-1 0 0,2 7 52,11 5 1,-5 3 400,4 3-574,-4 7 20,6-6 1,-6 6-21,4-8 1,-3 0-746,-3 1 233,0-1 175,0-7 0,1 5-475,-1-4 476,0-3 0,-1 2-2046,-5-5 241,-3-3-291,-8 6 1321,0-8 749,-8 0 0,-1 8 0,-9 1 0</inkml:trace>
  <inkml:trace contextRef="#ctx0" brushRef="#br0" timeOffset="751">381 692 9310,'17'0'3717,"1"0"-3260,-1 0 0,0 0-182,0 0 1,-1-2-784,-5-4 0,5 4-880,-5-4-1142,-3 4 1043,7 2 1487,-13 0 0,-10 16 0,-11 3 0</inkml:trace>
  <inkml:trace contextRef="#ctx0" brushRef="#br0" timeOffset="1218">260 1072 7941,'9'0'-1078,"7"0"1252,-5 0 0,-1-6 625,2 1 1,1-9 144,10 3-497,-4-5-145,6 7-229,-7-7 0,3 12-205,-4-7 0,4 7-203,-9-2 238,-5 4 47,1 2-259,-8 0 1,-2 2 137,-4 4 0,-9 4-108,-8 7 0,-2 6 141,2 0 1,2 2 350,-8-2-300,8-4 114,-4 6 0,9-2 341,5 0-237,-5 1 868,15 1-484,-7-6-238,0 6 1,6-8 342,-3 0 1,5 1 204,5-1-576,-3 0-137,14 0-312,-7-7 27,8-2 1,1-8 131,-1 0 1,-5-8-518,-1-3 1,-1-5 196,1-1 1,5 0 77,-5-1 1,5 3-149,1 3 739,0-3 0,0 13 88,1-4 0,-7 4 1060,1 2-858,-8 0 0,5 8-217,-3 4 1,-4-3 221,4 3 1,-4-6 230,-2 5-448,0 1 0,0-1 43,0 1-822,0-9-149,0 5-43,0-8 0,7-2 164,5-4 1,3 3-355,2-9 0,3-1-1059,3-10 0,-2 3 1834,8-3 0,0-4 0,5 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3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9246,'12'7'759,"-1"5"0,1 3-543,5 3 1,-2 7 186,-3 3 0,3 5-88,-3 2 0,-5 5-54,-1 0 1,-4 7-143,-2-7 1,0 8-214,0-2 1,0-2 18,0 2 0,0-7 120,0 1 1,0-9-258,0-2 0,-2-8-34,-4 2-6,4-4 276,-5-2 500,7-7-285,0-2-127,0-31 0,0 7-28,0-18 1,0 1 13,0-7 0,6-5-213,-1-6 1,9 4 84,-3 1 0,5 2-162,1-2 0,6-2 46,0 8 0,0-6 23,-6 5 1,8 7 117,4 5 1,-2 2 16,2-2 1,-2 4 87,2 8 1,-2-1-79,-4 1 0,-4 8-384,4 3 0,-4 4-76,-2 2-364,1 0 0,-3 2 24,-3 4 1,1 3-195,-7 8 1,0 3 971,-6 3 0,-8 4 0,-2 7 0</inkml:trace>
  <inkml:trace contextRef="#ctx0" brushRef="#br0" timeOffset="236">536 520 9215,'-9'0'3045,"1"0"-1553,8 0-487,0 0-586,0 7 0,6 5 20,-1 11 1,1-2-154,-6 8 0,0-2-244,0 2 1,0-2 96,0-4 0,0-4-1276,0 4 715,0 4 0,2-8-216,4 4 0,-4-10-232,4-1 0,-3-8-1765,3 2 2635,-4-4 0,13-2 0,-5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8:51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243 191 7892,'0'-11'-72,"0"-1"524,0 8 0,2-9-84,4 7 0,-3-2 232,9 3 1,-6 1-173,5-8 0,1 8 184,5-1 1,-5 3-141,-1 2 1,1 0 53,5 0 1,-6 0-123,1 0 1,-6 5-190,5 1 1,-1 8 130,1-3 1,-1 3-118,-4-3 0,-4 4-192,3-3 185,-3 3-805,6 3-346,-6-1-772,6-7 218,-8 5 589,0-13-1051,7 6 1391,-5-16 0,8-2-208,-4-7 1,-4-2 266,3-4 1,3 3 494,-2-3 0,7-3 0,-3-1 0</inkml:trace>
  <inkml:trace contextRef="#ctx0" brushRef="#br0" timeOffset="698">658 1 7892,'9'2'1293,"-3"4"-279,-4-5-130,6 7-477,-6 0 0,5-4 121,-7 7 0,0-5-133,0 5 0,-5 1-299,-1 5 1,-6 1 132,7-1 1,-9 0-386,3 0 0,-5 8 199,-1 4 1,-6 4-499,0 2 1,-6-3 136,6-3 1,0 2-33,6-8 1,1 0 78,5-6 1,-3 0-205,9 1 63,-9-9 95,12 7 388,-6-14 0,10 5-63,4-7 1,4 0 235,7 0 1,2-2-82,4-3 1,-2-3-6,8-4 1,-6-1-77,6 7 1,-6-5-38,6 5 1,-8-6-245,2 7 207,-4-1-566,-9-2 161,-2 6-36,-31 10 1,7 5 105,-18 16 1,1-6 85,-7 6 1,3 0 203,-3 6 1,-2 5-148,1 0 1,-5 1 276,6-7 0,-6 3-65,5 3 0,1-9 258,5 3 0,8-11 13,4 0 246,4-3-61,10-3-168,1-7 0,18-3 35,7-7 1,8-6-71,9 1 1,3-9-310,3 3 0,-1-5 122,7-1 1,-6 6-184,6-1 0,-2 0 66,3-5 0,-5 0-148,-8 0 1,-5 5-109,0 1 1,-8 5-742,2-6 329,-4 1 128,-1-7 201,-9 1 185,-1 0 0,-14 5 17,1 1-203,-9 7 384,4-4 99,-7 8 0,0 0 147,0 0 0,1 8 325,5 3 0,-5 3-263,5-3 1,-7 5 284,-5-5 0,2 7-205,-8 5 1,6-2 21,-5 8 0,-1-1-122,-6 7 1,-1-4-101,-5 3 1,5-1-42,-5 13 1,5-7-69,1 1 0,3 2-513,3-1 0,0-1 304,12-5 0,-2-7-849,13 1 1,-6-8 35,7 2 242,-1-3 1,8-5 23,3-4 0,5-3 103,7-8 1,1-6 185,-1 1 0,6-15 367,0 3 0,2-4 0,-2 4 0,-4-8 0,6-2 0</inkml:trace>
  <inkml:trace contextRef="#ctx0" brushRef="#br0" timeOffset="1068">329 1229 7892,'16'-12'0,"-5"1"0,5 7 550,-5-2 144,-3 4 356,7 2-274,-13 0 1,6 8-297,-8 3 0,0-1 65,0 1 1,0 3-171,0 9 1,0-4-280,0 4 0,0-4 89,0-1 0,-6-1-481,0 0-93,0 1-486,6-1-630,0-8 694,0-1 259,0-8 0,2-8 176,4-3 1,4-6-92,7-6 1,6-2 115,0-4 1,8 4-33,-2 8 1,-2-1 149,1 1 0,1 2 55,6 3 1,-8-1 556,-4 7-433,-4 0 242,-2 6 0,-7 8-144,-4 3 0,-6 5 622,-6 1 1,-6 0-157,-11 1 1,4 1 19,-4 4 1,2-10-81,-2 5 0,4-5 435,-4 4-332,3 1 1,5-7 255,4 1-689,3-9 1,8 7 58,0-4 1,8-4-222,3 4 0,6-5 86,6-1 1,2 0-777,4 0 1,4-1-135,-4-5 0,-2-2-1560,1-3 2426,1-5 0,-2-1 0,-2-10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18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1211 7714,'10'-8'-476,"5"6"1,-13-13 0,6 5 0</inkml:trace>
  <inkml:trace contextRef="#ctx0" brushRef="#br0" timeOffset="879">174 1176 6384,'0'-9'166,"0"1"0,0 6 406,0-4-393,0 4 1,0-7 604,0 3-596,0 4 1,-2-6 51,-4 8-263,4 0 138,-5 0 0,5 0-44,-4 0 137,4 0 10,-6 0-55,8 0 520,0 0-419,-7 0 18,5 0 48,-6 0 1,6 0-24,-4 0-42,4 0 0,-7 0 69,3 0-48,4 0-218,-6 0 0,6 0 307,-3 0-515,3 0 81,-6 0-162,8 0-39,0 0 232,-8 0 30,7 0 109,-7 0-107,8 0 816,0 0-763,0 8-403,0-6 231,0 6-196,0-8 397,0 0 4,0 7 111,0-5-131,0 6 149,0-8-75,0 0-12,0 8 6,0-6-32,-8 13 0,0-5-19,-3 7 101,3 0 1,2 0-70,1 1 0,-1-1-38,6 0 0,0 1-38,0-1 1,2-2-92,4-3 0,-3 1 68,9-7 1,0 6-120,5-7 0,0 1 33,0-6 0,1 0 65,-1 0 0,2-6-216,4 1 0,-4-9 55,5 3 1,-5-5-132,-2-1 0,-5-6 75,-1 0 0,-7 0 119,2 5 0,-4 1-69,-2 0 284,0-8-67,0 6 31,-8-6 1,-2 7-86,-7 1 1,0 8 147,-1 3 0,1 4-126,0 2 1,0 0-797,-1 0 1,7 8-87,-1 3 0,8-1-393,-1 1 0,3-5 1258,2 5 0,15-7 0,4 4 0</inkml:trace>
  <inkml:trace contextRef="#ctx0" brushRef="#br0" timeOffset="1344">1108 87 8277,'5'-12'-437,"1"1"0,2 1 263,-2-1 1,-4 1 220,3 4 140,5 4 0,-6-11 734,7 7-642,-7 0 1,6 6 496,-4 0 442,-5 0-740,15 0 0,-7 0 44,9 0 1,-1 0-190,0 0 1,1 0-306,-1 0 0,2 0-88,4 0 1,-4 0-160,4 0 1,-3 0 141,-3 0 0,0 2-80,1 4 0,-3-2-168,-4 7 1,-3-5 111,-8 6 0,0-1 319,0 7 1,0 5-102,0 0 1,-8 7 343,-3-1 0,-12 4-75,-6 1 1,2 3 63,-2 3 1,0 5-6,-5 6 0,-1 1-37,1 0 1,-3 6-520,-3-1 0,3 7 157,-3-6 0,4-1-606,1-5 0,8-2 329,4-4 0,4 2-553,1-8 1,3-5-516,4-6 54,-5-8 828,14 4 1,-7-15-276,3-5 804,4-10 0,-6-5 0,8-7 0</inkml:trace>
  <inkml:trace contextRef="#ctx0" brushRef="#br0" timeOffset="1768">1004 571 8279,'0'-10'3003,"0"-5"-2184,8 13-197,-6-6 1,13 8-182,-4 0 0,-1 8-196,2 4 1,-1 3-29,6 2 1,1 1-122,-1-1 1,0 0-22,1 1 0,-1-1-244,0 0 1,0 0-814,1 1 0,5-7 484,0 1 1,0-6-580,-6 5 1,2-7 403,4 2 1,-3-4 54,3-2 1,-4-6 83,-2 0 0,1-7 534,-1 1 0,0-3 0,0-3 0,1 3 0,-1 3 0,-5-3-250,-1 4 0,1 3 250,5 2 0,-6 2 720,1-1 0,-1 3-354,7-4 1,-7 4 957,1 2 98,-1 0 151,7 0-632,-1 0-655,-7 0 0,-3 2-264,-7 4 1,0-3 124,0 9 0,0-6-864,0 5 1,-2-5 425,-3 6 1,1-7-542,-8 7 1,1-1-50,-7 7 881,1 7 0,-8-6 0,-2 6 0</inkml:trace>
  <inkml:trace contextRef="#ctx0" brushRef="#br0" timeOffset="2210">1177 1176 8279,'-12'0'0,"1"0"0,5-2 1195,-5-3-47,7 3-166,-12-6-673,14 16 1,-11 1-81,7 9 1,0-1-246,6 0 1,-2 0 139,-3 1 0,3-1-75,-4 0 0,4-5 144,2-1-948,-8 1 68,6 5-114,-5 1 197,7-9-85,0-1 472,0-8 1,7-8 59,5-3 0,3-5 73,3-1 1,-1 0-70,0-1 0,2 1 222,5 0 1,-5 5 15,4 1 1,-4 7 141,-2-2 1,1 4-164,-1 2 0,-6 0 239,1 0 168,-8 0-292,3 8 0,-12 1 45,-1 9 1,-7-1-128,1 0 0,-3 1 289,-3-1 1,7 0 363,-1 1 35,8-9-631,-3 7 0,9-15-188,3 5 0,7-12-17,11-5 1,6-6 93,11-6 0,2-2-942,5-4 1,3-4 432,-4 4 1,-4-3-1613,-2-3 2078,4 0 0,1 1 0,7-1 0</inkml:trace>
  <inkml:trace contextRef="#ctx0" brushRef="#br0" timeOffset="2953">2197 519 8279,'17'-17'0,"-1"5"1487,-5 1-409,-3 7-125,0-11-300,-6 13-421,5 2 1,-7 15-107,0 8 1,0 0-208,0-6 0,-2 7 103,-3-1 0,3 0-205,-4-6 0,4 0-347,2 1 296,0-1-841,0 0 390,0-7 317,0-3 0,8-9 97,3-3 0,-1 3 118,1-4 1,1-2 16,5 3 0,0-1 115,1 6 142,-9 0 1,5 7-45,-8 5 1,-1 3 324,-5 3 0,-5-1-111,-1 0 0,-8 6 49,3 0 1,-5 6-260,-1-6 0,-2 0-37,-4-5 1,4-1 17,-4 0 1,3 0-126,3 1 0,-2-3-501,-4-3 343,4 3 1,-6-11-149,7 7 182,9-7-214,1 4 392,8-8 0,0 2 155,0 4 1,0-3-135,0 9 1,0-6 162,0 5 0,0-5 339,0 6 1,0-7-206,0 7 1,0-6 406,0 5 0,-6-5-270,1 5 0,-3-7 5,2 2-310,4-4-407,-5-2 0,8 0 162,5 0 1,0-2-102,11-4 1,-1-1-612,12-5 0,-4-1 387,4 7 1,-1-2-153,2 2 0,2 5 269,-8-5 1,-2 6 401,-9 6 1,3-5 310,-4 5 990,-3 4-661,7-1-144,-13 9 0,6-7 881,-8 1-933,0-8 0,2 3-790,4-7 1,-2 0-197,7 0 1,1-2-534,5-3 1,-6 1 503,1-8 1,0 1-259,5-7 0,0 1-1031,0 0 1219,1 0 1,-7 7 811,1 4-278,-8 4 1,9 4 803,-7 4 1,0 4-70,-6 7 0,2 0 408,3 0 1,-3-5-560,4-1 1,2-5 21,-3 6 1,9-8-403,-3 1 0,5-3-376,1-2 1,2-2-977,4-3 0,-2-11 671,8-7 1,-8-6-883,2 6 0,-3-7-110,-3 1 1486,0-4 0,1-9 0,-1-2 0</inkml:trace>
  <inkml:trace contextRef="#ctx0" brushRef="#br0" timeOffset="3319">2975 364 8279,'8'-10'154,"-6"-5"509,6 5-21,-1-7 0,-3 5-425,8 1 0,-7 7 53,7-2 1,-6-2-377,5 3 146,-7-1 0,6 6-297,-5 0 215,-3 0 36,6 0 103,-8 0-53,0 7 45,0-5 0,0 8 174,0-4-99,0-4 16,0 13 267,0-5-290,0 7 0,6 0-50,0 1 1,5-1-34,-5 0 1,2 0-8,-3 1 1,-3 5 70,4 0 1,2 8 17,-2-3 0,-1 5-11,-5 2 0,6 5-37,0 0 0,0 8 211,-6-2 1,0 6-74,0 6 1,-2 9 36,-4 8 0,2 10-368,-7 1 0,1 3 103,-2 9 0,-3-2-400,3 2 0,8-48 0,-1 0-464,-7 42 0,7-2-596,-7-9 0,8-4 598,-2-8 0,-1-8-1175,1-3 2019,-7-4 0,11-10 0,-4-4 0,4-3 0,2-3 0</inkml:trace>
  <inkml:trace contextRef="#ctx0" brushRef="#br0" timeOffset="4204">3805 1661 8556,'-9'-8'393,"1"6"0,8-8 1623,0 5-23,0 3-654,-8-6-667,7 8 0,-7 2-119,8 4 0,0-3-570,0 9 1,-2 1 94,-4 10 0,4-1-2677,-4 6 2599,-3 1 0,-8 14 0,-10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2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12663,'0'17'-2477,"0"1"1463,0-1 0,-2 0 335,-4 0 1,-4-1 678,-7-5 0,-8 5 0,-2-7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2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1436 208 8132,'0'-11'428,"0"-1"158,0 0 1,0-5-198,0 0 0,2 5 96,4 1-7,-4 7-209,5-11 0,-7 11-91,0-8 271,0 8-494,0-3 92,0 7-155,-7 0 0,-3 0 24,-7 0 0,5 0-55,1 0 1,-1 5 198,-5 1 1,0 8-5,-1-3 0,-1 1-83,-4 5 1,4-3 67,-4 9 0,-2 3 10,2 3 0,-6 6-7,6 5 0,-2-1 97,2 7 1,9 4 19,-3 2 1,6 9 164,-1-9 1,4 2-177,8-8 1,8 2-31,4-8 0,3-1-121,2-10 1,6 1 144,0-7 1,8-2-485,-2-9 0,4 1-21,1-7 1,1 0-188,-1-6 0,1-2 75,0-4 0,-1-3-140,1-9 0,-3-1 51,-3-4 0,2 4 143,-8-4 1,0-2 292,-6 2 1,-1-6-130,-5 6 0,-1 0 242,-4 6 0,-4 5 290,3 1 359,-3 7-366,-2-4 1,0 16 191,0 3 0,-6 5 92,1 1 1,-1 6-195,6 0 1,0 6-117,0-6 1,0 2-4,0-2 1,6-4-352,-1 4 0,9-4 89,-3-1 1,-1-1-620,2 0 1,-3 1 45,3-1 1,1 0-1027,-7 0 829,0 1 0,-6-1 791,0 0 0,0-7 0,0-2 0</inkml:trace>
  <inkml:trace contextRef="#ctx0" brushRef="#br0" timeOffset="177">1488 727 8132,'0'-10'3016,"0"1"-2576,0 3 1,2 4-201,4-4 0,-1 4-205,13 2 1,5-5 166,17-1 0,6-6-1860,12 6 1658,3-7 0,16 3 0,2-7 0</inkml:trace>
  <inkml:trace contextRef="#ctx0" brushRef="#br0" timeOffset="6635">1 467 8107,'2'-11'-423,"3"-1"0,-3 7 460,4-7 1,2 6 248,-2-5 0,5 5-300,-5-5 1,2 5 91,-3-6 1,-3 6 183,4-5-106,-4 7 277,-2-4-254,0 8-77,0 0 0,0 8-40,0 4 30,-8 3-17,6 10 1,-11-4 95,7 8 0,0 0-65,6 5 1,-2 3 52,-3 3 1,3-3-61,-4 3 0,4-3 147,2-3 0,0-1-71,0-4 60,0 3-126,0-5 1,6 2-266,0 0 0,1-8 97,-1 2 0,-2 2-86,7-2 1,-5 0 47,6-6 0,-7-5-427,7-1 1,-6-7-105,5 2 210,-7-4 0,10-4-16,-9-4 1,1-3-20,-6-9 0,0-1 453,0-4 0,0-11 0,0-11 0</inkml:trace>
  <inkml:trace contextRef="#ctx0" brushRef="#br0" timeOffset="7188">260 191 8107,'0'-18'590,"0"7"-436,0-1 1,0 7-190,0-7 0,2 6 283,4-5 0,3 5-120,9-5 1,5-1 126,0-5 0,2 5-107,-2 1 0,-2 1-173,8-1 0,-2 1 139,2 4 1,1 4-279,-7-4 1,0 5-184,-5 1 145,7 0 1,-6 1 33,4 5 0,-6-2 110,-5 8 1,1-7-54,-7 7 0,2-6 25,-3 5 0,-1-5 151,8 5 0,-8-5-121,1 6 0,3-6 145,-2 5-132,0-7 4,1 11 27,-5-13-27,14 14-1,-14-14 17,5 13 1,-5-11 72,4 7-69,-4-7 0,6 11 278,-8-3-255,0 3 195,0 3-183,0-1 0,1 0-9,5 1 0,-4-1 19,4 0 1,-4 0-28,-2 1 1,0 7 29,0 4 0,0-3 57,0 3 1,0 6-59,0 5 1,0 2 59,0-1 1,0-3-61,0 8 1,0-5 4,0 5 1,6-6 124,-1 6 1,3-7-108,-2 1 0,-2-3 211,7-3 0,-5-5-63,5 0 0,-7-6-190,2 6 1,2-8 28,-2 2 0,-1-4-297,-5-2 281,0 1-319,0-1 6,0-7-490,0-3 57,0-7 0,-7-7 7,-5-5 717,-3-3 0,-10-10 0,-2-2 0</inkml:trace>
  <inkml:trace contextRef="#ctx0" brushRef="#br0" timeOffset="7686">468 675 7971,'-18'10'-842,"9"-3"1393,-7-7-161,14 0-106,2 0 1,10-7-70,7-5 0,6-3-294,1-3-25,-1 9 161,2-7 0,-6 7-346,4-8 1,-10 5-179,-1 0 88,-1 1-134,-1-6 269,-2-1 1,-8 7 193,0-1-54,0 8-12,0-3 1,-2 7 192,-4 0 1,4-2-33,-4-4-45,-3 4 65,7-6 83,-6 8 1,6 0 270,-4 0-95,4 0-68,-5 0 1,5 2-51,-4 4 1,2 4 74,-7 7 0,5 0-33,-6 1 0,7 7-47,-7 3 1,2 5-69,-1 2 0,-4-1-38,3 1 1,4 5-191,3 1 1,1-3 92,-2-9 1,4 2-325,-4-8 0,4 0 151,2-6 0,0 0-676,0 1 332,0-9 27,8-1 120,2-8 113,-1 0 0,7-2 259,-5-4 0,5 2 0,1-7 0,0-1 0,0-5 0</inkml:trace>
  <inkml:trace contextRef="#ctx0" brushRef="#br0" timeOffset="7813">641 934 8107,'11'0'667,"1"0"0,-7-2-218,7-3 1,-6 3-217,5-4 1,-5 4 32,6 2 1,-7 0-601,7 0 0,-6 0 236,5 0-614,-7 0-201,11 0-591,-13 0 1504,6 8 0,-16-6 0,-1 5 0</inkml:trace>
  <inkml:trace contextRef="#ctx0" brushRef="#br0" timeOffset="8005">468 1263 9440,'-10'0'940,"4"0"-861,12 0 0,-2 0 394,7 0 1,-5 0-41,6 0 1,-1 0-53,7 0 1,5 0-1071,0 0 1,7 0 538,-1 0 1,-2-2-2232,2-4 2381,0 4 0,5-13 0,1 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2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191 312 8222,'0'-17'-32,"7"7"511,-5-5 828,6 13-636,-8-14-470,8 15 0,-6-5-3,3 12-45,-3 3 0,0 10 40,4 4 1,-4 4 8,4 8 1,-4-1-80,-2 1 1,0 5 77,0 1 1,0-7-275,0-5 0,2-2 67,3 2 1,-3-2-315,4-4 0,-4-4-123,-2 4-136,0-11 147,0 3 163,0-13 0,0-2-5,0-12 1,6-5 124,-1-6 0,7-4 159,-6-7 0,7-1-146,-1 0 0,1 1 118,-1-1 1,3 6-46,-3 1 28,3 6 44,2-3 259,1 16-30,-9 1-129,-1 8 299,-8 0-304,0 8 1,0 1 78,0 9 0,0-1-128,0 0 1,0 1-9,0-1 1,0 2-42,0 4 0,0-4-153,0 4 0,-2-1-175,-4 1 0,4-4 134,-4 4 0,3-10-87,-3-1 1,4-6 111,-4 5 1,2-7 111,-1 2 3,3-4 295,-6-2 0,10-2-145,4-4 0,-3 4 324,9-4 177,0-3-271,5 7-65,0-6-3,-7 8-297,-3 0 0,-7 8 17,0 3 0,-2 5 32,-3 1 0,-5 2-4,-7 4 0,0-2-119,-1 8 1,1-8 36,0 2 0,-1 2 83,1-2 0,0 6 86,-1-6 0,3 0-91,4-5 0,-5-1 153,5 0 0,1 1-79,-1-1 0,5 0 142,-6 0 0,8-5-174,-1 0 78,-5-1-94,8 6 41,-6-7 0,8 0 1,0-5 0,2-3-17,4 4 1,6-12-84,11-5 1,-2-7-1,8-5 1,-2 4-15,1-4 1,3 4 145,-8 2 0,0 1 12,-5 5 0,-1 3-193,0 8 0,-5 2 108,-1 4 1,-5 3 146,5 9 1,-7 5-95,2 0 0,-4 7 314,-2-1 1,0-2-19,0 2 0,0-8-27,0 2 1,0-4-183,0-1 1,2-7 11,4 1 0,-2-8-210,7 1 147,-7 5 0,11-8-88,-3 4 1,-3-6 76,3-6 0,-1 2-236,7-7 1,-7 1-78,1-2 0,-8 3-84,1 3 1,3 2 28,-2-7 0,0 5-462,-6-6 99,0 9 406,0-13 0,0 12-196,0-7 0,-8 7 47,-4-2 1,-3 4 187,-2 2 0,-6 0 45,0 0 1,-8 2 182,2 4 1,-6-2-2,-5 7 1,4 1 217,-5 5 1,3 0 140,-3 1 0,5 5-188,-4 0 1,5 0-20,6-6 0,-2 0-89,8 1 0,0-7 169,6 1 0,6-6 192,-1 5-284,8-7 0,-4 6 16,8-5 1,8-3-26,4 4 1,13 4 174,9 1 1,9-1-45,8 1 1,3-5 389,4 6 1,-2-7-219,7 7 1,0-8-311,7 1 0,-7-3-251,0-2 1,1 0-336,5 0 0,0 0-252,0 0 0,-7-5-753,-5-1 1,1-6 27,-6 7 0,4-7 580,-10 6 1,-4-7-1559,-2 1 2363,-3-3 0,-2-2 0,-1-1 0</inkml:trace>
  <inkml:trace contextRef="#ctx0" brushRef="#br0" timeOffset="954">1730 450 8646,'17'0'1263,"-5"6"-849,-1 0 0,1 2 67,5-3 0,2-3-112,4 4 0,4-4-108,8-2 0,-1 0-840,1 0 0,-1-2 337,1-4 1,-8 2-752,-4-7 0,-4 7-180,-1-2 170,-9-3 605,-1-1 1,-8-7 186,0-1 1,-8 7 237,-3-1 0,-5 9-121,-1-3 0,0 4 409,-1 2 1,1 0-156,0 0 250,7 0 1,-3 2-159,7 4 1,0 3-28,6 8 0,-6 7-101,1-1 1,-1 7-28,6-1 1,0 2 156,0-2 0,6 3-79,-1-3 1,1 4-60,-6 1 0,6 1-10,0 0 1,1-3-157,-1-3 1,-4 2 23,4-8 0,2 0-212,-3-6 295,1 1-79,2-1-82,1-8 0,3-3 92,-1-12 0,-5 3 14,6-9-13,-8 1 1,5-7 286,-3 1-111,-4 7-66,6 3-13,-8 7 0,5 2 93,1 3 0,2 5 196,-2 7 0,-5 6-80,5 0 0,2 8-164,-2-2 1,-1-2 24,-5 2 1,6-2-292,0 1 0,5 3-23,-5-8 0,6 2-261,-6-2 117,7-4 1,-11 6-1083,4-7 254,-4-9 279,-2-1 912,0-8-147,-8-8 1,0-1 1555,-3-9-520,-5 1-43,14 0-78,-5 0-257,7 7 1,2 2 159,3 8-225,5 0-644,7-7 241,1 5-1511,-1-6 358,-8 8 503,-1 0 1,-10 0 66,-4 0 0,-3 0-228,-8 0 1,-3 2 471,-3 4 0,-4-4-18,-7 3 1,-1 3 329,1-2 0,-1 0-141,0-6 1,1 5 559,-1 1 0,3 2-128,3-2 0,-2-3 19,8 9 1,-6-3-87,6 3 1,2 3 545,9-3-254,-3-4-161,13 7-398,-5-5 1,7 7 247,0 0-157,0 0 0,1 7 15,5-1 0,-2 0 118,8-6 1,-1 0 15,6 1 1,1-1 219,-1 0 0,6 0 178,0 1 0,10-3-222,1-3 1,9 1-95,8-7 1,1 0-90,0-6 1,0 0-250,0 0 0,6-2-414,-1-4 0,-1 2-552,-10-8 0,2 1 2,-7-6 0,-1 3-880,-6-3 1,1 7 1825,0-13 0,-1 0 0,1-11 0</inkml:trace>
  <inkml:trace contextRef="#ctx0" brushRef="#br0" timeOffset="1753">3096 433 8052,'8'-25'0,"1"6"857,9-4 1,1 4-412,4 1 0,2 3 148,4 3 0,9-3-167,-3 3 1,-3-1-63,-3 2 0,-2-3-104,2 8 0,2 1-229,-8 5 0,0 0-187,-6 0 1,0 0-234,1 0 1,-7 7 178,1 5 0,-9 11-97,3 6 0,-4 5 92,-2 7 0,-6-3 69,1 8 0,-7 0 86,6 6 0,-5 6-78,5-1 0,0-3 288,6-2 0,0-10-49,0 10 0,0-10-71,0 5 0,0-9-248,0 2 1,0-3 73,0-3 1,0-5-96,0 0 0,0-14-24,0 3-174,0-12 218,0 1 0,2-11 219,4-7 0,-2-3-193,7-14 1,1-3-94,5-10 1,0 3 187,1-8 1,1 8-49,4-3 0,-4 7 205,4 5 0,-2 4-61,2 7 1,-9 9 173,3 3 1,-3 4-85,3 2 1,-6 2 700,1 4 1,-8 3-54,2 9 1,1-1 187,-1 0 1,0 6-574,-6 0 0,-2 2-288,-4-1 0,2 0-255,-7 5 1,-1 2 221,-5-8 1,5 6-788,1-6 0,-1 0 11,-5-6-884,7-7 1200,-5-2 0,13-10 336,-4-4 0,4-6 68,2-11 0,8 4 369,4-4 0,-3-2-20,3 2 0,-3 6 48,3 5 808,3 1-777,-13 1 0,8 2 438,-4 8-448,-4 0 1,5 2-19,-7 4 1,-6 4-912,1 7 0,-11 0 376,-1 1 1,0 1-382,-6 4 1,-4-2 285,-2 8 0,-6-6-1027,-5 6 1,2-8 489,-8 2 1,1-4 63,-1-2 0,2-1 728,4-5 0,5-3 0,0-8 0,3 0 189,9 0 1,-6 0-214,6 0 297,0-8 0,7 4 79,5-7 869,-4 7 1,13-2-434,-4 12 0,4 4-245,2 7 1,0 0-50,0 1 1,8 5 72,3 0 1,10 6 123,2-6 0,10 2-72,2-2 1,7-10-139,10 4 0,7-5-185,5-1 1,-3-1-672,3-4 1,-9-4-241,3 3 1,-4-3-541,-2-2 0,0 0 78,-1 0 0,-4-7 1077,-1-5 0,0-3 0,6-2 0</inkml:trace>
  <inkml:trace contextRef="#ctx0" brushRef="#br0" timeOffset="2420">4549 744 8119,'0'-17'0,"1"2"867,5 3 112,-4-3-480,14 13 0,-7-6-18,8 8 1,1 14 159,-1 3 0,-5 12-33,-1 0 0,-7 9-169,2 2 1,-4 8-827,-2-2 1,2 2 327,3-1 0,-3 3-971,4-4 0,-2-2 327,2 2 0,3-8-107,8 3 0,1-12 810,-1-6 0,0-4 0,1-2 0</inkml:trace>
  <inkml:trace contextRef="#ctx0" brushRef="#br0" timeOffset="2896">5154 87 8085,'8'-17'22,"3"0"1,6 5-122,6 1 1,-1 5 544,6-6 0,1 8-210,6-1 1,-1 3 234,1 2 0,-2 0-116,-5 0 1,5 0-182,-4 0 1,-2 0-137,2 0 1,-2 2-118,1 3 0,3-1-232,-8 8 1,6-6 186,-6 5 0,0 1-152,-6 5 1,-5-2 82,-1-3 1,-5 3-8,6-3 1,-7 3 81,7 2 0,-8 1 141,2-1 1,-4 0-26,-2 1 0,0 1 209,0 4 0,5-2 47,1 8 1,0-6-87,-6 6 0,6-1 87,-1 7 1,3 5-28,-2 1 0,-2 7-26,7-2 1,1 4-19,5 2 1,0 2 185,1 3 0,-1-3-55,0 4 1,0 1 107,1-1 1,-3 1-458,-3-1 1,3-10 45,-3 4 0,-3-6-394,3 0 0,-8-4 226,1-7 1,-3-2 11,-2-4 1,0 1-408,0-7 29,0 0 1,-2-7 108,-3-5 0,-5-1-130,-7-4 1,-8-4-387,-4 3 0,-4-5 929,-1-5 0,-9-13 0,-1-9 0</inkml:trace>
  <inkml:trace contextRef="#ctx0" brushRef="#br0" timeOffset="3913">5171 398 8014,'17'-15'567,"1"4"1,-1-3 11,0 8 1,1-5 256,-1 5-568,0 0-62,0 6 0,-5 0-431,0 0 1,-9 8 15,3 3 0,-4 5-131,-2 1 0,-2 2 149,-4 4 0,3-3-305,-9 3 289,0 4 0,3-8-245,3 4-139,4-12 391,2-3 1,10-8 180,7 0 1,2 0-60,10 0 0,-2 0 129,2 0 0,2 0-15,-8 0 0,0 2 186,-6 4 1,-6-2 49,1 7 1,-8 1-73,2 5 1,-4 0 274,-2 1 0,-8 5-162,-4 0 0,-3 2-195,-2-2 1,-8-2 101,-4 8 1,2-6-324,-2 6 0,6-8-72,-6 2 1,6-4-58,-6-2 0,6-5 56,-5-1 1,6-7 10,-1 2 1,4 2-99,2-3 0,1-1 49,5-10 1,3 3-110,8-9 1,2 1-24,4-7 0,4 3-6,7 3 0,2-3 188,4 3 0,-4 3 104,4-3 1,-3 7 91,-3-7 1,0 8-132,0-2 1,1 4 1104,-1 2-537,0 0 655,1 0-799,-1 0 1,-7 2-161,-5 4 0,-3 4-63,-2 7 0,0-5-95,0-1 0,-6 1-265,1 5 1,-7 6 142,6 0 1,-7 0-86,1-6 1,3 1 1,-3-1 1,7-2 364,-7-3 13,8 3 52,-4-5 1,10-1-138,4-3 1,4-4 112,7-2 1,2 0-233,4 0 0,-2 0 61,8 0 1,-8 0-216,2 0 1,-3 0 79,-3 0 1,0 0-86,1 0 1,-9 2 11,-3 4 0,-4-2 111,-2 7 1,0 1 32,0 5 0,-8-2 119,-3-3 0,-5 7 166,-1-7 1,0 7-73,-1-8 1,1 3 122,0-3-185,0 5 0,7-12-68,4 7-38,4-7 1,10 4-168,3-8 1,7-2 80,5-4 1,-4 4-95,4-4 1,2 4-126,-2 2 1,-6 0-148,-5 0 328,-1 0 1,-1 8-8,-4 4 0,-12 3 328,-5 2 0,-5 6 138,-1 0 0,-6 0 192,0-5 1,0-1-196,5 0 1,1-5 682,0-1 145,7-7-748,3 4 1,16-8-482,8 0 0,14-2 79,9-4 0,10-3-922,2-9 0,-2 1 194,2 0 1,-2 5 699,-10 1 0,9-9 0,-5-6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4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8350,'9'-17'-226,"-3"0"-438,-4 7 787,6-5 0,-6 5 740,3-7 0,3 5 366,-2 1-806,7-1 1,-9 2-110,8 5 0,-7-3 4,7 2-234,-8 1 0,3 14 145,-7 8 1,-11 10-318,-12 14 0,-12 11 105,-17 11 0,-7 6-351,-5 6 0,-3-4 1,33-32-1,-1-1 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5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 8140,'12'-2'290,"-1"-4"0,-5 6 258,6 0 0,1 2-503,10 10 1,-9-6 66,3 5 1,-6-5-318,1 5 0,3-5-101,-3 6 0,-4-7-200,-3 7 1,-3-1-915,-2 7 1420,0-1 0,-7 8 0,-3 2 0</inkml:trace>
  <inkml:trace contextRef="#ctx0" brushRef="#br0" timeOffset="497">17 613 8140,'-9'8'2196,"1"-6"-1714,8 13 629,0-13-521,0 14 0,6-13-24,0 9 0,1-6-402,-1 5 0,-2-7 283,7 2-650,-7 3 161,4 1 121,-8 0-306,8-3 1,-6-5-2,3 4-113,-3-4 22,-2 6-43,0-8 468,0 0-173,8 7-23,-6-5 88,13 6 1,-5-8-225,7 0 0,0 0-32,1 0 1,5-6-59,0 0 1,8-5 60,-3 5 1,5-5-94,2 5 0,-7-6 762,1 6 1,-8 1-267,2 5 0,-3 5 906,-3 1 1,-5 8-540,-1-3 1,-7 5 977,2 1 0,-4 0-705,-2 0 1,0 1-245,0-1 0,0-5-159,0-1-647,0 1 0,2 3-847,3-3 0,7-5 798,11-7 0,-2 0-1626,8 0 0,0-2 783,5-3 1,-5-3 223,0-4 0,-8-3 395,2 3 0,-4-3 75,-1-2 1,-3-1 98,-4 1 309,-3 0 0,-10 7 101,-4 4 0,-5 5 297,-12 1 0,-2 0-190,-4 0 1,-4 7 29,5 5-186,3-5 0,-8 9 0,6-7 0</inkml:trace>
  <inkml:trace contextRef="#ctx0" brushRef="#br0" timeOffset="1212">1487 440 8113,'0'-17'128,"8"0"1,-4-1 170,7 1 0,3 6 381,9-1 1,6 2-272,11-1 1,4-4 51,8 3 0,-2 4-130,-4 3 0,2 3-307,-7 2 1,5 0-33,-6 0 0,-7 2-37,-10 3 1,-4 5 94,-2 7 1,-7 1-111,-4-1 0,-4 6 52,-2 0 1,-10 6 51,-7-6 1,-3 6-222,-8-6 0,1 0 64,-2-6 0,4-2-251,8-3 1,-6 1-95,0-7 1,-1 0-122,7-6 0,0 0 22,0 0 1,1-2-692,5-4 1248,-5-3 0,7-16 0,-9-2 0</inkml:trace>
  <inkml:trace contextRef="#ctx0" brushRef="#br0" timeOffset="1392">1868 164 8306,'0'-10'2056,"0"2"390,0 8-1918,0 8 1,0 7-52,0 8 0,0 0-940,0-5 0,0 7 318,0 4 1,-6-1-1525,0 7 0,-5-4 1669,5 9 0,-15-3 0,2-3 0</inkml:trace>
  <inkml:trace contextRef="#ctx0" brushRef="#br0" timeOffset="1800">1349 509 8137,'-17'-11'-142,"-1"-1"0,1 9-333,0-3 0,-1 4 1126,1 2 1,0 0-249,0 0 1,5 0 418,1 0 1,5 8-340,-6 3 1,8 4 16,-1 3 0,3 7-26,2 4 0,2 3-45,3 3 0,11 1-22,7 5 1,8-5 185,-3 5 1,1-5-409,6-1 0,-3-1 15,15 1 0,-5-6-402,10-1 0,3-8 206,15-3 0,6-7-628,5-10 0,11 0-250,6 0 1,0-8 420,-46 3 1,0-2 0,-3-3-1,0-1 453,3 0 0,0-1 0,-3-1 0,0-1 0,43-7 0,-43 11 0,0-1 0,2-1 0,0 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5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277 399 8301,'10'0'1540,"5"0"-1408,-4 0 0,1 0 3,5 0 1,-3 0 366,9 0 1,9-2-154,3-4 1,11 2 114,0-7 1,10-1-212,2-5 0,5 1-203,-5 5 0,-3-3-6,-8 9 0,-7-1-258,-11 6-1743,3 0 1487,-12 0 0,-3 8-658,-11 3 1,-4-1 408,-2 1 1,-8-5 304,-4 6 0,-9-9 414,-2 3 0,0 4 0,-2-8 0,-2 5 0</inkml:trace>
  <inkml:trace contextRef="#ctx0" brushRef="#br0" timeOffset="259">744 243 8267,'8'-17'-21,"-7"5"151,5 1 0,2 5 654,-2-6 284,-1 9-259,-5-5-253,0 8-285,0 0 1,-7 8-150,-5 3 0,-3 12 56,-2 6 1,-6 6 33,-1 5 1,-6 4-27,1 8 1,-10 2-9,-1 3 0,-6 3-438,6 3 0,-6 3 41,5-9 0,1 7-427,5-7 0,6-1 307,1-10 0,6 2-459,-1-7 1,4-3 208,2-9 0,5-4-634,1-8 742,-1 0 0,-5-7 481,0-4 0,-1-4 279,1-2-279,0-8 0,0-9 0,-1-10 0</inkml:trace>
  <inkml:trace contextRef="#ctx0" brushRef="#br0" timeOffset="464">121 848 8245,'18'-17'0,"-1"0"0,-6 7 717,1 4 1,0 4-204,5 2 1,-6 2-93,1 4 1,-8 6-72,1 11 0,3 2 214,-2 3 1,0 7-584,-6 0 1,0-1 73,0 7 0,0-5-758,0-1 1,0-1 446,0 1 0,5-6-778,1 0 0,6-8 287,-6 2 0,7-6 52,-2-5 0,5-5 694,1-7 0,0 0 0,1 0 0</inkml:trace>
  <inkml:trace contextRef="#ctx0" brushRef="#br0" timeOffset="789">917 814 8222,'8'-16'0,"3"5"0,6 5 395,6 12 1,-3 3 476,3 9 1,2 1-442,-2 4 1,0 2 242,-6 4 1,0 3-582,1-3 0,-7 4 69,1 2 1,-8-1-897,1 1 0,-3-1 413,-2 1 0,0-2-274,0-5 1,-2 3 82,-3-8 0,-5-2-209,-7-9 1,-3-3 14,-3-3 733,4-4-87,-6-2 1,6-6 787,-4-11 1,9 4-530,-3-10 1,6 3 567,-1 3 0,4 0-337,8-1 1,4 3-20,8 4 1,7-5 56,16 5 0,1 1-160,4-1 1,7 1-304,10-2 0,-5-1-366,0 7 0,0-5-1177,-6 5 0,2 0 1538,-2 6 0,4-8 0,-6-1 0</inkml:trace>
  <inkml:trace contextRef="#ctx0" brushRef="#br0" timeOffset="1055">2110 468 8252,'8'-25'378,"3"8"-370,5 7 1,9 10 457,3 0 1,5 0 820,2 0 0,5 0-652,0 0 1,6 0-204,-5 0 1,-1 0-853,-5 0 1,-6 6 129,-1 0-1056,-6 7 0,1-3-708,-12 7 2054,-3 0 0,-8 0 0,0 1 0</inkml:trace>
  <inkml:trace contextRef="#ctx0" brushRef="#br0" timeOffset="1284">2439 381 8252,'-10'0'1929,"0"0"-1580,5 0 0,3 8-66,-4 4 0,-2-1 373,2 6 1,-7-3-203,2 9 0,-5 4 117,-1 2 1,-6 3-322,0 3 1,-8 5-373,2 1 0,-3 5-33,-3-6 0,6 8-441,0-2 1,8-2-48,-2 3 0,4-9 311,2 2 1,7-9-718,4-2 0,4-14-338,2 3 644,0-5 0,2-3-93,4-5 836,-4-3 0,13-9 0,-13-3 0,6-7 0</inkml:trace>
  <inkml:trace contextRef="#ctx0" brushRef="#br0" timeOffset="1472">2058 969 8210,'0'-17'317,"0"0"443,0-1 352,0 1-212,0 8-606,0 1 0,0 10-47,0 4 1,0 5 189,0 12 0,0 0 40,0 12-708,0-4 237,0 11 0,0-6-328,0 5 0,0-5 269,0 5 0,8-5-1158,3-1 0,-1-7 506,2 1 1,-3-8 704,3 2 0,3-3 0,-5-3 0</inkml:trace>
  <inkml:trace contextRef="#ctx0" brushRef="#br0" timeOffset="1801">2473 1160 8208,'27'-8'0,"-2"4"-83,-8-7 1,1 5 314,-1-6 0,0 6 801,1-5 0,-1 5 90,0-5-514,0 7 0,1-10 417,-1 9-361,-7-1-1412,5 6 646,-13 0-878,6 0 516,-8 0 1,-2 0-301,-4 0 0,-2-2 419,-3-4 1,-5 4-27,5-4 0,1 3 411,-1-3 1,5 4-199,-6-4 1234,9 4-848,-13 2 0,12 8 770,-7 3 0,7 7-294,-2 5 1,2 2-17,-1 4 0,3 3-62,-4-3 0,-2 2-129,2-2 1,1 3-325,5-3 1,2-4 87,3-2 0,13 2-726,10-2 0,15-2 371,9-9 0,13-4-1538,10-8 1,8 0 137,-3 0 1154,5 0 1,1-16 0,1-3-1</inkml:trace>
  <inkml:trace contextRef="#ctx0" brushRef="#br0" timeOffset="2451">3424 814 8131,'18'-8'382,"-9"-2"0,12 1-113,-3 3 0,5 4-138,0 2 1,2 0 338,4 0 0,3 0-88,-3 0 1,4-2 306,1-4 0,1 5-305,-1-5 0,-1 4-184,-4 2 1,2 0-738,-8 0 1,0 0 317,-6 0-2043,0 0 1168,1 0-223,-9 8 1317,-1 1 0,-8 8 0,0 1 0</inkml:trace>
  <inkml:trace contextRef="#ctx0" brushRef="#br0" timeOffset="3307">4739 208 8210,'5'-26'546,"1"3"0,6 3-545,-7 3 1,3 7-1196,-2 5 1043,-4 3 1145,5-6-498,-7 6 0,0 2-228,0 12 1,0 3-101,0 2 1,-1 1-83,-5-1 1,4 6-126,-4 0 0,4 2 159,2-2 0,0-4-195,0 4 1,8-5-140,3-7 0,5 3-89,1-9 0,6 7 94,0-6 0,6-1-50,-6-5 1,0 6 160,-6 0 0,-1 2-14,-5-3 0,-3-1 143,-8 8 1,0-6-77,0 5 1,-2 1 249,-4 5 1,-9 0 39,-8 0 0,-8 1 62,2-1 1,-3 0-252,-3 1 1,-1-1 21,-5 0 0,5 2-219,-5 4 1,1-3 139,5 3 1,-3-10-458,9-1 0,4-8 204,2 1 0,10-3-415,1-2-61,8 0 333,-3-7 1,16-3 269,9-7 0,1 5-16,10 1 0,-1 1 162,7-2 0,-2-1-108,-5 7 0,5 0 482,-4 6 1,-2 0-50,2 0 0,-8 0 675,2 0-715,-4 0 0,-9 8 15,-5 4 1,-3 3-265,-2 2 0,-2 6 119,-3 0 0,-5 2-565,-7-1 0,-2-5 229,-5 4 0,3 2-203,-7-2 0,4 0 135,-4-6 1,1 6 22,-2 0 1,2-2 311,4-9 1,10 1 757,-5-7-149,12 8-439,-1-12 0,22 11 217,8-7 0,10 0-133,7-6 1,6-6-176,12 0 1,-4-7-131,3 1 0,-5-1-264,-6 1 1,1-1-123,-13 7 0,3-8-474,-14 3 0,0 3 21,-6 2-364,-7-3 671,-3 7 0,-16-8 478,-9 4 0,-1 5 0,-10-5 0,1 4 0,-7 2 0,0 0 0,1 0 0,5 0-27,0 0 1,8 0 78,-2 0 239,4 0 1,3 8-31,5 3 0,3-1 284,8 1 1,0 3-178,0 9 0,0-2 499,0 8 0,6-6-295,0 6 1,5-1 143,-5 7 1,6 0-346,-7-1 1,7 3-263,-6 3 1,1-9-601,-1 3 0,-4-9 375,4 4 1,-2-8-587,1 2 0,-3-9 386,4-3 0,-4-5-1275,-2 6 1042,0-9 0,-2 5 9,-4-8 1,-3-8 93,-9-3 0,-5-4 446,0-3 0,-8-7 0,5-2 0</inkml:trace>
  <inkml:trace contextRef="#ctx0" brushRef="#br0" timeOffset="3448">4393 1194 8169,'-12'0'109,"1"0"0,7 2 262,-2 4 987,4-4 1,8 13-570,0-3 0,7-3-656,-1 3 1,5 3 48,6 2 1,-2 5-1722,8-11 1,2 5 1538,9 1 0,4 0 0,8 0 0</inkml:trace>
  <inkml:trace contextRef="#ctx0" brushRef="#br0" timeOffset="3556">5327 1350 8169,'17'2'1198,"0"3"1,0 3-331,1 4 0,-9-3 115,-3-3 1,-4-2-1620,-2 7 0,0-5 309,0 6 0,0-7 327,0 7 0,0 0 0,0 5 0</inkml:trace>
  <inkml:trace contextRef="#ctx0" brushRef="#br0" timeOffset="4248">6243 502 8113,'10'-9'932,"5"1"1,-5 8-637,7 0 0,0 0-111,1 0 0,1 0 53,4 0 0,-4 0-213,4 0 1,2 2 82,-2 4 1,-2-2-111,-9 7 0,1 1-37,-7 5 1,0 2-68,-6 4 0,-2 4 119,-4 8 0,-5-1 80,-13 1 1,0 0 142,-5-1 1,-10 8-110,5 5 0,-5-3-110,5 2 0,5-14 101,0 3 0,2-6-260,-2 0 0,4-4-152,8-8 1,0 0-200,-1 1 0,7-9 41,-1-3 1,7 2-232,-7-3 1,6 1 175,-5-6 1,7 2-285,-2 4 275,-3-4 130,7 5 386,-14-7 0,7 8 0,-9 2 0</inkml:trace>
  <inkml:trace contextRef="#ctx0" brushRef="#br0" timeOffset="4428">6036 1039 8113,'17'-8'0,"-6"6"234,1-4 0,-1 4 378,7 2 1,-1 0-17,0 0 206,-7 0-398,13 8 1,-17 2-119,11 7 0,-4 0-48,5 0 0,-1 1-207,0-1 0,1 0 89,-1 1 0,0-1-907,1 0 0,-1 0 43,0 1 1,-5-3-461,-1-3 1,1-3 430,5-3 773,0-4 0,1-2 0,-1-10 0</inkml:trace>
  <inkml:trace contextRef="#ctx0" brushRef="#br0" timeOffset="4553">6762 1108 8113,'17'7'631,"0"1"87,1 4 1,-3 3-37,-3-4 1,-5 5 157,-7 1-1445,0 0 1,0 1-96,0-1-1147,8 0 1847,2-7 0,7 5 0,0-5 0</inkml:trace>
  <inkml:trace contextRef="#ctx0" brushRef="#br0" timeOffset="5625">7627 36 8765,'7'-18'1156,"-5"9"-1974,13 1 1765,-5 8 0,0 2-329,-5 4 1,3 3-185,-2 9 0,0 1-150,-6 4 0,0-4-708,0 4 1,5 4-39,1 2 0,0-2-296,-6 2 1,0-6 165,0 5-175,0-6-51,0 3 426,0-16 1,0-3 320,0-12 1,0-5-79,0-12 1,2 1 318,4-6 1,1-1 46,5-6 0,3 6 169,-3 1 0,-3 6-196,3-1 0,-6 10 85,5 1 0,-5 9 77,6-3-139,-9 4-266,5 2 0,-8 2 158,0 4 0,0-1-31,0 13 0,0-5-44,0 10 0,-8 2-104,-3-2 0,1 8 29,-1-2 0,5-2-15,-6 1 1,7-1-104,-7 2 1,6 2 96,-5-8 1,7 6-393,-2-6 201,4 0 223,2-6 1,2-1-90,4-5 0,4-3-103,7-8 142,0 0 21,0 0 284,1 0 1,-9 2-88,-3 3 1,-4-1 360,-2 8 0,-8-1-185,-3 7 0,-10 5-72,-2 0 0,-6 7-129,6-1 1,-6-2-83,6 2 1,-8 0 19,2 5 1,4-1-317,2-4 1,6 2 89,5-8 1,3-2 59,3-10 100,4 5-78,-6-7 313,8 1-168,0-2 0,8-8-19,4 0 1,-3 0-52,3 0-146,-1 0 0,7-6 270,-1 0 0,0 0-107,1 6 1,-7 0 420,1 0 1,-7 0-177,7 0 1,-6 0 415,5 0 0,-7 8-226,2 4 0,-4 3-23,-2 2 1,5 1-64,1-1 0,0 6-275,-6 0 1,6 0-417,0-6 0,7 6 280,-2 0 1,5 0-308,1-5 0,2-7 183,4 1 0,4-8-266,8 1 0,-2-3 161,-5-2 1,3-2 14,-8-3 0,-2-5 27,-9-7 1,1-1 56,-7 1 1,0 0-228,-6 0 0,-8-1 65,-3 1 0,-7 5 58,-5 1 0,-4 1 67,-7-1 0,-1 3 202,1 8 1,-9 6 289,-3 0 0,-2 7 416,2-1 1,-8 9-389,8 2 0,-6 0 144,12-6 1,-6 6-68,5 0 0,7 0-34,5-5 0,10-1-286,2 0 1,1-5 207,10-1-194,1 1 50,5 5 0,2 0 139,3 1 0,11-1 24,7 0 0,9-3 255,3 3 0,9-9 162,14 9 1,3-5-198,9-1 0,1 2-320,4-7 0,3 0-124,9-6 0,-8 2-152,-4 4 1,-4-4-721,-2 3 0,-2 3-925,-4-2 0,-9 0 1751,-8-6 0,-1 0 0,1 3 0,-6 9 0,-3 7 0</inkml:trace>
  <inkml:trace contextRef="#ctx0" brushRef="#br0" timeOffset="6361">8923 554 8343,'18'0'462,"-9"-7"1,7 5-64,-5-4 1,5 4-386,1 2 0,-2 8 190,-3 3 0,3 5 0,-3 1 1,-3 2 18,3 4 0,-8 4 31,2 8 0,-5-1-54,-1 1 1,0 1-4,0 5 0,0-3-103,0 8 0,0-7-22,0 1 1,-5-5-321,-1-7 1,0 3 62,6-8-424,0 0 197,0-13 367,0 5 0,0-15 9,0 0 0,0-2 2,0-9 0,0-6-78,0-7 0,0-6 97,0 1 1,-2-6-116,-4-5 1,5 2 114,-5-9 0,6 3-50,6-2 1,-1 4 73,13 7 1,-3 1-16,14-1 0,0 2 102,5 5 0,1-3-71,-1 8 1,7-6-2,-1 6 0,2 0-9,-1 6 1,-7-1-284,1 1 223,-1 7 0,-14 3-766,3 7 0,-12 2 62,-5 3 749,-4 5 0,-10 15 0,-1 2 0</inkml:trace>
  <inkml:trace contextRef="#ctx0" brushRef="#br0" timeOffset="6599">9650 1090 8139,'0'-9'1809,"0"1"-1483,0 8 425,0 0 1,0 8-250,0 3 0,0 12-169,0 6 1,0-2-78,0 2 0,0-2-706,0 2 1,2 1-190,3-7 0,-3 6-578,4-6 0,2 6 1217,-2-6 0,7 0 0,-3-5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29:5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399 433 8076,'0'-12'-438,"0"1"799,0 7 1,5-11 9,1 3 0,6 2-118,-7-1 0,9 7 163,-3-2 1,5-1 112,1 1-372,0 0 0,1 6 110,-1 0 1,6 0-19,0 0 0,2 0-18,-2 0 0,-2 0-41,8 0 1,6 2-269,5 4 1,6-4 69,-6 3 0,8-3-179,-1-2 0,-3 0 113,2 0 0,-6-5-116,6-1 0,-7 0-109,1 6 0,-9 0-254,-2 0 0,-8 0-43,2 0 0,-4 0-245,-2 0-123,1 0 153,-9 0 473,-1 8 1,-16 1 337,-3 9 0,-20-1 0,-5 0 0</inkml:trace>
  <inkml:trace contextRef="#ctx0" brushRef="#br0" timeOffset="299">1 865 8914,'25'0'763,"-4"-6"-482,8 1 0,0-1 12,5 6 1,8-6-24,5 0 0,4-1-248,7 1 1,4 2 101,7-7 1,6 1 13,0-2 1,7-3-275,-1 3 1,3-3 18,3-2 1,-3 1-127,-3 5 1,-6-3-169,-11 9 1,-5-1-342,-7 6 1,-8 0 363,-3 0 1,-13 0-939,-5 0 440,4 0 886,-7 0 128,-3 0 1,-17 0-1,-10 0 1</inkml:trace>
  <inkml:trace contextRef="#ctx0" brushRef="#br0" timeOffset="620">1056 18 8190,'-10'-8'-784,"2"6"796,8-5 0,2 7 427,4 0 1,4 7 297,7 5 0,8 3-319,4 2 0,3 1-206,3-1 1,7 2-79,4 4 1,-1-2-130,1 8 1,4-2 76,2 2 1,7 4 15,-13-5 0,6-1 30,-12 2 0,1 0-166,-7 6 1,-7 1-38,-4 4 1,-11-3 86,-6 3 0,-6 4-62,-6 3 0,-13-3 103,-16 2 1,-1-2-282,-11 2 1,-6 4-178,-11-4 1,-3-2-211,-2 3 1,7-9 68,5 2 337,3-3 1,2-3 0,0 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01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346 173 8316,'0'-17'288,"0"0"704,0-1-685,0 1 0,0 0 371,0-1 314,0 1-655,0 0 1,-6 5-323,1 1 1,-9 7-136,3-2 0,-7 4-108,-5 2 1,4 6 175,-4 0 0,2 5-180,-2-5 0,4 2 41,-5-3 1,11 3-6,1 4 1,7-3 97,-7-3 36,8 4 1,-3 7-138,7 0 0,2 1 11,3-1 0,-1-6-134,8 1 1,-1-3 208,7 3 0,-7 3 31,1-3 0,-3 3 174,3 3 0,-5-1-161,-7 0 0,0 2 373,0 4 1,-9-1-87,-8 6 0,-1-5 99,-5 6 0,2-6 17,-2 6 1,4-8-140,-4 2 1,9 2-81,3-2 0,7 0-24,-2-5 0,4 1 157,2 4 0,2-2-116,4 8 0,-2-6 260,7 6 0,-7 0-79,2 5 0,2 1 212,-3-1 1,1-5-49,-6 0 0,0-2-45,0 2 1,0-2-203,0-4 0,0-4-153,0 4 1,-6 2-21,1-2 1,-7 0 388,6-6-879,-7 1 0,11-1 109,-4 0-913,4-7 0,4-1 52,4-3 0,5-4-1434,12 4 2619,-3-12 0,20-11 0,-3-10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0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243 398 8120,'0'-17'2212,"0"7"-1227,0-5 676,0 13-870,0-6-469,0 16 0,-2 2-60,-4 7 1,-1 6-39,-5 0 1,4 8-528,8-2 1,0-2 247,0 1 0,0-5-751,0 6 1,2-8 506,4 2 1,4-3-226,7-3 1,0-6-45,1 1 0,-1-8-90,0 2 0,6-6 321,0-6 1,0-6 134,-5-11 1,-1 2 49,0-8 0,0 0 166,1-5 1,-1-1 196,0 1 0,-5-1-162,-1 1 1,-7 5 397,2 0 41,4 8 279,-8-4-344,5 15-190,-7 2 1,-2 10-81,-3 4 1,-3 4-50,-4 7 0,-1 6 145,7 0 0,-5 6-121,5-6 1,-8 8 44,3-2 0,1 11 3,-1 6 0,-1 4 125,-5 2 0,0 0-81,-1 0 1,1 5 201,0 1 1,-6 5-336,0-5 0,-6 0-210,6-6 1,0-2-366,5-4 0,1-4 325,0-8 0,-1-1-55,1-4 0,0-4-190,0-8 199,-1-7 1,1-2 160,0-8 0,5-2 120,1-4 0,5-10-53,-6-7 1,9-7 215,-3 1 0,4-4 428,2-1 1,0 1-300,0 4 1,8-4 155,3 5 0,4 3-14,3 2 0,5 3 98,0 3 1,8 0-471,-3 0 1,5-1-382,2 1 1,-1 5-753,1 1 1,-1 7-148,1-2 0,-6 4-296,0 2 0,-2 0 1442,1 0 0,-3-7 0,-7-3 0</inkml:trace>
  <inkml:trace contextRef="#ctx0" brushRef="#br0" timeOffset="217">762 900 8460,'17'0'2008,"0"0"-790,-7 0 1,3 2-323,-7 3 0,0 5-398,-6 7 0,0 3 604,0 3 0,-8 2-706,-3 3 1,-5 5-601,-1-4 0,2-2-299,3 2 1,-3-8-566,3 2 1,3-4 559,-3-2 0,8-5-1499,-2-1 2007,5-7 0,1-4 0,0-9 0</inkml:trace>
  <inkml:trace contextRef="#ctx0" brushRef="#br0" timeOffset="675">1281 70 8263,'9'-8'341,"7"0"699,-5-3-625,4-5 0,1 13 696,-5-9-435,5 8-393,-14-3 1,11 8-237,-7 5 0,0 4 64,-6 7 0,0 2-168,0 4 0,0-1-79,0 6 0,0-5-201,0 6 1,-2 0 38,-4 6 1,2-7-85,-7 1 1,1 0 129,-2 6 0,-3 5 93,3 0 0,5-1 268,1-10 0,-2 3-89,3-3 0,-1-2 441,6 2 0,0-2 48,0 2 1,2 3 261,4-3 1,-5-2-270,5 2 0,-2-2 116,2 1 1,-4 5 239,3-4 0,-3 4-319,-2 1 1,-2 7 259,-3-1 1,1 0-309,-8-5 0,7-1 537,-7 1 1,6-6-348,-5 0 1,1-2-121,-1 1 0,-5 3-321,5-8 0,-3 6-200,3-6 0,-5 2-915,5-2 0,-5-4 621,-1 4 1,-6-3-2521,0-3 0,-8 0 2774,3 0 0,-5 1 0,-2-1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02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8240,'0'-17'6461,"0"7"-4340,0 3-1026,0 7-4664,0 0 1897,-8 0 1672,7 0 0,-15 15 0,7 4 0</inkml:trace>
  <inkml:trace contextRef="#ctx0" brushRef="#br0" timeOffset="1143">191 208 12901,'-17'0'2487,"-1"6"-2176,1 0 0,5 7-1522,1-1 0,7 3 427,-2 2 784,4-7 0,2 13 0,0-4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01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8338,'0'-27'4648,"0"10"-4389,0 9 0,-2 8 82,-3 0 0,1 8 138,-8 4 0,3 3-192,-3 2 1,-3 8-56,3 4 1,-1 4-415,1 1 0,4-1 222,8-4 0,0 1 160,0-6 1,2-1-730,4-6 1,4 0-793,7 0 0,6-7 640,0-4 1,8-4-144,-2-2 0,1-8 310,-1-3 1,-2-11 101,-4-1 1,-4-5 359,5 4 1,-11-8-147,-1-3 0,-9 1 262,3-7 1,-4 11-144,-2 1 0,0 8 643,0-2 0,-2 11-193,-4 6 0,3 4-42,-9 2 0,6 0-74,-5 0 1,5 10 53,-6 7 1,3 2 1,-3 10 1,-1 0-85,7 6 1,-5 7 160,5 4 1,-6 4-51,6 2 1,-5 6-131,5-1 0,-7 9-66,1-3 0,-3-2-76,-2 3 1,-7-3-106,1 3 1,-2 1-431,2-7 0,6-8-880,0-10 658,0-4 363,7-9 135,-7-9 1,1-20 343,5-16 0,-3-8-28,8-15 0,-1-5 17,1-12 0,2 10 127,-7-3 0,7 4 214,-2 1 0,4 6-172,2 11 0,0 4-96,0 8 0,2 1-632,4 5 0,-2 3 258,7 8 0,-5 0-720,5 0 1,1 0 258,5 0 0,1 2-54,-1 4 0,0-2 676,0 7 0,1-7 0,-1 4 0</inkml:trace>
  <inkml:trace contextRef="#ctx0" brushRef="#br0" timeOffset="179">761 692 8228,'10'0'4516,"5"8"-519,-13-6-2957,6 5 0,-8-5-276,0 4 0,-8 4-641,-4 7 0,-3 2-515,-2 4 0,5-4-213,1 4 1,1 4-564,-1 2 0,1-4-1252,4-2 1,4-4 79,-4-1 2340,5-1 0,8 0 0,3 1 0</inkml:trace>
  <inkml:trace contextRef="#ctx0" brushRef="#br0" timeOffset="1219">726 969 8073,'0'-10'-537,"6"1"376,0 3 0,2-2 2134,-3-3-1275,-3-5 0,8 8 450,-4-3-539,-4 3-571,5 1 340,1 5-123,-6-6-244,13 8 1,-13 8 42,4 3 0,2 5 133,-3 1 0,1 0-25,-6 0 0,0 6 26,0 1 0,0 4-134,0-5 1,-7 2-131,-5-2 0,-1-3 86,1 3 0,-3-6-124,3-5 0,-3 1-202,-3-7 0,7 0 91,-1-6 0,3-2 89,-3-4 1,-1-6 106,7-11 1,-5 2 36,5-8 1,0 0-121,6-5 1,0-6 15,0-1 1,0 3-117,0 9 1,0 4-251,0 8 1,8-1 461,3 1 0,5 0 0,1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48 8023,'-7'-25'2271,"-3"14"384,-7-1 1,7 16-2661,4 8 1,4 3 4,2 2 0,0 1 0,0-1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1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70 8189,'0'-17'0,"0"-1"496,8 1 752,-6 7-114,13 3-725,-5 7 1,1 0 191,1 0 1,-1 15-164,6 8 1,-5 8 221,0 3 0,-3 3-192,3 3 0,1-1-364,-7 7 1,5-6-99,-5 6 1,6-7-138,-7 1 1,7-3-129,-6-3 0,1-1-395,-1-4 1,-2-6-55,8-12-420,-9 5 770,5-14 1,-2 3 7,0-10 0,5-13 377,-5-11 1,7-3-63,-1-3 0,1-1 304,-1-5 1,3 5-38,-3-5 1,7 7 108,-2 5 1,4-2-128,-9 8 1,3 2 0,3 10 0,-1 1 2,0 4-103,1 4 1,-3-3-647,-4 10 0,3-1 263,-8 8 1,-1 1-908,-5 10 0,-2 4 179,-3 8 1,1-1 996,-8 1 0,-7-1 0,-8 1 0</inkml:trace>
  <inkml:trace contextRef="#ctx0" brushRef="#br0" timeOffset="201">28 865 8144,'-10'0'2880,"-5"0"-1970,13 0 1,2-5-234,11-1 1,7 0 31,5 6 1,6 0-64,11 0 0,0-2 86,12-4 0,-4 4-1167,10-3 1,1 3 340,-1 2 0,2 0-1826,-3 0 1,-3 5 1919,4 1 0,-12 8 0,-4-5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10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9002,'18'0'1436,"-1"0"0,2 0-894,4 0 0,4 0-1,8 0 0,-1 0 244,1 0-489,7 0 0,-3 0-196,7 0 0,-6 0-328,6 0 1,-7 6-729,1 0 1,-5-1 652,-7-5 0,3 6-450,-8 0 1,-6 0-265,-5-6-302,-8 7 0,3-3 189,-7 8 1130,-7-8 0,-3 3 0,-7-7 0</inkml:trace>
  <inkml:trace contextRef="#ctx0" brushRef="#br0" timeOffset="234">554 1 9798,'0'17'668,"-6"2"-400,1 4 0,-9 4 443,3 8 1,-1 1-224,-5 5 0,3 3-329,-9 8 0,-4 2-47,-1 3 1,-1 5-230,-6 7 1,10-8-633,-9-3 1,5 2 477,0-3 1,4-7-207,8-9 0,-1-7 164,1-5 0,0-4-1427,-1-8 1086,1 0 0,0-5-264,0 0 918,-1-9 0,1-3 0,0-9 0</inkml:trace>
  <inkml:trace contextRef="#ctx0" brushRef="#br0" timeOffset="456">122 623 8114,'17'-28'468,"0"-1"-15,-7 8 1,0-4 909,-5 7-597,-3 9 1106,6 1-1280,-8 8 0,0 2-387,0 4 1,0 5-166,0 12 1,0 6-320,0 11 418,0-3-434,0 13 0,0-6-415,0 8 1,6-2 70,-1-4 1,9 2 254,-3-8 1,-1 7-471,2-7 0,-9-2 273,3-9 0,2 2 50,-2-8 0,7-2 98,-1-9 1,-3 1 432,3-7 0,-1-8 0,7-8 0</inkml:trace>
  <inkml:trace contextRef="#ctx0" brushRef="#br0" timeOffset="776">744 779 8112,'18'0'955,"7"0"0,0-2-359,3-4 0,-3 4-163,-7-3 1,-1-3-129,0 2 1,2 0-116,5 6 1,-5-2-302,4-3 0,-2 3-1002,2-4 939,-4-4 1,6 8-434,-8-3-184,-7-5 0,4 6 341,-9-7 0,1 5-317,-6-6 446,-8 9 1,-1-11 592,-9 8 1,1 1 62,0 5 0,5 7 294,1 5 1,-5 5-327,-1 6 0,-4-2 97,9 8 0,-1 0 186,2 6 0,-3-3-123,8-3 1,1 8 31,5-9 1,1 7-160,5-12 0,6 2-56,11-2 0,6-10-351,11 5 1,6-12-377,12-1 0,5-3 121,12-2 0,-4-7-2103,4-5 2429,4-3 0,-2-10 0,3 0 0,-5-4 0,-4-6 0,-1-7 0</inkml:trace>
  <inkml:trace contextRef="#ctx0" brushRef="#br0" timeOffset="1309">2422 226 8024,'0'-12'0,"0"1"1541,7 7-984,3-4 0,7 8 64,1 0 0,-7 0-123,1 0 1,-3 8-31,3 3 1,3 5-201,-3 1 0,1 8 0,-1 4 0,1 3-418,-7 3 1,5 1 174,-5 5 1,2-3-648,-2 8 1,-4-7 417,3 1 0,-3-1-256,-2 1 0,0-9 166,0 3 1,0-11 73,0 0 1,0-9 194,0-3 855,0-7 1118,0 4-1427,0-8 1,0-10-30,0-7 0,2-2-71,4-10 0,-4 0-236,4-6 1,1 1-28,-1-1 1,8-5-127,-3 0 0,4-8 49,3 1 1,-1 5-165,0 2 1,1-2-127,-1 1 1,2 1 119,4 5 1,-4 3-204,4 3 1,-3-2 143,-3 8 0,-6 6-695,1 5-333,0 8-772,5-3 1210,0 7 1,-7 13-162,-5 4 1,-3 12-865,-2 0 1763,0 4 0,0 9 0,0 2 0</inkml:trace>
  <inkml:trace contextRef="#ctx0" brushRef="#br0" timeOffset="1546">3148 710 8312,'0'-12'3040,"0"1"-923,0 7-1009,0-4-680,0 8 1,0 8 3,0 3 1,0 11 144,0 1 1,0 7-394,0-1 0,0 2-263,0-2 0,0 3-914,0-3 0,0 2 690,0-2 1,6 2-1550,0-8 1,1 0 821,-1-6 0,-2-6 1030,7 1 0,1-8 0,5 4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1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8074,'10'-17'742,"-5"-1"-10,-3 9-376,6-7 0,-4 14 171,7-3-25,-7 3-239,4 2 1,-8 9-23,0 9 0,0 1 7,0 10 1,0-2-228,0 1 1,0 3-37,0-8 1,0 6-47,0-6 0,0 0 1,0-6 1,7 1 99,5-1 0,-2-5-904,1-1 651,1-7 0,5 4-294,0-8 1,1-8 196,-1-4 1,6-3-201,0-2 0,0-6 150,-6 0 0,-5-2 88,-1 2 1,-1 1 200,2-6 1,1 6-93,-7-1 0,-1 4 416,-5 2 1,0 5-60,0 1 175,0 7 0,-1-4 120,-5 8 67,4 0-318,-13 0 1,7 2 53,-4 4 1,5 4-95,7 7 1,-2 0-59,-4 0 1,4 8 217,-4 4 0,4 4-127,2 2 1,0 1-123,0 4 0,0 5-80,0 6 0,0 1-218,0 0 0,-2 0-20,-3 0 0,3-2-233,-4-4 1,-2 4 212,2-4 1,-5-4 0,5-1 0,-7-5 13,1-1 1,3-8 65,-3-4 0,6-4 260,-5-2-287,-1-7 400,-5-2 0,2-10-68,3-4 1,-1-4-99,7-7 1,0-6-78,6 0 1,0-8 48,0 2 0,0-1-46,0 1 0,8-2 23,3 8 0,5-6 7,1 6 0,0-6-20,1 6 0,-1 0-377,0 6 1,0 5 2,1 1 1,5 1 379,0-1 0,8-5 0,-5 7 0</inkml:trace>
  <inkml:trace contextRef="#ctx0" brushRef="#br0" timeOffset="270">762 675 8074,'17'0'1372,"0"0"-2307,-7 0 2379,-2 0-1064,-8 0 1,0 2-190,0 4 1,0-2-81,0 7 0,-6 1 110,0 5 1,0 0 231,6 1-73,0-1-209,0 0 43,0 0 0,2-1-27,4-5 1,-2 3-374,7-8 0,1-1 36,5-5 0,1 0-71,-1 0 0,-6-2-119,1-3 0,-1 1-406,7-8 0,-9 1-177,-3-7 1,-4 7 348,-2-1 1,-2 1-425,-4-6 998,-3-1 0,-16 1 0,-2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08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312 120 8115,'0'-10'-1183,"0"1"910,0 3 1201,0 4-149,0-6 182,0 8-256,0-7-24,0 5-383,0-6 0,-2 8 64,-3 0 1,-3 2-125,-4 4 0,-3-2-201,3 7 1,3-5 143,-3 5 0,1 1-198,-7 5 0,1 1-56,0-1 1,0 2-38,-1 4 0,-5-2 40,0 8 0,0-2-110,6 2 0,1-2-592,5-4 545,-4-4 1,13 6-440,-4-8 412,4-7 1,10 3 277,3-7 0,6 2 57,6-2 1,-3-5 229,3 5 0,-4 4-99,-2 1 0,-5 5 123,-1 1 0,-7 2 447,2 4 0,-4-2-318,-2 8 1,0 0-32,0 6 1,0-7-105,0 1 1,-2-8-562,-4 3 0,4-5-100,-4-2 0,3-2-372,-3-3 0,4-2-32,-4-5-429,4-3 129,2 6 0,0-10 414,0-4 1,6-5 621,0-12 0,7-4 0,-3-8 0</inkml:trace>
  <inkml:trace contextRef="#ctx0" brushRef="#br0" timeOffset="844">727 51 8229,'10'-17'2047,"5"-1"-1349,-5 9 1,1 3-98,1 12 0,-8-3-107,1 9 1,-3 0-15,-2 5 1,0 2-423,0 4 0,0 2 47,0 4 0,0 2-468,0-8 1,0 6 260,0-6 0,0 5-438,0-5 1,0 1-95,0-7-82,0 0 263,0 0 39,0-7 616,0-2-161,0-8 101,0 0-171,0-8 0,0 4-12,0-7 0,2 5-147,4-6 0,2 7 32,3-7 0,5 6-214,-5-5 0,5 1 276,1-1 1,-6-3-181,1 8 411,-1-7-185,-1 3 1,4-1 168,-9-1 25,1 8 1,-4-9 179,4 7 0,-4-1 211,3 1-219,5 4-193,0-14 1,7 15-22,0-5 1,-5 4 451,-1 2-383,1-8 1,5 6 31,0-3 1,-7 5-20,-4 5 0,1-1 147,-1 8 1,0-1-100,-6 6 0,0 3 52,0 3 1,0-4-258,0 4 1,0-4 120,0-1 0,0 5-252,0 0 1,0 0 60,0-6 1,-6 0-41,0 1 0,-1-1-138,1 0 1,2 0-28,-7 1 0,5-3 71,-6-3 0,7 1-250,-7-7 168,1 0 167,-7 1 0,1-5-105,0 4 1,5-4 107,1-2 0,5-6-282,-6 0 280,8-7 0,-3 9-97,7-7 73,0 7 203,0-12-19,0 14 0,2-5-101,3 7 160,-3 0-157,14 0 180,-14 7 0,5 3-10,-7 7 1,0 1 97,0-1 1,-2 0-97,-3 0 1,1 1 88,-8-1 0,7 0-115,-7 1 0,8-1-10,-2 0 1,-1 1 150,1-1 1,0-6 3,6 1 33,0-1 1,2 5-102,4-5 0,-2-1 98,7-4 1,-5-4-265,6 3 0,-1-1 87,6 2 1,-5-4-680,-1 4 0,1-4 355,5-2 1,1 0-439,-1 0 0,0 0-236,0 0 0,1 0-1672,-1 0 2553,8 0 0,-6-16 0,6-3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47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6412,'0'-10'148,"8"-5"1,-6 11 252,3-8-108,5 8 298,-8-11-320,6 5 0,-8-1 56,0-1 330,0 9-157,0-5-431,0 8 230,0 0-262,-8 0 0,4 0 285,-8 0-16,9 8-46,-13-7-48,14 7-184,-13 0 79,5 1 0,-1 9 98,-1-1-35,8 0 1,-9 1 331,7-1-331,0 0 1,6 1 200,0-1 100,0-8-300,0 7 1,8-12-116,4 7 1,3-7 13,2 2 1,1-4-97,-1-2 1,0-6 69,1 0 1,-1-7-168,0 1 1,-5-1 101,-1 1 1,-5-3-74,5 3 1,-7-3-10,2-2 0,-4-1 69,-2 1 0,-8-6-139,-3 0 1,1 0 34,-1 6 0,-1-3-118,-5-3 0,0 10-473,-1-4-56,1 3 0,2 3-610,3-1 1394,-3 8 0,13-3 0,-6 7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5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15 433 8771,'-9'0'1257,"3"0"-930,12 0 1,-2 0 488,7 0-470,1 0 1,5 0 0,0 0 1,1 0-84,-1 0 1,2 0 112,4 0 1,-4 0-188,4 0 1,2 0 0,-1 0 0,0 0-49,0 0 1,-5 0-125,4 0 1,-4 0-295,-2 0 0,6 0-685,0 0 1,-5 2-1909,-7 4 2869,1-4 0,5 13 0,0-6 0</inkml:trace>
  <inkml:trace contextRef="#ctx0" brushRef="#br0" timeOffset="933">1036 122 8091,'0'-10'0,"0"-5"151,7 13 81,3-14 0,7 9 63,1-5 0,-7 3 1192,1 3-1161,-1 4 0,7-6-226,-1 8-49,0 0 1,-5 2 66,-1 4 1,-5 3 49,5 9 1,-7-1 144,2 0 0,-4 1-89,-2-1 0,0 2-33,0 4 1,0-2 53,0 8 1,0-2-210,0 2 1,0 2 32,0-8 1,0 7-94,0-1 11,0-4 1,0 2-1,0-6 58,0 2 0,0 0 70,0-5 0,0-1-7,0 0 0,0 1 63,0-1 0,0-6 153,0 1 0,0-6-23,0 5-99,0-7 25,0 11-272,0-13 74,0 6 0,-2-2-77,-4 0-93,4-1 62,-5-5-342,7 0 238,0 8-1,0-6 383,0 6-19,0-8 0,0 0-312,0-8 0,0-2 9,0-7 0,2-6-226,3 0 1,-3-6 99,4 6 1,2-8-106,-2 2 1,1-1-70,-1 1 318,-4-4-24,13 14 1,-11-12-1,8 8 90,-9 0 35,13 6 0,-7-6 157,9 0 1,-1 0-103,0 5 0,6 1 143,0 0 1,8-6-108,-2 0 0,2 5 91,-2 7 0,3-1-30,-3-5 1,-2 0 31,2-1 0,-8 7 127,2-1-13,-4 9-18,-2-13 363,1 14-422,-1-5-68,-7 7-161,5 0-444,-13 0-757,6 0 638,-8 0-489,0 7-285,0 3 328,0 7 1,-2 0 339,-4 1 1,2-1-709,-7 0 1389,7 1 0,-19 7 0,3 2 0</inkml:trace>
  <inkml:trace contextRef="#ctx0" brushRef="#br0" timeOffset="1350">1676 606 7846,'7'9'-476,"-5"-1"1791,6-8-388,0 0-9,-6 8-271,5-6-201,1 13-233,-6-13 0,5 8 580,-7-5-336,0-3-71,0 14 0,0-7 128,0 9 1,0-7-170,0 1 0,0-1 57,0 6 0,0 1-61,0-1 1,0 0 548,0 1-571,0-1 0,0 0 230,0 1 214,0-1-231,0 0 61,0 0-410,0-7 0,0 0-58,0-5 289,0-3-389,0 6 1,0-10-840,0-4 1,0-3 454,0-9 1,0 1-3704,0 0 4062,0 0 0,0-16 0,0-4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5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710 138 8277,'0'-17'-767,"0"8"1369,0-7 1,0 7-116,0-9 1,0 7 444,0-1-377,0 8-89,0-11-308,0 13 1,-2-11-303,-4 7 193,4 0-188,-13 6 0,5 2-51,-7 4 0,-1-2 95,1 7 0,0 1 7,-1 5 1,-5 0-5,0 1 1,-5-1 32,4 0 1,-6 6 38,1 0 1,2 2 1,-2-2 1,2-2 97,-2 8 0,-3-6 140,3 6 1,-2 0 209,2 6-89,-3-9-297,13 7 1,-12-6 200,8 8 1,0 1-39,5 4 1,3-3-6,3 3 0,-1-3-74,7-3 1,1-5-202,5 0 1,0-2 72,0 2 0,0 1-130,0-6 1,1 4-21,5-5 0,-2 0 118,8-5 1,-3-7-24,3 1 1,3-3-17,-3 3 0,3-4-19,2-8 1,6 0-58,0 0 1,8 0-181,-2 0 1,6-14-27,5-3 0,-2-6-302,8 0 0,-7 4 74,1-4 1,-3 3 115,-3 3 1,-1 0 291,-4-1 0,-2 3 134,-4 4 0,-10-3 295,4 8 129,-3 1 235,3 5 0,-5 0 185,-1 0-107,-7 0 1,4 1-183,-8 5 0,2 4-21,4 7 0,-5 0-73,5 1 0,-4-1-180,-2 0 0,0 1 5,0-1 1,0 0-78,0 0 0,0 3-177,0 3 1,0-4-75,0 4 0,0-4-738,0-1-161,0-1 515,0 0-1463,0 0 261,8-7 103,-6-2 1564,5-8 0,-7-8 0,0-2 0</inkml:trace>
  <inkml:trace contextRef="#ctx0" brushRef="#br0" timeOffset="201">364 847 8332,'7'-15'-33,"5"4"1,5 3 397,6 8 0,4-6 894,8 0 1,5-5-704,0 5 1,3-2 19,-3 3 1,-3 3-746,3-4 0,2 4 166,-1 2 1,-1 6 2,-6-1 0,1 9 0,0-4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4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710 122 7741,'0'-10'1839,"0"3"0,2 5-829,4-4-680,3 4 1,8-6 71,1 8 0,-1 0-145,0 0 0,1 0 0,-1 0 0,0 2-43,1 4 0,-1-4 15,0 4 1,0 1-65,1-1 1,1 2-176,4-2 0,-4-4-115,4 3 0,2-3-316,-2-2 0,0 0-831,-5 0 674,-1 0 265,0 0 0,-5 0-699,-1 0 226,-7 0 374,4 0 1,-8-7 26,0-5 1,-8-1 152,-3 1 1,-5-3 62,-1 3 0,5 3-79,1-3 0,-1 2 351,-5-1 0,2 1-12,3 4 0,-3 5 52,3-5 0,3 4 332,-3 2 517,8 0-188,-11 0-301,13 0 1,-8 6 108,5-1 0,3 9-126,-4-3 1,2 5 103,-2 1-281,4 0-122,-5 8 0,5-4-78,-4 8 1,2-6-136,-7 6 0,7 0-403,-2 6 0,-2 1-153,3 4 1,-7-3-586,6 3 0,-1-3 1187,1-3 0,-4 1 0,-7 0 0</inkml:trace>
  <inkml:trace contextRef="#ctx0" brushRef="#br0" timeOffset="1029">1 1004 9038,'23'-6'301,"0"0"0,13-5-41,-1 5 0,11-7 270,0 1 0,6-3-306,6-3 1,-1 1-52,13 0 0,-5-6-271,10 0 1,-4 0 99,-2 5 0,0 1-198,1 0 1,-9 5-154,-3 1 1,-6 5-392,-6-6 1,0 9 337,-12-3 0,5 4-154,-10 2 1,-4-2 150,-2-4 0,-10 4 138,-1-3 1,-7 3 129,7 2 137,-8 0 0,3 0 0,-7 0 0,0 0 0,-7-8 0,-3 6-29,-7-4 1,5 2 28,1-1 0,1 1 89,-1-8 0,1 6 146,4-5 0,4 5 214,-3-5-233,3-1-74,2 3 0,0-7 897,0 5-40,0 3 248,0-7-297,0 13-525,0-6 0,-8 10-234,-4 4 0,-5 5-87,-6 12 0,2-2 119,-8 8-151,-7 0 109,-1 6 1,-7-1-163,4 1 0,3-1-74,-3 1 0,-3 5-62,3 1 0,0-1-4,5-5 1,3-1-114,3 1 0,4-6 88,7-1 0,1-6-154,0 1 0,7-4 145,4-2 1,5-5-110,1-1 0,0-5-210,0 5 283,7-7 119,3 4 0,9-8-49,4 0 1,-2-2-46,8-4 1,0-3 7,5-9 1,-1 1 80,-4 0 1,9-2 2,-3-4 1,9-2 95,-3-4 1,7-4-122,-2 4 0,4-2 365,2 3 1,-6 1-30,0 4 1,-8 5-44,3 1 0,-11 0 66,-1 5-2,-8 5 0,4-1-104,-8 8 40,-7 0-747,-2 0 246,-8 0 72,0 0-346,0 8 1,-8 1 62,-3 9-120,-5-1 361,-1 0 1,-2 0 36,-4 1 0,-2-1 225,-4 0 1,2 1-96,4-1 1,4 0 203,-4 0 1,-2-5 970,2 0-506,0-1-369,5 6 1,1 1 399,0-1 0,-1-6-177,1 1 1,6-2-32,-1 1 0,6 4-136,-5-3 1,7-2-61,-2 1 1,4-5-6,2 5 1,0-5-21,0 6 1,-6-7-117,1 7-63,-1-8 222,6 11-312,0-13 17,0 14 0,8-13-15,3 9 1,-1-8 81,1 2 0,7-5-68,5-1 0,0 2 121,-6 4 0,6-2-22,0 7 1,0-7 182,-6 2 0,1 4-112,-1 1 1,-2 5 523,-3 1-283,3 0-7,-13 0 1,6 1 64,-8-1 1,0 2-56,0 4 1,0-3-38,0 3 0,-2-4 48,-4-2 0,-3 2 22,-9 4 1,-5-3-439,0 3 0,-6-4 118,6-2 0,-6-5-581,6-1 1,-5-7-154,5 2 1,-1 2-436,7-3 0,6-1 413,-1-10 0,8-5-933,-2-12 1654,5-4 0,8-15 0,3-3 0</inkml:trace>
  <inkml:trace contextRef="#ctx0" brushRef="#br0" timeOffset="1456">2197 416 8254,'0'-12'67,"0"1"0,2 7-173,4-2 1301,-4-3 1,19 5-476,-4-8 1,6 6 95,0-5 0,-2 5-353,8-5 0,0 1-183,6-1 0,-1-3-206,1 8 0,-3-1-443,-3 1-349,4 4-1044,-14-6-1361,-2 8 2210,-9 8 1,-21 0-290,-5 3 752,-10 5 450,8-15 0,-12 15 0,5-14 0,-8 5 0</inkml:trace>
  <inkml:trace contextRef="#ctx0" brushRef="#br0" timeOffset="1640">2214 347 8253,'0'-12'125,"0"1"1,0 5 309,0-6 0,2 7 281,4-7 346,-4 8-584,6-3 0,-6 7-153,3 0 1,-3 1 64,4 5 0,-4 4-180,-2 7 0,0 0-135,0 1 1,0 5-273,0 0 0,0 8-507,0-3 0,-2-1-103,-4 2 1,4-2 806,-3 2 0,-5 4 0,0-7 0</inkml:trace>
  <inkml:trace contextRef="#ctx0" brushRef="#br0" timeOffset="2616">1955 917 8253,'-10'-2'487,"5"-3"1,3 1-320,2-8 0,7 3-207,5-3 0,9-3-43,2 3 0,10 3 203,1-3 1,9 1-115,9-7 0,-6 7 81,0-1 1,0 7-1,6-7 1,-6 8-26,0-2 1,-8 4-24,3 2 1,-7 0 93,-5 0-94,-4 0 0,-10 8-28,-3 4 53,-4 3 4,-8-5 0,-2 5-183,-4-3 1,-4 3 20,-7 2 1,-2 4-89,-4-3 0,2 3 95,-8-10 0,0 5-70,-6 1 0,1-2 21,-1-3 1,1 3-165,-1-3 0,1-5-44,-1-1 0,6 2 33,0-2 0,8-1-586,-2-5 512,4 0 384,2 0 0,7 0 0,4-5 0,12-1 101,4-8 1,7 7 284,0-5 358,-7-3-306,5 13 611,-13-13-415,6 13-281,-8-6 0,0 10 144,0 4 1,-2-2-104,-4 7 1,2 2-58,-7 11 0,5-3-88,-6 8 1,1-3-17,-6 3 1,5 4-87,1-4 1,-1 9 78,-5 2 0,-1 3-548,1-3 0,0-3 43,0 3 1,1-4-150,5-1 0,-5 0 133,5-1 0,1-7-390,-1-4 106,7-4 172,-4-1 8,0-9 233,6-1 0,2-8 216,12 0 1,-2-2 36,1-4 1,3-1 147,9-5 0,-4-3-57,4 3 0,-2 3 112,2-3 0,-2 6-138,8-5 0,0 5 127,6-6 0,-1 9 14,1-3 1,-1-2-76,1 2 1,-1-1-202,1 1 0,0 4-21,-1-4 0,1-1-129,-1 1 0,-5-6 5,0 7 0,-8-3-196,2 2 1,-4 2 7,-1-7 0,-7 5 60,1-6 0,-8 1-246,1-6 1,-3-1 114,-2 1 0,-2 0 250,-3-1 1,-3 1 221,-4 0 0,-3 1 321,3 5 0,-3-3-112,-2 9 0,0-7 174,-1 6 0,7 1 73,-1 5-249,1 0 0,-7 2-228,1 3 0,6-1 95,-1 8 0,2-1-287,-1 7 47,-4-1 54,5 0 0,-2 0 83,1 1 1,1-1 108,-1 0 1,-3 6 210,8 0 1,-7 0-152,2-5 0,3 5 121,2 0 0,-2 2 38,3-2 1,-1-4-11,6 4 1,0-2-355,0 2 1,0-3-10,0 3 1,2-4-137,4-2 1,-3-1 177,9-5 0,-1 3-20,7-9 0,5 7 45,0-6 0,8-1 10,-3-5 1,-1 0 82,2 0 1,-6 0-100,6 0 1,-8 0-72,2 0 0,-4 0-80,-1 0 0,-1 0-286,0 0 0,-5 0-227,-1 0-310,-7 0-671,4 0 1573,-8 0 0,-8 8 0,-1 2 0</inkml:trace>
  <inkml:trace contextRef="#ctx0" brushRef="#br0" timeOffset="3148">2629 1108 8159,'18'-8'175,"-9"-2"43,-3-7 0,-2 6 452,2-1 814,-4 8 182,5-11-614,-7 13-863,0-6 1,-9 10-244,-9 4 1,-1 9-265,-10 8 1,6 2 182,-6-2 0,1 2-96,-7 4 0,0 4-227,1-4 0,7-4-712,4-2 0,4-4 361,1-2 1,3-5-609,4-1 1417,-5-7 0,14 4 0,-5-8 0</inkml:trace>
  <inkml:trace contextRef="#ctx0" brushRef="#br0" timeOffset="3357">2405 1125 8159,'-8'-10'-622,"4"3"2086,-7 7-538,7-8 109,-4 6-368,0-6 0,4 10-326,-7 4 1,7 4-319,-2 7 0,-1 0 194,1 0 0,0 1 30,6-1 1,0 6 414,0 0-505,0 0 0,6-5 1,2-1 162,1 0 0,3-5-297,5-1 1,6-5-229,0 5 1,6-7-296,-6 2 1,6-4-1893,-6-2 2392,0 0 0,-6 0 0,1 0 0</inkml:trace>
  <inkml:trace contextRef="#ctx0" brushRef="#br0" timeOffset="3950">2474 1471 8053,'-8'-10'-1757,"-2"2"1712,1 8 402,-6 0 1,5 2 644,-7 4-607,-1 4 0,-1 3-104,-4 5 0,4-5-227,-4 10 1,4-2 32,1 2 0,1-2-252,0 8 0,-1-8-13,1 2 0,7-3-244,5-3 0,3 0-22,2 0 0,0-5 174,0 0 0,7-9-69,5 3 1,3-4 328,3-2 0,-1 2 0,0 4 0,1-4 44,-1 3 1,0-1 111,0 2 0,6-2 339,1 7 1,-1-5-204,-6 6 1,6-8 625,0 1 0,2 3-294,-2-2 1,2 0-310,4-6 0,4 0-298,-5 0 0,3 0-254,-2 0 1,2-2-125,-8-4 0,0-4-501,-6-7 0,-2 5 371,-3 1 1,1-3-235,-7-9 1,0 4 724,-6-4 0,-2-2 0,-4 2 0,-3-2 0,-9 2 0,-3 10 18,4-5 0,-4 7 308,9-1 487,5-3-32,-1 13 0,10-6-246,4 8 0,3-6-97,8 1 0,3-1-350,3 6 1,4 0 37,7 0 1,1 0-498,-1 0 0,-1 0-196,-4 0 0,2 0-517,-8 0 1,6 0 588,-6 0 0,0 0 495,-6 0 0,0 0 0,0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0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18 779 8005,'0'-18'2613,"0"9"-1661,0 9-179,0 9 0,0 16 256,0 4 0,0 6-478,0 5 1,0-2 18,0 9 1,-2-7-490,-4 6 1,4-8 88,-4 3 1,4-5-972,2-1 0,0-8-129,0-4 0,8-4-2242,3-2 3172,-3 1 0,8-1 0,-7 0 0</inkml:trace>
  <inkml:trace contextRef="#ctx0" brushRef="#br0" timeOffset="564">536 312 8095,'12'-16'-136,"-1"5"0,7-5-292,5 5 1,2 1 1240,-2-1 1,-2 7-341,8-2 1,0-2 11,5 3 0,1-1-163,-1 6 0,1 0-154,-1 0 1,-5 0-52,0 0 1,-6 2-106,6 4 0,-8-3 124,2 9 1,-4-6-100,-1 5-272,-1 1 102,0 5-104,1 0 156,-1 1 0,-6-3-12,1-3 80,-8 3 1,5-7-17,-3 3 23,-4 5 2,6-7 118,-8 8-107,0 1 155,0-1 0,0 0-29,0 1 1,0-1-22,0 0 0,0-5-15,0-1 0,6 1 98,-1 5 0,3-5-41,-2-1 1,-4 1 1,3 5 0,3 0 75,-2 1 1,5 1-48,-5 4 1,6-2 254,-7 8 1,9 5 0,-3 7 0,-1 7 38,2-2 1,-7 10-182,7 1 1,-8 9-52,1-3 1,-3 2-19,-2-1 1,0-3-104,0-3 0,-2-4-181,-3 3 1,1-9 116,-8-2 1,7-13-368,-7 2 1,6-10 30,-5 3 1,-1-8-72,-5-3 0,0-2 65,-1-9 0,-5 0-174,0-6 0,-8-2-156,3-4 1,-7-5-452,-5-12 1,1-4-1451,-7-8 2512,8-7 0,-20-10 0,4-10 0</inkml:trace>
  <inkml:trace contextRef="#ctx0" brushRef="#br0" timeOffset="1675">536 554 8004,'10'-8'342,"5"-2"1,-11 1 541,8 3 1,-1-2 78,7 3-23,-9-1-556,6 6-143,-13 0 1,6 2-473,-8 4 1,0 3 112,0 8 0,0 1-54,0-1 1,-2 0-5,-4 1 1,4-1-333,-3 0 0,3-5 228,2-1 1,0-5-202,0 6 323,0-9 31,0 5 0,7-8-69,5 0 1,3-2 133,3-4 1,-1 3 23,0-9 0,6 8 80,0-2 1,0 5 163,-5 1 1,-1 0 273,0 0 1,-5 0-241,-1 0 1,-7 7 171,2 5 1,-4-3-129,-2 3 1,-8 1-31,-3 10 1,-5-1-110,-1 6 1,-6-5-278,0 6 1,-8-6 16,2 6 0,2-8-279,-1 2 0,6-4 134,-1-1 0,4-7-140,2 1 1,5-8 59,1 1 0,5-3-159,-5-2 124,7 0 193,-4-7 0,10-1 40,4-4 0,-2-3 71,7 4 1,1 3 131,5 2 1,0-2 17,1 3 1,5-7-50,0 6 0,-2-1 203,-10 1 1,5 4 96,-5-4-103,-3 4 95,7 2-209,-13 0 1,6 8-45,-8 4 0,-6-3 0,0 3 1,-5-7-196,5 7 0,-5-1 67,5 7 0,-6-7-140,6 1 1,-5-6 46,5 5 1,0-5 86,6 5 33,-7-7 1,5 6 29,-4-4 0,6-4 14,6 3 1,-2-1 321,7 2-296,1-4 0,5 6 159,0-8 0,-5 0-134,-1 0 1,-5 1-35,6 5 23,-9-4-3,13 6-38,-14 0 87,5 1 0,-14 7-2,-5-5 0,-3 4-72,-2-3 0,5 3 8,1 3 0,-1-3 292,-5-4-316,7 5-3,-5-7 1,15 1-92,0-4 0,9 2-221,14-3 1,-1 1 42,6-6 1,-5 0-117,6 0 0,-8 0-361,2 0 435,-3 0 0,-5 2 102,-3 4 211,-5 3 0,-14 9 273,-5-1 1,-3 0 55,-3 1 0,-5-1 340,0 0 1,-6 0-231,6 1 1,-2-3 218,2-3 0,10 3-343,-4-3 190,3-5-451,4 9 1,10-15-61,12 5 0,5-4-174,6-2 0,4 0-94,8 0 1,5 0-296,1 0 1,-1-6 92,-6 1 0,-1-1-286,-4 6 0,2-2 191,-8-4 564,8 4 0,-12-5 0,6 7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0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8001,'0'-9'2218,"7"1"-1171,-5 8-240,14 0-25,-15 0 0,7 2-305,-8 4 0,-8 5-525,-3 12 0,-4 4-111,-3 8 1,-7 1-64,-4 4 0,-1-1-188,1 7 0,-2-6-531,8 7 1,0-11 415,6-1 0,7-9-1020,4-8 1379,4-1 104,18-7-26,-5-3 0,30-9 577,-1-3 0,8 1-74,4-8 0,2 1 179,3-7 0,-5 3-274,0 4 1,-2-3 80,-10 8 0,-5 1-34,-6 5-544,-8 0-1235,4 0 739,-15 7 445,-10 3 1,-10 9-1009,-7 4 1,-8-2-32,-4 8 1267,-4-8 0,-9 12 0,-2-6 0</inkml:trace>
  <inkml:trace contextRef="#ctx0" brushRef="#br0" timeOffset="135">225 762 8001,'8'17'1790,"-4"-5"-1014,7-1 0,1-5 15,5 5 0,0-1 98,1 2 0,-7 3 386,1-4 1,-3 5-778,3 1 0,1 6-118,-7 0 0,6 6-1879,-7-6 1,1 8 948,-6-2 0,0 9 550,0 2 0,0 1 0,0-7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2006 8228,'-9'0'558,"1"0"0,8 2-1420,0 4-714,0-4 1576,0 6 0,-8-8 0,-1 0 0</inkml:trace>
  <inkml:trace contextRef="#ctx0" brushRef="#br0" timeOffset="721">848 1781 8140,'0'-9'-202,"8"-7"415,-6 7 1,5-8-53,-7-1 0,0 1-189,0 0 1,0-1 211,0 1 1,0-6-77,0 0 0,-7 0-50,-5 6 1,3-1-82,-3 1 1,1 7-81,-7 5 0,-5 3 58,0 2 1,-6 0-23,6 0 1,-7 7 82,1 5 0,2 5-40,-2 6 1,6-2 279,-6 8 0,12-6-17,-6 6 0,15-2 194,-3 2 0,1 2-9,4-8 0,0 6 22,6-6 0,2-2-358,4-10 0,-2 5 162,8-5 0,-1-3-245,6-2 0,3-4 71,3-2 0,-2 0-619,8 0 1,-3-8 155,3-4 1,4-3-265,-4-2 1,-2-6 160,1 0 0,-6-8-102,1 2 1,-4-6 129,-2-5 0,-1-2 193,-5-4 0,3-10 117,-9 4 1,7-2-30,-6 8 1,-1-2 290,-5 8 0,6-1-51,0 7 1,0 1 66,-6 4 1,0-1 198,0 7 7,-8-1 0,4 9-16,-7 4 1,7 1 182,-2 4 140,-4 4-353,8-5 1,-11 14-2,7 5 0,-1 3-26,1 2 1,4 8 166,-4 4 1,4 12-58,2 5 0,0 6 106,0 5 1,6 3-193,0 3 0,7 4-49,-1-3 1,-3 1-287,3-1 1,-1-11 131,7-6 1,5-9-609,0 2 1,2-9 117,-2-2 0,-2-10-668,8-2 0,-8 1 171,2-7 0,2-3 907,-2-2 0,8-4 0,-4-2 0</inkml:trace>
  <inkml:trace contextRef="#ctx0" brushRef="#br0" timeOffset="1255">1402 692 8142,'7'-35'1448,"-5"9"-996,14 8 0,-5 5 264,12 7 1,4 0-296,8 6 0,-7 0-616,1 0 0,-8 0 87,2 0 0,-3 8-72,-3 3 0,-2 5-19,-3 1 1,-4 0-23,-8 1 1,-2 7 89,-4 4 0,2-3-94,-8 3 1,1 0-185,-6 6 1,-6-1 101,0 1 0,-1-1 204,7 1 1,6 0-97,-1-1 1,6 1 270,-5-1 0,7-5-35,-2 0 0,4-2-9,2 2 0,8 3 82,4-3 1,-3-2 223,3 2 1,-3 0 96,3 5 0,3-5-166,-3 0 1,-5 2 112,-1 9 0,2-3-64,-2 3 1,-1-4 120,-5-1 0,6 0 20,0-1 1,2 7-110,-3-1 1,-3 0-95,4-5 1,2-1-30,-3 1 1,1 0-309,-6-1 0,0-1 103,0-4 1,-2 1-55,-3-7 1,-5 2 59,-7-2 0,-1-5-339,1-1 0,0 0 16,-1-5 0,-1-4-105,-4-3 1,4-3-261,-4-2 0,4 0-615,1 0 1,9-7 1278,3-5 0,-4-11 0,1-4 0</inkml:trace>
  <inkml:trace contextRef="#ctx0" brushRef="#br0" timeOffset="2226">2249 69 8276,'8'-9'170,"-5"-5"-158,9 9 0,0-7 714,5 6 1,0-1-222,0 1 0,3 4-266,3-4 1,-4 4 83,4 2 1,-4 0-32,-2 0 0,1 0-86,-1 0 1,-5 0-65,-1 0 1,1 6-88,5 0 0,0 1 123,0-1 1,-5 4-245,0 7 0,-9 0 27,3 1 0,2 1-65,-2 4 0,-1 2-26,-5 4 0,-2 3-51,-3-3 1,1 4 92,-8 2 1,1 1-93,-7 4 0,7-3 140,-1 3 1,3-3-1,-3-3 1,3 1 78,3 0 0,4-5-83,-4 5 0,4-4 112,2 9 1,0-4-172,0-1 1,2 0-148,4-1 1,2 1 165,3-1 1,3 1-134,-9 0 1,7-7 190,-6 1 0,5-2-69,-5 2 0,6 4 265,-7-5 0,7 5-88,-6 2 1,5 1 348,-5 5 1,5-3-54,-5 8 1,8 0 85,-3 6 1,-1 0-103,1 0 1,1 0 26,5 0 1,0-2 70,1-4 1,-7 4-86,1-4 0,-6-2-31,5 2 1,-7-8-122,2 3 0,-12-5-351,-6-1 0,-5-1-122,-6 1 0,-10 0-181,-7-1 1,-16-3-6,-1 4 0,-13-5-2344,-10 11 2780,-9-5 0,36-16 0,-3 1 0,0-1 0,-2 0 0,-1-1 0,-1 0 0,-2 0 0,-1-1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0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35 8977,'12'-10'1373,"0"5"1,-1 1-628,6-2 1,3 4-144,3-4 1,-4 4 102,4 2 1,-10 0-375,-1 0-578,-1 0 1,5 2-528,-5 4 0,-3 4 154,-8 7 0,0 2-599,0 4 1,-2-4 421,-4 4 1,-3 2-1326,-9-2 2121,1 1 0,0 0 0,0 3 0</inkml:trace>
  <inkml:trace contextRef="#ctx0" brushRef="#br0" timeOffset="482">519 502 8869,'0'9'2167,"0"-1"-2178,0-8 0,2-6 281,4 1 1,3-7 171,9 6 1,-1-1-440,0 1 1,0 4 78,1-4 1,-1-2-183,0 3 1,1-1-782,-1 6-1057,-7 0 1269,5 8 0,-13 1-253,4 8 1,-12 1 921,-6-1 0,3 0 0,-3 1 0,8-7 0,-1 1 0,-5-1 0,8 7 220,-4-1 131,4-8 246,2 7 1,8-7 729,4 9 1,-3-1-432,3 0 0,-3 1 217,3-1 1,1-6-580,-7 1 0,0-1-78,-6 7 0,0 5-413,0 0 1,-6 6 57,0-6 1,-13 6-947,2-6 1,-4 0 131,3-6 1,-1-2-367,-4-3 1,4 1 432,-4-7 0,-2 0-116,2-6 1,2-2 419,9-4 1,-1-3 311,7-9 1,0-5-17,6 0-23,8 0-112,9 6 1,10 1 551,8 5 1,-1-3 162,1 9 0,-1-1 385,1 6 1,0 0-464,-1 0 1,-7 2 71,-4 4 1,-4 1-349,-1 5 1,-3 3-383,-4-3 0,3 9-239,-8 2 1,-1 0 315,-5-6 0,0 1-1194,0-1 0,-7 0 61,-5 0 1258,5-7 0,-17 5 0,5-5 0</inkml:trace>
  <inkml:trace contextRef="#ctx0" brushRef="#br0" timeOffset="768">260 986 8125,'-16'-12'0,"5"1"0,-5 7-246,5-2 1,1-1 125,-1 1 0,-1 0 442,-5 6-179,7 0 0,-5 0 34,3 0-153,5 0 1,-9 0 141,5 0 0,1 0 227,-1 0 0,1 2-137,-2 4 1,-1 3 126,7 9 0,-5-1 542,5 0 0,0 3-369,6 3 0,2-2 344,4 8 1,3-8-207,9 2 0,7-4-58,4-2 1,11 1-431,6-1 1,4-6-310,2 1 0,7-6 27,5 5 0,3-7-115,2 2 0,-5-4-1155,-1-2 1,-1 0 686,1 0 0,-3 0 659,-9 0 0,1-8 0,0-2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0:5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8134,'-17'0'0,"-8"8"0,4 4-385,-8 11 385,8-4 0,-12 14 0,6-7 0</inkml:trace>
  <inkml:trace contextRef="#ctx0" brushRef="#br0" timeOffset="1033">173 139 13120,'-17'5'-310,"0"1"1,-1 8-156,1-3 0,0 5 465,0 1 0,-8 8 0,-2 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2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189 277 10923,'-8'17'2137,"-3"0"0,-5 8-1787,-1 4 1,-2 12-335,-4 5 0,4-4-266,-4-2 1,5 3 25,7-3 1,-3-5-297,9-7 0,1-7 305,9 3 1,5-5 6,7-2 1,8-7 380,4-5 0,10-3-202,1-2 1,2-2 129,-1-3 0,-5 3-19,4-4 1,-5-2 120,-6 3 0,2-1-758,-8 6-931,0 0 716,-6 0 1,-9 7-700,-8 5 0,-10 3 1469,-13 3 0,-4 7 0,-7 1 0</inkml:trace>
  <inkml:trace contextRef="#ctx0" brushRef="#br0" timeOffset="142">206 1003 8137,'0'12'587,"0"-1"1,0 1 747,0 5 0,6 0-572,0 1 0,2-1 242,-3 0 0,-3 0-198,4 1 0,-4 1 99,-2 4 1,0-2-122,0 8-2725,0 0 1439,0 5 0,-6 1-450,0 0 1,-5-7 950,5 1 0,-7-8 0,3 4 0</inkml:trace>
  <inkml:trace contextRef="#ctx0" brushRef="#br0" timeOffset="914">1002 536 8133,'0'-17'404,"0"0"0,2 5-30,3 1 1,5-1 442,7-5 1,1 5 474,-1 1-880,8 7 1,0-10-70,4 9 1,1-1-126,-6 6 1,4 0-25,-5 0 0,0 2-137,-5 4 1,-9-3-188,-3 9 1,2-1 191,-2 7 1,-1-1-272,-5 0 262,0 1 434,0-1-237,0 0 458,-7-7-195,5-2 27,-6-8-404,8 0-540,0 0 679,8 0 1,-6 1-141,3 5 0,3-2 113,-2 8 1,2-7 89,-3 7 0,-3-6-32,4 5 1,2 1 96,-3 5 1,7 6 91,-6 0 0,5 8-19,-5-2 1,0 3-148,-6 3 1,0-1-31,0 1 1,0 0-116,0-1 1,-6 1-157,0-1 1,-7 1-247,1 0 0,-1-3 199,1-3 0,-3-2-437,3-4 1,-3-4-21,-2 4 1,-1-5-239,1-7 1,0-1 265,0-4 0,-1-5-146,1 5 0,0-6-163,-1-6 0,-5-3-311,0-8 0,6-8-573,5-4 1,3-14 257,-3-8 1383,5-9 0,7-17 0,0-2 0</inkml:trace>
  <inkml:trace contextRef="#ctx0" brushRef="#br0" timeOffset="1615">1659 156 8133,'17'0'0,"1"0"657,-1 0 1,0 0-265,0 0 1,3 0 1027,3 0 0,-4 0-539,4 0 0,-4 0-269,-2 0 0,1 0-382,-1 0 1,-5 0-169,-1 0 0,-5 2-76,5 3 1,-7 5-223,2 7 1,-4 8-111,-2 4 0,-6 4 218,0 1 0,-9 3-262,-2 3 1,-1-1 103,-5 7 0,4-6 101,2 6 0,0-7 107,-1 1 1,1-3 158,0-3 0,5-5 15,1 0 17,7-8-20,-12 4-100,14-8 10,-5-7 0,7-4-111,0-12 0,13-10-166,5-7 1,10-7 16,1 1 0,10-4-206,1-1 1,6 7 117,-6 4 0,7 5 92,-7 7 1,-2 3 802,-9 8 1,2 0-332,-8 0 1,0 8 733,-6 3 1,-7 10-305,-4 3 0,-4 6 21,-2-1 0,-10 4-296,-7 1 0,-3 1-314,-8-1 1,-1 1-162,-6 0 1,1-1-322,-1 1 0,0-6-353,1-1 1,-1-6 375,1 1 0,5-6-70,0-6 1,8-1-63,-2-4 1,9-4-24,3 4 1,7-6 78,-2-6 0,6-4-35,6-7 0,4 5 150,7 1 0,6 1 36,0-1 0,0-3 555,-6 8 0,1 1-225,-1 5 465,0 0-34,-7 0 0,-2 7 487,-8 5 0,-4 1-515,-8-1 1,1 3 170,-12-3 0,2 3-386,-3 2 0,5-1-323,-4-5 0,4 3-236,2-8 0,7 1 173,4-1 123,4-4 1,2 8 243,0-5 1,8-1 506,4 8 1,9-7-116,2 7 1,8-8 342,-3 2 0,7 1-414,5-1 1,-3 0 64,3-6 0,-3 0-548,-3 0 1,-1 6 44,-4-1 0,1 1-583,-6-6 1,-1 0-573,-6 0 0,-6 6-2839,1 0 3935,-8 7 0,3-11 0,-7 6 0</inkml:trace>
  <inkml:trace contextRef="#ctx0" brushRef="#br0" timeOffset="1894">3129 35 8544,'0'-18'1954,"2"9"289,4 3-752,-5 4-1043,7 2 1,-8 2 860,0 4 1,0 3-453,0 9 1,0-1-130,0 0 0,0 3-638,0 3 1,0-4-625,0 4 0,-6-4-148,1-2 1,-3 6-2299,2 0-153,4 1 1243,-13-7 1890,13 0 0,2-15 0,10-4 0</inkml:trace>
  <inkml:trace contextRef="#ctx0" brushRef="#br0" timeOffset="2449">3388 208 8184,'0'11'1082,"0"1"0,0-7 820,0 7-628,0-8 1,-2 9-614,-3-7 0,1 2-64,-8-2 0,1 1-678,-7 5 0,-1 3-641,-4-3 0,4 5-383,-4 6 1,-4-2 696,-2 8 0,-4-6-357,-1 6 1,-1-2-850,1 2 0,7 1 1021,4-7 0,3 0 645,3-5 0,8-1 1243,3 0-953,-4 1-66,8-1 0,-3-2 975,10-3 0,-1-5 449,8-7-1080,-1 8 1,12-6-494,0 4 1,0-10-397,-5-2 0,1-7 37,4 1 1,-4 3-306,4-3 0,-9 8 270,-3-2 0,-5-1-219,5 1 552,-7 0-201,4 6 1,-8 8 803,0 3 1,-8-1-86,-3 2 1,1-1 874,-1 6-1105,-1 1 0,-3-1-110,3 0 0,5-5-63,7-1 0,-6-5-128,0 6-870,0-8 1,12 5 84,0-3-849,7-4 632,-3 13 573,7-5 0,-7 7 322,-4 0 0,-5 1 337,-1-1 0,-9 6-169,-8 0 0,-8 6 106,-10-6 1,-7 8 619,-4-2 0,-2-5-302,1 0 1,1 1 1033,12-2 1,-3 0-604,14-6 1,8-6 549,9 1-1051,4 0 1,12 3-98,7-4 0,2 3 11,10-8 0,6-1 182,5-5 1,6 6-482,-6 0 1,1 0 42,-7-6 1,1 0-1205,0 0 0,-7 0-358,1 0 0,-8 2-3396,2 3 3346,-3-3 1486,-3 14 0,0-7 0,0 9 0</inkml:trace>
  <inkml:trace contextRef="#ctx0" brushRef="#br0" timeOffset="3213">4097 17 8039,'18'0'418,"-1"0"0,-6 0 0,1 0 3795,-8 0-2034,3 0-1715,1 0 0,-6 2-276,4 4-588,-4-4-81,5 13 0,-5-5-643,4 7 0,-4 1 1124,-2-1 0,-8 16 0,-1 3 0</inkml:trace>
  <inkml:trace contextRef="#ctx0" brushRef="#br0" timeOffset="3645">3890 778 8064,'-10'0'2652,"2"0"-2571,8 0 1033,0 0-656,8 8 0,-6 2-155,4 7 0,-4 8-7,-2 4 1,0 0-30,0 5 1,-8-3-4,-3 9 0,-5-3-217,-1-3 1,0 1-298,-1-1 1,1 1-113,0 0 1,-6-8-465,0-4 0,0-4-20,5-2 1,3-5 368,3-1 1,-3-7 30,3 2 1,-3-12 58,-2-6 1,5-3 379,1-2 1,1-8 83,-1-4 1,-3-4 174,8-1 0,1-1-80,5 1 1,0 1 89,0 4 1,7-2-82,5 8 0,11 0-136,6 6 0,11 0-9,6-1 0,4 1 61,2 0 0,8-1 68,3 1 1,6 0-143,6 0 0,-2-1 263,8 1 0,-6 0-101,5-1 0,-7 7 161,2-1 0,-11 9-335,-7-3 1,-5 4 117,-6 2 1,-11 0-1249,-12 0 604,-4 0-269,-9 0 1,-4 0 84,-12 0 1,-11 6-140,-12-1 1,-4 1 837,-1-6 0,-1 0 0,0 0 0</inkml:trace>
  <inkml:trace contextRef="#ctx0" brushRef="#br0" timeOffset="3785">4184 709 8064,'0'12'1540,"0"-1"1,0-5-931,0 6 1,0-1-208,0 6 0,0-5 18,0-1 1,0 1-540,0 5 1,0 0-569,0 1 0,2-3-699,3-3 1385,-3 3 0,6-5 0,-8 7 0</inkml:trace>
  <inkml:trace contextRef="#ctx0" brushRef="#br0" timeOffset="4079">4495 536 8301,'0'18'0,"0"6"0,0 5 0,0 4 1951,0 2 1,0-1-904,0 1 0,0-6 87,0-1 1,0 1-678,0 6 1,0-1-514,0 1 0,-2 0 11,-4-1 0,2 1-255,-7-1 0,-3 1-1542,-9-1 0,2-1 953,-8-4 1,1-4-566,-7-8 0,0-7 897,1-4 1,-1-4 626,1-2 0,7-8 771,4-4 1460,4-3-1795,9-2 1,10 7 484,11 4 0,7 4 746,5 2 1,6 2-877,11 4 1,2 4-616,4 7 0,-1 0 3,-5 1 0,-4 5-1775,5 0 0,-12 7 1525,-6-1 0,-4 4 0,-2 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19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10338,'9'0'2386,"-1"2"-1088,-8 4-856,0 11 0,-6 2-24,1 4 0,-9 4-170,3 2 1,-3 2-421,3-2 1,-5 1 217,5-7 1,3 2-502,2-2 0,4-3-259,2 3 111,0-4 1,16-10 271,7-3 1,8-4-42,3-2 0,3-6 47,3 1 0,-5-7 115,-1 6 0,-1 1 240,-10 5 0,0 0 4,-6 0 0,-5 1 194,-1 5 1,-9 0 81,-2 11 0,-7-1 96,-11 12 1,-9 1-180,-7 6 1,-3-1-31,-9 1 0,6 2-83,-6 3 0,0 4 16,-6 8 0,0 0-371,0 0 0,2 0 32,4-1 1,-2-1 24,7-3 1,7-5 125,5-8 1,8-1 58,-2-4 0,6-4-34,5-8 1,4-5 4,8-1 0,0-5 221,0 6 1,8-9-120,4 3 0,9-2 545,2 2 0,8-4-212,-3 3 1,11-3 421,1-2 1,2 2-163,-1 4 0,3-4-31,8 4 0,-2-2-241,-4 1 0,2-1-112,-8 8 1,-1-7-242,-10 7 0,1-2 68,-7 1 1,0 5-565,-5-5 0,-7-1-937,1 1-1341,-8 1 679,11 5-883,-13-7 1580,6-3 331,-8-7 1025,-8 0 0,-2-15 0,-7-4 0</inkml:trace>
  <inkml:trace contextRef="#ctx0" brushRef="#br0" timeOffset="389">606 814 8159,'17'0'1361,"0"0"1,0 7-622,1 5 0,-1 3 306,0 3 0,1 5-225,-1 0 0,-7 7 351,-5-1 0,-3 4-713,-2 2 0,0 1-178,0 4 1,-9-1-1432,-9 7 0,-1-4 752,-10 10 1,4-10-1360,-9 10 0,3-13 610,-9-5 0,1-7 147,-1-10 0,3-1 401,-3-5 1,-2-5-38,1-12 0,1-3 494,5-9 0,-3-10-40,3-1 0,-1-13 412,13 7 1,6 2-141,5 4 0,8 8-64,-2-2 1,5 4-66,1 2 1040,0 7-611,0-5 0,1 13 152,5-4 1,-2-2 243,8 3 0,-1-3-90,6 2 0,1 4-254,-1-3 0,6 3 227,0 2 1,10-6-155,1 0 0,3 0-96,9 6 1,-6-5-263,6-1 0,-7 0-205,1 6 1,-3 0-372,-3 0 0,-7 0-768,-4 0 1,-4 0-3083,-1 0 4269,-9 0 0,7 8 0,-7 1 0</inkml:trace>
  <inkml:trace contextRef="#ctx0" brushRef="#br0" timeOffset="534">640 1004 8159,'-9'-10'2813,"1"-5"-1196,0 13 145,6-6-897,-5 8-452,7 8 0,-6 2 71,0 7 1,-7 6-462,1 0 0,2 8-308,-1-2 0,7-2-233,-2 1 0,-1 1-586,1 6 0,0-1-2321,6 1 3425,8-8 0,1-2 0,9-8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1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8152,'0'-17'-93,"0"0"1,1 5 104,5 1 1,-2 1-2,8-1 0,-9-5 223,3 5 0,2 1 244,-2-1-241,7-1 1,-5-5 526,3-1 423,5 9-284,-7-7 488,1 14-740,-2-5 0,-8 9 82,0 3 0,0 5-242,0 7 1,0 3-22,0 3 0,0-2-169,0 8 0,0-6 133,0 6 0,0-6-391,0 5 1,0-6 69,0 1 1,5-4-356,1-2 1,8 0-72,-3 1 1,-1-7-386,1 1 0,-7-7-5,2 7-217,3-8 497,1 4 0,2-10-100,-1-4 0,-1-6-115,1-11 0,10-4 185,-3-7 1,3-1 238,-4 1 0,8-7 60,4 1 0,4 0 168,1 5 1,3 2-141,3 4 1,-3-1 150,3 7 0,2 0 94,-2 5 0,1 3 282,-7 3 0,1-1-104,0 7 1,-8 0-97,-4 6 0,-4 0-313,-2 0 0,-7 10 16,-5 7 0,-5 8-116,-5 10 1,-13 1-135,-10 5 1,-13 3-366,-5 8 0,-4 6 279,-2-1 0,-5 1 27,-1-6 0,6-14 639,6-3 0,8-6-241,-3-1 1,12-8 1617,6-9-575,4-7-536,9 4 1,18-22-200,15-3 0,10-12-60,7 0 1,4-2-101,8 3 0,-2-5-319,-4 4 0,-3-2-589,-9 3 0,-7 3 403,-4 7 1,-5-5-836,-7 0 1,-3 0 362,-8 6 1,-8-2 313,-3-4 0,-7 3 522,-5-3 0,-4-2 0,-7 2 0,-1-6 0,1 6 0,5 0 0,0 6 0,8 0-146,-2-1 0,5 1 175,7 0 1,-3 0 432,9-1 1,-1 7 184,6-1-272,0 1 0,2-7 423,4 1 238,-5 8-220,15-7-462,-7 14 1,3-5-264,0 7 1,-9 1 101,3 5 0,-4 4-53,-2 7 0,0 8 116,0 4 0,0 11-12,0 6 0,-2 12 37,-4 5 0,3 9 127,-9 8 0,6 1-599,-5 11 0,5-3 290,-6-3 1,7 2-1049,-7 5 0,8-7 565,-2 1 1,5-11-529,1-12 0,1-7-36,5-10 948,4-5 0,3-13 0,5-1 0,3 1 0</inkml:trace>
  <inkml:trace contextRef="#ctx0" brushRef="#br0" timeOffset="201">1280 882 8030,'0'-17'5591,"0"8"-4237,0 1-969,-7 23 0,-3-1-2264,-7 15 0,-1-1 1879,1 7 0,0 7 0,-1 2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2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8118,'0'-25'0,"0"6"2200,-8-6-1015,6 15-478,-6 2-330,8 8 0,2 0 87,4 0 0,-2 0 236,8 0 1,-1 4-138,6 8 0,1 1 56,-1 16 0,0 0-388,1 5 0,-1 3-353,0 3 0,-2-3-21,-3 3 0,3-5-335,-3-7 1,-3 3 299,3-8 0,-2 0-349,1-5 0,-1-3-1659,-4-4 1140,-5 5 982,7-14 1,-8 4-140,0-12 1,-2-6 14,-4-11 0,5 2 6,-5-8 1,6-2 13,6-9 0,5 4 276,12-5-80,4-3-9,8 8 1,-1 1 179,1 12-13,7-4-173,-5 15 0,3-9 58,-11 16 1,1-1-34,-6 6 1,2 2 229,-8 4 0,3 5-169,-10 12 1,-3 4-47,-2 8 1,-4-1-92,-2 1 0,0-1-186,0 1 1,-8-6 82,-3 0 145,-13-8-13,5 4 1,-6-14 306,8 1 0,0-8 51,-1 1 1,1-3 67,0-2 0,1-7-147,5-5 1,3-3-62,8-3 1,2-5-260,4 0 0,5-6-32,13 6 0,-5-5-580,4 5 384,-4-1-381,-2 7-612,8 0 151,-6 0-670,6 7 675,-15 2 602,-2 8 1,-16 6 512,-3 0 0,-5 7 0,-1-3 0</inkml:trace>
  <inkml:trace contextRef="#ctx0" brushRef="#br0" timeOffset="186">485 519 8118,'0'-9'1627,"0"1"-965,0 8-329,7 8 115,-5 1 1,6 10 320,-8 4 0,0-1-308,0 6 0,6 1-55,-1 6 1,1 5-385,-6 0 0,6 1-338,0-7 1,7-1-550,-1-4 0,-3 2 76,3-8 0,-6-2-1788,5-10 1733,-7 5 1,9-16-13,-7 0 856,0-16 0,2-18 0,1-10 0</inkml:trace>
  <inkml:trace contextRef="#ctx0" brushRef="#br0" timeOffset="395">813 173 8118,'33'-44'275,"-4"4"0,-2 11 478,-4 6 1,-4 6-264,4 5 1,-4 4-26,-2 8 0,-5 0 42,0 0 226,-9 0-369,5 8 0,-8 2 168,0 7 1,0 6-208,0 0 1,0 8-158,0-2-120,0 3 23,0-5 1,8 0-125,3-4 1,-1-9 169,1 3 0,7-11-85,5-1 0,6 3-134,-6-2 0,7 0-290,-1-6 1,-4-6-1879,-2 0 1662,4 0 0,-8 6-2162,4 0 2770,-11 8 0,-4 2 0,-8 7 0</inkml:trace>
  <inkml:trace contextRef="#ctx0" brushRef="#br0" timeOffset="729">1228 657 8118,'18'8'327,"-1"-6"-46,0 4 1,0-2 903,1 1 267,-1-3 1,-2 8-742,-3-4 1,1-2 628,-7 7-1751,0 1 1,-6 11 307,0 0 1,-8 6-772,-3-6 0,-7 5 384,-5-4 1,-2 4 25,-3-5 0,-5-1 133,4-11-547,-4 4 464,-1-13 0,-1 6 10,1-8 0,1-6 171,4 0 0,4-7-40,8 2 1,1-11 19,5-1 0,3 0 102,8 6 1,8 0 15,3-1 1,7 9 201,5 3 0,-2-2 221,8 3 0,-6-1 524,6 6 1,-6 6-83,6-1 1,-8 9 631,2-3 0,-4 10-381,-2 3 0,6-1-438,0-6 1,0 6-610,-5 0 35,7 0-326,-6-6 1,12-1-325,-8-5 0,6 3 62,-6-9 1,0 7-1711,-6-6 2329,0-1 0,1-5 0,-1 0 0</inkml:trace>
  <inkml:trace contextRef="#ctx0" brushRef="#br0" timeOffset="1107">2352 415 8031,'0'-27'3208,"0"10"-4211,0 9 822,-7 8 1,-3 2-44,-7 4 1,-1 6-49,1 11 1,-6 2-226,0 4 1,-6 3 146,6-3 0,-6 4-75,6 1 1,2-5 157,10 0 273,-5-8 1,14 4 49,-3-8-78,3-7 1,9 3 75,5-7 0,3 2 168,2-2 1,7-3 239,-1 9 1,5 0 27,-5 5 0,1 0 231,-7 0 0,-6 3-126,1 3 0,-8-2 270,2 8 1,1-6-619,-1 5 0,0-4-17,-6 4 0,0-6-1080,0 1 482,0-12-249,0 4-680,7-13 719,3 6 1,7-21-538,1-5 0,-1-10 1115,0-1 0,-7-12 0,-3-3 0</inkml:trace>
  <inkml:trace contextRef="#ctx0" brushRef="#br0" timeOffset="1429">2975 329 8031,'27'-10'904,"-4"5"0,2 3-497,-2 2 0,0 0-664,-6 0 232,0 0 1,-5 2 0,-2 3 181,-3 7 0,5 3-236,-6 2 0,-1 8-151,-5 4 1,0 4 91,0 2 1,0-7-193,0 1 1,0-6 280,0 6 0,2-8-31,4 2 0,4-4 576,7-1 1,6-1-92,0 0 1,6 1 144,-6-1 0,2 0-181,-2 1 0,-4-1 17,4 0 0,-4 0-159,-1 1 1,-9-1-153,-3 0 0,-4 6-1125,-2 0 474,-8 8 451,-1-12 1,-14 12-706,0-8 0,-8 0 325,2-6 1,-4-1 140,-1-5 1,-7-1 25,1-4 1,-6-4 114,6 3 0,-6-5-45,5-5 0,1-5-15,5-7 1,8-2 282,4-4 0,12-4 0,-5-8 0,7 0 0</inkml:trace>
  <inkml:trace contextRef="#ctx0" brushRef="#br0" timeOffset="1561">2975 709 8031,'0'-9'1109,"0"1"0,0 10-632,0 4 1,-8 3 465,-3 9 0,1 5-369,-1 0 1,-1 7-134,-5-1 1,5 4-643,1 2 1,7-7-555,-2 1 0,4 0 655,2 6 100,0-1 0,8-7 0,1-2 0</inkml:trace>
  <inkml:trace contextRef="#ctx0" brushRef="#br0" timeOffset="2960">4064 87 8117,'10'-18'0,"0"3"0,-5 4 0,-1 3 1091,8 8-683,-1-8 0,1 6 184,-1-3 0,-5 3 938,6 2-806,-1 0-233,6 0-298,-7 7 1,3 9-256,-7 7 1,0 7-1,-6-1 1,0 6 35,0 5 1,0-3-107,0 3 0,0-5-488,0-7 1,0 3-149,0-8-1,-8 0 0,6-11 220,-3-1 370,3-7-7,2 4 1,0-16-228,0-3 1,0-12 153,0-6 1,5-4 48,1-1 1,6-5 158,-7 5 0,7-9 241,-6 14 1,7-1-133,-1 7 0,-3 11 170,3 1 0,-6 7 155,5 4 1,-5 0-190,5 0 0,-7 7 158,2 5 0,-4 5-86,-2 6 0,0 4 17,0 8 0,0-6-208,0-1 1,0-4-157,0 4 0,0-5 28,0 6 1,-2-8-178,-4 2 1,4-9-328,-3-3 167,3-7 369,2 4-124,0-8 152,0 0 52,7-8 0,-3 1-70,8-5 141,-1-3 0,1 13 27,-1-4 33,-7 4 0,4 6-119,-8 7 1,-2 3-13,-4 15 1,-9 1-133,-8 11 1,-8 1 47,2 4 1,2 2-142,-2-7 1,6-1 113,-5-5 1,6-1-98,-1 1 1,4-6 95,2-1 1,0-7 26,-1 3 472,9-13-169,-7 4-109,14-13 1,-5 4-85,7-12 0,5-9-175,1-8 1,13-6 61,-1 6 0,5-6-150,0 6 0,-4 0 313,4 6 1,-4 1 439,-1 5-45,-1-4-308,0 13-105,-7-6 1,-1 8 338,-3 0 0,-4 8-91,4 3 0,-4 5 93,-2 1 0,2 2-302,4 4 0,-5-4-166,5 4 1,2-3 114,-2-3 0,7-8-193,-1-3 0,9 2 38,2-2 0,8-2 123,-3-10 1,1-4-197,6-7 0,-10 0 71,9-1 1,-5 1-39,0 0 0,-4-1 24,-8 1-21,1 0-229,-9 0-90,-1-1 1,-8 7 61,0-1 0,-8 8 64,-3-1 1,-5 3-204,-1 2 267,-8 0 303,-2 7 0,-4 3 200,-3 7 0,3 2-34,-9 4 1,1 4 235,-1 8 0,1 0-237,-7-1 1,2 1-106,-2-1 0,-4 7-226,4-1 1,4-2-24,1-9 0,7-4-213,5-7 1,4-3 111,8-4 1,5-3-328,1-8 217,7 0 1,-2 0-98,12 0 0,3-6 177,9 1 1,7-7 200,3 6 1,7-5 99,5 5 1,3 0-62,3 6 0,10 2 796,-5 4 1,7 2-112,0 3 0,-5 5 175,5-5 0,2-3-430,-3-3 1,7 3 0,-7-2 1,7 0-336,-7-6 1,7-8-225,-7-4 1,7-3-905,-6-2 1,-3 0 571,-9-1 1,-1-5-1151,-5 0 1,-5-8 365,-1 3 0,-1-3 1238,-10 2 0,0-11 0,-6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35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500 191 8094,'0'-17'121,"6"-1"44,0 1 0,1 2 138,-1 3 0,-2-7 262,7 7 1,-5-7 313,6 8-582,-9-5 1,7 1 1158,-4 3-617,-4 5-597,5 7 1,-8 7-53,-5 5 1,-6 11-16,-11 6 1,-4 9 8,-7 2 1,-9 14-134,-3-2 0,-2 4-26,2-4 0,-4-2-394,4-4 0,6-4-94,5-7 1,3-3 123,8-3 0,1-4-474,6-8 402,0-7 0,7 0-149,4-5 0,6-3 150,6 4 0,10-6 171,7-6 1,7-1 150,-1-5 1,4-1-150,1 7 0,-5 0 640,0 6-241,-8 0 165,12 0 0,-14 2 410,4 4 1,-9 3-194,-3 9 1,-7 5 353,2 0 0,-4 8-381,-2-3 0,0 5-77,0 2 0,0 1-346,0 5 0,0-9 109,0 9 0,-6-15-670,0 9 293,0-4-146,6-4 1,0-2-1142,0-8 895,0 0 0,0-5-1310,0-1 1286,0-7 0,0 2-266,0-12 856,8-11 0,2-10 0,7-8 0</inkml:trace>
  <inkml:trace contextRef="#ctx0" brushRef="#br0" timeOffset="261">777 260 8055,'0'-10'138,"0"-5"-369,7 13 1133,3-6 0,5 10-229,-3 4 1,1 4 27,-7 7 0,6 2-208,-7 4 0,7-2 50,-6 8 0,-1 0-387,-5 6 0,6-3-300,0-3 1,0 2-777,-6-8 0,6 6 618,-1-6 0,3-6-978,-2-5 1,-4-7-734,3 7 2013,5-8 0,0-4 0,7-10 0</inkml:trace>
  <inkml:trace contextRef="#ctx0" brushRef="#br0" timeOffset="1242">1071 208 8055,'9'-8'883,"-1"7"0,0-13-540,3 8-351,12-7 1,2 5 0,8-5 629,1 1 1,-3 3-149,10-3 1,-5 4-54,-1 8 1,-1 0-229,1 0 1,-3 8-20,-3 4 1,-4 3-6,-7 2 1,-3 2-161,-4 5 0,-3 2-233,-8 9 1,-2 0 156,-4-1 0,-3 1-447,-8-1 1,-8 1 191,-4 0 0,-2-7-1,2 1 1,-3-6-51,3 6 1,-4-10-150,-2-1 1,3-1 82,3-6 1,-2-3-70,8-2 0,-2-4 262,2-2-44,4 0 116,-6-8 0,10-2 103,3-7 0,4 0-61,8 0 0,0-1 88,0 1 0,8 0 149,4-1 1,9 1 372,2 0 0,0 0-96,-6-1 0,6 1 293,0 0 1,0 5 643,-5 1-622,-1 7 6,-7-4-148,5 8-390,-6 0 0,1 2-122,-4 4 1,-4-2-152,-2 7 1,0-5-863,0 5 645,-8 1 1,-2 5-250,-7 1 1,0-7-28,0 1 100,-1-9 681,1 13 68,7-14 0,5 5 326,10-7 1,5-2-172,7-3 0,6 1 210,0-8 0,8 3-331,-2-3 0,-4-3-123,-2 3 1,-4 5-377,-1 1 94,-9-4 153,7 8-547,-15-5 246,7 7-10,-16 7 0,-9 5-174,-12 11 1,-5 2 168,-7 4 0,-3 3 70,-8-3 1,0 6 253,1 5 0,1-3 465,3 3-984,-2-3 1333,12-11-436,-5 7-274,7-14 1,8 12 189,4-8 0,4 0 4,2-6 0,7 1-130,4-1 0,4 0-7,2 1-257,8-1 0,2 0 327,7 0 1,0-1-420,1-5 0,-7 3-128,1-8 163,-9 7-38,5-11 172,-8 6 235,0-8 693,0 0-785,-8 0-11,-1 0 1,-7-2 193,5-4-283,3 4 186,8-13-449,0 5 0,2-7-75,4-1 0,5 1-82,13 0 1,-1-6 55,11 0 0,-1-6-89,13 6 1,0-2 86,6 2 1,6 4-77,-1-4 1,7 3 302,-7 3 0,7 2-92,-7 3 1,1 5 606,-6 7-240,0 0 79,-8 0 1,-2 7 294,-7 5 0,-3 3-253,-3 2 1,-4 6 124,-7 1 1,-7 6-220,1-1 0,-9 9-97,3 3 0,-4 1-78,-2-2 1,-8-3 66,-3 3 1,-4-1-288,-3 1 0,-5-3-74,0 3 1,-8-9-45,3-2 1,-5-3-49,-2 3 0,7-4-176,-1-7 1,2-9 73,-2-3 1,-2-4-111,8-2 0,-8-2-59,3-4 1,3-11 164,2-12 1,-2-9-273,2-3 1,-1-9 208,7-2 1,0 1 504,0-7 0,-1-4 0,1 1 0,0-8 0</inkml:trace>
  <inkml:trace contextRef="#ctx0" brushRef="#br0" timeOffset="1545">1209 485 9805,'0'17'-1113,"0"0"2527,0 1-523,-8 7-543,6-6 0,-5 14 158,7-5-125,-8 5-416,6 2 0,-11-1-202,7 1 0,-2-3 89,2-3 0,5 2-135,-5-8 1,4 0 96,2-6 2,0-7 0,8 3-145,3-7 1,4 0 31,3-6 1,1 0 569,4 0-152,-4-8 210,6 6 0,-2-5 257,0 7 1,0 2-116,-5 3 1,-1 3 330,0 4 1,-7 3-352,-4-3 1,-4 3 62,-2 2 0,0 0-635,0 1 165,0-1-1675,-8 0 740,6-7 516,-6-2-2462,8-8 949,0 0 1886,0-8 0,16-2 0,3-7 0</inkml:trace>
  <inkml:trace contextRef="#ctx0" brushRef="#br0" timeOffset="2021">2195 710 8088,'2'-10'1324,"3"4"0,-1 4 168,8 2 0,-8 8-812,1 4 1,-1 3-95,2 2 1,-2 2-328,7 4 1,-7-1-126,2 6 0,-2-4-872,2 4 1,-3-7 526,9 3 1,-8-5-1023,2-2 0,1-5-599,-1-1 810,7-7 1,-5 2 507,4-12 1,3-6 224,-3-11 1,3 2 163,2-8 0,2-5 131,5-7 0,2-1 453,9 2 0,5 3-372,1-3 1,1 11 1404,-2 6-768,-11 4-266,19 2 1,-25 7 126,12 4 0,-10 4-66,4 2 0,-10 2-51,-2 4 0,-1 9-230,-11 8 1,1 6-20,-6-6 1,-2 10-704,-4 2 0,-5-1 368,-12 6 0,2-3-781,-8-2 1,0-3 48,-6-3 285,8 4 256,-5-14 0,7 0-100,-4-7 0,-2-8-26,8 1 0,0-3 388,6-2 406,0-7 0,7-3 193,4-7 0,6 1-295,6 5 1,4-5 64,7 5 0,8 1-106,4-1 0,-2-1-55,1-5 0,-1 0-164,2-1 0,2 7-728,-8-1 141,0 1 0,-8-1 588,-3 1 0,-4-1 0,-8-5 0</inkml:trace>
  <inkml:trace contextRef="#ctx0" brushRef="#br0" timeOffset="2200">2644 485 10533,'0'17'1129,"0"6"-963,0 0 1,0 8 119,0-2 0,0 3 482,0 3 1,0 5-47,0 1 262,-7 7-577,5-12 1,-6 12-562,8-7 0,6-7-825,0-5 1,7-8-633,-1 2 0,-3-5 891,3-7 0,-1-3-756,7-8 1476,-1-8 0,0-9 0,0-10 0</inkml:trace>
  <inkml:trace contextRef="#ctx0" brushRef="#br0" timeOffset="2418">3336 87 13049,'0'17'1439,"0"1"1,-6 1-507,1 4 1,-7-2-350,6 8 1,0-6-206,6 6 1,2-8-199,4 2 0,6-4-67,11-2 1,-2-1-13,8-5 0,0-1-190,5-4 0,1-4-172,-1 3 1,1-3-612,-1-2 0,-5-5-1290,0-1 1,-14 0 120,3 6 2040,-12 0 0,1 8 0,-7 1 0</inkml:trace>
  <inkml:trace contextRef="#ctx0" brushRef="#br0" timeOffset="2827">3440 796 8008,'0'12'2529,"0"-1"1,2-1-1211,4 1-408,-5 5-78,7-7 0,-8 3-340,0-1 0,0-5-379,0 6 1,-2-1 85,-4 6 1,-3-5-523,-8-1 1,-1 1 121,1 5 1,-6 1-60,0-1 1,0-6 55,5 1 0,1-1-181,0 7 1,0-7 86,-1 1 0,7-8-76,-1 1 0,6-1-298,-5 2 258,7-4-631,-11 6 443,13-8 202,-6-8 1,8 4-182,0-7 0,0-1-278,0-5 396,0-1 0,0 1 220,0 0 0,0 0 75,0-1 1,0 7 43,0-1 364,0 8 729,0-11 267,0 13 98,0-6 0,2 8-346,4 0 1,3 6 426,9 0 1,5 7-215,0-1 0,8 3-602,-3 3 1,5-1-305,2 0 1,-1-5-536,1-1 1,-1 1-615,1 5 1,-6-5-6,0-1 0,-8-1-959,2 1 0,-4 3 766,-2-9 1051,1 9 0,7-12 0,2 6 0</inkml:trace>
  <inkml:trace contextRef="#ctx0" brushRef="#br0" timeOffset="3113">4114 1349 13059,'0'18'1130,"0"-1"1,-2 0-703,-3 1 1,3-1 123,-4 0 1,4-5-422,2-1 0,2 1 56,4 5 0,3-7-954,9-5 1,-1 3 140,0-2 0,6-2-249,0-10 1,0-4 404,-5-7 1,-3 0-200,-4 0 1,-3-1 505,-8 1 0,0 0-11,0-1 1,-2 3 451,-4 3 1,-3-3-13,-8 4 1,-3 3 718,-3 2-781,4 4-588,-14 2 0,8 2 384,-3 4 0,-5 3 0,6 9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01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12539,'17'-8'1890,"1"6"-797,-1-4 0,2 4-602,4 2 1,2 0-193,4 0 1,-2 0-667,-4 0 1,-4 0-738,4 0 1,-3 2-250,-3 4 0,-2-2 1353,-3 7 0,3 1 0,-5 5 0</inkml:trace>
  <inkml:trace contextRef="#ctx0" brushRef="#br0" timeOffset="488">813 35 7973,'0'-18'364,"2"9"31,4 3 1,-3 4 450,9 2 0,-6 0-289,5 0 1,-7 2 214,2 4 1,2 3-166,-3 9 1,1 7 70,-6 3 0,0 3-144,0-2 1,0 6 26,0-1 1,0 1-379,0 5 0,0-3-322,0-3 0,0 1-52,0-1 1,-6-1 242,1-4 0,-1 4-684,6-5 1,0-3-372,0-2-173,-8-3 592,6-3 172,-6-7 165,8-3 338,0-7 0,0-2 681,0-3-592,0-5 1,0-9-16,0-4 0,6 3-198,0-3 0,7-4-310,-1-1 1,3-5 97,3-2 0,1-1-108,4-4 1,-2 3 143,8-3 0,0 3 57,5 3 0,-5 5 406,0 0 1,-2 6-196,2-6 1,1 8 217,-7-2 1,6 9-213,-6 3 0,0 7-508,-5-2-419,-1 4-113,0 2 1,-1 8 365,-5 4 609,-3 11 0,-8 4 0,0 7 0</inkml:trace>
  <inkml:trace contextRef="#ctx0" brushRef="#br0" timeOffset="758">1418 432 9200,'10'0'2382,"-3"0"1,-7 8-1880,0 4 0,0 3 68,0 2 1,0 1 110,0-1 1,0 2 354,0 4 0,0 2-433,0 4 1,0 4-180,0-5 1,0-1-1594,0 2 0,0 0-464,0 6 0,0-7 1632,0 1 0,0 0 0,0 6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0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537 122 8014,'0'-18'20,"0"1"0,0 0 195,0-1 0,0 7 391,0-1 0,0 7-41,0-7 0,-8 8 376,-4-2 0,-3 5-630,-2 1 1,-6 7-300,0 5 0,-8 3-49,2 2 0,-2 7 172,2-1 0,-3 7 16,3-1 1,-2 6 135,2 5 0,-3-1-99,3 7 0,4-6 55,2 6 1,-2-2 275,2 2 1,5-1-155,7-5 1,7-5-169,-2-1 1,4-1-337,2-10 1,2 6-123,4-6 1,4-2-362,7-10 0,2 5 310,4-5 1,2-3-200,4-2 0,4-4-191,-4-2 1,3 0-462,3 0 0,-3-8 533,-3-4 1,4-3-1,-4-2 1,-4-1 521,-2 1 0,-4 0-75,-2 0 0,-7 5 452,-4 1 754,-4-1 1521,-2 2-1485,0 3 1,0 9 518,0 3 1,-6 5-913,0 7 0,0 1-134,6-1 0,0 2-825,0 4 200,0-4 122,0 6 0,2-7-419,4-1 1,2 0-392,3 1 1,3-1-2852,-9 0 2354,9 0 1,-4-7 1277,7-4 0,-8 3 0,-1 1 0</inkml:trace>
  <inkml:trace contextRef="#ctx0" brushRef="#br0" timeOffset="187">364 692 8787,'-12'0'1551,"1"0"-1148,7 0 1,-2-5 263,12-1 1,3-6 172,9 6 0,1-5-154,4 5 0,4-5 142,7 5 1,-5 0-988,0 6 1,0 0 160,5 0 1,-5 0-545,0 0 0,-6 8 280,6 3 262,-8 5 0,4 1 0,-8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1:59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8246,'0'-10'595,"0"-5"1,2 11 961,4-7-943,-4 7 1,13-10 74,-3 9 0,3-3-225,2 2 1,-3 4-72,3-4 0,-3-1-41,9 1 1,-4 0 156,-2 6 1,2 6-77,5 0 1,-5 1 70,4-1 0,-4 2-198,-2 3 1,3 3-21,3-8 1,-2 5-343,8-5 1,-1 0 121,7-6 0,0 0-65,-1 0 1,1 0-305,-1 0 0,-1 0-406,-4 0 1,-2-6 156,-4 0 1,-10 0-1360,4 6 531,-11 0 499,2 0 0,-10 0-47,-4 0 0,-3 8 374,-9 4 0,-5-3-642,0 3 1196,-8-1 0,-3 7 0,-10-1 0</inkml:trace>
  <inkml:trace contextRef="#ctx0" brushRef="#br0" timeOffset="243">572 18 8193,'9'-10'1166,"-1"2"693,-8 8 97,0 0-1571,0 8 1,0 4-115,0 11 0,-2-2 19,-4 8 1,-3 5-68,-9 7 1,-5 7 0,0-2 0,-8 4-130,3 2 1,-7 1-253,-5 5 1,3-4-473,-3 3 457,3-3 0,3-4 91,-1-4-1087,8-3 0,2-9 148,8 1 0,0-3-204,-1-3 0,1-4 1225,0-7 0,-8-1 0,-2 0 0</inkml:trace>
  <inkml:trace contextRef="#ctx0" brushRef="#br0" timeOffset="482">312 467 8160,'-2'-9'-1,"-3"3"805,3-4-225,-14 8 0,12-3 1217,-7 10 1,7 5-1062,-2 7 1,2 8-79,-1 4 1,3 4-330,-4 1 1,4 1-139,2 0 0,-6 1-555,1 4 1,-1-1 318,6 7 0,0-8-1117,0 3 0,0-5 166,0-1 0,0-3-1745,0-3 1952,0 4 1,0-14-424,0 4 1213,0-11 0,7-5 0,3-7 0</inkml:trace>
  <inkml:trace contextRef="#ctx0" brushRef="#br0" timeOffset="860">693 675 8899,'11'6'1005,"1"-1"1,-6 1-441,5-6 1,1 0 236,5 0 0,8 2-423,4 4 1,-1-4-220,7 3 1,-10-3-527,10-2 0,-7 0-131,1 0 0,-4 0-475,-7 0 0,-1 0 406,0 0 1,-5 0-456,-1 0 0,-7-2 466,2-3 0,-4-5 223,-2-7 1,0 0 331,0-1 0,-8 1 0,-3 0 0,1-1 164,-2 1 0,7 2 19,-7 3 1,1 4 1507,-7 8-1108,9 0 11,-7 0 1,7 8 417,-9 4 0,7 5-482,-1 6 1,1-2-100,-6 8 1,5 0-38,0 5 0,7-5 68,-7 0 0,8-2 162,-1 2 0,3 2-155,2-8 1,9 0-418,9-6 1,7 0-321,9 1 0,3-3-461,3-4 0,6-3 224,12-8 0,-4 0-540,3 0 0,-3 0 1045,-2 0 0,0-8 0,0-1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277 174 8142,'0'-45'241,"0"3"0,0 15-96,0 4 0,0 10-59,0 1 0,-2 8-317,-4-1-130,4 3 1,-13 2 267,3 0 0,-9 5 13,-2 1 0,-6 8 398,6-3 1,-6 4-132,6 3 0,0-1 156,6 0 1,2 3-131,3 3 1,-1-4-155,7 4 0,0 2-60,6-2 0,2 0-150,4-6 0,-2 1 45,7-1 0,-5-2 84,6-3 1,-9 3-154,3-3 1,-4-3-118,-2 3 212,0-1 1,0 7 28,0-1 0,0 0 6,0 1 1,-6-1-46,1 0 1,-1 0 3,6 1 1,0 5-20,0 0 0,0 6 38,0-6 1,0 5 210,0-4 0,6 6-132,-1-1 1,7 4 368,-6 1 0,5 3 36,-5 3 0,2-3 218,-3 3 1,-3-3-205,4-3 0,-4-1 20,-2-4 1,0 3 23,0-3 1,0-2-184,0 2 1,-6-6-351,0 6 1,1-8 148,5 2 1,0-4-591,0-2-237,0 1 55,0-1 1,0-5-92,0-1-297,0-7 96,0 4 0,7-10 973,5-4 0,11-11 0,4-10 0</inkml:trace>
  <inkml:trace contextRef="#ctx0" brushRef="#br0" timeOffset="531">744 952 8080,'-10'0'1938,"4"0"-1360,12 0 1,11 0-523,12 0 0,-2-2 60,2-4 1,0 2-71,5-7 1,1 5-35,0-6 0,-7 1-237,1-6 1,-8-1 28,2 1 0,0 0-188,-5-1 1,3 1-312,-10 0 0,-3-1 275,-2 1 0,-4 0 56,-2 0 1,0-1 197,0 1 0,-8 0 80,-3-1 1,-11 3 59,-1 4 1,-2 3 302,2 8 0,2 0-57,-8 0 1,8 8 111,-2 3 1,-2 10 68,2 2 1,0 8-130,6-2 0,0 3 129,-1 3 1,7 0-76,-1-1 0,8-1-10,-1-4 1,5 1 3,5-6 1,5 4-40,7-5 0,6 0-231,0-5 0,14-3-280,-3-3 1,7 1-859,-1-7 1,-1 2 177,7-3 910,-8-3 0,12 6 0,-6-8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0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7976,'9'-18'0,"1"7"0,-4-1 0,-3 9 2751,9-3-457,-1 4-1144,7 2 1,-1 6-473,0-1 1,-5 9 132,-1-3 0,1 5-103,5 1-747,-7 8 89,5-6 1,-7 14-79,3-4 1,3 3 91,-8 3 1,5 0-842,-5-1 0,0 1-22,-6-1 0,0-7-591,0-4 0,5-4 77,1-1 334,0-9 781,-6-1 1,0-16 151,0-3 1,0-5-21,0-1 1,0-8-160,0-4 1,2-3 104,4-3 1,3 1 62,9-1 0,7 2 178,3 4 0,5-1 143,2 7 1,5-6 258,0 6 0,14 0-81,-2 5 1,4 1 214,-4 0 1,-1 0-189,1-1 0,-7 9-31,-5 3 1,-6 4-417,-5 2 1,-4 0-219,-7 0 0,-3 2-226,-4 4 1,-3 5 65,-8 12 0,-8 4-441,-3 8 1,-14-1 331,-10 1 1,-1 5-160,-10 1 0,7-1 457,-1-5 0,-2-3-58,1-3 1,1 2 659,5-8 0,8 0 161,4-6-168,4-7 1,8 3-189,-1-7 1,10 0 101,2-6 0,8-2-116,9-4 1,8 2-92,4-7 1,-2-1-544,2-5 0,-2 0 211,1-1 1,-3 1-703,-7 0 0,-3-1 132,-3 1 1,-5 0-123,-7 0 1,-4-1 564,-7 1 0,-1 0 324,-11-1 0,-4-7 0,1-2 0,-9-7 0</inkml:trace>
  <inkml:trace contextRef="#ctx0" brushRef="#br0" timeOffset="220">589 744 7976,'-12'-23'-486,"0"0"1,9 0 473,-3 5 1,4 1 96,2 0 1,8 0 152,3-1 1,-1 7 301,1-1 0,-5 3-169,6-3 1,-7 4 505,7 8-565,-8-7 1,5 5 135,-3-4 64,-4 4-338,6 2 0,-8 2-25,0 4 18,0-4 0,0 13-162,0-3 0,0 5 107,0 6 1,0 6 41,0 11 1,5 0 281,1 12 0,0 12-113,-6 16 1,0 1-402,0 6 1,0-1-60,0-35 1,0 2 0,-1-3 0,0 2-484,-2 5 0,0 1 0,2-5 0,0 0 240,-2-1 1,1-1 0,0 44 379,2-15 0,-6-3 0,4-8 0,10 0 0,9 1 0</inkml:trace>
  <inkml:trace contextRef="#ctx0" brushRef="#br0" timeOffset="1119">1903 571 8346,'0'-17'522,"0"-1"1,2 7 147,3-1 1,5 7-192,7-7 0,3 2 109,3-1 0,4-3 40,7 9 0,6-3 103,1 2 0,7 4-312,-2-4 0,-2 5-90,2 1 1,-5 0-359,5 0 1,-14 0-379,3 0 1,-6 5-943,0 1 0,-10 8 779,-8-3 1,-7-1-1574,2 1 1229,-4 1 0,-4 3-22,-4-3 0,2-5 297,-7-7 639,-1 0 0,-13 0 0,-2 0 0</inkml:trace>
  <inkml:trace contextRef="#ctx0" brushRef="#br0" timeOffset="1320">2422 277 7966,'0'-10'2359,"-8"3"1,4 10-1928,-7 9 0,-1 1 97,-5 16 1,-8 8 173,-4 9-803,-4 12-16,-9-5 0,-4 20 131,-12-3 1,29-31 0,-1 2-209,-2 0 1,0-1 0,-1 1 0,1 1-204,-26 38 0,29-38 0,1-1 146,-24 34 1,8 0-392,3-6 1,7-10 240,5-7 1,4-4-904,8-13 1,5 0 1302,0-18 0,3 2 0,-3-13 0,5 0 0</inkml:trace>
  <inkml:trace contextRef="#ctx0" brushRef="#br0" timeOffset="1551">1937 899 7966,'0'-17'1983,"0"0"0,2 7-1100,4 5-1556,-4 3 561,6 2 0,-8 2 707,0 3 0,0 5-151,0 7 1,0 6 186,0 0 0,-6 14-349,0-3 1,0 7-299,6-1 1,-2 2 249,-3 4-1412,3 4 885,-6-13 1,8 9-21,0-11 1,0 3-260,0-9 1,0-4-1973,0-2 1790,0-12 1,2 3 74,4-8 1,-2-8 24,7-10 654,1-11 0,13-11 0,2-11 0</inkml:trace>
  <inkml:trace contextRef="#ctx0" brushRef="#br0" timeOffset="1818">2508 969 7966,'27'0'0,"-2"-6"579,-8 0 1,6 0 836,0 6 1,0 2 303,-5 4-950,-1 4-397,0 7 0,1 2 238,-1 4 0,-2-2-191,-3 8 1,-5 0-811,-7 6 1,0 5-162,0 0 0,-7 1-461,-5-7 1,-3 1 423,-2-1 0,-1-7-518,1-4 0,0-5 467,-1-7 1,1-3 245,0-8 1,7-8 556,4-3 0,-1-12-39,1-6 1,8-6 423,9-5 1,7 3-255,5-3 0,4 9 238,7 2 0,7 8-244,-1-2 1,0 6 106,-5 5 0,-1-1-650,1 7 1,-6 0-723,0 6 976,-8 0 0,4 8 0,-8 2 0</inkml:trace>
  <inkml:trace contextRef="#ctx0" brushRef="#br0" timeOffset="2663">3580 640 7976,'8'-10'1412,"3"5"0,12 1-483,6-2 0,6 4-212,5-4 0,3-1-215,3 1 0,4-2-65,-4 3 1,-4 3-546,-2-4 91,-3 4 1,-3 2-359,1 0 1,-8 0-650,-4 0 0,-4 0 383,-2 0 1,-5 0-2064,0 0 1957,-9 0 1,5-2-126,-8-4 717,0-3 1,-6-9 18,1 1 1,-7 0-55,6-1 349,-7 1 1,9 2 173,-8 3 1,9 3 567,-3 3-9,4 4 1,-4-4 22,0 12 1,-5-2-342,5 7 1,-7 3 29,1 9 0,-3-2-110,-3 8 0,1 0-177,0 5 1,-8 3-164,-4 3 0,-4 2-106,-1 4 0,-1 4-119,1-3 0,-1 2-365,0 3 1,1-2-679,-1-4 0,8-3 502,4-9 0,-2 1-704,2-1 0,2-5 499,10 0 1,-3-14 816,8 3 0,-7-12 0,3 1 0</inkml:trace>
  <inkml:trace contextRef="#ctx0" brushRef="#br0" timeOffset="2876">3649 969 15402,'8'9'1256,"-6"9"-925,4-1 0,-4 2-186,-2 10 0,0-6-263,0 6 1,0 0-428,0 5 0,0 1-62,0-1 1,0 1-836,0 0 0,0-7-141,0 1 1,0-8 762,0 2 0,0-9 105,0-3 715,0-7 0,7 4 0,3-8 0</inkml:trace>
  <inkml:trace contextRef="#ctx0" brushRef="#br0" timeOffset="3178">4134 1228 7976,'17'0'978,"2"0"234,4 0 0,-2-2-629,8-4 1,-6-1-38,6-5 1,-6 3-320,6 3 1,-2 2 10,2-8 1,1 7-683,-7-7 0,2 6-301,-2-5 1,-5 5-716,-1-5 0,-2 5 730,-9-6 0,0 6-33,-6-5 0,-2-1 763,-4-5 0,-3 6 0,-9-1 0,-1 6-64,-4-5 1,4 7-5,-4-2 0,-2 6 1131,2 6 0,0 4-91,5 7 0,3 0 249,3 0 0,-1 8-449,7 4 1,1-2 73,5 2 0,1-2-302,5 2 0,6 3-62,11-3 1,4-2-544,7 2 1,3-2 122,3 2 1,4-4-3008,8-8 2945,0-8 0,0 15 0,0-5 0</inkml:trace>
  <inkml:trace contextRef="#ctx0" brushRef="#br0" timeOffset="3918">5448 35 8046,'9'-17'175,"-1"7"1,-6 2 772,4 8-549,-4 0 0,5 10 252,-7 7 1,-7 8-223,-5 10 0,-3 1-152,-2 5 1,-1 3-23,1 8 1,-6 5-230,0 1 1,-8 7-299,2-1 1,2-3 110,-1 3 0,6-9-95,-1 3 0,4-6-131,2-6 1,7-6-429,5-11 1,-3-4-183,2-8 1,2-7 17,10-4 979,-4-4 0,21-10 0,-4-2 0</inkml:trace>
  <inkml:trace contextRef="#ctx0" brushRef="#br0" timeOffset="4146">5725 294 8046,'11'0'252,"1"0"1,1 8 431,10 3 1,-2-1 211,8 2 0,0 5-364,5 6 0,7 2 185,-1-2 1,2-4-298,-1 4 1,-5 2-180,5-2 0,-5 0-145,-1-5 0,-1 3-187,1-4 1,-8 10 213,-4-10-1516,-4 4 998,-2-11 0,1 5-1072,-1-3 1,-7-2-201,-5 1 1667,-3-7 0,-2 11 0,0-5 0</inkml:trace>
  <inkml:trace contextRef="#ctx0" brushRef="#br0" timeOffset="4397">5655 761 7951,'0'-17'2048,"0"0"1,2 5-737,4 1 1,4 7-646,7-2 1,-6-2-270,1 2 0,-6 1-1762,5 5-592,1 0 1,-3 7 1955,-3 5 0,4 11 0,-1 4 0</inkml:trace>
  <inkml:trace contextRef="#ctx0" brushRef="#br0" timeOffset="4630">5482 1055 7970,'0'-9'1622,"2"-5"-1337,4 8 0,0 1-46,11 5 1,-1 0-28,12 0 0,-5 0-90,6 0 0,0 0-124,6 0 0,-7 0-74,1 0 0,-8 5 224,2 1-616,-3 8 1,-11-5-44,-3 8 1,-4 1-148,-2-1 0,-4 0 169,-7 1 0,-3-1 489,-15 0 0,1 0 0,-7 1 0</inkml:trace>
  <inkml:trace contextRef="#ctx0" brushRef="#br0" timeOffset="4997">5517 1263 7970,'-17'11'66,"-1"1"-66,1-8 608,8 3 188,1 1 1,8-4-175,0 7 1,8-5 48,3 6 0,-1-7-237,1 7 0,1-3-54,5 3 0,-5 3-304,-1-3 1,-7 3 111,2 3 1,-4-7-279,-2 1-242,0-1-272,0 6 229,0 1-418,0-9 239,0-1 243,0-8 127,0 0 65,7 0 0,3-6 177,7 1 1,0-7-12,1 6 0,-1-7 107,0 1 1,3-1-398,3 1 1,4-3-291,7 3 0,1-3-192,-1-2 0,-1-1 303,-4 1 0,-4 6-192,-8-1 1,0 8 193,1-2 1,-7 5 642,1 1 1,-8 1 170,1 5 1,-3 6 376,-2 11 0,-6-4-208,1 4 1,-9 2 562,3-2 1,-5 6-511,-1-6 0,2 0-47,3-6 1,3 1-556,3-1 0,4-6 58,-4 1 0,6-8-426,6 2 0,9-4-188,8-2 1,8-8-538,-2-4 0,5 3 1079,7-3 0,-5-7 0,7-8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1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1020 11128,'-2'10'590,"-4"-4"0,4-2-1686,-3 1 1,-3-1 1095,2 8 0,0-8 0,6 3 0</inkml:trace>
  <inkml:trace contextRef="#ctx0" brushRef="#br0" timeOffset="714">675 381 7916,'0'-18'161,"0"7"160,0-1-160,0 8 248,0-11-28,0 13 374,0-6-87,-8 8-737,6 0 185,-5 0-116,7 0 0,0 8 81,0 4 0,0-3 50,0 3 1,0-1 34,0 7 0,0-1 71,0 0-231,0 0 0,5 1 114,1-1-245,0 0 1,-4-1 97,4-5 0,1-1-150,5-4 1,3-5-151,-3 5 1,3-6-224,2-6 0,1 3 214,-1-9 1,0 1-13,0-7 1,-1 1 124,-5 0 0,3-1 243,-8 1 0,-1 0 231,-5 0 1,0-1-194,0 1 1,0 5 93,0 1 0,0 5 306,0-5 229,0 7-343,0-4-129,0 8-134,0 0-2,-7 0 0,5 2 36,-4 4 0,4-2-34,2 7 0,0-5-64,0 5 1,0 1 92,0 5 1,0 2 113,0 4 1,0-1-102,0 6 1,-6 3 107,1 10 1,-7 1-134,6 4 0,-7 4-28,1-4 1,-1 4-34,1 2 1,-3 0 96,3 0 0,-3-1-238,-2 1 0,-1-7-40,1-5 0,0 2-50,0-1 0,5-7 62,0-5 1,1-2-128,-6 2 1,5-4-333,1-8 447,-1-7 1,-5 3-42,-1-7 1,7-2 52,-1-10 1,1-4 135,-6-7 1,5-2 48,1-4 1,5 3 240,-6-3 1,8-2-80,-1 2 1,5-5 107,5 4 0,3-4 168,4 5 0,5-2-162,0 2 1,1 3-44,5-3 0,-4 6-294,-2 5 0,6-3-296,0 4 0,6 1-207,-6-2 0,6 9-586,-6-3 0,6 4 489,-6 2 608,0 0 0,2 0 0,2 0 0</inkml:trace>
  <inkml:trace contextRef="#ctx0" brushRef="#br0" timeOffset="913">1176 1003 7916,'10'0'1947,"5"0"-1509,-3 0 0,-3 0 1864,3 0-1265,-8 0 1,4 2 161,-8 4 0,0-2-705,0 7 0,0 1-80,0 5 0,-6 2-526,0 4 0,-6-4 158,7 4 1,-7 2-1150,6-1 0,-1-1 749,1-6 1,4 6-3085,-4 0 3438,4 0 0,2-6 0,0 1 0</inkml:trace>
  <inkml:trace contextRef="#ctx0" brushRef="#br0" timeOffset="2857">1522 190 7959,'10'-27'0,"7"2"907,0 8 0,3-2-364,8-4 1,-5 4 703,6-4-803,-8 11 0,10-1 23,-8 7 0,0 0 342,-5 6-773,-1 0 1,-8 8 57,-3 3 1,-6 12-447,-6 6 0,-5 4-28,-12 1 1,-2 7-336,-4-1 0,-4 8 339,5-2 0,3-3-120,2-3 0,3-4 189,3-1 1,6 0 129,-1-1 0,8-5 313,-2 0 0,6-6-101,6 6 0,4-6 285,7 6 1,0-6-51,1 5 1,-7-6 99,1 1 1,-1 2-47,7-2 0,-9 2 97,-3-2 0,-4-2-118,-2 8 1,0-2 36,0 1 0,0 5 149,0-4 0,-2-2-88,-4 2 0,2-6 87,-7 5 1,7-4-146,-2 4 1,2-7-188,-1 3 0,3-3-88,-4 2 0,-2-4-165,2 4 1,-5-4 48,5-1 1,-7-3-129,1-4 0,-1 5-1024,1-5 1,-3-1 546,3 1 0,-3-5-2352,-2 6 1617,-1-8 1388,1 3 0,0-14 0,-1-3 0</inkml:trace>
  <inkml:trace contextRef="#ctx0" brushRef="#br0" timeOffset="3190">2594 225 8004,'12'0'1539,"-1"0"1,1-6-101,5 0 0,-5 1-716,-1 5 0,-5 0-40,6 0 0,-7 0-118,7 0-678,-8 0-201,3 7 0,-7 3-566,0 7 0,-7 0 722,-5 1 158,-3 7 0,-10 2 0,-2 7 0</inkml:trace>
  <inkml:trace contextRef="#ctx0" brushRef="#br0" timeOffset="3615">2283 761 8004,'-8'17'2281,"-3"1"-1088,3-1-189,1 0 0,7-5 532,0-1-35,0-7-790,0 11-651,0-13 0,0 8-95,0-4-583,0-4-1339,0 5 1104,0-7-2294,0 0 2807,0 8 833,7-6-349,-5 6 418,13-8 0,-11 0-320,8 0 1,-6 5 672,5 1-571,-7 0 1,11-6-551,-3 0 0,3 0-59,3 0 0,7 0-68,3 0 0,13-8-96,5-3 0,-2-5-469,2-1 1,-2 2 748,2 3 1,-3 2 502,-9 5 0,-1 3 4049,-4-4-3333,-4 4 1,-10 4 2405,-3 4-1801,-5-4 0,-7 13 544,0-3 1,-7-3-1991,-5 3 0,3-8-229,-3 1 0,0 5 0,-5-8 0,0 4-3456,7-4 2561,-5-2 0,7-2-1291,-3-4 0,1 2 297,4-7 1,2-3-1975,-7-9 3863,7-4 0,-11-7 0,5-1 0</inkml:trace>
  <inkml:trace contextRef="#ctx0" brushRef="#br0" timeOffset="4484">3580 121 8023,'0'-9'2147,"0"-1"-1418,0 4 0,2 4 231,4-4 0,-2 3-371,7-3 0,1 4 20,5-4 0,0 4 10,1 2 0,5-2-153,0-3 1,2 3-439,-2-4 0,-4-2-276,4 2 0,-4 1-298,-2 5 0,-5 0 28,0 0-126,-9 0 0,5 2-1214,-8 3 0,-2 7 867,-4 11 1,-3-2-849,-9 8 1839,-7 0 0,-1 5 0,-9 1 0</inkml:trace>
  <inkml:trace contextRef="#ctx0" brushRef="#br0" timeOffset="4675">3511 536 8023,'-19'17'375,"-4"1"-313,11-1 1,4 6 838,3 0 1,1 0-316,-2-6 0,4 1 222,-4-1 0,3 0-312,-3 1 0,4 5-87,-4 0 0,-2 6-283,3-6 1,-3 5-155,2-4 1,2 4-531,-7-5 1,7 6 442,-2-6 0,4-5-1715,2-7 751,0 1-624,0-3 580,0-1 710,0-23 0,8-5 70,3-14 343,13-1 0,2-7 0,9-2 0</inkml:trace>
  <inkml:trace contextRef="#ctx0" brushRef="#br0" timeOffset="5112">3978 398 8023,'27'-8'574,"-4"-3"1,-4-3-145,-2 3 1,-5-5 188,-1 5 1,-1 1-176,1-1 1,5 5-8,-5-6 0,-1 8-178,2-1 1,-7 3-70,7 2 0,-1 0-78,7 0 0,-1 0-161,0 0 0,-5 0-193,-1 0 1,-5 0 188,6 0 1,-7 0-820,7 0 384,-8 7-33,11 3 80,-13 7 507,6 1-156,-8-9 1,0 7 68,0-5 1,0-1 177,0 1 0,-6 1 44,0 5 1,0 0-125,6 1 1,0-1 12,0 0 1,0 1-45,0-1 0,0 0 47,0 0 1,0 8-35,0 4 1,0 4-10,0 1 1,-2 7 24,-3-1 1,3 8 6,-4-2 1,4 4 274,2 2 0,-6 6-89,1-1 0,-1 1 234,6-6 0,-6-6-134,0 0 0,0-7-32,6 1 0,-5-5-122,-1-7 0,0-3-159,6-7 1,0-1 55,0 0-497,0-7-38,0-2 0,0-10 205,0-4 1,-7-4-644,-5-7 1,2 0 377,-1-1 0,-6-7-268,-6-3 1,-8-5-116,2-2 0,-6 1 867,-5-1 0,-4 1 0,-8-1 0</inkml:trace>
  <inkml:trace contextRef="#ctx0" brushRef="#br0" timeOffset="5357">3736 830 8023,'-18'0'111,"1"0"43,0 0 1,5 0 2376,1 0-2006,7 0 0,-2 0-70,12 0 1,5 0-443,13 0 1,-3-2 85,7-4 1,3 5-301,10-5 0,-5-2 175,4 2 1,-3-5-243,-2 5 0,-1-6-221,1 7 1,-8-3-383,-4 2 0,0 2-415,-6-7-314,4 7 1600,-19-11 0,13 5 0,-5-7 0</inkml:trace>
  <inkml:trace contextRef="#ctx0" brushRef="#br0" timeOffset="5679">4047 640 8023,'-17'0'1108,"-1"0"-854,1 8 0,6-1 28,-1 5 1,8 3 132,-2-3 0,5 3-124,1 2 0,0 6 147,0 0 1,0 2-10,0-1 0,0-3 29,0 7 0,-2-4-280,-4 4 0,4-5-263,-4 6 1,2-6-261,-1 6-192,3-8 0,-8 4-1339,4-7 941,4-9 350,-5 6 1,7-14 94,0-2 0,-6 0-51,0-11 0,0 1 109,6-7 1,0-5 431,0 0 0,0 0 0,0 6 0,2 1 0,4 5 70,-4-5-138,6 15 800,-8-7-531,-8 8 1,4 0 1695,-7 0-737,-1 0-486,-5 8 1,-1-5 225,1 9 0,0-6-627,0 5 0,-8-1-328,-4 1 0,2 5-320,-2-5 0,8-1 346,-2 1 1,6-5 28,5 6 0,-3-8 0,5 3 0</inkml:trace>
  <inkml:trace contextRef="#ctx0" brushRef="#br0" timeOffset="6011">4981 208 8054,'0'-10'1578,"0"2"1,2 8-1083,3 0 0,-1 0 710,8 0 0,-6 0 118,5 0-1248,1 0 0,5 8 26,0 3 0,-1-1-1298,-5 2 1,3-1-29,-9 6 1,1 1 1223,-6-1 0,8 8 0,1 2 0</inkml:trace>
  <inkml:trace contextRef="#ctx0" brushRef="#br0" timeOffset="6800">4894 588 8005,'-7'0'0,"7"0"0,7-6 825,11 0 0,1-7-239,4 2 1,-4-3-90,4 3 1,-4 1 94,-1 4-183,-1 4-104,0 2 0,-7 16 110,-4 7 1,-4 7-80,-2-1 0,-6-2 11,0 2 0,-7 0 42,1 5 0,4-1-76,3-4 0,-3 2-452,2-8 0,0 2-538,6-2-825,0-4 789,0 6-442,8-8 586,2-7 1,1-10-250,1-12 0,-3-3 195,3-2 0,3-8 171,-3-4 0,1-4 181,-1-1 0,3-1 157,-3 0 1,3 8 147,2 4 1,1 4-137,-1 2 185,0 7 0,0 3 328,1 7 1,-9 2 650,-3 3 1,2 7 1117,-2 11-1447,-1-4 1,-5 6-151,0-8 0,-5 6-166,-1 0 1,-6 2-680,7-1 1,-9-3 235,3 7 1,1-6-234,-2 1 1,1 2 300,-6-2 1,-1 0-966,1-6 1,-6-5 208,0-1 1,-6-7-26,6 2 1,-6-4 386,6-2 1,-2 0 286,2 0 1,10-8 52,-5-4-65,5-3 1,3-2 1704,5-1-1197,3 1 0,9 0 420,5 0 1,11 5-290,6 1 1,3 5-68,3-6 0,1 6-304,5-5 0,-10 7-210,3-2 1,-11 4-534,0 2 500,-4 0 1,-3 2-1310,-5 4 0,-3 4 195,-8 7 0,-8-5-170,-3-1 0,-6 1 800,-6 5 1,-2-6 535,-4 1 0,-4-8 0,4 2 0,-3-5 0,-3-1 0,0-1 0,1-5 0,5-2 0,0-3 0,2-5-159,-2 5 0,3 1 155,2-1 1,11 7 1807,-4-2-998,3-4 1,-3 8 1061,0-3-999,7 3-338,-5 2-305,5 7 0,-7 5 6,0 11 0,1 4-114,5 7 1,-5 1 104,5 0 0,1-5 108,-1 5 0,1-6 51,-2 5 0,5 1 216,7-6 1,0 2-33,0-3 1,4 3 164,7-8 0,8 6-154,16-6 0,15-2-189,8-9 0,15 1-371,7-7 1,11 0-36,1-6 1,-4 0-806,-1 0 0,-10 0-407,9 0 1,-13 0-1087,-4 0 1,-2 0 2315,-9 0 0,-2-2 0,-10 4 0,-6 5 0,-3 3 0</inkml:trace>
  <inkml:trace contextRef="#ctx0" brushRef="#br0" timeOffset="7125">6036 1539 7962,'0'-17'0,"-2"7"3372,-4 4-2490,4 5 0,-8 1-72,5 0 1,1 0-323,-8 0 0,7 7-216,-7 5 0,8 3-140,-2 2 1,5 6-157,1 1 1,0-1 135,0-6 0,5 0-52,1 0 1,7-1-362,-1-5 0,3 3 127,3-8 0,-1-1-425,0-5 1,1 0 231,-1 0 0,-6-2-513,1-3 516,-8-5 0,3-7-20,-7-1 1,-1 1 48,-5 0 1,-4 0-90,-7-1 1,-8 3-51,-4 3 1,2-1 473,-2 7 0,-7-7 0,-8 3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0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804 174 7936,'0'-12'135,"0"1"1,0 5 284,0-6 0,0 7-94,0-7 1,2 2 119,3-1 0,-3 1-406,4 5 0,-2 3 72,2-4 0,-3-2 20,9 2 27,-8 1 1,5 5-141,-3 0 71,-4 0 1,6 2-105,-8 3 1,-2 11 117,-4 7 1,-3 8 0,-9-3 0,1 5 136,0 2 0,5-1-58,1 1 0,1-3 106,-2-3 1,5 2-122,7-8 1,0 0 11,0-6-96,0 1 1,2-3-180,3-3 1,-1-3 39,8-3 1,5-4-149,6 4 0,0-4-14,-5-2 0,-1-6 71,0 0 1,0-5 86,1 5 1,-1-6-17,0 6 1,1-5 208,-1 5 0,-6-7-49,1 1 0,-2 3 77,1-3 0,3 6-147,-9-5 1,3 1 20,-2-1 0,-4-5-296,3 5 1,-3 1-67,-2-1-34,0-1-184,8-5-220,-6 0 566,6-1 0,-8 7-34,0-1 10,0 8 241,0-3 0,0 5 20,0-4-146,0 4 232,0-6-107,0 8 1,0 2-482,0 4 131,0-4 1,0 13-555,0-3 451,-8 3 435,-2 3 0,-7-1 0,0 0 0</inkml:trace>
  <inkml:trace contextRef="#ctx0" brushRef="#br0" timeOffset="2072">1167 278 7956,'9'-10'-1944,"-1"2"1938,-8 8 293,0 0-80,-8-7 290,7 5-234,-15-14-112,14 7-243,-5-1 95,7-5 1,1 7-112,5-4 304,-4 5-28,6-1-50,-8 6 0,0-7 364,0 3-27,0 4-161,0-6 24,0 8-295,0 0-10,-8 0 63,6 0 0,-11 2-24,7 4 1,-6-2 4,7 7 1,-7-5 47,6 6 0,-1-1 147,1 6 0,2 1-107,-7-1 0,7 6 143,-2 0 1,4 2-117,2-2 1,-6 4-38,1 8 1,-1-1-95,6 1 1,0-1 42,0 1 1,0-1-139,0 1 1,-2 0 110,-4-1 0,4-1-30,-4-4 1,-1 1 35,1-6 0,-6 4-11,7-5 0,-7 6 117,6-6 0,-7 2-62,1-2 1,3-3 51,-3 3 0,3-2-146,-3 2 1,-3-4-141,3 4 1,-3-4 70,-2-1 1,5-3-129,0-4 0,7 3 101,-7-8 1,6 5 1,-5-5 0,5 0-243,-5-6 161,-1 0 195,-5 0 0,1-2-76,5-4 0,-3 2 17,9-7 1,-7 5 32,6-6 0,1 1 9,5-6 1,0-1 8,0 1 0,0 0 8,0-1 0,0 1 240,0 0 1,2 0-80,3-1 0,3 1 354,4 0-228,3-1-12,-5-7 0,1 6 112,1-4 1,-1 4-224,6 2 0,1 5-206,-1 1 1,0 1-179,1-2 1,-1-1 160,0 7 0,0 0-950,1 6 1,-1 0 479,0 0 0,1 0-920,-1 0 0,0 8 449,0 4 0,1 1 968,-1-1 0,0 3 0,1-5 0</inkml:trace>
  <inkml:trace contextRef="#ctx0" brushRef="#br0" timeOffset="2401">1444 848 7599,'-8'-9'2855,"6"1"-2563,-6 8-159,8 0 0,0 2 288,0 4-38,0 3 0,-6 8-49,1 1 0,-1-7-84,6 1 1,2-6-224,4 5 0,-3-7-54,9 2 1,0 1-54,5-1 0,0 0 113,0-6 0,6-6-125,1 0 0,-1-7-520,-6 1 0,6 3 305,0-3 0,-2 1-662,-9-7 610,-5 1 1,-7 0 172,0 0 0,0-1 72,0 1 1,-7 5 173,-5 1 1,-5 7-198,-6-2 1,4 4 3,-5 2 0,11 0 60,2 0 73,-1 0 0,2 8 0,3 2 0</inkml:trace>
  <inkml:trace contextRef="#ctx0" brushRef="#br0" timeOffset="4562">250 18 8160,'-7'-9'548,"3"1"21,-8 8-373,8 0-288,-11 0-1,5 0 1,-1 0 73,-1 0 1,7 0 153,-7 0 76,8 8-22,-11 1-96,5 8 0,-1 1 142,-1-1 0,8-5 85,-1-1-133,3 1 1,2 5 90,0 0 0,7 0-63,5 1 1,-3 1-136,3 4 0,-2-4 75,1 4 0,3 2-74,-9-2 0,1 2-15,-6-2 1,0-3-162,0 3 1,0 2 31,0-2 0,-8 5-160,-3-4 0,-4 6-13,-3-1 1,1-4 85,0-2 0,1 2-40,5-2 0,-5 0 15,5-5 0,1-1-297,-1 0 113,7 0 48,-11 1 1,15-3 169,0-3 1,1-3 11,11-3 1,-2-2 162,1 7 1,4-5-130,-3 6 0,-2-1 440,1 6 0,-7 1-66,2-1 1,-4 8 79,-2 4 0,0 4 130,0 1 0,0 1 423,0-1 0,-2 7-212,-4-1 0,-2 0 77,-3-5 1,-5 5-588,5 1 0,1-3 61,-1-9 1,7 2-637,-2-8 1,4 0 304,2-6 1,8-7-99,3-5 0,12 3-437,6-2 0,-2 0-625,2-6 0,6-8 84,5-4 1156,0-3 0,3-10 0,1-2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24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6817,'9'0'54,"-1"0"1,-6-2-54,4-4 34,-4 4-24,5-6-114,-7 8-778,0 0 881,0 8-52,-7-6 89,5 6 440,-6-8-156,8 0 802,0 0-1195,0-8 200,0 6-78,0-6 152,0 8-50,0 0-70,-8 0 10,6 0-60,-5 0 1,5 0 192,-4 0 261,4 0-117,-6 0-92,8 0 225,0 0-228,-7-7 42,5 5-24,-6-6 80,8 8-46,-8 0 1,5 0 283,-9 0-112,8 0-424,-11 0-153,5 0-272,-7 8 0,2 1 351,3 9 0,-3-1 0,5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29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12776,'-1'18'1863,"-5"-1"1,-19 10-1864,-16 7 0,-30 16 0,31-19 0,0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2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121 432 7977,'0'-9'-83,"2"-5"331,4 9 1,2-3 33,3 2 1,5 4 173,-5-4 1,-1 5 9,1 1-111,-7 0-423,12 0 259,-14 0 424,5 0-209,-7 7 685,0-5-59,0 14 103,0-15-339,0 15-47,0-14-387,0 13 0,2-11 115,4 8-92,-4-9 63,13 13-891,-5-7 1,-1 9-447,-3-1 1,2 2-978,-2 4 0,-1-2 775,-5 8 1091,0 0 0,-7 6 0,-3-1 0</inkml:trace>
  <inkml:trace contextRef="#ctx0" brushRef="#br0" timeOffset="345">35 1107 7977,'-12'0'1310,"1"0"-842,7 0 0,-4-8-438,8-3 0,6-5 100,0-1 1,7-6 162,-1 0 1,3 0 48,3 6 0,-1 7 107,0 4 0,-5-2-333,-1 3 0,-1 1 85,1 10 1,-1 3-36,-4 9 0,-4 1 58,3 4 1,-3-2-46,-2 8 0,0-2-1,0 1 1,-2 3-54,-3-8 0,3 6-90,-4-6 1,4 0-287,2-5-593,0-1 523,0 0-125,8 0 1,-4-7-105,7-4 249,-7-4 118,11-2 240,-13 0-118,14-8 291,-14-2 1,11-7-676,-7 0 0,0 5 175,-6 1 1,0-1-649,0-5 1,0 0 394,0-1 0,5-1 523,1-4 0,0-4 0,-6-7 0</inkml:trace>
  <inkml:trace contextRef="#ctx0" brushRef="#br0" timeOffset="707">813 69 8012,'0'-17'314,"0"0"0,2 7-119,4 4 0,-2 2 1208,7-1-427,-7 3-517,11-6 1,-11 8-121,8 0 0,-6 2-51,5 4 1,-7-2-74,2 7 1,-4 3-29,-2 9 1,0-4-153,0 4 0,0 2 83,0-2 1,0 6-227,0-6 1,0 0 84,0-6 0,0 1-72,0-1 1,0-6-150,0 1-78,0-8 261,0 3 1,7-12 0,5-1 1,-3-8-248,3 3 0,0-6 90,5-6 1,0 9 286,0-3 1,-1 9-137,-5-3 602,5 7 283,-7-4-71,1 8 1,-2 8-355,-8 3 1,0 10-76,0 2 1,0 6-1575,0-6 0,-2 8 740,-4-2 1,2 9-1379,-7 3 1893,-1 7 0,-5-12 0,-1 6 0</inkml:trace>
  <inkml:trace contextRef="#ctx0" brushRef="#br0" timeOffset="998">900 917 7957,'0'-18'34,"0"1"181,0 0 138,7-1 1,1 1-118,4 0 0,3 2 105,-4 3 0,-1-1-105,2 7 1,-1-2 97,6 2 1,-5 4-74,-1-3 1,-1 5 14,2 5 0,1 1-4,-7 11 1,5-3 59,-5 9 0,0-2-348,-6 2 1,0 2 100,0 4 0,0 4-142,0-5 40,-8 5 60,-1 2 1,-3-6-554,1-1 1,-1-1 138,-5 2 0,-1-4-37,1-8 0,0 1-93,0-1 0,-1 0 152,1 1 1,-6-7-88,0 1 1,0-9-109,5 3 544,1-4 0,0-2 0,0 0 0</inkml:trace>
  <inkml:trace contextRef="#ctx0" brushRef="#br0" timeOffset="1186">727 986 7957,'17'8'370,"0"3"1,6 4 588,0 3 0,8 5 123,-2 0 1,2 2-129,-2-2 0,3-4 24,-3 4 1,11 2-433,6-2 0,-1 0-510,1-5 0,0-3 63,6-4 0,0 3-1323,0-8 0,-6 5-69,0-5 1,-8 0 1292,3-6 0,3-8 0,0-2 0</inkml:trace>
  <inkml:trace contextRef="#ctx0" brushRef="#br0" timeOffset="1466">1851 363 8061,'2'-15'0,"3"3"0,-1 5 1021,8 7 1,-6 0-400,5 0 0,-5 0 1008,5 0-799,-7 7-300,12-5 1,-13 14 148,9-5 1,-6-1-366,5 1 0,-7 1-255,2 5 1,-4 0-926,-2 1 0,6-7 324,-1 1-3131,1-1 2032,-6-1 1640,0-2 0,0-8 0,0 0 0</inkml:trace>
  <inkml:trace contextRef="#ctx0" brushRef="#br0" timeOffset="2062">2214 138 8192,'10'0'1665,"-1"0"-1215,-3 0 1,-4-1 603,4-5-304,3 4-354,-7-6 1,6 10-102,-8 4 0,0 3-316,0 9 69,0 7 21,0 2 0,-8 9 148,-3 4 1,-7 5-215,-5 7 1,2 7 48,-8 5 1,2 3-349,-1 2 1,-3 0-22,8 0 0,-2-1-268,2-5 0,9-3 269,-3-9 1,4-6-383,-5-5 366,9-4 88,-7-9 0,7 4-102,-9-8 1,3 0 215,3-5 1,-3-3-115,4-4 1,-5 3 481,-1-8 1,0 5-238,-1-5 0,7 0 208,-1-6 0,1 0-66,-7 0 0,7 0 206,-1 0-280,9 0 1,-7-2 25,4-4-64,4-4 0,-4-7-25,12 0 0,-2 0 39,8-1 0,-1 1-26,6 0 1,1-3-47,-1-3 0,6 4 34,0-4 0,8 4-212,-2 2 1,5-1 71,7 1 0,-1 0 52,12-1 1,-4 3 93,10 4 1,-5-3 107,-1 8 1,0 1 490,0 5 1,-8 0-270,-3 0 1,-5 5 684,-1 1 0,-9 8-296,-2-3 0,-7 6-104,-6 6 1,-3-3-150,-8 3 0,0-2-22,0 2 0,-2-4-315,-4 4 0,-3-4 270,-9-1-341,1-9 0,0 5 269,0-9-386,-1 1 0,3-13-100,3-5 0,-1-5-246,7-6 0,-1-4-223,1-8 0,4 1-652,-4-1 1,6 0 436,6 1 1,-2 1-169,7 4 0,1-1 241,5 7 0,-5 1 308,-1 11 0,1-3-1306,5 9 1755,0-9 0,0 12 0,1-5 0</inkml:trace>
  <inkml:trace contextRef="#ctx0" brushRef="#br0" timeOffset="2662">3061 225 7979,'10'0'598,"5"0"0,-11 2-195,8 4 1,-7-3 325,7 9 0,-6-2-285,5 1 0,-5 4-93,5-3 0,-5 5 59,6 6 0,-6-1-114,5 6 0,-7 1 136,2 6 0,1 1-70,-1 5 1,0-5-38,-6 4 0,0 3-101,0-3 1,-2 6-147,-4-5 0,4-1-20,-3-6 1,3 1-151,2 0 0,-6-7-19,0 1 0,0-8 64,6 2-103,0-3 29,0-3-72,0-7 311,0-3 255,0-7 792,0 0-890,0-7 1,0-3-131,0-7 1,0-1-73,0 1 0,0 0 120,0 0 0,0-3-436,0-3 0,2-2 10,4-4 0,-2-3-127,7 3 0,-1-4-1,2-1 1,5-1-162,0 1 0,0-1 147,6 0 0,4 1 65,2-1 1,2 1 171,-2-1 1,3 0-105,-3 1 1,4 1 301,1 4 0,-5-1 57,0 7 1,-8 0 34,2 5 1,-3 1-102,-3 0 0,0 5 110,0 1 1,1 7-714,-1-2 155,0 4-103,1 2 1,-3 2 157,-4 4 0,-3 5-999,-8 12 0,-2-2 1341,-4 8 0,-3 8 0,-8 7 0</inkml:trace>
  <inkml:trace contextRef="#ctx0" brushRef="#br0" timeOffset="2992">3753 761 7903,'8'-10'455,"1"3"85,9 7 1,-1-2-8,0-4 0,0 4 1162,1-4-1124,-1 4 0,0 4-200,1 4 0,-9-2-356,-3 7 1,-4 1 107,-2 5 0,0 3-426,0 3 1,-2-2-26,-4 8 0,-3-1-273,-9 7 0,1-6 510,0 0 0,5-6 66,1 5 1,5-8 336,-6-3 1,9 0-200,-3-5 0,12-5 1070,5-1 0,6-4-476,6-2 1,4 0 65,8 0 0,-2-8-678,-5-3 0,5-2-547,-4 1 0,2-3-328,-3 3 0,-1 2-2326,-4-1 3106,-3 7 0,5-11 0,-8 5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3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7999,'0'-18'1118,"2"7"-292,4-1 1,3 8 38,9-1 0,-7 3-289,1 2 1,-1 0-120,7 0 1,-1 7-99,0 5 1,2 11 112,4 6 0,-3 4 2,3 1 0,-4 8-125,-2 5 0,-5 2-515,-1 3 1,-7 2 181,2 4 0,-4-4-281,-2 3 1,6-3-75,-1-2 1,1-8-470,-6-4 1,0-5 431,0-6 1,0-4 2,0-8 1,2-5 585,4-1-253,-4-7 675,5 4 0,-7-16-299,0-3 0,0-13-112,0-4 1,0-7-104,0-5 0,6-6-389,0-12 1,7 4 38,-1-3 0,-2 8-313,1 3 0,1 12 252,5-7 1,-6 15 111,1-9 1,5 10 336,6-4 0,0 8-95,-5-2 1,5 4-52,0 1 1,6 7-94,-6-1 1,2 7-187,-2-7 1,-4 8-183,4-2 1,-4 6-534,-2 6 1,-5 6 980,0 11 0,-9 4 0,5 7 0</inkml:trace>
  <inkml:trace contextRef="#ctx0" brushRef="#br0" timeOffset="200">865 589 9173,'9'0'3488,"1"2"-1668,-4 3-506,-4 5 1,5 13-447,-7 0 0,0 2-367,0-2 1,0 2-414,0 4 1,0 4 69,0-4 1,0 3-1400,0 3 0,0-3-138,0-3 0,0 2 1379,0-8 0,0 0 0,0-6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36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18 984 8091,'0'-17'1710,"0"7"1,7-5-655,5 3 1,3-3-327,3-3 0,-1 7-157,0-1 0,2 1 20,4-6 0,-3 5-726,3 1 211,-4 7 1,-2-4-943,1 8 0,-7 0 595,1 0 1,-9 8-1427,3 3 0,-4 5 503,-2 1 1,-2 2-461,-4 4 1652,-3 4 0,-16 8 0,-2-1 0</inkml:trace>
  <inkml:trace contextRef="#ctx0" brushRef="#br0" timeOffset="172">0 1364 8091,'0'10'2324,"0"5"-1592,0-13 1,2 0-253,4-8 0,4-7 6,7 1 0,2-9-181,4-2 0,2 0-294,4 6 1,2-2-372,-8-4 1,6 3-403,-6-3 0,6 4 172,-6 2 1,0 0-761,-6-1 0,-5 1 1350,-1 0 0,1-8 0,5-2 0</inkml:trace>
  <inkml:trace contextRef="#ctx0" brushRef="#br0" timeOffset="417">623 552 9056,'-2'17'16,"-4"0"1,2 2 106,-7 4 0,5 6 446,-5 12 1,-1 1-333,-5 4 1,1 12-50,5-1 1,-4 11-586,3 7 0,4-6 187,3 0 1,1 0-289,-2-6 0,4-9 225,-4-2 1,4-12-18,2 1 1,6-7-164,0-5-294,7-11 336,-3-11 652,7-14-227,-7-3 0,5-17-77,-3-8 0,-3-5-91,3-6 0,-1-12-154,7 1 308,-1-16 0,0-6 0,1-8 0</inkml:trace>
  <inkml:trace contextRef="#ctx0" brushRef="#br0" timeOffset="1205">1176 102 8091,'18'-27'0,"-3"2"948,-3 8 1,3 7 192,-4 4-865,5-3 1,1 7-77,0-4 1,1 12-116,-1 5 0,0 5-78,1 1 0,1 6 79,4 0 0,-4 2-45,4-2 0,-4-2 102,-1 8 0,-1-8-97,0 2 0,1 2 104,-1-2 1,-2 1 36,-3-7 0,-3 0-47,-3 0 0,-4 6 21,4 1 1,-4-1-152,-2-6 1,0 2 140,0 4 1,-8-2-721,-4 8 0,-5-6 320,-6 6 0,2-8-425,-8 2 0,2-4 216,-2-1 1,-3-1 31,3 0 1,2-7 188,-2-4 0,8-4 220,-2-2 1,4 0-25,2 0 1,1-2-68,5-4 0,-3 2 157,8-8 0,1 7-7,5-7 0,7 6 19,5-5 1,3 7 69,3-2 1,1-1 254,4 1 0,-4 0-118,4 6 0,-9 0 80,-3 0 1,-7 2-222,2 4 1,-4 3 23,-2 9 0,-8 7-323,-4 3 0,-9-1 138,-2 2 0,-2 0-115,2 6 1,-2-1-41,-4 1 1,4-8 101,8-4 0,-6-4 98,0-2 1,2 1 15,9-1 37,-3 0-73,13 0 8,-6-7 1,8 0 197,0-5 0,14-3-35,3 4 0,14-4 225,3-2 1,7 0-62,5 0 0,4-6-60,-4 0 0,-2-7-210,2 1 1,-7 3-135,1-3 0,-5 7-114,-7-7 0,-3 8 38,-7-2-940,-1-3 442,-7-1-2,-3-7 421,-7 0 1,-2-1 168,-3 1 0,-5 0-63,-7-1 1,5 3 125,1 4 331,-1-5-34,-5 14-142,7-5 1,-3 16-89,7 8 1,0 3 414,6 9 1,0 5 0,0 6 0,0 9 169,0-3 0,0 9-301,0 3 1,0 3-108,0-9 1,0 4-597,0-10 1,0-4 264,0-1 0,0-5-428,0-1 0,0-6 55,0 0 195,0-8 0,-2 2 279,-3-12 0,1-3 418,-8-8 0,1-8-214,-7-3 0,7-12 109,-1-6 1,3-4 746,-3-1 0,4-9-413,8-3 1,8-4-147,4-2 1,5 2-223,6 4 0,4-2-450,8 8 0,-5 2-714,5 9 1,-4 2-1152,9 4 1,-4 11 2022,-1 1 0,7-1 0,2 3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0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15 224 8183,'-9'0'778,"3"2"205,12 3 1,3 3-519,9 4 0,-7 5-83,1 0 1,-7 2-178,7 10 0,-8 2-66,2 9 1,-4 3-91,-2 3 0,0 4 69,0-4 1,0 9-486,0 3 1,-6-6 103,0-6 1,-6-9-518,7-3 737,-1 1 10,-2-16 608,6 6-394,-5-15 1,7-10-124,0-12 0,0-9 25,0-2 1,0 0 202,0 6 1,5-7-121,1 1 0,2-7-110,-2 1 1,1-6 27,5-5 1,3-2-21,-3-4 1,9-4 169,2 3 1,6-3-139,-6-1 0,6 1 24,-6 4 0,7-4-23,-1 3 1,-4 5-135,-2 2 0,-3 11-132,-3 6 1,0 0-706,0 6 380,1-5 1,-1 21-374,0-5 0,-5 6 99,-1 6 0,-1 9 238,1 8 1,3 8-252,-8-2 0,7 1 781,-1-1 0,-5 4 0,1-6 0</inkml:trace>
  <inkml:trace contextRef="#ctx0" brushRef="#br0" timeOffset="572">655 725 8165,'10'0'906,"5"0"219,-3 0 0,-3 0-585,3 0 1,-1 0 59,7 0 0,-7 0-536,1 0 26,-1 8 1,5 1-645,-5 9 0,-3-1 148,-8 0 0,0 1-84,0-1 0,-2 0 307,-4 1 1,-2-7-14,-3 1 0,-2-7 1658,7 7-915,-8-8 1866,12 3-1721,-5-7 1,16 0-29,9 0 0,7-7-542,9-5 1,3 3-634,3-3 0,2 2 217,4-1 0,-3 3-900,-9 8 1194,1 0 0,-8 0 0,-2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3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537 156 8098,'0'-23'0,"0"0"0,6 0 411,0 6 0,5-1-79,-5 1 0,5 5 260,-5 1-227,8 7-116,-13-4 0,13 10 173,-8 4 0,1 6-82,-1 11 1,-4 4 45,4 7 1,-4 7-16,-2-1 0,6 12-95,-1-6 0,3 8-156,-2-8 0,-2 4 131,7 2 0,1-2-416,5-4 1,6-4 113,0-7 0,10-1-259,1 1 1,1-8 199,5-4 0,-3-4-3,-3-2 0,-5 0 81,0 1 1,-8-1 254,2 0 0,-11-5-223,-7-1 0,-3 1 19,-2 5 0,-9 6-186,-9 0 1,-7 2-81,-9-2 1,-3-3-280,-3 3 0,4-4 156,-5-2 1,-1-5-67,2-1 1,5-7-66,6 2 501,0-4 0,-5-10 0,-1-2 0</inkml:trace>
  <inkml:trace contextRef="#ctx0" brushRef="#br0" timeOffset="170">796 450 8106,'0'-25'1724,"0"-4"1,0 4-899,0 2 0,2 10-768,4 1 1,4 1 380,7-7 1,0 3 1005,1 3-1385,-1 5 1,0 7-319,0 0 1,-1 2-1581,-5 3 0,-3 7 1838,-8 11 0,0 12 0,0 9 0</inkml:trace>
  <inkml:trace contextRef="#ctx0" brushRef="#br0" timeOffset="415">35 1090 8295,'-17'-8'5349,"8"6"-5028,1-5 1,18 1 106,7 0 0,8-2 227,9 3 1,7-5-951,-1-7 0,8 5 229,-2 1 0,4-1-605,2-5 0,0 5 411,0 1 260,0 7 0,-8-11 0,-2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2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51 640 9557,'-17'-9'1432,"7"1"-584,2 0-270,1 6-449,5-5 0,-4 1 14,12 0 1,-2 0-120,7 6 1,-5-6 226,5 1 0,-5-1 11,6 6 1,-7 2-90,7 4 0,-6 9 212,5 8 0,-7 14 112,2-3 1,-4 12-94,-2 0 1,2 4-161,3 2 0,-3-6-133,4 0 1,-4-7-168,-2 1 1,6-9 140,0-2 1,7-10-145,-1-2 1,-3-1 137,3-11 1,-1 7-34,7-6 1,-7-1 395,1-5-205,-9 0 503,13 0-66,-14 0-442,13-7 0,-11-3-41,7-7 0,-5-2-126,6-4 1,-3-4-22,3-8 1,5-1-269,1-5 0,-1 3-222,6-8 1,-4-2 213,-2-10 1,1 4-262,-1-3 1,0 3 40,1 2 1,-1 6-108,0 0 0,0 9 157,1 3 0,-7 1-46,1 10 0,-3 0 18,3 6 1,1-1-687,-7 1-389,8 7 1021,-5 3 1,8 7-469,1 0 1,-1 0 951,0 0 0,1 0 0,-1 0 0</inkml:trace>
  <inkml:trace contextRef="#ctx0" brushRef="#br0" timeOffset="535">1486 502 7912,'10'0'1411,"-2"0"-1474,-8 0 360,7 0 156,3 0 1,7 0-59,0 0 0,1 0 170,-1 0 1,8 0-347,4 0 1,0 0-357,5 0 0,-9 0-581,10 0 0,-3 0 146,9 0 0,-9-2-229,9-4 0,-16 4 364,4-4 0,-2 4-575,-4 2 1012,0 0 0,-6-7 0,0-3 0</inkml:trace>
  <inkml:trace contextRef="#ctx0" brushRef="#br0" timeOffset="727">1434 830 7912,'0'-17'1012,"0"7"1,10-3-808,7 7 0,8 0 115,10 6 0,1 0 272,5 0 1,-1 0-362,12 0 0,-4 0-272,10 0 1,1 0-685,-1 0 0,-6 0 463,-6 0 1,0 0-1680,6 0 1941,0 0 0,-8-7 0,-2-3 0</inkml:trace>
  <inkml:trace contextRef="#ctx0" brushRef="#br0" timeOffset="1080">1919 294 7948,'9'0'-852,"-1"0"1621,-8 0 605,0 0-937,0 8 0,0 2 20,0 7 1,0 8-104,0 4 1,0 5-122,0 7 0,-6 5-79,0 11 1,-1-1-121,1 7 0,4-1-272,-4 1 1,4 3-1128,2-9 1302,0-7 1,8 8 0,2-4-1</inkml:trace>
  <inkml:trace contextRef="#ctx0" brushRef="#br0" timeOffset="1825">3181 433 7987,'10'-8'0,"-3"-2"0,-9 1 389,-3 3 0,1 2 598,-8-2 0,1 4 322,-7-3-897,1 3 0,0-4 67,-1 0 1,-1 0 44,-4 6 0,4 6-188,-4 0 0,2 7-97,-2-1 1,4 5 102,-5 6 0,7 4-157,6 8 1,-3-1-153,8 1 0,1 7 5,5 4 1,9-3-162,9-3 1,8-5-54,15-7 1,5 1-220,12-12 1,5 3 76,12-15 0,-2-1 51,8-9 1,-14-5-251,2-7 1,-6-1 167,1 1 0,-10-6-92,-8 0 0,-14 0 124,3 6 1,-18-6 134,1-1 0,-13 1 133,1 6 0,-8-2 268,-9-4 1,-3 4-124,-15-4 1,-1-2-63,-11 2 1,3 1 131,-8 11 0,7-3-24,-1 9 0,0-7-95,5 6 1,-1 1-649,13 5-189,-1 0 1,9-2-643,4-4 1432,-5 4 0,14-13 0,-5 5 0</inkml:trace>
  <inkml:trace contextRef="#ctx0" brushRef="#br0" timeOffset="2124">3406 156 7943,'7'-17'-179,"-5"5"74,4 1 1,-4 5 198,-2-6-38,0 1 260,0-7 0,6 7-25,0-1 1,-1 7 502,-5-7-129,0 8 144,0-3-172,0-1 224,0 6-332,0-6-334,0 8 1,0 2-68,0 4 1,0 9 119,0 8 1,0 16-116,0 1 1,0 16 86,0 7 1,0 14-19,0 10 1,0 9-541,0-42 1,0 1-1,0 2 1,0 0-21,0 3 0,0 1 0,0-1 0,0 1 56,0-1 0,0 1 1,0-3-1,0 1 302,0 2 0,0-1 0,3-2 0,0-1 0,0 5 0,0 1 0,-1-1 0,0-1 0,-1 2 0,0-1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8251,'10'-27'1851,"-2"2"-1435,-8 8 0,5 5 941,1 1-853,8 7 0,-5-4-513,9 8 1,-7 0-282,1 0 446,-1 0 0,5 8 15,-5 3 1,-3 7-12,-8 5 0,0 4-156,0 7 0,0 3-183,0 3 1,-6-3-48,0 3 0,-5 2-312,5-2 1,-6-5 32,7-6 1,-1-8 196,6 2 1,0-4-16,0-1 0,2-9 73,4-3 0,5-4 323,12-2 1,-2-2-6,8-4 0,-2 4 19,2-3 0,2-3 169,-8 2 0,5 0 289,-4 6 1,-1 6 30,-6 0 1,-2 7-207,-3-1 0,-5 3 263,-7 2 0,0 7-149,0-1 0,-3 0-142,-9-6 1,-1 6-198,-16 0 0,0 0-109,-6-6 0,7-1-54,-1-5 0,2 3-259,-2-8 1,4-1-221,8-5 0,5 0 229,1 0 1,7-7-2290,-2-5 1564,4-3 1,4-3 46,4 1 0,9 2 946,8 3 0,16-3 0,-3 5 0</inkml:trace>
  <inkml:trace contextRef="#ctx0" brushRef="#br0" timeOffset="120">796 1280 8170,'17'0'1269,"-5"2"1586,-1 4-1745,-7-4 153,4 5-2972,-8 1 0,-10 0 33,-7 3 1676,-16 5 0,-11-14 0,-8 5 0</inkml:trace>
  <inkml:trace contextRef="#ctx0" brushRef="#br0" timeOffset="817">865 139 8073,'0'-18'0,"0"1"0,0 0-554,0 0 340,8 7 1,1-5 276,9 3 1,-1 4 328,0 3 1,2-3-15,5 2 0,-5 0 303,4 6 1,-2 0-95,2 0 0,-2 6-166,8 0 0,-8 7-84,2-1 0,-4 5-314,-1 6 0,-3-4-264,-3 4 0,-5 2 86,-7-1 1,0 4-247,0-5 1,-7 8 206,-5-2 0,-9 4-165,-2 1 1,-6 7 62,6-1 0,0 2 96,6-1 0,-1-3 165,1 8 1,7-7 23,5 1 1,3 2 103,2-2 1,0 7-85,0-7 1,7 2 158,5-1 0,-2-3-43,1 8 0,1-7 203,5 1 1,0 2 63,0-1 1,1 1-98,-1-2 1,-2-5 344,-3-1 0,3 1-191,-3-6 0,-4-2-49,-3 1 0,3-4-299,-2 4 0,0-7-233,-6 3 1,-2-5 119,-4-2 1,2 0-49,-8 1 1,7-3-506,-7-3 1,-5 3 259,-6-4 0,-2 5-663,2 1 0,-2-5 46,-4-1 1,-2-5 921,8 5 0,-8-7 0,5 4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7889,'9'-7'1469,"1"5"183,-4-4 1,5 2-875,12-2 1,-3 2 240,3-7 1,-10 7 428,-1-2-1016,-1-3 0,7 7-3456,-1-4 1737,0 4 0,0 4 1287,1 4 0,-9 19 0,-1 11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7889,'-10'17'800,"4"0"1,3-1 2988,-3-5-2925,4 5 1,-8-15 860,5 5-1725,3-12 0,-14-3 0,7-8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537 104 7941,'-10'-25'0,"3"12"3260,7-4-2145,7 11 1,9-8-396,7 9 0,0-3 275,-6 2-854,1 4-29,-1-5 1,-2 9-1078,-3 3 0,-5 5-114,-7 7 0,-2 8-681,-3 4 0,-7 9 1760,-11 3 0,-4 7 0,-7-4 0</inkml:trace>
  <inkml:trace contextRef="#ctx0" brushRef="#br0" timeOffset="748">381 502 7941,'-7'10'0,"5"-3"336,-6 1 106,8-6 0,8 6 1361,3-8-1157,5 0 1,1 0 174,0 0 1,1 5-206,-1 1 1,-6 8-184,1-3 0,-8-1-10,2 1 0,1 1-199,-1 5 1,0 0-394,-6 1 0,0-1-93,0 0 0,6 1-297,-1-1 1,1-6-403,-6 1-1270,0-8 790,8 3 946,1-7 1,9-7 28,-1-5 1,0-9 182,1-2 0,5-6 199,0 6 0,2 0 185,-2 6 1,-4 0 402,4-1 1,-4 9-566,-2 3 1279,-7 4-813,5 2 0,-13 2 1105,4 4 0,-4 3-652,-2 9 0,-2 1-448,-4 4 0,-1 2-432,-5 4 1,-3 1-367,3-7 0,-3 6 95,-2-6 1,1 6-339,5-6 1,-5 6 238,5-6 1,-5 0-308,-1-6 0,0-5 38,0-1 0,-1-7 230,1 2 0,0-4 531,-1-2 0,1 0-141,0 0 0,-1-8 1552,1-3-863,8-5 1,1-1 1080,8 0-1182,0 0 0,9-1 8,9 1 1,9 5-99,13 1 0,4 5-142,8-5 0,2 5-360,4-6 1,-7 8-249,1-1 0,-2 3-296,-9 2 0,-9 0-133,-9 0 0,-3 6-762,-3-1 0,-2 9 650,-3-3 1,-7 5 14,-10 1 0,-5 6-39,-7 0 0,-2 0 437,-4-6 0,-4-5 318,-8-1 0,0-5 149,1 6 0,-6-8-66,-1 1 0,-7-1 28,2 2 0,-4-4-34,-2 4 1,6-4 708,0-2 1,9 0-298,3 0 0,-5 0 468,11 0 1,-3-6-299,8 0 0,4 0-95,-4 6 1,3 0-106,3 0 0,-6 2 80,0 4 1,0 4-126,6 7 0,-6 2-54,-1 4 1,-4 4 62,5 8 1,1-1 114,11 1 1,-3-1 313,9 1 1,-1-2-279,6-5 0,8 5 464,3-4 1,14 2-180,10-2 1,7 1 51,10-7 1,7-5-382,5-7 0,3-7-178,2 2 1,4-4-162,-4-2 1,6 0-338,-5 0 1,-1-6-661,6 0 1,-4-7 644,-2 1 1,-6 3-2540,1-3 1,-9 6 601,3-5 0,-6 7-1603,-6-2 3804,-4 4 0,-7 2 0,-4 0 0,-8 0 0,-8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8125,'0'-44'0,"0"3"305,8 12 0,-2 6 289,11 12 1,-2-3 0,14 9 1,0-3 830,6 2 1,-1 4-533,1-3-576,-1 3 0,-5 2-328,0 0 0,-8 5 105,2 1 1,-5 8-1221,-7-3 0,2 5 642,-7 1 0,0 8-2197,-6 4 2680,0-4 0,-8 15 0,-1-4 0</inkml:trace>
  <inkml:trace contextRef="#ctx0" brushRef="#br0" timeOffset="176">70 640 8125,'-6'17'1729,"1"1"0,-3-1-1189,2 0 1,4 1-86,-4-1 1,-1 0-225,1 1 1,0 5 7,6 0 0,-5 5-338,-1-4 1,0 4 164,6-5 1,0 6-1147,0-6 1,0 6 178,0-6 1,2-2-323,4-9 1,3 1 293,9-7 929,-1 0 0,0-6 0,0 0 0</inkml:trace>
  <inkml:trace contextRef="#ctx0" brushRef="#br0" timeOffset="648">1125 121 8107,'17'-23'1070,"1"0"1,-7 2-691,1 10 1,5-3-626,6 8 1,2-1 227,-2 1 0,-4 4 20,4-4 1,-2 4-276,3 2 0,-5 0 200,4 0 0,-4 6-236,-2 0 0,1 7 162,-1-1 0,-2-3 52,-3 3 1,-3-6 4,-3 5 1,-4-5 274,4 6 1,-4-7-74,-2 7 167,0-1-58,-8 7 1,0-1-30,-3 0 0,1-5 214,4-1-234,5 1 0,-7 5-231,8 0 1,0 1 163,0-1 1,0 0 40,0 1 0,0 7-19,0 3 0,0-1 99,0 2 0,6 6 150,-1 5 0,1 8-85,-6-2 0,0 10 119,0 2 0,0 7-32,0-2 1,0 5-234,0 1 0,0-2 69,0-4 1,0 1-11,0-12 0,-2 3-52,-4-8 0,5 1-144,-5-2 1,4-10-100,2-7 1,-2-8 66,-4 2 0,4-4-79,-3-1 1,1-9-25,-2-3-473,4-4 293,-13-2 0,5-8-125,-7-3 0,-1-6-94,1-7 0,-6 3-443,0-8 1,-8-5-490,2-6 1,-5-3 1456,-6 3 0,-5-4 0,-7-8 0</inkml:trace>
  <inkml:trace contextRef="#ctx0" brushRef="#br0" timeOffset="842">779 761 8078,'10'-17'710,"5"5"173,-3 1 1,3 5-323,2-5 0,6 7-25,0-2 0,8-2 101,-2 3 0,4-1-204,1 6 0,1 0-1290,-1 0 546,-7 0 298,6 0 0,-14 0-1090,4 0-421,-4 0-1523,-1 0 3047,-9 0 0,-1 7 0,-8 3 0</inkml:trace>
  <inkml:trace contextRef="#ctx0" brushRef="#br0" timeOffset="1030">1125 554 8078,'0'17'746,"0"0"225,0 1 1,0 7-24,0 3 1,0-1-398,0 2 1,0 0 30,0 6 1,0 1-195,0 4 0,-2-5-512,-4 0 1,4-3-238,-3-9 1,3 6-329,2-6 1,0 0 485,0-5-1821,0-1 1253,0-8 1,-2-1-1404,-4-8 1601,4 0 0,-6-4 573,8-7 0,-7-8 0,-3-16 0</inkml:trace>
  <inkml:trace contextRef="#ctx0" brushRef="#br0" timeOffset="1145">1073 917 8078,'0'-10'2683,"-8"5"-1633,-3 10 0,-6 5-484,-6 7 0,-4 2-120,-8 4 1,1-3-164,-1 3 0,8 2-761,4-2 1,4 0-389,1-6 1,9 0 865,3 1 0,4-9 0,2-1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3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0 777 7907,'0'-17'0,"2"-1"2019,4 1 1,13 7-967,16 5 0,7 3-95,10 2 0,-2-2-653,-4-4 0,2 4-492,-8-4 1,6 4 54,-5 2 0,-1 0-152,-5 0 0,-1 0-388,1 0 0,-1 0-1942,1 0 2614,7-7 0,3-3 0,6-7 0</inkml:trace>
  <inkml:trace contextRef="#ctx0" brushRef="#br0" timeOffset="359">1764 103 7937,'10'-29'0,"-5"0"1632,-3 0 1,0 19-671,4 5 0,-4 5-412,4 5 0,-4-1-250,-2 8 1,-10-1-198,-7 7 0,-14 9-141,-9 7 0,-8 3-310,2 9 1,-2-2-404,1 2 1,7 2 486,11-8 0,4-1-470,8-10 1,5 1 293,1-7 0,7 1 34,-2-7 0,12-8 162,6-3 0,13-4 236,9-2 0,8 0 217,10 0 0,6-2-179,0-4 1,1 5 248,-1-5 1,-4-2-149,3 2 0,-11 1 210,-5 5 0,-7 0-222,-5 0 1,-4 0-196,-8 0 1,-5 5-209,-1 1 1,-7 8-1254,2-3 1537,-4 4 0,-17 10 0,-5 2 0</inkml:trace>
  <inkml:trace contextRef="#ctx0" brushRef="#br0" timeOffset="529">1799 846 7937,'-8'10'0,"6"5"2353,-4-3-1066,4 3-789,2-5 1,0 11 370,0-4 0,0 6 18,0 0 1,-5 2 335,-1 4 0,0 4-949,6-5 1,-6 7-495,1 5 0,-1-3-478,6 3 0,0 3-791,0-3 1,0 6 1488,0-6 0,0 1 0,0-7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4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519 204 8108,'17'-35'0,"1"1"0,-1 1 74,0 4 0,-1 4 264,-5 8 1447,5-1-1169,-14 9 1,3 5-129,-10 16 0,-5 9-133,-7 19 0,-3 6-33,-3 12 1,-4 1-29,-7 5 0,-6 9-286,-1-4 1,-1 4 280,2-4 0,1 4-37,-7-4 1,8 10-295,-3-10 1,5 2-283,1-7 0,8 1-407,4-7 1,6-6 88,5-6 1,-1-15-577,7-3 0,0-7 303,6-3 1,8-9 74,4-3 840,3-12 0,10-11 0,2-10 0</inkml:trace>
  <inkml:trace contextRef="#ctx0" brushRef="#br0" timeOffset="208">709 653 8130,'0'-17'0,"2"7"436,4 5 0,6 9 509,11 1 1,4 9-288,7-3 1,1-1 579,-1 1 0,1 1-483,-1 5 1,7 0-312,-1 1 0,1 1-444,-7 4 1,1-4 53,-1 4 0,-7 2-950,-4-2 0,-4 6-13,-1-6 1,-3 6-577,-3-6 0,-5 2 699,-7-2 1,0-4-721,0 4 1506,-7-11 0,-3 11 0,-7-4 0</inkml:trace>
  <inkml:trace contextRef="#ctx0" brushRef="#br0" timeOffset="626">398 1241 8038,'-9'-7'1001,"1"5"0,17-12-466,9 8 1,1-7-155,10 1 1,1-3 90,11-2 0,-5 1-171,5 5 1,-5 3-457,-1 8 0,-6 0-98,-1 0 0,-12 2-294,1 4 0,-11 11 390,0 12 0,-6 4-255,-6 1 0,-6 3-89,-11 3 0,2 2 104,-8 5 0,6 1 764,-6-8 1,8 0-271,-2-5 0,4-1 763,2 1 1,7-8 197,4-4-612,4 4 0,10-8-98,4 4 1,5-11-80,6-7 1,4-3-509,8-2 1,1-2 237,4-3 1,-3-5-572,3-7 0,-5-6 283,-6 0 1,-4 0-610,-8 5 569,0 1 0,-7 0 39,-4-1 0,-12 1 54,-6 0 0,-11 5 155,-6 1 1,-3 5 170,-3-5 1,2 7-63,5-2 0,-3 4-198,8 2 0,0 0 6,6 0-1145,7 0 1309,2 0 0,24-8 0,3-1 0</inkml:trace>
  <inkml:trace contextRef="#ctx0" brushRef="#br0" timeOffset="1343">1782 1120 7916,'11'0'1597,"1"0"1,-3 8-660,3 3 0,3 5-381,-3 1 1,1 6-34,-1 0 0,3 8-186,-3-2 0,-5-2-126,-1 2 0,2-6-331,-3 5 1,3-6-1082,-2 1-6,-4-4 1,11-8 573,-7 1 1,6-10-370,-7-2 0,9-10 416,-3-13 0,5-4 165,1-7 1,0-3 347,1-3 1,5-1 184,0 1 0,5 0 33,-4 11 1,6-2 329,-1 2 1,-4 6 568,-2 12 1,2 3 152,-2 8-548,0 0 1,-7 8-224,-5 3 0,3 10-241,-9 2 1,1 8-195,-6-2 1,0 4-282,0 1 0,-8-7-61,-3-4 1,1 2-537,-1-2 1,1-5-4,-1-7 1,-5-7 319,5 2 0,1-4 100,-1-2 0,5-8 123,-6-4 1,8-9 81,-1-2 1,1-9 112,-2-3 0,4-7 151,-4-10 0,4-2 0,2-4 0,0 5 0,0-5 0,6 10 30,0 2 1,7 9-75,-1 3 0,3 1 113,3 10 0,-1-6-90,0 6 0,-5 2 280,-1 9 0,-5-1 100,6 7 0,-7-5 179,7 5 1,-6 0-140,5 6 0,-5 0 75,5 0 1,1 0-219,5 0 0,-5 0 14,-1 0 1,1 8-143,5 3 0,0 5 63,1 1 1,-1 6 16,0 0 1,6 10-4,0 1 0,6 3 119,-6 9 0,8 0 5,-2 6 0,4 2 235,1 3 1,1 5 8,-1 7 1,-1-2-161,-4-3 1,3 3-378,-3-4 1,4-1 195,2 1 0,-9-7-447,-3 2 1,2-5-146,-1-1 1,-1-2-373,-6-4 0,4-3-421,-4-9 0,4-1 524,-9-4 0,-2-4-964,1-8 1593,1-7 0,5 5 0,0-5 0</inkml:trace>
  <inkml:trace contextRef="#ctx0" brushRef="#br0" timeOffset="1530">3407 1241 7970,'-19'-23'810,"-4"0"0,4 2 1110,-4 10 1,3 3-1115,3 8 0,0 0-379,-1 0 1,-7 4-598,-3 7 0,-7 3 155,-5 14 0,3-4-1784,-3 4 1,3-1 1798,3 2 0,-1 4 0,1-6 0</inkml:trace>
  <inkml:trace contextRef="#ctx0" brushRef="#br0" timeOffset="1692">2975 550 8063,'0'-43'0,"-8"14"0,16 4 2815,3 20 0,5 3-1588,7 2 1,2 0-1170,-2 0 0,0 7-824,-6 5 0,6 3-2832,0 3 3598,8 7 0,-4 2 0,7 7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56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7953,'-9'-11'160,"3"-1"56,4 1 0,2-7 141,0 1 1,6 6-84,-1-1 1,3 3 532,-2-3-246,-4 4 141,13 1-509,-5 5 1,7-6-30,0 8 1,-3 8 31,3 3 1,-5 7-44,5 5 0,6 3-76,-6 9 0,4 7 68,-3 4 1,-7 4-89,1 2 0,-6-6 74,5 1 1,-7-7-217,2 6 0,-4-8 49,-2 3 1,0-5 7,0-1 1,0-8 88,0-4 1,0 2-7,0-2 0,0-6-44,0-5 0,0-7 38,0 7 0,-2-8-16,-4 2 22,4-5 0,-8-8 145,5-5 0,3-3-190,-4-2 1,-2-8-142,3-4 0,-1-10 26,6-1 0,0-6 133,0 6 1,2-7-160,3 7 1,11-2 126,7 1 0,2 5-232,-2-4 0,4-3 28,7 3 1,-1 0 71,-4 5 1,4 0 43,-5 1 1,5-6-2,2-1 1,-1 1-40,1 5 0,-1 6-83,1 1 1,0 6-18,-1-1 1,-7 4 8,-4 2-341,4 7 1,-8 3 161,4 7 1,-11 2-461,-6 3 0,-5 7 862,-1 11 0,-15 11 0,-4 11 0</inkml:trace>
  <inkml:trace contextRef="#ctx0" brushRef="#br0" timeOffset="258">762 779 10844,'0'17'434,"0"2"260,0 4 1,0-3-238,0 3 1,0 2 31,0-2 0,0 2-351,0-2 1,0-4-295,0 4 0,0 2 65,0-2 0,0 0-175,0-6 0,0 1 266,0-1 0,0 8 0,0 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2:5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1557 8048,'0'-25'0,"0"6"0,0-6 994,0 7-200,0 1-606,-8 0 1,4 7 63,-7 4-275,7 4-15,-12 2 1,14 8 123,-3 4 1,1 5-130,-2 6 0,4 4 100,-4 7 1,4 1 135,2 0 1,-2-3-166,-3-3 1,3 2-2,-4-8 0,4 6 2,2-6 1,6 0 13,0-6 1,1-5-162,-1-1 132,4-7 0,7 4-90,0-8 1,1 0 67,-1 0 1,0-8 29,0-3 1,1-5 23,-1-1 1,0 0 10,1-1 0,-1 7-3,0-1 21,-7 1-101,-2-7 1,-3 1 58,1 0 1,0 5-153,-6 1 1,-2 5 1,-4-6 1,4 1-97,-4-6 0,-1 5-39,1 1 36,-7-1 1,5-5 138,-4-1 1,-1 7-22,7-1 1,-2 7 213,3-7 0,1 8-127,-8-1 228,8-5 0,-5 8 205,3-4-274,4 4-137,-6 2-229,8 0 96,0 0 45,8 0 0,-4 6 47,8 0 1,1 2 5,10-3 1,-2-3 5,8 4 1,-6 2 37,6-3 1,5 3-17,7-2 1,1-2 7,-2 7 0,7-5 43,10 6 0,-1-7-9,7 7 0,1-6-169,5 5 0,6-5-116,0 5 1,9-7 91,3 2 0,1 2 123,10-3 1,-6 7 4,6-6 0,-47 0 1,0-1 5,1-2 1,0 0-1,3 3 1,-1 0-1,-1-4 0,-2 1 0,-1 4 0,0 0-153,5-1 1,0-1 0,-4 2 0,0 0 228,3-2 1,1 1 0,-1 2 0,0 0-5,1-3 0,-1 1 1,-1 4-1,0 1-51,1 1 1,1-1 0,1 1 0,0-1 17,-1-2 1,-1 0 0,1 2 0,0 1-24,-3-1 1,0 1 0,3 0 0,1 1-5,2-1 1,-1-1-1,0-2 1,0 1 4,0 2 0,1-1 0,-3-1 0,0-1-6,2 0 1,1 0 0,2-1 0,1 1-9,2 0 0,1-1 0,0 0 1,0 0-4,0-3 1,-1 1 0,-3 2 0,-1 0 27,5-2 0,-1-1 0,-1 0 1,1 0-240,3 0 0,1 1 1,-3 0-1,0 0 237,-3 2 0,-1 1 1,-3-3-1,0 0-44,-3-1 1,1 1 0,6 2 0,-1 1-7,-2 3 0,0-1 0,4 1 0,1-2 18,-11-4 1,-1-1-1,4 3 1,0-1-146,0-1 0,-1 0 1,-1 1-1,0 1 110,2 1 1,0 0-1,2-1 1,1-1 33,-3-1 1,-1 0 0,0 1 0,-2-1-14,35 0 0,-1 5-11,0-5 1,-1 6 70,-4-7 1,-4 3 234,-8-2 1,-15-4-267,-8 3 1,-4 3 946,-7-2-861,-5 0 769,-12-6-462,-9 0 601,-1 0-879,-8 0 1,-14-2-170,-3-4 1,2 4 94,3-4 1,-5 4 4,-6 2 0,-12 0-28,6 0 0,1 0-37,10 0 1,-5 0 24,0 0 0,-11 10-4,5 7 1,0 3-41,12 8 0,5 1 61,1 6 0,7 5-128,-2 0 0,4 1 35,2-7 1,10-1-49,7-4 1,10-4 13,13-8 0,4-1-152,8-5 1,6-3 31,0-8 1,7-8-84,-2-3 1,-3-13 338,-2-4 0,-7-11-59,-4-1 0,-11 0 498,-7 5 1,-14-5-171,3-1 1,-13-5 6,1 6 0,-14-1-70,-9 7 1,-2-1 24,-10 1 1,2 7-59,-2 4 1,-1 11-235,7 6 1,-6 4-401,6 2 0,0 0 271,5 0 1,3 8-400,3 4 0,-9 1 170,4-1 0,2 5 62,3 0 0,2 1-32,-1 5 1,-3-4-51,9-2 1,-7 0 178,6 1 1,-5-1 126,5 0 1,-5 1 88,5-1 0,0 0 16,6 0 0,-2 1 0,-4-1 0,4 0 0,-3 1 0,3-1 0,2 0 0,0 2 0,0 4 0,0-3 0,0 5 0</inkml:trace>
  <inkml:trace contextRef="#ctx0" brushRef="#br0" timeOffset="450">7713 2836 7891,'-15'-7'-668,"3"-5"0,-3 3 946,3-3 1,3 6 34,-3-5 1,8 5 94,-2-5-292,4-1 1,2-5-108,0-1 1,0 7 149,0-1-31,0 8 39,0-11-49,0 13-158,0-5 147,0 7-179,0 0 90,0 7 0,0-1-89,0 11 0,-5-1 81,-1 12 1,0-3-17,6 10 1,0 9 145,0 14 0,-19 19-127,-4-2 1,5-29 0,-1 2-181,-15 44 0,17-42 0,-1 0 188,-2 2 0,0 0 0,1 1 0,1 1-17,1 4 0,0 0 1,-1-1-1,-1 1 11,-1 5 1,0 1 0,1 2 0,0 0-243,-4 3 1,-1 1 0,4-3 0,0 0 257,-3 5 0,0 0 1,3-1-1,0 0-293,-3 4 1,-1 0 0,2-1 0,0 0 313,0-2 1,-2 0 0,-1 0 0,0 0-3,2 6 1,0 0-1,-1-5 1,0 0-24,1 5 1,0 0 0,-1-6-1,0 0 6,3 0 1,2 0 0,-1-2 0,1 0 12,4-1 1,1 1 0,-2-1-1,0 0 8,1 0 1,1 0 0,0-2 0,1-1-116,-1 0 1,-1 0 0,2-2 0,-1-1 79,0 4 0,-1-1 0,0-4 0,0 1-44,3 0 1,1 1-1,-4-4 1,1 1-27,2-3 0,1-1 0,-1-4 0,1 0-330,-7 45 0,7-8 72,-1 2 1,3-5 45,-3-7 0,-1-3 148,7-8 0,-2-13-233,2-4 0,5-14 363,-5-3 0,4-8-15,2-10 0,6-2 0,-1-3 0,1-4 0</inkml:trace>
  <inkml:trace contextRef="#ctx0" brushRef="#br0" timeOffset="737">6226 8232 7891,'-8'-10'0,"-3"-5"241,-13 3 1,3 5 378,-7 1 0,4 4-237,-4 2 1,-1 2-41,-6 4 1,6 5-171,1 12 1,1 6 42,-2 11 0,-2 5-307,8 7 1,0 1 121,6 5 1,1-2-380,5 7 0,-3 0 90,9 7 1,-1-11-98,6-7 1,0-2 117,0-10 0,6-7-33,-1-10 1,9-4 73,-3-1 0,7-9-59,5-3 0,-2-12 209,8-5 0,-6-14-85,6-10 1,-8-7 326,2-10 0,-4-2 62,-2-3 1,-7 1 72,-4-8 1,-4 3-98,-2-2 0,-14 3 81,-3 8 0,-12 8-17,0 4 1,-11 5-123,-6 6 0,-10 4-286,-2 8 0,-7 7 88,2 4 0,-3 5-608,3 1 0,-1 0 87,13 0 543,-5 0 0,12-8 0,-8-2 0</inkml:trace>
  <inkml:trace contextRef="#ctx0" brushRef="#br0" timeOffset="2011">4669 8543 7907,'-44'-17'615,"2"-8"1,2 11-605,-1-3 1,-1 11-395,2 1 0,1-3 550,-7 2-51,0 0 0,-6 6-57,0 0 0,-5-5 55,-1-1 0,-9 0-46,-3 6 1,-6 0-308,-11 0 0,1 0 234,-1 0 0,-5 0 12,0 0 1,39 0-1,0 0 18,1 0 0,0 0 0,-4 0 0,-1 0-7,2 0 0,0 0 1,-1 1-1,-1 0-5,-1 2 0,1 0 1,-1-2-1,0 0-201,-5 2 1,0-1 0,1 0-1,1-2 289,0 1 0,1-2 0,2 1 0,0 0 25,1 0 1,-1 0-1,1 0 1,1 0-53,-2 0 0,0 0 0,2 0 1,1 0-61,3 0 1,0 0-1,-46 0 143,0 0 1,8 0-86,-2 0 0,5 0 5,7 0 0,8 0-25,9 0 1,3 0-19,3 0 0,1-5-119,16-1 1,1 0 56,10 6 0,5-6-120,6 1 0,1-1 444,0 6 0,5-6-492,1 0 244,7 1-377,-4 5 91,8 0 121,0-8 58,8 6 0,-1-8 150,5 5 1,3 3 129,-3-4-77,3 4 0,3 2-99,-1 0 0,0 0 4,0 0 1,-5 0-33,-1 0 0,1 0 1,5 0 0,1 0-21,-1 0 1,-6 0-27,1 0 1,-1 0-65,7 0 1,-7 0 69,1 0-67,-1-8 1,7 1 68,-1-5 1,0-3-5,0 3 0,7-3 30,-1-3 0,2-5 7,-2 0 0,4-7 19,7 1 0,1-6 12,-1-5 1,9-4-119,3-8 0,4-2-119,2-4 1,9-3 115,8-8 0,-31 31 0,1 1-135,4-1 0,1 1 1,-1-4-1,0-1 206,0 2 1,0-1-1,2-3 1,-1-2 11,2 0 0,0 0 0,-1-1 0,0 0 50,4 0 1,0 2 0,0 0 0,0-1-32,3-3 1,0 0 0,1 4-1,0 0 70,2-1 0,-1 0 0,-1-1 0,0 0-328,1 0 0,2 1 0,2-3 0,1 0 258,-2 3 1,1 0 0,5 2 0,1 2-122,-7 1 1,1 1 0,6-3 0,1-1 39,-5-1 0,1-2 0,4 1 0,1 0-14,-3 2 0,0 2 1,4-2-1,-1 1-33,-3 0 1,1 0 0,2-1 0,0 1-70,-2 0 0,-1 0 1,1 0-1,-1-1 60,-2 1 0,-1 0 0,0 0 1,-1-1-73,-1 1 1,-1 0 0,2 0 0,0-1 105,-4 2 1,-1-2 0,1-2 0,0 0 12,-3-1 0,-1 1 0,0 3 0,0 0-50,-1 2 0,-2 1 0,0 0 0,-2 0 143,-2-4 0,-1 1 0,-1 3 0,-1 1 46,-4 2 0,0-1 0,1 3 0,-1 1 220,27-29 1,-3-3 169,3 9 0,-9-7-128,3 7 1,-4 1 2,-2 10 1,5-4-347,1 4 0,0-2 124,-6 2 0,1-2-368,5 7 0,-2-7 141,7 2 1,1 2-59,5-2 0,-2 7 9,-4-1 0,-1 2-40,-4-3 0,-10 5 544,3-5 1,-10 11-169,-1 1 1,-3 6 734,-3-6 1,-7 14-692,-4-3 1,2 5 436,-2-4 1,2 1-532,-2 5 1,-2-5 101,8 5 1,-6 1-252,6-1 1,0 1-135,5-1 0,-5-5 133,0 5 1,-8-5-117,2-1 0,2 0 194,-2-1 0,6 1-72,-6 0 0,2 5 110,-2 1 1,-2-1-57,8-5 1,-6 0 110,6-1 0,0 1-77,6 0 0,-7-1 15,1 1 0,0 6-17,6-1 0,-7 1-7,1-7 1,0 3-116,6 3 0,-7-3 67,1 3 1,-6-1-32,6 2 0,-8-5 41,2 5 0,2 1 129,-2-2 1,2 3-41,-2-3 1,-3-1 41,3 7 0,-2-7-85,2 1 1,-4 3 4,4-3 1,-6 6-23,-5-5 1,3 5 141,-3-6-198,-4 9 1,-1-7 123,-7 4-442,0 4 1,-2-5 60,-3 7 261,-13 0 0,-16 15 0,-11 4 0</inkml:trace>
  <inkml:trace contextRef="#ctx0" brushRef="#br0" timeOffset="2383">796 8543 8080,'-10'-8'-586,"-5"7"0,5-7 391,-7 8 1,5 0-338,1 0 532,-1 0 0,-5-8 0,0-1 0</inkml:trace>
  <inkml:trace contextRef="#ctx0" brushRef="#br0" timeOffset="2716">606 8474 8080,'-6'-12'-284,"0"1"492,-7 7 1,3-9-18,-7 7 0,5-6-76,1 7 1,7-3 73,-2 2 0,2 4-106,-2-4 0,4-3-200,-3-3 0,3 3 103,2-3 0,0 6-114,0-5 126,7 7 452,-5-4-399,6 8 1,-10 0 25,-4 0 0,4 10 7,-3 7 1,-3 6 10,2 6 1,0 4-152,6-4 1,0 1 108,0-1 0,6 2-183,0-8 0,13-2 112,-1-9 1,5-5-69,0-7 1,4-2-33,7-3 44,1-5 57,-1-7 0,-1-8 1,-4-4 0,-4-10 10,-8-1 0,-2-6 286,-3 6 0,-4-8-88,-8 2 0,-2-3 238,-4 3 0,-9-5-95,-8-1 0,-8 2-20,2-2 1,-4 8-23,-1 9 0,5 2 14,0 5 1,0 10-875,-5 12 1,1 6 352,4 6 1,-2 12 213,8 10 0,-7 13 0,3 3 0</inkml:trace>
  <inkml:trace contextRef="#ctx0" brushRef="#br0" timeOffset="3562">7298 2612 8173,'10'-8'1429,"-3"-9"-1390,1-3 1,-4-3-30,7 12 0,1-5-60,5 5 0,6-2 8,0 1 0,8-3-293,-2 3 1,5-9 65,7-2 0,-3-6 83,8 6 1,-7-6 64,1 6 0,-2-6 54,3 6 0,-5-7 61,5 1 1,1-4 25,-2-2 1,3 1 157,-3-1 0,-2-1-113,8-5 1,-5 5 181,5-4 0,-6 1-21,6-1 0,-1 3-87,1-3 1,4 1 16,-4-1 0,-2 2-54,2-8 1,0 5-96,6-5 1,-6 6 34,0-6 1,0 5-129,6-5 1,-2 6 117,-4-6 1,2 5-130,-7-5 0,-1 8 123,-5-3 1,-1 3-12,1-2 0,-6 3 128,0-3 0,-8 3-127,2 3 0,-4-1 229,-2 1 1,0 5-17,1 0 0,-3 6-100,-3-6 1,1 8-3,-7-2 0,5 4 1,-5 1 1,6 1-107,-7 0 1,7-1-151,-6 1 0,5 6-114,-5-1 1,2 8 96,-2-1 1,-3 3-1376,9 2 1520,-8 0 0,11 0 0,-5 0 0</inkml:trace>
  <inkml:trace contextRef="#ctx0" brushRef="#br0" timeOffset="4079">9460 1003 8113,'5'-40'-2,"1"0"1,6 7-94,-7 10 0,9 4 220,-3 1 1,-1-3-87,1 4 1,-1-4-157,2 9 1,3-1-47,-3 1 0,-3-3-111,3 3 1,-8 3 213,1-3 1,3 1 161,-2-6 0,-1 5 106,-5 0 0,0 1-121,0-6 1,-7-1 534,-5 1 0,-3 0-288,-2-1 1,-6 1 404,-1 0 0,0 2-201,0 3 0,5 4-42,-4 8 0,4 0-241,2 0 1,-1 2-157,1 4 1,2 4-18,3 7 1,-1 0 113,7 0 1,0 1-673,6-1 0,8 0 282,3 1 0,12-1-820,6 0 0,12-7 246,5-4 0,11-4-38,7-2 1,-3-8 537,3-4 0,-9-11 394,3-6 0,-12-3-129,-5-3 0,-13 1 144,-5-1 1,-11 0 1135,-6 1 1,-6-1-574,-6 1 0,-11-7 365,-12 1 1,-10 0-440,-1 5 1,-8 2-181,2 5 0,-2-3-351,2 8 1,3 5-201,9 7 1,-5 7 46,5-2 0,-3 4-127,14 2 1,0 6-1328,6 0 1,2 7 87,3-1 1420,4 3 0,8 3 0,0-1 0</inkml:trace>
  <inkml:trace contextRef="#ctx0" brushRef="#br0" timeOffset="5340">0 1868 8066,'8'-27'-56,"2"2"1,7 8-139,0 0 1,6 1-75,0 5 1,10-10 226,2 3 0,7 1 292,10 0 0,1 3-84,5-9 0,-2 4-108,7 2 1,6-1-172,6 1 0,8 6-208,-2-1 0,3 0 301,3-5 0,-7 2 60,1 3 1,-2-3-22,2 3 0,9-3-22,-4-2 0,-1 5 14,-4 1 0,-8-1 107,2-5 1,-1 0-249,-4-1 0,3 7 331,-10-1 1,4 3-102,2-3 0,1-3 27,-1 3 0,2 3-28,4-3 1,-4 2 7,4-1 0,4-4-25,1 3 0,5-1-225,1 1 1,12-3 100,0 3 1,-47 7 0,-2 0 107,44-6 1,-3-1-201,8-5 1,-2 6 109,2-1 0,-45 7 0,0-1-31,45-12 1,-44 10 0,1 1 36,43-5 0,-48 5 0,0-1-45,42-4 1,2-3 113,4-2 1,-3 1-11,-9 5 0,4-3 79,-3 9 1,3-7-118,-9 6 1,9-5 86,2 5 1,4-5-50,-9 5 0,9-6-39,-10 7 1,10-7 24,-3 6 1,5-5-5,-6 5 0,0-2 19,-5 2 1,-1 3-4,1-9 1,-5 8-49,-7-2 1,13-1-5,-7 1 1,8-2-55,-3 3 0,-5 3 82,-1-4 1,1-2-45,6 2 1,-3-5 20,-3 5 1,1-2-12,-7 3 1,0 3 16,-6-4 0,1 4 0,-1 2 0,-8 0 21,-3 0 0,-4 0 216,-2 0 1,0 0-217,-1 0 0,1 0 111,0 0 0,0 0-129,0 0 1,-2 0 224,-4 0 1,4 0-246,-4 0 1,-2 0 14,2 0 1,-7 0-3,1 0 0,-5 0 83,-6 0 0,3 0-77,-3 0 0,-4 0 97,-2 0 1,2 0-86,-2 0 0,0 0 145,-6 0 1,1 0 57,-1 0-95,0-8 1,1 6-27,-1-3 1,-6-3 133,1 2-43,-8 1 0,11-3-87,-5 6 0,7-12-16,0 9 1,-5-1 50,-1 6 1,1-2-78,5-4 0,1 4-102,-1-3 0,0 1 79,0-2 0,7 4-82,-1-4 0,0 2 143,-6-1 0,6 3-58,0-4 0,0-2 150,-6 3 1,-5-1-3,-1 6 220,1-8-296,5 6 4,1-6-98,-9 8-283,7 0 5,-15 0-279,15 0 542,-14 8 0,-10 9 0,-11 10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06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70 260 8089,'-8'-10'-377,"7"-5"0,-9 7 301,4-4 1,2-3 222,-7 4 0,7 1 19,-2-2 1,2 3 139,-1-3 0,3-3-50,-4 3 1,4 3 0,2-3 1,0 6-49,0-5 1,0 5 2,0-5 0,0 5 113,0-6-91,0 9 0,2-5-109,4 8 1,-3 0 73,9 0 1,-6 13 28,5 5 0,1 16 17,5 1 1,8 13-8,4 4 1,-2 1-150,2 11 0,-2-8-187,1 1 0,5-3-37,-4-2 0,2-8 135,-3-4 0,5-9-460,-4-2 0,-4-8 194,-2 2 1,-4-4-848,-2-1 603,1-1 1,-7-2-720,1-3 366,-8-4 88,3-8 775,-7 0 0,0-16 0,0-3 0</inkml:trace>
  <inkml:trace contextRef="#ctx0" brushRef="#br0" timeOffset="218">796 0 8089,'-17'0'1201,"0"0"1,0 2-784,-1 4 1,-5 11-239,0 12 1,-10 6-172,-1 5 0,-3 6 120,-9 12 1,0-8-360,-6 7 0,2-3 51,4 4 0,-2 3-479,8-15 1,5 6 150,6-11 1,10-3-332,2-9 0,2-4 195,9-8 643,0 0 0,21-7 0,5-2 0</inkml:trace>
  <inkml:trace contextRef="#ctx0" brushRef="#br0" timeOffset="509">917 692 9443,'0'19'822,"0"4"1,-5 6-405,-1 11 1,0-7-496,6 7 0,0-9 90,0 4 0,2-3-400,4-9 0,3-5 196,9-7 1,-1-7 46,0 2 0,6-12 108,0-5 1,6-12-27,-6-6 1,0-4 320,-5-2 1,-3 1-133,-3-1 1,-5 6-29,-7 1 0,0 5-46,0-6 0,-2 8-417,-3-2 1,-5 9 10,-7 3 0,-3 7-300,-3-2 653,4 12 0,-13 11 0,5 10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13.990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312 1244 7746,'-9'0'54,"1"0"-533,8 0 409,0 0-156,-8 0 708,6 0-351,-5 0 299,7-8-216,0 6 107,0-5-75,0 7 37,7 0-82,-5 0-100,6 0 0,-6 0 212,4 0-104,-5 0 31,15 0-135,-7 0 1,9-6-69,-1 0 1,2 0 38,4 6 1,-2-1-9,8-5 0,0 4 0,6-4 0,-1 2-5,1-2 1,-2 5-129,-5-5 1,3 4 129,-8 2 1,6 0-258,-6 0 186,0 0 0,-8 2-833,-3 4 1,-4-3 838,-8 9 0,7-1 0,3 7 0</inkml:trace>
  <inkml:trace contextRef="#ctx0" brushRef="#br1" timeOffset="1401">2232 206 10294,'17'-28'-147,"0"-1"1,1-6 149,-1 12 1,0 0 67,0 6 0,-5 1 47,0 5 0,-1 1-59,6 5 0,-5 3-3,-1-4 1,-7 6-206,2 6 1,-4-1 110,-2 13 0,0-3 244,0 14 1,-2 0-111,-4 5 1,-3 7-131,-9-1 0,7 6 25,-1-6 1,3 7-18,-3-7 1,4-5-54,8-7 1,0-7-157,0 3 1,0-5 50,0-2-46,8-7 195,2 5 0,13-13 21,0 4 1,8-10-5,-3-2 0,5-13 21,2 2 1,-1-6 22,1-1 1,5-1 14,1-3 1,-1-5-70,-6 4 1,1 2-7,0-2 1,-3 6-175,-3-5 0,-4 6 69,-8-1 1,-5 6 82,-1 6 1,-7 1-154,2 4 274,-4 4-103,-2-5 1,0 9 14,0 3 1,0-1 43,0 8 1,-6-1 41,0 6 1,-7 1 88,2-1 1,1 6-132,-2 0 0,3 6 184,-3-6 0,-3 10-173,3 1 0,-3 1 77,-2 5 0,-6 4-65,0 3 1,-2-3 10,2 2 1,1 0-63,-6 6 0,-1-6-197,-6 0 0,2-7 34,5 1 1,-3-11 96,8-6 0,-2-4 336,2-2-306,4-7 1,-6-2 163,7-8 1,3-2-19,3-4 1,-1-4-16,7-7 1,-5 0-2,5-1 1,0-7 124,6-3 1,0 1-217,0-2 0,8 2 94,3-2 1,5 4 105,1 8 0,6-6-123,0 0 0,8 5-10,-2 7 1,3 1-99,3-1 0,0-3-166,-1 9 0,1-7-39,-1 6 0,-1 0-299,-4 6 1,3 0-378,-3 0 0,-4 8 398,-2 4 0,-3 3 518,-3 2 0,8 8 0,2 2 0</inkml:trace>
  <inkml:trace contextRef="#ctx0" brushRef="#br0" timeOffset="1663">3287 1019 8288,'0'-9'1456,"-8"-7"0,4 14-1678,-7-3 1,5 8-166,-6 3 327,8 8 0,-3-5-31,7 9 173,0-1 1,13-2-120,4-3 0,18 1 38,0-7 1,11 0-138,0-6 1,2-2 78,-2-4 0,0-4 7,-11-7 1,-5 0 101,-12 0 1,-9-7-61,-3 1 0,-6-5 212,-6 5 1,-5-6-123,-12 6 1,-4-6-137,-8 6 1,-7-6-182,-4 6 0,-4 8-792,-2 9 1027,-8 4 0,-1 10 0,-8 1 0</inkml:trace>
  <inkml:trace contextRef="#ctx0" brushRef="#br0" timeOffset="2689">278 1469 8527,'0'-12'-336,"0"1"445,0 7 1,0-6 908,0 5-832,0 3-553,0-6 182,7 8 1,3 0 141,7 0 1,0 0 180,1 0 0,1-6-41,4 0 1,4-1 0,8 1 0,1 4-65,4-4 0,5 4-13,6 2 1,9 0 21,3 0 1,7 0 12,5 0 0,-4 0-98,4 0 0,9 0-205,3 0 0,5 2 154,0 4 0,4-2 105,-44 2 0,0-1 1,1-2-1,0-2-121,1 2 1,1 0-1,-2-2 1,0 0 43,1-1 0,1 0 0,1 2 1,0 2 30,-2-1 1,1 0 0,6 0 0,1-1-55,-1-1 0,-1-2 1,3 1-1,-1 0-136,-1 0 0,-1 0 0,4 0 0,1 0 76,1 0 0,1 0 1,0 3-1,0 0-181,-1 0 0,1 0 0,1 0 1,0 0 264,-2-3 1,1 0 0,1 0 0,0 1-1,1 2 0,0 0 0,0-2 0,-1 0 106,-2 2 0,0 0 1,2 1-1,-1 0-32,-3-1 1,-1-1-1,0 2 1,-1-2-172,-4-2 0,-1 0 0,1 3 1,-1 0 153,-5 0 1,0 0 0,1 0 0,0-1 131,39-2 0,4 6 29,-10 0 0,1 0-146,-18-6 0,4 0 18,-10 0 0,-3 2 304,-2 3 0,-12-3-330,-6 4 1,-3-4 1146,-3-2-660,-7 0 416,-2 0-440,-15 0 377,-3 0-740,-7 8 0,-5 3 164,-1 12 0,0-2-134,6 8 0,0-6 64,0 6 0,14-2 14,3 2 0,12 2-7,-1-8 0,11 0-121,1-6 1,8 0-140,-2 1 0,-1-9-29,1-3 0,-8-4 109,2-2 0,-11-8 193,-6-3 0,-5-7-154,-7-5 1,-3-4 162,-8-7 1,-4-3-108,-8-3 1,-1-4 146,-16-8 0,0 6-27,-5 0 0,-7 1-57,1-1 0,-8 6-394,2 11 1,2 4 136,-2 8 0,7 7-1192,-1 5 0,3 5 113,3 5 1158,-1 13 0,1 16 0,-1 10 0</inkml:trace>
  <inkml:trace contextRef="#ctx0" brushRef="#br0" timeOffset="3729">6088 1763 8396,'2'-27'109,"4"4"0,3 9-14,9 3 0,1 7 3,4-2 1,6 2-165,11-1 0,6 3 86,12-4 1,9 2-310,8-2 0,10 4-135,1-3 0,-37 0 1,2 0 296,3-1 1,1 1 0,7 0 0,1 0 104,0-1 1,1 0 0,6 1 0,0-1-13,2-2 0,1-1 0,1 0 0,0 0-206,-5 1 0,0-1 0,5 0 0,0 1 240,-5-1 0,0 0 0,0 1 0,-1-1 32,-2 1 0,0-1 0,-3 0 0,-1 1-32,1-1 0,1 0 0,-2 3 0,-1 1 145,0-1 1,-1 0 0,-2 3-1,-1 0-10,1-2 1,-1-1 0,-3 3 0,0 0-185,1-3 1,0 1 0,-2 2 0,-1 2 52,0-2 1,0 0-1,-1 1 1,0 0-88,47-4 0,-47 5 0,0 0-36,47-4 0,-8 3 93,2 2 1,-13-6-175,7 0 1,-16-1 10,-1 1 1,-12 2 280,1-8 0,-6 9-111,-6-3 1,-6-2 557,-11 2 0,-4-1-54,-7 1 291,-1 4 1,-6-6-677,1 8 0,-8-2 665,1-3-864,-3 3 1,-2-8 132,0 4 1,-2 4-170,-3-3 1,3 1 81,-4-2 73,4 4 92,-6-6-47,7 8 1,-15 0 9,5 0 0,-1 0-39,-5 0 1,3 10 252,-9 7 0,-2 10-103,2 14 0,2-1 59,10 12 0,-3-4-180,8 10 0,8-5-128,10-1 1,5-6 57,6 0 1,4-9-181,8-2 1,5-9-17,0-8 0,1-9 160,-7-3 0,-5-4 83,0-2 0,-8-13-100,2-5 0,-6-5 324,-5 0 0,1-10-48,-7-7 1,0 0-130,-6 5 1,0-1-63,0-5 1,-6 5 18,0-5 1,-7-1-101,1 2 1,-3 0-312,-2 5 1,-2 8-273,-5 4 1,3 11 231,-7 7 0,-3 5 405,-10 5 0,5 13 0,-6 9 0</inkml:trace>
  <inkml:trace contextRef="#ctx0" brushRef="#br0" timeOffset="4225">10567 1763 8500,'-6'-17'-5,"0"-1"420,1 9-1873,5-7 468,0 7 603,0-1 387,0 2 0,0 8 0,0 2 0,0 4 0,0-2 0,0 7 0,-2 1 0,-4 5 0,4 6 0,-4 0 0,-3 10 0,-3 2 0,-5 7 0,-6 10 0,-6 9 0,-11 8 0,-5 10-190,20-33 0,-1 0 1,-1 3-1,0 0 190,-2 6 0,0 0 0,-4 4 0,-1 1-332,-3 3 1,-1 1 0,-3 4-1,-1 0 306,2 1 1,0 1-1,-2-1 1,1 0 29,1 3 1,-1 0-1,-1 4 1,0 0 113,1-1 0,1 0 1,1 2-1,1-1-12,0-6 1,1-1 0,5-1-1,1 0-54,2-4 0,0-1 0,-1-1 0,1-1-266,0 2 1,0 1-1,0-2 1,0-1 155,3 0 1,0-1-1,1-3 1,0-1-115,3-1 0,-2 0 0,-1-2 0,0-1 32,2 0 1,0 0 0,1-1 0,0 0 30,-1-1 1,0-2-1,-23 40 190,-6-7 0,8-10-81,3-2 0,-1-1 0,2-11 0,5-7 555,6-9 0,1-5-555,-7-1 0,8-8 486,4-4 0,2-4-486,-2-2 0,4-7 0,1 5 0,11-5 0</inkml:trace>
  <inkml:trace contextRef="#ctx0" brushRef="#br0" timeOffset="4560">8440 5775 8206,'-17'0'-309,"-1"0"0,1 0-387,0 0 1,-6-8 698,0-3 1,0-3 221,5 3 0,-5-3 59,0 8 1,-8-5 208,3 5 1,-5 2-333,-2 10 1,-7 6 23,-4 11 1,2 11-125,-2 12 0,1 4-33,-1 2 1,4 6-186,7-1 0,9 1-24,3-6 1,5-2-361,7-4 0,3-4 198,8-7 1,10-6 15,7 0 1,8-16 326,9-1 0,3-9 0,3-3 0,-1-15 0,7-8 0,-6-10 115,6-7 1,-7 0 183,1-12 1,-3 2 52,-3-14 1,-1 1 279,-4-6 0,-4 1-358,-8 5 0,-7 5-190,-5 12 0,-5 4-278,-5 7 0,-13 10 161,-11 8 1,-11 8-554,-6 9 0,-10 3 586,-1 9 0,-16-1 0,2 14 0</inkml:trace>
  <inkml:trace contextRef="#ctx0" brushRef="#br0" timeOffset="5473">7593 5896 8100,'0'-35'0,"-6"3"-531,0 3 0,-7 4 82,1 8 1,4-1 1396,3 1-610,-5 0 1,6 5-280,-7 1 1,5 1-454,-6-2 0,3-3-119,-3 4 0,-3-7 513,3-5 0,-5 2 0,-6-8 0,-2 0 0,-4-5 0,-4-8 0,5-5 0,-7-4 0,-5-7 0,1-2 0,-7-3 0,0-4-224,-6 3 1,0 3 223,0-3 0,-5 9-73,-1-3 1,-5-3 1,5-3 0,-1 3 145,1-3 0,4 7-28,-4-7 0,5 7 6,1-7 0,2 1-48,4-6 0,-2 1 2,7 5 1,1-10 4,5 4 1,3-6-1,3 0 1,-4-2-71,4-4 0,2-1 65,-1 7 0,1-6 117,-2 6 0,-2-6-44,8 6 0,-2-7 142,2 1 1,4 4-148,-4 2 0,-2 6-63,2 6 1,0-3 44,5 9 0,-3-3 42,4 3 1,-4 7-145,9-8 0,-1 8 69,1-8 1,-1 5 179,7 1 0,-5 4-80,5-4 0,-8 10 371,3-10 1,-3 6-359,3-1 0,-4-1 187,3 8 0,2-6-227,-1 6 0,1-1 76,-1 7 1,-5-1-219,5 0 0,1 7 52,-1-1 0,5 8-144,-6-2 0,7 3-295,-7 3 162,8 0 1,-5 1-339,3 5-342,4 3-21,-6 8 972,8 0 0,6 2 0,0 4 0,7-2 0,-1 7 0,-3-5 0,3 6 0,-2-1 0,1 6 0,4 1 0,-3-1 0,3 6 0,3 0 0,-7 8 0,1-2 0,-1 3 0,6 3 0,1-2 0,-1-5 0,-5 3 0,-1-8 0,-1-6 0,1-5 0,-1-6 0,-4 5-75,-4-7 1,5 2 2,-7-12 1,6 2 149,0-7 1,0-1 122,-6-5 0,5 0 95,1-1 0,6 1-139,-7 0 0,3-2 72,-2-4 0,-2 3-104,7-3 0,-5-2-109,5 2 1,-5 0 64,6 6 1,-8 5 40,1 1-93,-3 7-202,-2-4 1,0 22-91,0 3 0,-7 14 101,-5 3 1,-9 1-58,-2 5 0,-6-3 25,6-3 1,-6-7 121,6-4 1,0-3 107,6-3 1,-1-8 238,1-3 0,0-6-153,0-6 1,-1-5 148,1-12 0,0 2 244,-1-8 0,7 2-187,-1-2 1,9-7-95,-3 7 1,4-6 235,2 12-1048,8-8 0,1 14 121,8 0 0,3 7-613,3 10 1070,-4 16 0,6 11 0,-8 17 0</inkml:trace>
  <inkml:trace contextRef="#ctx0" brushRef="#br0" timeOffset="5658">5396 2576 8303,'0'-43'0,"0"-1"0</inkml:trace>
  <inkml:trace contextRef="#ctx0" brushRef="#br0" timeOffset="6063">5846 2005 8408,'0'-38'-7,"0"3"1,-2 6-1714,-4 18 952,4 3 768,-5 8 0,7 0 0,0 2 0,0 4 0,-2 3 0,-4 8 0,-6 1 0,-11-1 0,2 0 0,-8 1 0,-1-1 0,-11 0 0,3 6 55,-8 0 1,-2 8-15,-10-2 0,2 11 144,-7 6 1,-8 8-301,31-23 1,-1 2 0,1-1 0,-1 1 135,-2 6 0,0 3 0,0-1 0,0 2-315,-9 6 1,0 0-1,2 0 1,0 0 287,-5 5 1,0 2 0,5-3 0,0 1 9,1 1 1,0 0 0,3-2 0,0-1-66,-2 3 0,-2 0 0,-1 1 0,-2-1 57,-1 1 1,-1-2 0,2-1 0,0 0-4,1-2 0,1 1 0,1 1 1,0 0 50,-5 5 0,0-1 0,-1 0 0,-1 0-46,-1-2 0,0-1 1,2 0-1,-1 0 30,-1 3 1,1 1 0,1-4 0,0 0-33,1 1 0,1-1 0,2-4 0,2-2 8,6-1 1,1-2 0,4-4 0,0-1-108,1-2 1,1-1 0,-27 27 119,7-7 0,11-3-64,5-2 1,11-10 55,1-7 0,8-3-210,-2-9 1,11 0 588,6-5-519,-3-1 0,9-7 430,0-5 0,15-3 1,12-2-1</inkml:trace>
  <inkml:trace contextRef="#ctx0" brushRef="#br0" timeOffset="6344">2318 5394 8183,'-34'10'-612,"-3"-2"-77,-3-8 0,3 0 784,-3 0 1,9 2 333,2 3 1,2 5-132,-1 7 0,3 2-113,7 5 1,1 2-66,0 9 1,1 2 80,5 3 1,-3-4-385,9 5 0,-1-11-105,6-1 0,8-8-114,3 2 1,4-5 177,3-7 0,9-3-26,7-8 1,3-15 116,9-8 1,-6-8 132,6-4 0,-7-7 19,1-4 1,-5 2-108,-7-2 1,-3 1 660,-7-1 1,-7-4-147,1 4 1,-8-2 21,1 2 0,-5 6-66,-5 11 1,-7-2 60,-11 8 0,0 8-389,-12 9 0,-1 6 111,-10 6 1,-4 9-1364,4 8 0,3 8 1197,3-2 0,-4 3 0,0 3 0</inkml:trace>
  <inkml:trace contextRef="#ctx0" brushRef="#br0" timeOffset="6962">2163 5360 8138,'-8'-10'-301,"6"-5"0,-13 11-376,3-8 0,2 7 677,-1-7 0,7 8 0,-11-9 0,3 7 0,3-5 0,-3 5 0,0-8 0,-5 3 0,0-6 0,0-7 0,-1 3-174,1-7 0,-2-1 177,-4-6 0,4 1 395,-5-1 0,-1-5-75,2-1 0,-5-5 65,5 6 1,-8-8-181,2 2 1,2-10-7,-2-2 1,6 6-227,-6 6 1,6 0 128,-5-6 1,-1 2-288,-6 4 1,4-4 45,-3 4 1,3-4-132,-9-2 0,1-2 41,-1-3 1,1 1 145,-7-7 0,0 5-168,-6-5 1,0-1 221,1-5 0,-3-2 180,-4-4 0,6 4-43,0-4 1,1 4 97,4 2 0,5-2-26,2-4 1,3 4-40,3-4 1,-1 4-43,1 1 0,5 3-93,0 4 0,8-3 48,-2 9 1,3-1 1,3 6 0,0 6 36,0 0 0,-1 8-18,1-3 0,0 5-44,-1 1 0,1 6 38,0 1 0,0 6 225,-1-1 1,3-2-233,3 2 1,-1 0 84,7 6 1,-5-2-79,5-4 0,0 3 3,6-3 0,-2-2 45,-4 2 1,4-5-53,-3 4 1,-3-6 145,2 1 0,0 2-129,6-2 1,-5 6 43,-1-6 0,0 8-71,6-2 0,-6 4-180,1 2 168,-1-1 1,6 1-111,0 0 1,2 5-517,4 1 0,3 7 239,8-2 1,3 4-863,3 2 1,-2 0 519,8 0 1,5 0 683,7 0 0,7 0 0,-2 0 0,4 8 0,2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3:5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8150,'0'-17'-562,"0"5"-167,0 1 1,8 7 728,3-2 0,5-4 0,1 7 0,0-9 0,-7 8 0,5-11 0,-11 11 0,8-7 0,-8 5-13,1-6 115,-3 8 383,-2-11-24,0 13-253,0-13 0,-2 13 402,-3-4 154,3-4-464,-6 9 1,0-9 61,-3 4 1,1 4-169,-1-4-246,-1 5 0,-5 1-222,0 0 1,-7 1 197,1 5 0,0-2-14,6 8 1,0-7-36,-1 7 1,7-1-78,-1 7 0,3-1 139,-3 0 0,-1 6 1,7 0 0,0 2 82,6-2 0,0-1 11,0 6 1,2-1 31,4 2 1,2 2-64,3-8 0,3 6 147,-9-6 0,7 6-66,-6-6 1,5 0 9,-5-6 1,0 0 75,-6 1 14,0-1 1,0 0-55,0 1-80,0-1 0,-2 0-115,-4 0 0,-4 1 40,-7-1 0,2 0-154,3 1 1,-3 7 110,3 3 0,3 5 17,-3 2 0,8-1 104,-1 1 1,3-1-2,2 1 1,5 0 128,1-1 1,8-1-105,-3-4 0,5-2 139,1-4 0,-6-6-77,1 0 0,-6 0 403,5-5 0,-7 3-182,2 3 0,2-7-23,-3 1 1,1-1-297,-6 7 1,0-7-523,0 1-1178,0-1 1302,0 6 0,2-1-1098,4-5 1458,-4-3 0,13-8 0,-5 0 0</inkml:trace>
  <inkml:trace contextRef="#ctx0" brushRef="#br0" timeOffset="407">710 796 8203,'-18'0'1539,"9"8"-943,3 3-411,4 5 1,4-1 149,4-3 1,3 3 84,9-4 0,1 3-243,4-3 0,2 3 101,4-8 0,3-1-359,-3-5 1,2 0 146,-2 0 0,2-5-410,-8-1 0,5-8-7,-4 3 0,-1-5-505,-6-1 584,0 0 1,-1 0-305,-5-1 469,-3 1 1,-8 0-38,0-1 0,-8 3 73,-3 4 1,1-3 6,-2 8 0,-5 1 118,-6 5 1,-2 7-10,2 5 0,4 9 197,-4 2 0,4 8-125,1-2 0,3 9 114,3 2 1,5 1 255,7-7 1,0-1-159,0-4 1,2 3 89,3-3 0,5-4-52,7-2 0,6 2-706,0-2 1,6 0-246,-6-5 1,8-1-538,-2 0 0,3-5 1121,3-1 0,7-7 0,3 4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22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0 138 8543,'18'-25'-335,"7"6"0,-6-6 368,4 8 137,-4 0-66,-2-1 1,-5 9 225,0 3 1,-1 4 319,6 2 1,-5 0-109,-1 0 0,-5 10-200,6 7 1,-7 16 102,7 13 0,-8 11-104,2 7 0,-4 5-90,-2 6 0,0 4-273,0 7 0,-8 1 280,-4-1 1,-3 0-108,-2 1 1,-1-1-193,1 1 0,0-14-155,-1-4 0,1-11 154,0-1 1,7-5-151,5-6 1,1-3 9,-2-9 1,4-1-1,-4-4 1,4 1 139,2-6 0,0-7-14,0-6 0,6-5 558,0 6-501,0-9 0,-6 3 303,0-12 1,0-3-93,0-8 0,0-8-332,0-4 0,0-17 141,0-6 0,2-12-97,3 1 1,7-10 53,11-2 1,-2-8-329,8 3 0,0 3 297,5 2 0,7 6 23,-1 5 1,8 1-94,-2 11 0,10-4 83,1 10 0,7 4-183,-7 2 0,9 3 66,-3 2 0,10 3 55,2 3 0,-6 4-22,-5 8 0,-3-1-166,3 1 1,-5 6 22,-7-1 0,-8 8 50,-3-2 0,-5 5-387,-1 1 1,-8 3 190,-4 9 0,-12 3 413,-5 20 0,4-12 0,-1 10 0</inkml:trace>
  <inkml:trace contextRef="#ctx0" brushRef="#br0" timeOffset="308">1107 1660 8224,'8'-17'717,"-4"7"199,7 4 1,-5 5-329,6 1 1,5 0-71,6 0 1,2 0-204,-2 0 0,2 7-36,4 5 1,-6 9-801,-12 2 1,3 10 415,-8 1 1,-3 3-199,-8 9 0,-7-8-1,-11 3 1,-2 1-408,-4-2 0,-3-5 601,3-6 1,4-8 454,2 2 0,11-10 1127,6-1 1,6-8-749,6 1 1,13-3 192,16-2 1,30-2-548,22-3 1,-35 0 0,1 0-720,4-3 1,2-1-1,4 1 1,1 0 348,2 3 0,0-1 0,-1-5 0,-1-1 0,0 2 0,1 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31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0 796 8180,'8'-9'0,"-6"-7"-982,4 5 683,3-5 0,-5 5 158,8-1 1,-1 1 166,6-7 0,1 1 88,-1 0 1,0 0-76,1-1 0,-9 1 91,-3 0-49,4 7 9,-8-5-96,5 13 0,-7-4-6,0 12 0,0 3 160,0 9 0,0-1-105,0 0 0,0 8 31,0 4 0,0 6-28,0 5 1,2-4-48,4 5 0,-2-5-4,7-1 0,1-2-2,5-5 1,0 3 1,1-8 1,-1 0-15,0-5 1,3-3-28,3-4 0,-4-3 50,4-8 0,4 0-24,2 0 1,3-4 17,3-7 0,7-3-15,4-15 0,6-7-24,6-10 1,-3-4-158,9-2 1,-3-2 201,3-3 0,3 1-2,-4-8 0,-9 11 165,-2 1 1,-6 4-107,0 13 1,-5-1 4,-13 13 0,3 5-38,-8 7 1,6 7-29,-6-2 1,2 4 16,-2 2 1,-2 2 0,8 4 1,-8 4 59,2 7 1,-2 8 146,3 4 0,-5 3-190,4 3 1,2-1-8,-2 1 1,2-2-22,-2-4 0,-4 1 38,4-7 1,2 0-60,-2-5 0,6-3 25,-6-3 0,8-5-7,-2-7 1,11 0-25,6 0 0,4-13-94,2-4 1,13-14-68,4-4 0,1-1-102,-1-10 0,-6 1 264,6-1 0,-7-2-33,-10 8 1,0-2 60,-1 1 0,-4 12 21,-1 1 1,-14 6 159,3 5 0,-12 8-138,0 3 0,-4 4 33,-1 2 0,-1 8-12,0 3 0,6 10 213,0 2 0,0 0-194,-5-5 1,5 5-7,0 0 1,2 0-59,-2-6 0,2 0-30,4 1 0,3-3-8,-3-3 0,4 1-2,1-7 0,3 0-94,3-6 0,-1 0-73,7 0 0,-2-8 104,2-4 0,4-5-16,-4-6 1,4 2 33,2-8 0,0 6 39,0-6 1,-2 2 29,-4-2 1,-4 4 135,-7 8 0,-3 6-108,-3-1 0,2 8 174,-8-1 0,0 5-129,-6 5 1,1-1-23,-1 8 0,2-1 14,4 6 0,-2 1 4,8-1 1,-6 0-160,6 1 1,-6-1 85,6 0 0,-6-1-101,6-5 1,-6 3 51,6-9 1,1 1-122,11-6 0,-3-2 8,8-4 1,0-3 110,6-8 1,6-3-150,0-3 0,-3 2 113,-9-8 1,2 8 141,-7-2 1,-1 0 12,-5 6 1,-8-4 559,-4 9-352,-4 4 204,-2 1-125,-7 7-237,5 0 1,-11 0 44,7 0 0,-5 0-28,6 0 1,1 0-261,10 0 1,4 2-116,8 3 1,5-3-137,0 4 0,14-4 121,-2-2 1,4-2-49,-4-4 1,-6-1 168,0-5 1,-8-3 12,3 3 0,-5 3 160,-1-3 0,1 2-123,5-1 1,-5-3 478,5 9 0,-5-7-41,-1 6 1,-1 1 102,1 5 1,-6 0-203,-1 0 0,1 0-36,6 0 1,-6 2-273,0 3 1,-1-1 119,7 8 0,-2-3-251,-5 3 1,3 3 57,-8-3 0,0-3-59,-5 3 1,-1-3 19,0 3 0,-5 1 104,-1-7 0,-5 6-4,6-6 33,-1 7 1,6-5 65,1 3 1,-1 5-54,0-5 1,6 4-22,0 3 1,2-7 21,-2 1 1,-3-1 107,3 7 1,-4-1-32,-2 0 1,-1 1 8,-5-1 1,3-6-15,-9 1 0,3-1 14,-2 7 0,-4-7 3,3 1 1,-1-1-27,2 7 1,-4-7-41,4 1 0,1-1 47,-1 6 0,2 1-154,-2-1 0,-4-5 107,3-1 0,3-5-11,-2 5 33,-1-7 1,-5 6 0,0-4 0,-1-4 119,-5 3 0,-6-3-80,-11-2 0,-4 6-140,-7 0 1,-3 5 109,-3-5 1,-2 6-246,-5-7 0,-2 9 33,2-3 1,3-1-120,-2 1 0,6-1 118,-6 2 0,7 3-98,-1-4 0,9 3 156,2-3 1,8 3-36,-2-8 0,12 7 232,5-1 0,4 3-130,2 2 1,8 1 284,3-1 0,12 2-29,6 4 0,4-4-27,1 4 1,3-3-31,3-3 0,-5-2 121,-1-3 1,-1 3-211,-10-3 1,-2-3 149,-9 3-419,3-1 215,-13 7 0,-8-1-163,-11 0 1,-18 1 44,1-1 1,-14 6-67,-4 0 1,-2 0 37,-9-6 1,1 1-128,-1-1 1,5-6 99,12 1 1,4-6 57,7 5 0,8-5 240,4 6-171,12-9 1,3 13 85,8-5 1,2-1-9,4 1 1,5-5-8,12 6 0,-4-3 48,4 3 1,4 1 116,2-7 0,-4 6 105,-2-7 0,-4 3-29,-1-2-313,-1-4 0,-7 7 207,-5-3-224,-3-4 0,-4 8 30,-3-5 0,-13 3 10,-10 4 0,-7 3-78,-5-3 1,-5 3-183,-6 2 1,-7 0-31,0 1 1,-3-3 147,9-3 0,0 1 223,17-7 1,5 2-144,12-3 128,9-3 1,3 14 9,12-5 0,11-1 136,12 1 0,4 1-75,1 5 0,1-5-41,-1-1 1,1-1 87,-1 1 1,-1 3-52,-4-8 0,-4 5-75,-8-5 78,1 7-149,-9-3 39,-1 0 1,-18 3-15,-7-7 1,-10-1-35,-13-5 0,-5 6-142,-6 0 0,-13 2-18,1-3 0,-6-3 106,11 4 0,8-4 999,10-2-675,11 0 0,6 2-248,11 4 1,6-2 109,12 7 0,4-5 15,7 5 1,-2-5 150,-3 6 52,11-8 1,-11 9-138,11-7-54,-4 7 1,-4-3-870,-3 7 1,-5 2 402,-7 4 1,-17 12 339,-12 11 0,-26 19 0,19-29 0,1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41.963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934 156 14002,'8'-10'-67,"-4"1"-219,7 3 1,-5 4-295,6-4 0,-7-1-117,7 1 730,-8 0 1,11 0 65,-3 1-2,-5-1-28,9-2 1,-14 4-251,3-7 257,-3 7-346,-2-4 57,0 8 342,0 0-161,-7 0 1,5 8-95,-4 4 1,-2 3-21,3 2 0,-7 2 185,6 4 0,-1-3-112,1 3 1,4-4 37,-4-2 0,-2 1 146,3-1 1,-1 0-170,6 0 0,0 1-41,0-1 1,0-5-151,0-1 133,0 1-167,0 5 235,0 0 0,2-7-112,4-4 1,-3-5 215,9-1 0,-1 0 65,7 0 0,-1-7 88,0-5 1,6-3-21,0-2 0,2-1-29,-1 1 0,-3 0-2,7-1 1,-1-5-83,2 0 1,2 0 207,-8 6 1,6 0-259,-6-1 0,6 1 15,-6 0 1,0 7-70,-6 4 1,-5-1 46,-1 1 0,-5 0-63,5 6-16,-7 0 8,12 0 1,-12 0 45,7 0 1,-5 6-185,5 0 1,-5 5-4,6-5 1,-7 7-377,7-1 292,-8 3 1,9 3 35,-7-1 0,0 0 70,-6 1 1,0-7-133,0 1 104,7-1 1,-5 1 88,4-1 0,-2-7 118,2 2 1,3-4 216,9-2 1,5-2-22,0-4 1,7 2 17,-1-7 1,10-1-38,1-5 1,0 0-28,-5-1 1,0 1 90,-1 0 1,-1-1 6,-4 1 0,1 7 13,-7 5 0,1 3-284,-7 2 0,0 0-16,0 0 1,1 2-28,-1 3 1,-5-1 71,-1 8 1,-5-1-262,5 7 0,-7-1 86,2 0-90,4 1 0,-9-1 66,5 0 0,-2 0-91,2 1 0,-2-7 130,7 1 0,-5-3-121,6 3 0,-1-3 250,6-3 1,3-4-26,3 4 1,-2-4 134,8-2 0,5-8-78,7-3 1,5-10 148,-6-3 1,6-1 9,-6 2 1,3 4 98,-3-4 1,-5 4-116,-1 2 0,-1 7 163,-10 4 0,0 4-203,-6 2 1,-5 0 3,-1 0 0,-7 8-320,2 4 0,-4 3 232,-2 2 0,0 1-55,0-1 0,2-2-174,4-3 1,-5 3-209,5-3 44,-4 3 82,6 2 1,1-1 26,9-5 0,-1-1 170,0-4 1,1-5 73,-1 5 1,6-4-117,0-2 0,6-6 265,-6 1 1,6-7-18,-6 6 1,8-7 96,-3 1 0,-1 3-80,2-3 0,-6 3 156,6-3 0,-8-1-155,2 7 0,-4 0 65,-1 6 1,-1 0-170,0 0 0,-5 0 113,-1 0 0,-5 6-176,6 0 1,-9 7-174,3-1 0,2-3 120,-2 3 0,5-1-72,-5 7 0,2-3-142,-3-4 1,-1 3 98,8-8 1,-6 7 2,5-1 0,1-5 88,5-1 1,6-4 4,0-2 0,10 0 44,1 0 1,3 0 108,9 0 0,-2-8-34,2-3 1,-2-6 122,-3-7 1,-5 5 21,5-4 0,-11 2 8,-1-2 1,-8 4 53,2-4 0,-3 9-158,-3 3 1,-6 7 491,1-2-420,-8 4 0,3 4-233,-7 4 1,6 4-311,0 7 270,0 0 1,0 0-65,-1 1 0,9-1 35,-3 0 0,-1-5-23,1-1 0,1-5 31,5 6 1,2-9 36,4 3 0,-3-4 178,3-2 0,-4 0 102,-2 0 0,6 0-134,0 0 0,2 0 111,-2 0 0,-1 0-73,6 0 0,-1-2 57,2-4 0,2 3-29,-8-9 0,6 8-83,-6-2 1,2 3-27,-2-3 0,-10 4-17,5-4 58,-5 4 115,4 2-203,1 0 318,-9 0-196,7 0 1,-15 2-10,5 4 1,2-2-99,-2 7 0,-1-5 21,-5 6-133,8-1 1,0 6 57,3 1 1,3-1-165,-8 0 0,7-5 222,-1-1 0,-3-1-222,3 2 1,-1 1 164,7-7 1,6-1 114,5-5 1,-2 0 29,2 0 1,2-1 9,9-5 0,-3 2-102,3-8 0,-4 1 161,-1-6 1,-2 5 116,-4 1-189,3 7 1,-13-4 370,5 8-404,-13 0 0,-3 2 57,-8 4 0,0 3-114,0 9 1,2-1 30,3 0 0,-3 0-59,4 1 1,2-1-38,-2 0 0,7 1-50,-1-1 1,3-2 102,2-3 0,2 1-188,4-7 1,6 0 164,12-6 1,1 0-100,4 0 0,10-8 140,-4-3 1,3-11 39,-3-1 1,-6-2 89,0 2 1,-7-2-104,1-3 0,-3-7 114,-3 0 0,-1 3-127,-4-3 0,2 1 212,-8 5 0,4 4-62,-10 2 1,4 9 85,-10 3 0,3 5-207,-3-6 1,5 9 52,-5-3 0,5 4-138,1 2 0,0 0 139,1 0 1,-1 0-121,0 0 1,0 0 159,1 0-47,-1 0 1,0 0-22,1 0-17,-9 0 1,5 2-47,-9 4 0,7-3 12,-6 9 1,7-6-56,-1 5 1,3-1 55,2 1 1,3 3-163,3-8 0,4 5 112,7-5 0,1 0-63,-1-6 1,12-2 113,1-4 0,4-4 47,-10-7 0,7 4 100,-2-5 0,-4 5 0,-1-10 1,1 4 77,-2 1 1,2-5-100,-1 0 0,-5 0 118,5 6 1,-7 2-151,-5 3 0,-2 2-3,-4 5 0,-4 3-42,4-4 0,-2 4-27,3 2 0,-5 0-36,4 0 1,2 2-30,-2 4 1,8-4-28,-3 3 1,5-1 72,2 2 0,-1-4-92,1 4 1,5-4 69,0-2 0,3 0-66,-3 0 1,4 0 87,8 0 1,-6-6 15,0 0 0,-5-7 95,5 1 0,-8 4-1,3 3 0,-11-3 91,-1 2 0,-6 0-96,6 6 0,-8 0-86,2 0 1,-3 0 35,-3 0 1,0 6-64,0 0 1,3 7-39,3-1 0,-4-2-151,4 1 1,2 1 108,-2 5 0,0-2-22,-6-3 1,8 1 124,4-7 1,-2 6-52,2-7 0,0 7 70,5-6 1,3-1-4,3-5 0,4 6-48,8 0 1,0 0-10,0-6 0,-6 0-4,0 0 1,-2 0 59,2 0 1,-1 0-40,-5 0 1,-3 0 164,3 0 0,-6 0-156,-5 0 0,2-2 254,-8-4 1,0 4-32,-6-4 282,1 4-267,-1 2 1,-7-2 365,-5-3-552,5 3 0,0-6-163,7 8 0,6 6-365,0 0 1,8 7 219,-2-1 0,5 3-178,7 2 1,-5 1 87,4-1 0,-3-6 120,-3 1 1,-1-1-20,-4 7 1,-4-7 290,-8 1 1,-5-1-114,-1 7 1,-7-1 297,2 0 1,-4-5 82,-2-1 1,0 1-133,0 5 1,2 0 97,4 1 1,-5-1-157,5 0 1,-2 2-77,2 4 1,-2-1-8,7 6 1,-5-1-180,5 2 1,-1-2 159,2-4 0,1-4-13,-7 4 0,0-1-69,-6 1 0,0-4 121,0 4 1,0-4-13,0-2 1,0 1-16,0-1 0,-6 2-20,0 4 1,-2-4 0,3 4 0,1-3-118,-8-3 0,6 0 116,-5 1 0,5-1-22,-5 0 1,-1 6 13,-5 0 1,-6 0-19,0-5 1,-8 5 2,2 0 0,-5 2-33,-7-2 0,3-2 25,-8 8 0,5-8-1,-5 2 1,2-4-4,-2-2 1,-2 1 30,8-1 0,1 0 6,10 1 0,-3-1-11,3 0 0,4 0 7,2 1 0,5-1 27,7 0 0,3 1-19,8-1 1,2 6 159,4 0 1,5 8-63,12-2 1,12 3-44,11 3 0,2-1-65,-2 1 0,2-6-1,-7 0 1,-3-8-10,-9 2 1,-6-4 50,-11-2 0,-7 3-183,-10 3 1,-15-2 83,-14 8 1,-18-6-113,-17 6 1,-8-3-275,-10 3 0,-1 2 352,-4-8 0,3 6-29,-3-6 1,8 0-13,9-6 1,9 1 131,20-1 0,6 2-76,11 4 0,10-4 177,7 4 1,10 4-152,2 2 1,8-2 7,9 2 0,1-2 57,-1 2 0,6 3 441,0-3 1,2 4-377,-2 1 0,-4 1 168,4-1 1,-3-1-26,-3-4 0,4 4-151,-4-5 0,3 5-9,-15 2 0,1-1 43,-6 1 1,-4-1-259,-7 1 1,-10 0 73,-20-1 0,-11 7-65,-11-1 1,-12 0-100,-6-5 0,-1-1 156,1 1 0,6-6 187,12 0 1,5-1-140,12 7 1,4 0 167,7-1 0,8 3-72,4 3 1,4-3-220,2 3 0,5 2 101,0-1 0,9-1 47,-3-5 1,-2-1 56,2 1 0,1-6 178,5-1 1,0-1-213,0 2 0,-2 4-39,-4-4 1,4-3 72,-4 3 0,4-6-35,2 6 1,0-6 12,0 6 1,0-6-12,0 6 0,0-8-9,0 2 0,0-4 19,0-1 1,0-1-9,0 0 0,0 0 52,0 1 1,-2-1-50,-3 0 1,-7-5 136,-11-1 1,2 1-13,-8 5 0,0 1-15,-5-1 0,-3 0-117,-3 0 0,1 1-7,-7-1 1,2 6-5,-2 0 0,2 0-20,3-6 1,3 1-101,-8-1 1,8 0 65,-3 1 1,5-9 11,1-3 1,0-2 29,1 2 0,-6-4 90,-1 3 0,-5-5-148,6-5 1,-8-5-125,2-7 0,-2-1 131,1 1 1,5-6-5,8 0 0,-1-8 45,0 2 1,8-3-22,4-3 0,4 1 110,2-1 1,7 0-91,5 1 1,-3-7 10,2 1 1,-7-8 29,1 2 1,1-6 12,-7-6 0,5 3-11,-10-9 0,-4 1-5,-2-6 1,-4 0-123,-1-1 1,-7 3 97,1 4 1,0-3-375,5 9 1,-5-1 187,-1 6 1,3 0 69,9 0 0,-2 6 79,8 0 1,-5 8-13,5-3 1,5 3 12,7-2 0,1 3 189,-1-3 1,3 3 46,8 3 1,-6-7-115,0 1 1,1-8 191,5 2 0,0-10-214,0-2 1,0-5 103,0 5 1,0-7-101,0 2 0,0-3 6,0 3 1,-2 0-43,-4 11 1,-6-8-13,-11 14 1,2 0-163,-8 11 1,6 1 115,-5-1 1,4 2-127,-4 5 1,6 3 82,-1 7 1,4-5 49,2 0 0,0-2 4,-1 2 1,1 2-1,0-8 0,-1 6 55,1-6 1,-2 2 163,-4-1 1,2-3 14,-8 8 1,-2 0-159,-9 5 0,1 1-180,-7 0 1,0 2 177,-6 3 0,6-1-168,0 7 0,2-6 117,-2 6 0,5-7-17,13 2 1,1 1-8,4-2 0,5 1 5,1-6 1,0-1 133,5 1 1,-1 0-118,1-1 0,-3 1 179,3 0 1,3 0-42,-3-1 0,8 1 45,-1 0-113,3-1 0,2 1 7,0 0 0,0 5-72,0 1 1,13 5-178,4-6 1,12 7-36,0-7 0,6 6 124,5-5 0,4-1-56,8-5 1,-6 5 59,0 1 0,-13 5-9,2-5 1,-12 7-105,0-2 14,-12 4 179,-3 2 1,-10 0 21,-4 0 0,-3 0 70,-9 0 1,1 0-124,0 0 0,-2 0 144,-5 0 1,5 0-125,-4 0 1,10 0 159,1 0-38,8 0 4,-11 0-246,13 0-100,2 0 1,12 0 71,11 0 1,-4-6 124,4 1 1,-2-3 37,2 2-132,-4 4 133,6-13-32,-15 13 132,-2-6 1,-16 10-30,-4 4 1,-9 4-18,-2 7 1,-13 8 79,1 4 1,-5 3-109,-1 3 1,-3 7 51,-8 4 0,2 0-18,4 6 1,-4-4-8,4 10 1,4-10-35,2-2 0,-3 0 9,3 6 1,0-2-18,5-4 0,0 4-10,1-4 1,-7 4 51,1 2 1,0 0-26,5 0 0,1 4-2,-1-5 0,2 3 11,5-13 1,-3 5 4,8-6 0,-2 2 1,2-1 1,3-5 7,-3 5 1,-3-3-33,-3 2 0,-4-3-3,-2 3 0,1 2 32,-1-1 1,-5 7-17,0-2 1,-3-2-34,3 2 0,3-5 27,-3 5 0,-2-8 77,1 2 1,1 3-14,6-3 0,1 0 118,4-5 0,-4 5-214,5 1 0,-3 5 73,2-6 1,-2 1-129,8-7 1,-6 1 118,6-1 1,-5 1-66,4-1 0,-4 1 0,5 0 0,-6-7-26,6 1 0,-6 0-11,6 6 0,-6-3-122,6-3 0,-6 4 89,6-4 1,-6-4-15,6-2 1,-2-4 81,2-2 1,2 1-39,-8-1 1,0-6 179,-5 1 1,-1-1-9,1 7 1,-9 1 111,-3 4 1,-4 0-139,-2 12 1,0-3-14,1 14 0,-3-5-69,-4 5 1,6-2-2,0 2 0,1 4-61,4-4 1,5 2 90,2-2 0,3-9-19,3-8 0,7-8 58,4 2 0,4-6 322,1-5-370,1 3 1,0-7 22,-1 3 0,1 3-52,0-8 0,-1-1-110,1-5 1,-6 0 62,0 0 0,-8 0 77,3 0 0,-5-2-139,-2-3 0,1-7 67,-1-11 1,2 2-15,5-8 1,-3-7 20,8-11 0,0-3 7,5-1 1,1-9 9,0-3 0,0-5 2,-1-1 1,-5-6-33,0 0 1,0 0-122,6 6 0,0 0 121,-1 0 0,1 2-31,0 3 1,-1-3-104,1 4 0,0 1 74,-1-1 0,1 5-126,0-5 1,2 5 113,3-5 0,-3 1 13,3-1 0,2-5 49,-1 5 0,5 3-53,-5 3 1,5 9 223,-6 2 0,3 5 20,-3-5 1,-1 14 50,7-3 0,-7 4-159,1-3 1,-3 1 170,-3 4 1,7-4-182,-1 5 1,1-5 71,-7-2 0,7 1-128,-1-1 0,3-1 54,-3-5 0,-1 5-95,7-5 1,-7 3 26,1-2 1,2 3-110,-1-3 0,-1-2 95,-5 1 0,0-5-9,0 6 0,-7-1 64,1 7 0,-5-1-46,5 1 1,-8 5 162,2 0 1,-4 6-91,-1-6 0,5 8 142,0-2 0,0-2-77,-5 2 0,-1-2-39,1 2 0,-3 4 26,-3-4 1,3 3 3,-3 3 1,3-6-34,3 0 0,1-2 10,4 2 0,4 4 5,8-4 0,0 3-13,-1 3 1,7 0-156,-1 0 0,8 5 96,-1 1 0,3 5-240,2-6 154,0 8-254,0-11 261,7 5 1,9-7 14,7 0 0,0 1 71,-6 5 1,6-3-62,0 9 1,-5-7 145,-7 6 0,-5 1-79,5 5 23,-7 0 0,4 7 1,-10 3 113,-4 7 1,-1 6 34,-5 0 0,-3 2-74,3-2 0,3-3-58,-3 3 14,8-4 0,-3-2-185,7 0 99,0-7 0,7 4-14,5-9 1,3 1-16,2-6 0,10 0-31,8 0 1,3 0-171,14 0 0,-6 0 123,6 0 1,0-6-36,-6 1 0,-5-1-21,-7 6 262,-7 0 1,-17 7 89,-5 5 1,-18 9 228,-10 2 0,-10 8-166,-7-2 0,-4 3 16,-8 3 0,6 0 93,0-1 1,1-1-93,-1-4 1,4-4-82,7-8 1,14-6 236,4 1-449,11-8 1,10 2-27,19-12 0,14-4-177,20-7 0,12-6 91,12 0 0,6 0-1883,5 5 2055,-4 9 0,-36-1 0,0 1 0,40-3 0,-3 1 0</inkml:trace>
  <inkml:trace contextRef="#ctx0" brushRef="#br1" timeOffset="1372">5102 1539 7873,'-17'-24'-1097,"-1"2"1059,1-6 0,-2 4 486,-4-4 0,4 5-354,-4-6 14,-4 0 1,5-4 12,-6 4 0,7-1-12,-3 7 0,-2 2-32,-3 9 0,-4 4-103,-2 8 1,-1 4 143,-4 8 1,-5 11-8,-6 23 1,-1 8-539,0 15 0,2 0-92,4 0 1,3 8 292,9 4 1,1 3 196,4 3 0,6-8 151,12-5 1,-3-4-124,9-7 0,-1-5 128,6-12 0,8-6 117,3-11 1,10-4-53,2-8 1,8-5 36,-2-1 0,2-7-64,-3 2 0,3-6 209,-8-6 1,0-3-307,-5-9 1,-7 7-111,1-1 1,-9 1 73,3-7 0,-12 3-157,-5 3 1,-6-1-10,-6 7 1,-8 1 73,-15 5 1,-2 3-99,-16 9 1,-5 1 110,-6 16 0,-8-2-212,3 2 1,-3 4 276,2-5 1,5-3 9,6-2 0,9 2-26,3-2 0,10 0 13,2-5 1,13-7-161,-1 1 159,11-1-153,-2 7 0,15-7 94,4 1 265,5-8-225,1 11 0,5-5 87,1 7 0,6 0-64,-7 0 1,1 8 13,-6 4 1,0 4-16,0 1 1,-8 3-12,-3 3 1,-12-1 15,-6 7 1,-11-2 1,-6 2 0,-10 2 69,-2-7 0,-7 5-28,2-6 0,-3-5 1,3-7 0,-1-6 2,12 1 1,-1-10 19,12-1 1,9-9 89,9 3-58,3-4-131,3-2 68,7 0 1,9 2-246,6 4 0,9 3 66,-3 9 0,-1-1 50,1 0 1,-1 8 16,2 4 1,-3 4-138,-3 1 1,-4-3-91,4 4 1,-4-5 118,-2 11 0,-8-7-77,-4-5 1,-5 4 129,-6-4 0,-10-2 130,-7 1 1,-8-6-55,2 1 1,-10-4-6,-2-2 1,-5-5-28,5-1 1,1-5 28,5 5 0,6-7-157,0 2 0,7 4 137,-1 1 0,3-1 57,3 1 0,-1 1 0,1 5 0</inkml:trace>
  <inkml:trace contextRef="#ctx0" brushRef="#br0" timeOffset="2072">260 1315 8433,'-17'-8'-1551,"5"4"1367,1-7 1053,-1 7-823,-5-4 33,-1 8 0,1 2-191,0 4 192,0 11 0,-1 10-51,1 8 0,0-7-115,-1 1 0,3-2-33,3 2 1,-1-4 118,7-8-163,0-7 1,14-3 138,4-7 1,11 0-90,6 0 1,11-9 3,6-8 0,4-3-129,2-8 0,2-1 251,3-6 0,-9 6 2,4 1 0,-17 8 231,-1 3 1,-16 2-137,-1 9 172,-11 0 0,-2 20-12,-16 3 1,-1 14-111,-16 3 1,0 3-51,-6 9 1,7-6-14,-1 6 1,8-5-20,-2 5 0,-2-8-203,2 2 1,5-3-81,7-2 1,1-3 136,-1-3 0,3 2-143,8-8 1,0 0-25,0-6 0,8-1 107,3-5 0,6 3 29,6-9 0,-1 1 18,6-6 0,-6 0 39,1 0 0,2 6 134,-2 0 1,-6 1 156,-6-1 1,-5-4-77,6 4 0,-8 3 110,1 3-180,-3 3 0,-7 4-98,-1 5 1,-2-3-10,2 8 1,-11 7-1,-10 8 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52.0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6675 2625 8494,'-9'0'-857,"-7"0"1,12 0 432,-7 0 364,-1 8 1,-5 0 105,0 3 10,7 5 13,-5-7-29,5 9 1,-5-7 7,3 1 0,3-7-57,3 7 0,2-6 39,-8 5-63,9 1 1,-11 5 66,8 0-172,1 1 130,5-1 0,7-2-9,5-3 0,5 1-4,6-7 0,2 0 0,4-6 0,4 6 3,-5-1 1,5 1 4,2-6 1,-8 0 35,-4 0 79,-4 0-44,-2 0 0,-9 2 8,-8 4 1,-10 3 139,-13 9 0,-4 7-151,-7 3 0,-1-1 17,1 2 0,-7 0-40,1 6 0,-4-3 40,9-3 0,-9 4-148,9-4 0,-3 1 55,3-1 1,3 4-17,3-4 0,-4-3 7,4 3 1,-1 0-21,1 6 0,2-1 39,4 1 0,6-2-1,-1-5 0,3 5 58,9-4 0,-2 4-55,3 1 1,3 1 106,-4-1 1,10 1-89,2-1 0,7 1-1,-1 0 1,3-1 70,2 1 0,0-1 7,1 1 1,-1 0-75,0-1 0,1 1 0,-1-1 1,-6 1 37,1-1 0,-2 1-19,1 0 0,3 1-87,-9 5 0,9-5 26,-3 4 0,-1 3-113,1-3 0,-1-5 143,2-7 0,1 1-7,-7 6 1,0-6 32,-6-1 1,0 1 6,0 6 1,-4-6 104,-8 0 1,1-1-82,-12 7 0,-4 0 106,-2-1 1,-2 6-128,2 1 0,-1 5-160,7-6 1,-6 1 104,6-7 1,0 3 42,5 3 0,7-3-28,-1 3 1,8-4-17,-1-1 1,-3 0-31,2-1 1,0 1 17,6-1 1,0-1-37,0-4 0,6 2 128,0-8 1,0 0 9,-6-6 1,0 6 9,0 0 0,0 2-1,0-2 0,-2 4-122,-4 8 0,-4-1 3,-7 1 1,0-1 182,0 1 0,-5-2-97,5-5 0,-4 3-82,9-8 0,-3 6 23,-2-6 0,1 8-91,5-2 1,-4-2 27,3 1 0,-3-1-13,-3 2 1,-1 2 68,-4-8 0,-2 6 2,-4-6 1,-5 2 124,-1-2 1,1-4-141,-7 4 1,-1-4 156,2-1 1,-3-1-122,3 0 0,1 6-43,-7 0 1,0 2 6,-6-2 1,4 4-126,-4 8 0,8-1 37,-13 1 0,11 0-195,-12-1 0,14-7 182,-8-4 1,4 0 10,-4-5 1,6 3 258,0-10 0,0-3-157,-6-2 1,6 1 225,-1-1 0,9 0-14,-2-6 0,3 0-116,3 0 0,1 0-34,4 0 1,4 0-13,8 0-390,0 0 259,-1 0-52,1 0 1,0 0 65,-1 0 0,7-6 47,-1 0 1,1-1 9,-7 1 0,-1 2 6,-4-8 0,4 7 41,-4-7 1,-2 8 168,2-1 0,-6 1-135,6-2 1,-2 4-31,2-4 0,4 4 13,-4 2 1,3 0-9,3 0 1,6 0-6,-1 0 1,8 2-6,-1 4-9,3-4-19,2 13 0,0-5 2,0 7 125,7-7-102,3 5 1,1-13 293,1 4-264,-8 4 97,3-9-120,-7 7 0,-7-8 8,-5 0 1,-3 6-22,-2 0 1,-6-1-112,-1-5 1,-4 0 20,5 0 1,-8-7 82,2-5 0,2-5 39,-2-6 0,0-2-47,-5-4 1,-1-4 2,1 5 0,-7-3 2,1 2 0,-6-2 14,6 8 1,-1 0 76,7 6 0,1 7 6,4 4 0,-2 5 43,8 1 1,-5 0-99,4 0 1,1 9 109,6 8 0,-2 8-31,-4 10 0,9 0 17,-3-1 0,11 7-87,1-1 0,-3-6-1,2-5 0,0-6-16,6 6 0,0-8-139,0 2 0,0-3-231,0-3 225,0-7 1,-2 3-3,-3-7 0,-11-1-24,-7-5 1,-2-1 21,2-5 0,-9-4-32,-9-7 1,-1-6-14,2 0 0,1-2 107,-7 2 1,0-2 98,-6-4 1,6-2 87,0 8 1,5 2-112,-5 9 1,0 5 192,-6 7 0,2 2 12,4 3 0,-2 5-107,8 7 1,-6 1-78,5-1 1,1 6 51,5 0 1,9-2-78,3-9-7,-4 3 1,7-11-41,-3 7 78,4-7 1,2 4-79,0-8 1,-1-2-18,1-4 0,0 2 14,-1-7 0,-1 1-28,-4-1 1,4-5-9,-4 5 0,-2-4 61,2-3 1,0 7-13,5-1 1,1 8 82,0-1 0,0 3-76,-1 2 0,-5 2 117,0 3 1,0 5-54,6 7 1,0 1 297,-1-1-241,1 0 1,2-5 459,3-1-162,4-7-137,1 4-473,5-16 1,-6-2 102,8-7 0,0-2-4,0-4 1,0 2-13,0-8 0,0 6-164,0-6 0,0 6 123,0-6 0,0 0-128,0-5 1,0 5 245,0 0 0,-2 2-79,-4-2 0,3-1 254,-9 7 1,2 0-58,-1 5 1,-5 1 14,5 0 0,1-1-26,-1 1 1,5 0 112,-5-1 0,7-1-153,-2-4 0,2 4 17,-2-4 0,4-4-42,-3-2 0,3-2-11,2 3 0,-6-5-12,0 4 1,0-9 25,6-3 1,-5 1-144,-1 5 0,-2 1 2,2-1 0,5-5-101,-5 0 1,4-7 75,2 7 0,0-8-119,0 2 0,0-2 179,0 2 1,2-2-23,4 7 0,1 3 108,5 9 0,1 4-69,-7 8 0,7 7 255,-1 5 0,-2 10 69,1 7 0,-1 17 59,1 5 1,5 12-80,-5 0 1,4 8 85,3-2 0,5 8-243,0-14 1,6 6 72,-6-12 1,7-5-251,-1-7 0,4-8 125,2-3 1,-7-7-194,1-10 1,-8 0-1,2 0 1,2-10-35,-2-7 1,0-10 122,-5-14 1,5-1-120,0-4 1,-2-6 1,-9 0 0,1 0 118,-7-5 1,1 5-26,-1 6 1,-4-4 18,4 4 0,-4 5 176,-2 7 1,0 1 262,0 10 63,0 0 1,0 11 15,0 1 44,0 7-295,8-4 1,1 8-16,8 0 1,6 0-139,1 0 1,6-2 66,-1-3 1,4-3-192,1-4 1,1-5-90,0 0 0,5-2-88,0-10 1,3-2 78,-3-9 1,-4 3-71,5-3 1,-5-4 168,-1-2 1,-1-4-39,1-2 1,-2-2 95,-5-4 0,11-3-267,-5-8 1,11-1 422,-5 1 1,8 4 113,-2 7 0,-2 3 133,2 14 0,-1 3-122,1 9 0,-4 4 39,-7 8 1,-7 7-66,1 4 1,-8 4 112,2 2-241,4 0 1,-5 6 70,6 0 1,-7 2 1,3-3 1,-3-3-209,2 4 0,-2-6-116,8-6 0,5-3 8,7-9 1,1 1-212,-2 0 0,-3-8 166,3-4 0,-3-4-60,-3-1 0,-1-1 10,-4 1 0,1-3 101,-7-3 1,2-4 168,-1-8 0,-3 0 95,7 0 1,-4 8 225,4 3 0,-5 7-115,6 5 0,-11 6 117,5 11 0,-8 5-9,8 7 1,-6 13-101,-5 4 1,3 12-17,-3 0 1,-3 2-24,3-2 1,-1 3-295,7-3 1,-1-4-82,0-2 0,8-6-88,4-5 1,11-4 68,7-8 0,-1-4-38,6-8 0,-4-1-185,9-16 1,-3-6 134,-2-5 0,0-2 95,0 2 0,-8-10 8,-4-8 1,-3-9 89,-3-3 1,-5-1 138,0-9 1,-6-1-119,6-5 1,-6 1 140,6 4 0,-8 12 114,2 11 0,-4 9 115,-2 8 0,-5 3 213,-1 15 0,-7 5 221,2 7-114,-4 7-376,6-4-126,-6 8 319,5 0-252,-7 0-294,8 0-48,2 0 0,13 0 28,0 0 0,2 0-112,-2 0 0,6-2 61,11-3 1,-4-3-49,5-4 1,-3-3 112,3 4 1,-5-7 57,4-5 0,3 4 8,-3-4 1,0 2 14,-5-2 1,3 3 191,-3-3 0,1 4-125,-12 2 0,1 0 167,-2-1 1,-10 7 110,4-1 33,-11 8 1,4-3 154,-5 7-403,-3 0 0,6 2 105,-8 3 1,0 5 91,0 7 1,0 1-365,0-1 0,8 0 141,3 1 1,5 5-353,1 0 0,6 0 155,0-6 0,8-2-192,-2-3 0,3-4 126,3-8 0,-1 0-9,1 0 0,0-2 99,-1-4 1,1-9 39,-1-9 0,-1-6 187,-4 1 0,2-10-70,-8-1 1,0-2 175,-6 1 0,0-3-52,1-8 0,-7 6 14,1 0 1,-9 10-4,3 1 1,-4 2 345,-2 10-208,0 0-162,0 6 1,-2 2-142,-4 3 108,5 4 0,-13 7-70,8-5 0,-1 2 166,1-8-264,4 9 1,-6-7 16,8 4 0,0 2 34,0-7-42,0 7 0,-2-10-365,-3 9-19,3-9 257,-14 5 1,7-3-81,-9 1 0,1 5-84,0-6 202,0 8 1,-1-3-37,1 7 216,0 0-90,-1 0 1,7 0 157,-1 0 0,7-2 8,-7-4-87,8 4 297,-11-6-185,5 1 115,1 5-244,-7-13 0,14 11 72,-3-8-144,3 8 1,0-3-408,-4 7-76,4 0 424,-6 0 1,6 0 78,-3 0 1,3-2-169,-4-4 61,4 4-92,-6-6 105,6 1 0,-7 3-22,3-8 1,4 6-142,-4-5-235,4 7 199,2-11 85,0 5 238,0-7 0,0 0 0,0-1 0,6 1-33,0 0 0,5 5 33,-5 1 0,6-1 32,-6-5 0,5 0-38,-5-1 0,2 7 416,-3-1-259,-3 1 0,12-7 15,-9 1 0,1 6-100,-6-1 1,2 6 172,4-5 0,-4-1-85,4-5 0,-5 5 27,-1 1 1,0-1-123,0-5 0,0 0-3,0-1 0,0 1-117,0 0 1,0 0 83,0-1 1,-1 1-61,-5 0 1,2-3 90,-8-3 1,7 4-154,-7-4 0,3 4 33,-3 2 1,-3-1-61,3 1 0,-3 5 80,-3 1 0,1 7-7,0-2 0,0 4 191,-1 2 0,1 2-99,0 4 0,-3 8 138,-3 14 1,4 3-103,-4 15 1,4 0 182,2 6 0,-1 0-77,1 0 0,2-2-104,3-4 1,4-2-37,8-3 0,0-13-145,0 1 0,2-8-135,4-3 176,4-9 116,7-1 0,-2-21-75,-3-5 0,1-11-50,-7 1 1,0-5-1,-6-2 0,0-1-1,0-5 1,-2 5 15,-4-4 0,-3-5-9,-9-1 1,1 2-5,0-2 0,-6 6 25,0-6 1,-8 7 21,2-1 1,-4 5-36,-1 6 1,5 6 127,0 12 0,0-3-67,-5 9 1,-1-1 11,1 6 0,-1 2-50,0 3 0,1 3 4,-1 4 0,1 1 37,-1-7 0,6 2-16,0-3 0,6-3 29,-5 4 1,6-4-15,-1-2 0,-2 0 3,2 0 1,0-6 13,6 0 1,0-5 8,-1 5 0,-1-7-46,-4 1 0,4-3 0,-4-3 1,-2 1 171,2 0 1,-8 0-92,2-1 0,-3 7 139,-3-1 1,0 8-91,1-1 0,-8 7-285,-5 9 1,-3 1 50,-1 11 1,1 2-81,4-2 1,-3 0 102,9-6 0,-6 0-108,6 1 1,-1-9 59,7-3 1,-1-4 27,1-2 0,-7-8 159,1-3 1,0-7-135,5-5 1,6 2 232,0-8 1,2 1-12,-1-7 0,3 0 122,7 1 0,1 1-133,0 4 0,1-1 108,5 7 1,-3 0-184,9 5 0,-3 7 34,2-1 1,2 8-203,-7-1 0,5 3 33,-6 2 0,7 2-89,-7 3 1,1-1 98,-7 8 1,7-3 19,-1 3 0,3 3 36,-3-3 1,-3-3-38,3 3 0,-1-6 118,1 5 1,-3-5-93,3 5 0,-3-7 100,-2 2 1,-2 2-57,-5-2 0,3-1 6,-8-5 0,1 2-11,-7 4 1,1-4-5,-1 4 0,0-4-1,1-2 1,-1 0 0,1 0 0,-1-2 0,0-4 0,1 4 0,-1-4 0,1-1 37,-1 1 0,-1-6-35,-5 6 0,3-5 13,-8 5 0,0-9 76,-6-3 1,2 1 178,4-6 1,3 12-241,9 5 1,-1-2 16,1 2 1,-1 6-43,0 6 0,3 13 60,3-1 0,-2 3-116,8-4 0,0 2 51,6 4 0,-1-5-110,1-1 1,6-2 83,-1-9-4,8 8 0,-5-13 44,3 5 0,2-4-1,-7-2 0,5 0-7,-6 0 1,1-6-17,-7 1 1,-5-7 20,0 6 0,-2-7-5,2 1 0,-2-3 59,-4-2 1,-3 5-9,3 1 0,-4-7 91,-1-5 0,-1 0-166,1 6 1,-1 5-90,0 1 1,1 7-35,-1-2 0,1 4 149,-1 2 1,6 2-91,0 4 1,2 2 64,-1 3 1,-3 5-8,8-5 1,-2-1 1,2 1 0,4-5-4,-4 6 0,-2-9 43,2 3 1,-1-4 8,7-2 1,0 6 3,0 0 1,5-1-36,1-5 0,-1 0 150,-5 0 0,5 0-91,1 0 1,-1-5-44,-5-1 1,0-6 4,-1 7 0,-5-7 3,0 6 1,-8-7-13,3 1 1,3 3-10,2-3 0,-2 6-27,1-5 0,-4 7 43,5-2 0,0-1-38,5 1 1,1 0 19,0 6 0,-6-6-35,0 1 1,-6-1 36,6 6 1,0-6-2,5 0 1,-5 0 2,0 6 1,0 0 0,6 0 333,0 0-265,-1-7 1,1 5 363,0-4-318,-1-4 0,3 7-51,3-9 0,3 6 74,3-5 0,4 5 2,-4-5 0,-1 5-34,1-6 1,0 6 92,6-5-343,-7-1 0,5 1 145,-4-1-809,4 9 0,-4-1 75,0 15 733,-7 16 0,3 33 0,-7 11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3:57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8408,'0'-11'-120,"0"-1"1,0 7 174,0-7 1,2 3-64,4-3 1,-2-3 219,7 3-281,1-3 0,5-3 16,0 1 0,-5 6 27,0-1 1,-9 6 293,3-5-137,4 7 1,-8-6 628,3 5-424,-3 3 601,-2-6-133,0 8-28,0 0-587,8 8 0,-4-1-19,7 5 1,1 3-29,5-3 0,0 3-133,1 2 0,-1 3 66,0 3 0,-1 4-88,-5 7 0,5 1 67,-5-1 1,-3 1 7,-2 0 1,1 5 34,-1 0 0,0 8-23,-6-2 0,0-1-60,0 1 0,0-8-2,0 2 0,0-3 239,0-2 0,0-3-168,0-3 1,0 2 203,0-8 0,0 0-107,0-6 1,0 0 86,0 1 1,0-1-22,0 0 0,2-5-28,4-1 1,-5-5 85,5 6-8,-4-8-298,6 3 178,-6-7-25,5 0 100,-7 0-505,0 0 0,0-7 12,0-5 0,0-5 44,0-6 0,0-4-121,0-8 1,0-5-319,0-1 1,6-5 102,0 6 0,7-6 141,-1 6 0,5-1 340,6 7 1,-3-7-106,3 1 1,2 0 403,-2 5 0,7 0-129,-1 1 1,2-7 31,-2 1 0,3 0 5,-3 5 1,-2 3 43,2 3 0,-2-4-108,2 4 1,1 2-40,-7-2 1,2 8 174,-2-2 0,-3 4-109,3 2 0,-10 1 415,-1 5-414,-1-5 1,7 13-53,-1-9 1,-6 8-37,1-1 0,-6 3-153,5 2 1,-5 0-366,6 0 0,-7 0 3,7 0-765,-8 0 427,11 0-70,-5 0 324,7 7 1,-2 3-69,-3 7 1,-5 2 91,-7 4 545,0 4 0,-7 16 0,-3 1 0</inkml:trace>
  <inkml:trace contextRef="#ctx0" brushRef="#br0" timeOffset="414">986 865 8293,'0'-9'179,"0"-7"208,0 14 467,0-5-518,0 7 1,2 7 200,4 5 0,-2 5 79,7 6 1,-7 2-174,2 4 0,-3 2 36,3-8 1,-4 8-160,4-3 0,-4-3 35,-2-2 0,0 2-203,0-2 0,0 1-236,0-7 0,0-6-22,0 1 1,6-6-730,-1 5-1119,1-7 1468,-6 4 0,2-8-276,4 0 0,3-10-58,9-7 820,-1 0 0,8-24 0,2 5 0</inkml:trace>
  <inkml:trace contextRef="#ctx0" brushRef="#br0" timeOffset="666">1695 831 8325,'0'-18'0,"0"1"0,2 6 896,4-1 1,5 8-156,12-2 0,-2-3-52,8-3 1,2 5-220,9 1 1,5-2-144,6 2 0,1 1-307,0 5 0,-6 0 174,0 0 0,-7 0-770,1 0 0,1 2 385,-7 3 1,3 5-1201,-14 7 0,0-1 314,-6-5 1,-7 4-927,-5-3 2003,5 3 0,-8 3 0,6-1 0</inkml:trace>
  <inkml:trace contextRef="#ctx0" brushRef="#br0" timeOffset="874">2127 519 8291,'-11'0'479,"-1"0"-316,8 0 990,-11 0 1,11 2-368,-7 4 1,7 4-163,-2 7 0,4 2-336,2 4 0,0 2-106,0 4 0,0 9-656,0-3 0,2 3 378,4-3 0,-2 0-1178,7-1 1,-1 1 673,1-1 0,5-1-1618,-5-4 2218,-3 4 0,7-14 0,-5 6 0</inkml:trace>
  <inkml:trace contextRef="#ctx0" brushRef="#br0" timeOffset="1461">3078 225 8193,'8'-17'453,"-4"2"-378,7 3 1,-5-1 246,6 7 0,-1 0 87,7 6 1,-7 0 155,1 0 1,-7 0-200,7 0 0,-2 8-95,1 3 1,4 5-115,-3 1 1,3 8 118,3 4 1,-1 4-180,0 1 1,-5 7 98,-1-1 1,1 8-47,5-2 1,-2-2-44,-3 2 1,1 0-84,-7 6 0,6-6 45,-6 1 1,-1-7-118,-5 6 0,2-8-61,4 3 0,-4-5 148,4-1 0,-4-6 38,-2 0 1,0-8 45,0 2 415,0-4-192,0-2-70,0 1 78,0-9-179,0-1 0,-6-16-432,0-3 0,0-5 146,6-1 0,0-8-276,0-4 0,0-5 158,0-7 1,0-3-248,0-8 0,0 0 142,0 0 0,8 0-11,4 1 1,1-1 122,-2 0 0,5 6 276,-5 0 0,5 7 130,1-1 0,6-2-135,0 1 1,8 1 373,-2 5 1,3 3-198,3 3 0,0-2 122,-1 8 1,7 0-146,-1 6 1,0 1-57,-5 5 0,-1-3-113,1 9 0,-6-1-255,0 6 0,-8 0-766,2 0 0,-6 7 500,-5 5 1,-5 11-1049,-7 6 0,0 5 1535,0 7 0,-7 3 0,-3 8 0</inkml:trace>
  <inkml:trace contextRef="#ctx0" brushRef="#br0" timeOffset="1762">4081 710 8667,'18'0'1284,"-7"-6"-656,1 0 0,-1-5-173,7 5 0,-1-2 191,0 2 1,0 4-186,1-3 1,-1 3-112,0 2-267,1 7 1,-1 3-172,0 7 0,-7 1-36,-4-1 0,-4 0-258,-2 0 1,0 8 284,0 4 1,-6-2-71,0 2 0,-7-6-124,1 6 1,-1-8-9,1 2 0,-1-4 636,7-1 1,0-7 227,6 1 1,2-9 565,4 3 0,5-4-516,12-2 0,4 0 149,8 0 0,-1-6-1218,1 1 1,0-9 344,-1 3 1,1-3-674,-1 3 0,1-3 782,0 8 0,-1-7 0,1 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06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25 8002,'-23'-17'0,"-4"9"0,-19 8 0,4 16 0,8 10 0,-1 9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03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1 223 8264,'0'-25'434,"7"6"1,-1-4 125,11 11 0,-1 3 419,13 3 0,-1 4-475,7-4 0,11 6 4,0 6 1,6-2-285,-12 8 0,7-1-193,-7 6 0,0 1-1565,-5-1 1060,-8 0 0,-2 1-748,-8-1 1,-7 8 1221,-5 4 0,-3 3 0,-2 3 0</inkml:trace>
  <inkml:trace contextRef="#ctx0" brushRef="#br0" timeOffset="161">122 932 8242,'-27'18'1139,"4"-1"0,5 2-1335,7 4 1,-3 2 243,9 4 0,-1 4 400,6-5 1,0 5-486,0 2 0,0-6-487,0-1 1,-6 1 35,0 6 0,1-8-273,5-4 0,0-4-353,0-2 1114,0-7 0,0-3 0,0-7 0</inkml:trace>
  <inkml:trace contextRef="#ctx0" brushRef="#br0" timeOffset="619">1107 310 8117,'18'-19'-332,"-7"3"94,1 16 0,1-6 200,10 1 2,-4-1 0,6 6 943,-7 0-628,-1 0 1,6 0-23,0 0 1,0 0 12,-6 0 1,1 6-246,-1-1 1,0 7-36,1-6 0,-3 7-77,-3-1 1,3-3 192,-4 3-205,-3-1 1,6 7-68,-9-1 1,3-6 92,-2 1 0,-4-1 87,3 7 0,-3-1 6,-2 0 0,0 1 142,0-1 0,0 0-99,0 1 1,0 5 107,0 0 1,0 2-118,0-2 1,0-2 151,0 8 1,0-1-41,0 7 0,0 2-27,0 3 0,0 4 20,0 8 1,6 0 95,0 0 1,2 7 77,-3 5 1,-3-3-60,4 3 1,-4-1 19,-2 6 0,0 0-93,0 1 1,-6-3-195,0-4 0,-5-3 5,5-8 0,-2-8-108,3-4 0,1-3-18,-8-3 0,9-7-270,-3-4 1,-4-9-205,-1-3 0,1-7-30,-2 2 0,1-4-198,-6-2 1,-6-14-13,0-3 828,-8-12 0,4 2 0,-8-7 0</inkml:trace>
  <inkml:trace contextRef="#ctx0" brushRef="#br0" timeOffset="859">779 932 9917,'9'-9'-78,"9"3"0,5 4-371,6 2 0,1 0 589,-7 0-74,8 0 0,-10 0-198,8 0 0,-6 0 38,6 0 1,-8 0-612,2 0 1,-9 0 704,-3 0 0,1-8 0,5-1 0</inkml:trace>
  <inkml:trace contextRef="#ctx0" brushRef="#br0" timeOffset="1046">1055 846 8396,'-1'11'613,"-5"1"0,4-1-130,-4 7 1,4-1-148,2 0 0,0 3 61,0 3 0,0-2-220,0 8 0,0-3 89,0 3 0,-2 4-661,-3-4 1,3 3-97,-4 3 0,2-2-361,-2-5 1,4 3 115,-3-8-306,-5 8-155,0-12 1197,1-1 0,-7-11 0,7-7 0</inkml:trace>
  <inkml:trace contextRef="#ctx0" brushRef="#br0" timeOffset="1161">986 1209 8098,'-7'-17'1257,"-3"7"-41,-7 4 0,-1 4-547,1 2 0,-6 2 78,0 4-363,-8 4-103,4 7 0,-1 6-1248,-1 0 0,2 8 308,-2-2 659,4 3 0,8 3 0,-1-1 0</inkml:trace>
  <inkml:trace contextRef="#ctx0" brushRef="#br0" timeOffset="1705">2837 33 8223,'27'-8'0,"5"-1"0,-11-1 1563,8 4 0,-6 6-507,6 6 0,-8 2-300,2 3 0,-4 5-582,-1-5 1,-3 5-443,-3 1 1,-5 2 142,-7 4 1,0-2-56,0 8 1,-2 0-1205,-3 6 0,-5 1 803,-7 4 1,-6 3 580,0 3 0,0-4 0,5-7 0</inkml:trace>
  <inkml:trace contextRef="#ctx0" brushRef="#br0" timeOffset="2425">2837 690 8223,'2'12'94,"3"-1"575,5-7 0,7 4-104,1-8 0,-1 0 87,0 0 1,-5 0-162,-1 0 1,-1 2-68,1 3 1,-1 5-130,-4 7 0,-4 6 15,3 0 1,-3 8-242,-2-2 0,-2 4 115,-3 1 0,3 1-395,-4-1 1,4-5-324,2 0-70,0-8 0,0 4-17,0-7 180,0-9 0,2-1 13,4-8 1,3 0-180,9 0 1,-1-14-12,0-3 0,6-10 178,0 4 1,8-8 423,-2 3 1,-2 1 280,2-2 0,-6 8 388,5-2 0,-6 9-338,1 3 0,-10 7 788,-1-2-543,-1 4 0,-1 10 398,-4 3 1,-5 10-487,-1 3 1,0 4-227,0-5 0,-7 6-724,-5-6 0,-3 6 2,-2-6 1,-1 6-375,1-6 0,-6 4 445,0-10 0,-2 4-126,2-9 1,2-4 85,-8-3 1,6-3-4,-6-2 0,8 0 625,-2 0 0,4-7-204,1-5 0,3-3 426,3-3 1,5 7-118,7-1 0,7 1 43,5-6 1,5 5-92,6 0 1,4 7 124,8-7 1,1 6-95,5-5 0,-5 7-88,5-2 1,-7 4-181,-5 2 0,-4 0 130,-8 0 0,-7 8-521,-4 4 1,-5-1 104,-1 6 1,-7-3-59,-5 9 1,-13 4-126,-9 2 0,-1-4-427,-5-2 0,-4 2 392,-3-2 1,-3 0 157,-1-6 0,-3 0 333,-4 1 0,2-3-92,-7-3 0,7 1 312,-1-7 1,1 5-18,-2-5 0,10 2 119,-4-3 1,6-3 44,0 4 0,2 2 283,4-2 1,9 1-231,-4-1 0,10-4 104,-4 4 1,8 1-216,-2-1 1,10 0-33,1-6 0,8 2 269,-1 4-243,-5-4 0,10 13-8,0-4 1,2 5 125,10 1 0,5 0 203,6 1 0,10 5-169,1 0 1,3 2 55,9-2 1,8-4-149,9 4 1,6-4-118,6-1 1,8-7-587,15 1 1,-4-8 278,-40-2 0,1 1 1,-4-1-1,0 0-45,4 1 1,0 0-1,43-1-496,-6 4 1,-4 3-958,-1 3 0,-5-3 523,-7 3 1052,8-1 0,-20 3 0,12-1 0,-4 1 0,-1-3 0</inkml:trace>
  <inkml:trace contextRef="#ctx0" brushRef="#br0" timeOffset="2728">4549 1987 8092,'-10'-9'1685,"-5"1"0,13 10-1004,-4 4 1,2-3 9,-2 9 1,3-1-110,-9 7 0,8-7 72,-2 1 1,5-1-594,1 7 1,1-3 115,5-3 1,4 3-176,7-4 1,2-3-177,4-2 1,-1-4-175,6-2 1,1 0-64,6 0 0,-3-2-552,-3-4 1,-4-3 509,-7-9 0,-1 1 7,0 0 1,-7-1 656,-5 1 1,-3 0-217,-2-1 1,-7 1 443,-5 0 1,-3 0 264,-2-1 0,-8 7 646,-4-1 0,2 8-772,-2-1 1,6-3-155,-6 2 0,14 0-1134,-3 6 0,13 8 710,-1 4 0,4 3 0,2 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03.0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87 8290,'7'-25'-17,"-3"6"1646,8-4-443,-9 11-431,13 5-443,-14 7 1,5 2-263,-7 3 1,-7 7 122,-5 11 1,-11 6-146,-6 11 0,-3-1 118,-3 7 0,2-6-339,5 6 0,5-7 105,11 1 0,4-9-163,8-2 0,8-8 230,4 2 0,11-4 2,5-2 1,7-1 167,5-5 0,-1-1-129,7-4 1,-8-5 55,3 5 0,-5 2-10,-1-2 1,-6-1-298,-1-5 1,-6 2-234,1 4 0,-10-4-1122,-1 4 563,-9 3 1023,5 1 0,-16 7 0,-1 1 0</inkml:trace>
  <inkml:trace contextRef="#ctx0" brushRef="#br0" timeOffset="125">312 727 8179,'-8'10'0,"4"5"472,-7-3 1,7 3 697,-2 2 1,4 2 31,2 5 0,0 2-587,0 9 0,0 2-417,0 3 1,0-2-618,0 8 0,0 1-951,0 4 0,0 3 1370,0 4 0,-8-4 0,-1 5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00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396 760 8280,'10'-18'-12,"-1"3"-71,-3 4 1203,-4 3-729,6 8 1,-8 2 204,0 4 1,-2 3-144,-4 8 0,-5 3-259,-13 3 0,5-2 20,-4 8 1,-4-6-131,-2 6 1,-1-1-157,1 7 0,-4-2 122,4-5 1,-1 5-284,1-4 0,4-4 147,8-2 1,-1-4-292,1-1 0,5-1 100,1 0 1,7-5-39,-2-1 0,12-5 66,6 5 0,3-7 61,2 2 1,6 2 466,0-2 0,0 7-158,-5-2 1,-1 5 742,0 1 0,-1 0-399,-5 1 1,3 5 499,-9 0 0,1 2-340,-6-2 0,0-4-229,0 4 1,-2 2-301,-3-2 1,3 0-371,-4-5-1306,4-1 1003,2 0-840,0-7 0,2-3 582,4-7 0,9-7-1317,8-5 2152,15-19 0,-9 3 0,14-15 0</inkml:trace>
  <inkml:trace contextRef="#ctx0" brushRef="#br0" timeOffset="362">1520 794 8239,'10'-15'0,"5"5"256,-3-7 1,-3 6 231,3 5 1,5 4 1271,6-4-1352,0 4 0,-5 2-78,-1 0 0,-2 2-259,-3 4 1,-3 3-227,-3 9 1,-4 1-43,4 4 1,-4-2-357,-2 8 0,-2 0 128,-4 5 0,4 1 151,-4 0 0,-1-7 384,1 1 1,0-6-164,6 6 1,8-8 283,3 2 1,10-3 208,3-3 1,6 0 336,-1 0 0,-2 3-172,2 3 0,-2-10 204,2 4 1,-4-1-538,-8 7 0,-2-4-22,-3 4 1,1-4-619,-7-1 0,0 1 340,-6 4 1,-6-4-189,0 4 0,-9-9-74,-3-3 0,1 1-331,-6 5 0,-2-6 66,2 1 0,-8-6-278,3 5 0,-5-7-190,-2 2 1,-1-4 444,-5-2 0,5 0-140,-4 0 0,3 0 718,2 0 0,1 0 0,-1 0 0</inkml:trace>
  <inkml:trace contextRef="#ctx0" brushRef="#br0" timeOffset="545">1295 1279 8223,'-11'-2'2731,"-1"-4"-719,8 4-869,-3-13 39,-1 13-736,6-6 1,-5 10-395,7 4 0,0 5-479,0 12 0,0 4-668,0 8 1,-6 7 1094,0 4 0,-7 4 0,3 2 0</inkml:trace>
  <inkml:trace contextRef="#ctx0" brushRef="#br0" timeOffset="1977">3353 103 8116,'10'-18'131,"5"1"925,-13 0-187,14 7 82,-15 2-473,15 8 0,-12 0 195,7 0 0,-7 8-239,2 4 1,-4 9-171,-2 2 0,0 0-26,0-6 0,0 8-455,0 4 0,0 4-48,0 1 1,-2-5-339,-4 0 0,2-2 294,-7 2 0,7-4-223,-2-8 0,2-7-807,-2-5 350,5-3 805,-7-2 0,8-9-55,0-9 1,2-1 31,4-10 1,-3-7 50,9-10 1,-1 1 230,7-1 1,5 8-56,0-2 1,6 11 103,-6 6 0,6 3 365,-6 3 0,0 8-257,-6 3 1,0 6 207,1 6 0,-9 3-147,-3 8 1,-4 7 166,-2-1 0,0 7-173,0-1 1,-2-2-216,-4 2 0,2 0 77,-7 5 1,-1-5-120,-5 0 0,5-2-256,1 2 1,-1 1 140,-5-7 0,2 0-277,3-5 1,-1-1-63,7 0 209,-8-7 187,13-2 1,-5-8 15,12 0 0,3 0 30,8 0 0,1-2 182,-1-4 0,2 4 507,4-4-494,-3 4 0,5 2 200,-8 0-288,-8 0 0,-1 8-306,-8 4 1,0 3 18,0 2 1,-8 8-3,-3 4 0,-10 4-20,-2 1 1,-8 1-177,2-1 0,-2 1 124,3 0 1,-5-1 83,4 1 1,-4-1 276,-1 1 0,5-2-91,0-5 1,8 3 152,-2-8 1,4 0 4,1-5 0,7-1-40,-1 0 106,9-7-60,-5 5 0,10-13 20,4 4 1,3-6-124,8-6 1,1-3-133,-1-9 1,8 1 110,4 0 1,2-6-160,-3 0 0,3-1 97,-8 7 1,6 2 37,-6 3 1,0 5-23,-6 7 0,1 0-36,-1 0 1,-7 9 388,-5 8 1,-3 5-120,-2 12 1,0-3 178,0 9 0,-5 3-117,-1-3 1,0-5 56,6-7 1,0-7-43,0 3 1,2-5-67,4-2 0,3-5-122,9-1 0,5-7-161,0 2 0,8-6-479,-3-6 0,3-4 290,-2-7 1,2 5-537,-8 1 0,0-1 353,-6-5 0,-5 2-154,-1 3 1,-7-3-549,2 3 518,-4 5 0,-4-1 262,-4 8 1,-4 0 112,-7 0 1,-8 0 412,-4 0 1,-3 2-246,-3 4 1,0-2 605,1 7 1,-7-5-360,1 5 0,-6 1 82,6 5 0,-6 0-104,5 1 1,-7-1-153,2 0 0,-4 6-184,-2 0 0,6 0-415,0-5 0,0 5-13,-6 0 1,6 0 159,0-6 0,7-5 316,-1-1 1,11-1-76,6 1 1,6-1 124,5-4 260,-3-4 0,15 5 265,0-7 1,13 2-35,10 4 1,10 2 219,2 3 0,9 5 135,13-5 1,5 3-285,7-3 1,2 3-110,4-9 1,4 7-494,7-6 0,9-1 89,3-5 0,-2 0-481,2 0 0,-2 0-597,2 0 1,-2 0 692,-4 0 372,-11-7 0,9 5 0,-15-4 0,-2 4 0,-2 2 0,-2 0 0</inkml:trace>
  <inkml:trace contextRef="#ctx0" brushRef="#br0" timeOffset="2448">5117 1348 8142,'17'-12'0,"1"1"0,7-1 1518,4 12 0,5-6-661,6 1 1,3-1 192,3 6 0,4 0-764,-4 0 0,-2 2-584,2 4 1,-7-5-194,1 5 1,-3-2-551,-3 2 0,1-4 59,-1 4 1,1-5 981,-1-1 0,9-7 0,1-3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22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277 344 8108,'0'-25'289,"0"-2"391,0 1 0,-2 8-671,-4 12 0,-4 20 59,-7 9 0,-2 8-383,-4 3 1,-2 7 152,-4-1 1,-2 12 11,8-6 1,0 6 104,6-12 1,0 6-124,-1-5 1,9-3-40,3-9 1,4 2-25,2-8 1,2 0 199,4-6 1,-2 0-30,7 1 0,-5-7 424,5 1 0,-1-1-87,2 7 1,3-1 69,-4 0 1,-1 0-20,2 1 1,-9-1 200,3 0 0,2 1-250,-2-1 1,-1 0-14,-5 0 0,0-5-274,0 0 1,0-7 159,0 7-158,0-8-21,0 3 29,0-7 1,0-7-65,0-5 1,0-3-123,0-3 0,0-6 37,0-5 1,8-2-132,4 2 1,11-4-26,5 5 0,7-9 150,5 3 1,-3-3 522,3 14-215,4 0-35,-15 13 0,10-3 20,-16 7 1,0 0 24,-6 6 1,-1 2 191,-5 4 1,-3 4-186,-8 7 1,-2 2-68,-4 4 1,-4-2-442,-7 8 1,0-8 194,0 2 0,-3-3-46,-3-3 1,4-6 13,-4 1 1,4-8-283,1 2 251,1-5 1,2-8 60,3-5 0,5-3 7,7-2 0,0-7 22,0 1 0,3-9-516,9-3 0,1-1 215,16-10 0,6-1 60,5-4 0,10-1 166,2 0 0,0 2 169,6 4 1,-10-2 19,-2 7 0,-8 1 0,2 5 0,-5 1 0,-6-1 0,0 6 0,-12 1 0,4 6 627,-9-1 1,-3 10 420,3 1 1106,-8 9-651,3-5-841,-7 8 0,0 8-254,0 3 1,0 6-172,0 6 1,-2 4-97,-3 8 1,3 1 66,-4 5 1,-2-3-347,3 8 1,-1-7 144,6 1 1,-6 2-309,0-1 1,0-1-40,6-5 0,0-3-953,0-3 676,0-4 259,0-8 1,2-7 222,4-4 0,4-12 159,7-5 1,8-13 4,4-4 1,4-5-103,1-2 1,1 1 203,-1-1 0,3 1 65,3-1 0,-3 8 31,3 4 0,-4-2-100,-1 2 0,-8 6-37,-4 5 0,-4 8-610,-1-1 206,-1 3 55,-8 2 1,-1 7 66,-8 5 1,-8 9-496,-3 2 1,-1 6 166,-5-6 0,4 0 8,-10-6 0,3 6 205,3 0 0,6-5 271,-1-7 18,0 1 0,1 5 166,-1 0 1,9-5 178,-3-1 0,4 3 94,2 9 1,0-2 338,0 8 0,0 2-192,0 9 1,6 4 259,-1 8 1,7 2-353,-6 4 1,1 5-203,-1 12 1,-4 4-590,4 7 0,-4 6-250,-2 1 1,-6 3-354,0-10 1,0-7 503,6-21 0,0-9-849,0-14 1,0-8-12,0-4 1274,0-11 0,8 3 0,2-5 0</inkml:trace>
  <inkml:trace contextRef="#ctx0" brushRef="#br0" timeOffset="1056">2559 16 8023,'10'-8'1922,"-2"6"0,-1-4-1463,5 12 0,-4 4-136,-3 7 0,-3 0-276,-2 1 1,-9 9 86,-9 7 1,-9 3-670,-13 9 0,0 0-93,-12 6 1,4 0-361,-10-1 1,10-1 514,2-3 1,8-13-27,-3-11 0,7-6 233,5-5 0,10-6 236,7-12 0,8-6 337,-1-11 0,3-3-303,2-9 0,15 0 443,8 1 1,10 1-96,7 4 1,0 4 47,12 8 1,-6 0-85,6-1 1,4 3-130,-10 4 1,6 1 82,-12 4 1,6 4-132,-5-4 0,-1-1-146,-5 1 1,-8 0 98,-4 6 1,-4 0-735,-2 0 149,-7 0-120,-2 8 468,-8 2 0,-8 5 64,-4-4 1,-3 5 96,-2-5 0,-6 7-111,0 5 1,-1-2 347,7 8 1,6 7-94,-1 10 0,1-2 318,-7 3 1,7 4-124,-1 7 0,6 7-18,-5-1 1,1 1-153,-1-1 0,1-5-119,4-7 0,5-14-215,-5-3 1,4-6 39,2 0-98,0-4 1,0-14-15,0 1-48,0-8 0,0 1-124,0-10 0,6-5-255,-1-7 1,3-3 225,-2-3 0,-2 2-129,7-8 1,-5 3 164,5-3 0,-5-2 33,6 8 1,-6-6 352,5 6-45,-7 0 0,6 6-59,-5-1 0,-3 7 214,4-1 68,-4 8-136,-2-11 0,0 11 264,0-7 225,0 7-103,8-11 0,-1 5 338,5-7 0,3-1-321,-3 1 1,3 0-541,2-1 1,1 3 304,-1 4 0,0-5 415,1 5 0,-7 1-267,1-1 0,-3 5 222,3-6 296,3 8-198,-5-3-636,7 7 0,-2 2 153,-3 3 1,1 5 193,-7 7 1,2 8-44,-2 4 0,-5 11-25,5 7 0,-4-3-136,-2 2 0,-6-2 36,1 2 1,-3 4-274,2-4 1,4-2-123,-4 3 1,5-9-658,1 2 1,0-9 217,0-2 1,0-8-798,0 2 1002,0-4 0,0-7-530,0-1 684,0-7 0,-2 4 139,-4-8 0,2-8-582,-7-3 0,-1-5 241,-5-1 0,-1-2-35,1-4 0,0-2 324,0-4 0,-1-2 382,1 8 1,5-6-186,1 6 0,7-6 39,-2 6 0,4 0 121,2 6 1,2 0 506,4-1 0,-4 7 115,4-1 1,1 7 227,-1-7-619,8 8 0,-11-3 163,9 7-429,-8 0-112,11 0 1,-13 7-171,4 5 0,-6 1 12,-6-1 0,4 3-73,-4-3 0,5-3 394,1 3-170,0-8-1,0 11 1,1-15-91,5 0 0,10-6-147,7-5 0,9-10-325,3 3 1,1-3-1649,11 4 2175,-1-8 0,6-10 0,-1-9 0</inkml:trace>
  <inkml:trace contextRef="#ctx0" brushRef="#br0" timeOffset="1212">3822 379 8023,'17'0'0,"0"0"3414,1 0-1585,-1 0-794,0 0-672,1 0 0,-3 2-409,-4 4 80,-3-5-519,-8 15 0,0-5-705,0 12 1,0-1 674,0 6 515,-8-6 0,-1 18 0,-8-4 0</inkml:trace>
  <inkml:trace contextRef="#ctx0" brushRef="#br0" timeOffset="1588">3770 880 8544,'-10'18'1172,"3"-1"-590,7 0 0,0-5 416,0-1 0,0-5 445,0 6-199,0-9-562,0 5-224,0 0 0,7-6-1575,-5 5-554,14-7 0,-13 0 1015,9 0-763,-8 0 838,4 0 0,-7 0 294,5 0 66,-4 0 551,6 0-348,-1 0 1,3-1 942,7-5 0,1 4-322,-1-4 0,8 4-94,4 2 1,0-2-224,5-4 0,-3 3-284,9-9 0,-3 2-179,-3-1 1,1-3 104,0 9 1,-3-7 447,-3 6 0,-4 1-219,-8 5 1,1 0 1206,-1 0 0,-6 0 1250,1 0 388,-8 0-2442,3 7 1,-7-3 249,0 8-937,0-1 0,0 1 142,0-1 1,0-5-1043,0 6 0,-1-7-118,-5 7 0,2-8-2697,-8 2 2581,1-5 1,-6-1-136,-1 0 0,7 0 534,-1 0 862,8 0 0,-11-7 0,5-3 0</inkml:trace>
  <inkml:trace contextRef="#ctx0" brushRef="#br0" timeOffset="1909">5378 777 7962,'0'-18'798,"2"3"2,4 3 1,3-3-754,9 4 1,-1 1-228,0-2 0,6 1 2308,0-6 1,6 1-985,-6 5 0,10-5-989,2 5 1,-1 1-301,7-1 1,-5 7-207,-1-2 1,-3 4 212,-3 2 1,2 2-88,-8 4 1,-6-2 111,-5 7 0,-8 3 17,1 9 0,-10-2 158,-7 8 0,-5-6-93,-6 6 0,-4-1-385,-8 7 0,1-6 203,-1 0 0,8-8-502,4 2 0,0-10-40,6-1 1,-4-8-1208,9 1 1468,4-3 0,1-9 36,7-5 0,0-13 81,0-10 0,2-7 377,3-10 0,5-7 0,7-3 0</inkml:trace>
  <inkml:trace contextRef="#ctx0" brushRef="#br0" timeOffset="2055">5672 413 7962,'6'-38'269,"0"3"0,5-1 434,-5 13 0,6 0 591,-7 6 308,1 7-678,-6 2 1,0 10-369,0 4 1,-2 9 327,-4 8 1,-3 10-473,-9 2 0,3-1-307,4 7 0,-5-3-400,5 2 0,-5-1-680,-1 7 0,2-6 477,3 6 1,-3-5-435,3 5 1,3-6-2341,-3 6 3272,1-15 0,-7 9 0,1-13 0</inkml:trace>
  <inkml:trace contextRef="#ctx0" brushRef="#br0" timeOffset="2300">5015 811 7914,'-12'0'0,"1"0"0,7 0 0,-4 2 1352,8 4 1,0 9-573,0 8 0,0 8 488,0-2 0,0-2-422,0 2 1,2-1-79,4 7 1,13 0-394,16-1 1,1-1-175,11-4 0,6 1-37,11-7 1,5-5-150,6-7 1,-2-7-1068,8 2 0,-6-4 831,5-2 0,-7 0-2168,2 0 1,-11 6 2388,-7-1 0,-3 9 0,-2-5 0</inkml:trace>
  <inkml:trace contextRef="#ctx0" brushRef="#br0" timeOffset="2646">6589 1486 7820,'9'-16'1119,"-1"12"-602,0-11 1735,-6 15-1663,5 0 0,-7 2 410,0 4 1,0-2 98,0 7-607,0 1-364,8 5 0,2-2-110,7-3 1,0-4 163,0-8 0,1 0 27,-1 0 1,-5 0-1242,-1 0 1,-5 0 6,5 0 574,-7-8 0,4-2 116,-8-7 0,0 5 97,0 1 1,-2 1 40,-4-1 481,-3-5-569,-9 7 0,7-1-721,-1 4 1007,8 4 0,-11 18 0,5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19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8035,'10'0'0,"0"2"2340,-5 4-1542,-3-4-1548,14 13 750,-14-5 0,13 15 0,-5 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2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658 104 7953,'10'-25'241,"-5"8"-201,-10-1 1,1 1 403,-8 6-236,8 3 1,-13 0 134,0 8 0,-2 0-103,-10 0 0,0 2-142,-6 4 1,1 4 25,-1 7 1,1 6-77,-1 0 0,0 10 88,1 1 1,-7 1-7,1 5 1,0 4 86,5 2 0,2 4 76,5 2 1,3 6-30,7 0 0,3-3-79,3-9 1,5-1-92,7-5 1,7-5-16,5-1 0,5-1-144,6-10 0,4 0-163,8-6 0,-1-1-429,1-5 0,0 3 160,-1-9 1,7 1-381,-1-6 1,0-8 132,-5-3 0,3-10 267,-3-2 0,1 0 143,-13 5 0,0-5 395,-5 0 1,-7 0 28,1 6 220,-8 0 0,3 5 1513,-7 1-1166,0 7 0,0 4 505,0 11 0,0 5-457,0 1 0,0 2-272,0 4 0,0-2-399,0 8 0,0-6 174,0 6-1436,0-8 924,0 12 0,0-14-260,0 4 1,0-4-1984,0-1 2547,0-9 0,-7 7 0,-3-7 0</inkml:trace>
  <inkml:trace contextRef="#ctx0" brushRef="#br0" timeOffset="160">381 657 7953,'0'-9'1591,"8"-5"-764,3 9 1,7-7 623,5 6 1,-2 1-1104,8 5 1,0 0-435,5 0 0,1 0-229,-1 0 1,1 5 314,0 1 0,-1 15 0,1-2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19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8023,'7'-17'-86,"-5"7"307,6 3 1,-8 14 324,0 5 0,0 11-134,0 6 0,0 4 24,0 1 0,-8 8-253,-3 5 1,-3 2-150,3 3 1,-5-2-109,5-4 1,1 4 124,-1-3 0,1-3-650,-1 2 314,-5-8 187,7 5-676,-1-9 514,-5-7 0,7 0-519,-4-4 327,-3-4 1,13 6 83,-4-8 0,-1-5-455,1 0 574,0-9 249,14 5 0,9-8 0,10-15 0,8-5 0</inkml:trace>
  <inkml:trace contextRef="#ctx0" brushRef="#br0" timeOffset="174">554 399 8023,'26'0'290,"-6"-6"23,-9 0 0,1 0 382,5 6 0,0 2-177,1 4 0,1 4-26,4 7 0,-2 0-154,8 0 0,-2 1-24,2-1 0,-3 0-597,-3 1 198,4-1 139,0 0 1,4 2-1634,-8 4 808,0-3 103,-6 5 0,-1-8-1490,-5 0 2158,-3 1 0,0-1 0,1 0 0</inkml:trace>
  <inkml:trace contextRef="#ctx0" brushRef="#br0" timeOffset="419">363 796 8067,'2'-17'818,"4"0"1,-2 5-83,7 1 465,1 7-1222,5-4-1381,0 8 978,1 0 1,-9 8-189,-3 3 1,-6 10 611,-6 3 0,-3 6 0,-9-3 0</inkml:trace>
  <inkml:trace contextRef="#ctx0" brushRef="#br0" timeOffset="894">208 1159 8522,'15'-1'-277,"-3"-5"1,9-2 171,-4-3 0,6-5 199,0 5 1,-4 3-80,4 2 1,-1-2 117,1 3 1,-4-1-172,4 6 0,-4 0-6,-2 0 1,-5 6-6,-1-1 0,-7 9 42,2-3 0,-4 5-132,-2 1 136,0 0-90,-8 1 0,4 1-118,-7 4 0,-3-4 20,-9 4 1,4-4-201,-4-1 1,-2-3 311,2-3 1,0 3 78,6-3 0,-1-3 347,1 3 1,8-7-70,3 7 549,4 0 0,2 5-251,0 0 0,2 0 9,4 1 0,3-7-87,8 1 1,1-1-41,-1 7 0,0-7-249,1 1 0,-1-3-171,0 3 1,-5 1-901,-1-7 769,1 7 1,-1-11-1083,1 4 831,-8 4 0,5-10 54,-3 0 1,-4-2-56,4-10 0,1 1 16,-1-7 0,8 1 234,-3 0 1,5 0 223,1-1 1,0 9 448,0 3 0,1 4-298,-1 2 0,-5 0 551,-1 0 0,-5 8-284,5 3 1,-5 5-36,6 1 1,-9 0-198,3 0 0,4 1-114,1-1 0,-1-5-231,2-1 1,1-7-395,10 2 0,4-4-1378,8-2 1,1-8 1801,4-4 0,-3-11 0,5-4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1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8153,'0'-17'106,"7"-1"1,-5 7 14,4-1 1,-2 8 577,2-1-422,-4 3 1,5 4 242,-7 3 1,0 7-222,0 11 1,0 4 26,0 7 0,0-1-141,0-4 0,0 4 41,0-5 0,0 5-155,0 2 0,0-7 53,0 1 0,0-8-210,0 2 0,2-3 10,4-3-333,-4-7 330,6-3 69,-8-7 0,5-4 48,1-7 0,7-1-33,-1-11 1,-2-4-207,1-1 1,1 1-82,5-2 0,-5 2-114,-1-2 0,-5 2 170,5 4 0,-5 4-88,6-4 1,-9 4-266,3 1 206,4 1 0,-6 2 373,7 3-318,-7-3 495,11 13 0,-11-12 212,8 9 336,-8-1-355,11 6-77,-5 0 0,1 0 12,1 0 1,-7 2 87,7 4 1,-8-3-40,2 9 0,-3 5-145,3 6 0,-4 2-177,4-2 1,-4 2 9,-2 4 0,-2 4-129,-4-4 1,4-4 112,-4-2 0,-1-4-89,1-2 45,0 1-122,6-1 1,-2-8-222,-3-3 71,3-4 104,-6-2-45,8 0-19,0-8 167,0-1 38,0-8 1,0 5-9,0 0 256,0 9 350,0-5-169,0 8-250,0 0 0,-8 2 6,-3 4 1,1-3 26,-1 9 0,1-6-14,-2 5 1,3 1 7,3 5 0,2-5-104,-7-1 0,7 1-186,-2 5 1,2 0-251,-2 1 0,5-1 180,-5 0 0,2 0-299,-2 1 0,2-1-175,-7 0 333,7 1 1,-9-1-406,7 0 420,-8-7 1,5 3 79,-9-7 0,7 6 139,-1-7 0,1 3 86,-6-2 1,-1-2-49,1 7 1,-6-1 194,0 1 1,-6 5-3,6-5 0,-6-1-37,6 1 1,-6-1 155,6 1 249,0 5 28,6-14-123,0 5 0,7-8-122,4-5 0,6 2-89,6-8 0,-2 3 109,7-3 0,1-3-82,5 3 1,0 3-71,1-3 1,1 3-44,4-3 0,-4-1-140,4 7 0,-4-2-4,-1 2 1,-1 4-149,0-3 0,1 1-38,-1-2 1,-6 4-38,1-4 264,0 5 0,5 1 9,0 0 0,-5 0 214,-1 0 1,-7 9-22,2 8 1,1 3 207,-1 8 1,0 1-101,-6 6 0,2-1-92,4 1 0,-4-6-6,3 0 0,5-8-35,1 2 1,3-4-19,-3-2 1,5-5-26,-5-1 1,10-7-124,3 2 1,-1-4 23,-6-2 1,0-6 17,0 0 0,1-7-53,-1 1 1,0-5-178,1-6 0,-7 4-643,1-4 1,-3 2 419,3-2 0,-4 3-191,-8-3 1,0-2-39,0 2 1,-2 0-5,-4 6 1,-2 5 403,-3 1 1,-5 7 312,5-2 0,-5 4 42,-1 2 1,-2 2 316,-4 4 0,-2 6 363,-4 11 1,-4 4-393,5 7 0,-5 1 7,-2-1 0,1 1-89,-1-1 1,-1-3-88,-5 4 1,10-4-213,-3 9 0,3-6-323,-3-5 1,5 2-121,0-8 0,8 6-425,-2-6 0,-2 0-202,2-6 1,5-5 440,7-1 1,5-7-245,-5 2 555,7-4 1,-4-10 15,8-3 1,0-5 84,0-1 0,6 0 0,0-1 1,7 7 276,-1-1 1,-3 7 4,3-7 0,-7 8 558,7-1-510,0 3 0,5 4 768,0 3 0,0 5-390,1 7 0,7 0-156,3 1 0,13 1 584,5 4 0,12-6 622,5 1 1,20-3-1143,9-9 1,-39-3 0,1 0-322,4-3 1,0 0 0,0-1 0,1 0-167,-2-2 0,1 0-775,6 2 0,-1 0 840,-13-3 0,0 0 0,7 4 1,-1 0-1130,31 0 1,-5 2-220,-12 4 0,-5-2 1340,-7 7 0,3-1 0,-15 5 0,-4 3 0,-3 3 0</inkml:trace>
  <inkml:trace contextRef="#ctx0" brushRef="#br0" timeOffset="409">1816 208 10932,'17'0'1198,"0"-2"-553,1-4 0,-1 5-232,0-5 1,8 4-11,4 2 1,-2 0-593,2 0 1,0 2 211,5 4 1,-5-3-989,0 9 0,-8-6 273,2 5 0,-4-5-148,-1 6 1,-7-3 535,1 3 0,-9 3 124,3-3 0,-4 3 66,-2 2 0,-8 2 194,-3 4 0,-10-1 958,-2 6 0,-8 1-488,2 6 0,-3-1 283,-3 1 1,0 0-528,1-1 0,-7 3-494,1 3 0,5-3-267,7 3 1,7-9-728,-3-3 0,5-1 581,2 2 1,2-4 600,3-8 0,-3-7 0,5-2 0</inkml:trace>
  <inkml:trace contextRef="#ctx0" brushRef="#br0" timeOffset="657">1781 727 8455,'0'-17'791,"0"-1"1,0 7-137,0-1 0,2 7-144,4-7 0,-2 8 695,7-2-288,1 5 1,5 1-376,0 0 1,5 7-92,-5 5 0,4 5-393,-9 6 1,3-4-315,2 4 1,0 2 142,1-2 1,-3 0-133,-3-5 1,3-1-337,-3 0 1,-3 1-939,3-1 1,-7-7-16,7-5 0,-6-3-18,5-2 1551,1 0 0,5-7 0,0-3 0</inkml:trace>
  <inkml:trace contextRef="#ctx0" brushRef="#br0" timeOffset="816">2386 727 8091,'18'0'940,"-1"0"1,-5 0-118,-1 0 1,-5 0 248,5 0 1,-5 2-482,6 4 0,-7-3-1,7 9 1,-6-8-910,5 2 0,-7 3 265,2 3 1,-2-3-1275,2 3 0,-5-6 226,5 5-388,-4 1 0,-4 5 1490,-4 0 0,5 1 0,-7-1 0</inkml:trace>
  <inkml:trace contextRef="#ctx0" brushRef="#br0" timeOffset="1204">2058 1194 13605,'0'11'437,"0"1"-372,0-1 0,0 7-41,0-1 0,0-5-262,0-1 0,0-5-1019,0 5 298,0-7 240,0 4 1,2-8 134,4 0 1,3-2-77,9-4 0,1-1 259,4-5 1,-4-1 138,4 7 0,-4-6 334,-1 7 1,-7-1 380,1 6 1,-7 0 1510,7 0-999,-8 0 0,5 2 2661,-3 3-2643,-4-3 1,6 8 38,-8-4 0,2-4-1053,3 3 0,-1-3 82,8-2 0,-6 0-554,5 0 0,6 0-475,6 0 0,2-2-2684,-2-3 3662,-3 3 0,12-14 0,-5 7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4:14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8336,'0'-17'-13,"1"1"29,5 5 1,-4-5 154,4 5 0,2 1 158,-3-1-173,1-1 0,0-5 284,0 0-179,7-1 0,-5 1-32,3 0 0,3 5 168,-8 1-170,7-1 3,-3-5 0,1 2 116,1 3 263,-9 4-384,13 8 1,-12 0 16,7 0 0,-5 8 61,5 4 0,-5 3 124,6 2 0,-6 6-264,5 0 1,-1 8-126,1-2 1,5-2-66,-5 2 0,-1-1 70,1 7 1,-1 2 12,1 3 0,-1-4-37,-4 5 1,-4-5-146,3-1 0,3 5 92,-2 1 0,0-7-127,-6-5 1,0-2 187,0 2 1,0-4-9,0-8 0,2-2 89,3-3-77,-3 3 153,6-13-58,-8 6 1,2-10 172,4-4 0,-4-5-294,3-12 1,-3-4-262,-2-8 1,0-5 114,0-1 1,6-5-153,0 6 0,5-6 25,-5 5 1,8-1 125,-3 2 1,6 3 30,6-3 0,-3 9 37,3 2 0,4 2 87,1-1 0,-1 3-73,2 7 1,-6-5 45,6 0 0,-2 6-139,2 5 0,1 3-164,-6-3 1,-1 5-184,-6 7 0,0 0-262,0 0 1,-7 7-348,-4 5 0,-4 5 361,-2 6 748,0 4 0,-8 8 0,-2-1 0</inkml:trace>
  <inkml:trace contextRef="#ctx0" brushRef="#br0" timeOffset="236">917 520 8002,'0'9'1021,"0"-1"1,0-6-197,0 4 1,0-3 13,0 9 0,0-1-375,0 7 1,6-1-209,0 0 1,1 6-225,-1 0 0,-4 2-76,4-2 0,-4-3-165,-2 3 1,0 2-547,0-2-153,7 0 0,-5-6-525,4 0-909,-4-7 2342,6 5 0,9-20 0,10 3 0</inkml:trace>
  <inkml:trace contextRef="#ctx0" brushRef="#br0" timeOffset="486">1315 502 8631,'0'-9'1855,"6"-1"-1750,-1 4 1,9 4 239,-3-3 1,7 3 119,5 2 1,4 0-277,7 0 1,3-2 87,3-4 0,-2 4-506,9-4 0,-9 4-51,2 2 1,1 0-281,-7 0 1,3 0 99,-14 0 1,0 2-333,-6 4 0,-5-2-294,-1 7 1086,-7 1 0,4 5 0,-8 1 0</inkml:trace>
  <inkml:trace contextRef="#ctx0" brushRef="#br0" timeOffset="711">1730 295 8962,'0'-10'3091,"0"2"-2686,-8 8 0,6 2-99,-4 4 0,5 4-299,1 7 0,0 6-196,0 0 0,-6 8-332,0-2 0,0 1 126,6-1 1,0 4-227,0-4 0,0-2 194,0 1 0,6-6-149,0 1 0,7-4-3,-1-2 1,3-1 578,2-5 0,8 4 0,2-5 0</inkml:trace>
  <inkml:trace contextRef="#ctx0" brushRef="#br0" timeOffset="1221">2352 105 8187,'0'-18'-109,"0"1"1,2 2 214,4 3 696,-4-3-6,6 13-134,-1-6 0,-3 10-400,8 4 0,-7 3-28,7 9 1,-8 7 28,2 3 0,1 5-72,-1 2 1,2 5-14,-2 0 1,-5 6 12,5-5 1,-4 5-177,-2-6 1,2 3-6,4-3 1,-4-9-233,3 3 0,-1-5 21,2 0 0,-4 2 93,4-8 1,1 0-94,-1-6 0,0-5-32,-6-1 236,0-7 179,0 4 152,0-8 0,0-2-184,0-4 0,0-4-26,0-7 0,0 0-322,0-1 1,0-7 116,0-3 0,0 1-281,0-2 1,2-2 119,4-9 0,3 1-25,9-7 0,-1 6 0,0-6 1,6 7-57,0-1 1,2 4 98,-2 1 0,-3 6-44,3 0 1,-4 8 1164,-2-2 1,0 4-467,1 2 1,-1 1-64,0 5 1,1-3-179,-1 9 0,0-1-66,0 6 1,1 0-275,-1 0 1,-2 2-573,-3 3 0,1 7 52,-7 11 1,0 4 669,-6 8 0,0 7 0,0 2 0</inkml:trace>
  <inkml:trace contextRef="#ctx0" brushRef="#br0" timeOffset="1494">3044 485 8139,'12'0'1343,"-1"0"-594,1 0 133,5 0-329,0 0 1,1 0-291,-1 0 1,-6 0-112,1 0 0,-2 2-527,1 4 248,-3-4 169,-1 13 1,-5-5-105,4 7 1,-4 6-83,-2 0 1,-2 0-145,-4-6 0,2 6 261,-7 0 0,5-5 270,-5-7 0,7 1 297,-2 5 81,4-7 0,4-3 263,4-7 1,11 0-344,12 0 1,4-7-355,1-5 0,7-3 4,-1-3 0,2 3-1549,-1 4 1,-7-3 1357,1 8 0,-8-7 0,-10 3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24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7860,'10'8'0,"5"-7"0,-11 15 0,8-5 2522,-1 5-1724,6 1 0,-5-5 1,-2-1 460,-3 3 1,5-5-804,-6 3 0,7-7-201,-1 7 0,-3-8-1166,3 2 1,-7 1 644,7-1 0,-8 2-1399,2-3 1,1-1 373,-1 8 1291,0-1 0,-14 14 0,-2 2 0</inkml:trace>
  <inkml:trace contextRef="#ctx0" brushRef="#br0" timeOffset="308">1 761 7860,'0'17'-157,"0"-7"672,0-2 1,2-8-95,3 0 0,-3-2 133,4-4 1,2 2 330,-2-7-600,7 7 1,-9-6 39,7 4 0,-5 5 119,6-5-260,-8 4 1,5 4 62,-3 4 1,-4 3 81,4 8 1,-4 6-67,-2 1 1,0 4 61,0-5 0,0 8 60,0-2 1,5-4-107,1-2 0,0 2-310,-6-2 0,6 0-1,-1-6 1,1-5-31,-6-1 1,6-5 125,0 6-202,-1-8-231,-5 3-3,0-7 0,6-9-558,0-9 0,5-7 411,-5-9 1,10-10-693,1-8 0,2 0 244,10-6 0,0-1-786,5 1 1458,1-15 1,7 10 0,2-14 0</inkml:trace>
  <inkml:trace contextRef="#ctx0" brushRef="#br0" timeOffset="503">865 0 8007,'10'8'368,"-2"-4"174,-8 7 0,0-5 687,0 6 1,0-7 397,0 7 1,-2-6-823,-4 5 1,4 1 239,-4 5 0,4-5-124,2-1-875,0 1 0,2 3-9,4-4-168,4 5 1,7-14-294,0 4 1,1 1-572,-1-1 0,0 0-1526,0-6 1,-5 0 2520,0 0 0,-1 7 0,6 3 0</inkml:trace>
  <inkml:trace contextRef="#ctx0" brushRef="#br0" timeOffset="886">935 571 7860,'0'17'1035,"7"0"78,-5 1-97,6-1-726,-8 0 0,0-5 1662,0-1-1267,0-7 1,0 6-234,0-4 1,-6-3-121,0 9 1,-7-6-1017,1 5 0,-3 1 481,-2 5 1,-2 0-768,-5 1 0,5-1 383,-4 0 1,-2-1-9,2-5 0,0 3 274,6-9 0,0 1-538,-1-6 623,1 0 259,7 0 0,3-2-519,7-4 64,0 5 282,7-15 0,3 7 64,7-9 1,1 7-28,-1-1 0,0 6-3,0-5 0,1 7 135,-1-2 0,0 4 277,1 2 0,-7 0 212,1 0 1,-9 8 544,3 4 0,-4 3 816,-2 2 0,0 6-963,0 0 1,0 6 29,0-6 1,0 6-322,0-6 1,6 0-110,0-5 0,7-1-556,-1 0 1,3-2-434,2-3 0,1 1-9,-1-7 1,2 0-540,4-6 0,-4 0-933,4 0 1,2-8 899,-2-3 1,2 1 1063,-1-1 0,2-1 0,9-5 0</inkml:trace>
  <inkml:trace contextRef="#ctx0" brushRef="#br0" timeOffset="1084">1540 1124 9924,'0'10'-94,"0"-2"0,0-8 0,0 0 0</inkml:trace>
  <inkml:trace contextRef="#ctx0" brushRef="#br0" timeOffset="1198">1557 1314 7810,'0'18'1229,"0"-1"0,0 0 219,0 1 1169,0-1-776,0 0-847,0-7 22,0-2-403,0-8-613,0 0 0,-8-8 0,-1-2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2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35 848 7933,'-17'0'2780,"7"0"-2132,2 0 0,10 6 158,4-1 1,-2 1-254,7-6 1,3 6-58,9 0 1,-2-1-349,8-5 0,0 0 99,5 0 0,-5-1-362,0-5 0,0-4-179,5-7 1,-1 0-192,-4-1 0,-2 1 79,-4 0 1,-10-1-446,4 1 1,-9 6 363,4-1 0,-8 6-459,1-5 827,-3-1 1,-4-5-282,-3 0 584,3 7-147,-14-5-64,14 13 1,-7-6-284,3 8 544,4 0 0,-8 2 427,5 4 1,3 3-333,-4 9 0,4 7-19,2 3 1,-6 13 18,1 5 0,-1-2-131,6 2 0,-6 0 47,0 6 1,-1-6-222,1 0 1,4-1-259,-4 1 0,-2-6 111,3-11 0,-1 2-56,6-8 0,0 0 45,0-6 1,-2-5-340,-4-1 636,4-7-241,-5 4 268,-1-8 1,6-10-22,-4-7 0,-1-2-92,1-10 1,0 0-51,6-6 1,2 1 0,4-1 0,9-1-152,8-5 0,2 3-343,-2-8 0,4 5-247,8-5 0,-1-6 126,1-5 1,-1-3-60,1 3 1,0 1 229,-1-8 0,-1 9 154,-4-3 1,-4 4 89,-8 2 1,6 2 80,0 4 1,-6 0 46,-5 12 1,-1-5 250,7 10 0,-3 4 482,-3 2-427,3 4 301,-13 2-113,13 7 0,-11 3 111,8 7-192,-9 0 1,5 3 40,-8 9 0,0 1 111,0 16 0,-6 0-58,1 6 1,-7 7-124,6 4 1,-7 12-85,1 5 0,3 6-21,-3 6 0,1 6-545,-7 11 0,1-2 350,0 8 1,5-7 17,1 1 1,1 2-199,-1-2 0,-3-7-315,8-10 1,-5-4 133,5-2 1,0-7-80,6-5 1,0-5-276,0-6 1,0-2 79,0-3 1,0-12-72,0-1 0,0-7 222,0-3 1,0-7 372,0 1-179,0-8 0,0-6 32,0-16 1,2-8-107,4-15 325,-4-3 0,13-16 0,-5-1 0</inkml:trace>
  <inkml:trace contextRef="#ctx0" brushRef="#br0" timeOffset="553">1245 467 7896,'12'0'965,"-1"0"1,-5 8-117,6 4 3,-8-5 0,11 9-248,-4-5 1,5-1-344,1 1 1,0-7-354,1 2 0,-1 2-392,0-3 1,1 1-365,-1-6 0,-2-2 94,-3-3 0,1 1-1274,-7-8 810,7 8 573,-11-11 676,6 5 0,-10-5-186,-4 3 155,4-3 1051,-13 13-901,13-6 1357,-6 8-760,8 0-185,0 0 854,-7 0-726,5 0-341,-6 8 0,8 2 57,0 7 1,0 2-28,0 4-100,-7-3-63,5 4-54,-6 1 1,6-3-294,-4 6 0,4-5 155,-3 6-400,3 0 1,-4 6-522,0-1 1,0-1-842,6-4 939,0 3 445,0-12 1,0 7-627,0-4 0,6-4 608,0 4 0,5-10 372,-5-1 0,6-1 95,-7 7 1,1-1 34,-6 0 0,0 1 588,0-1 1,0 2 134,0 4 0,-7-4 315,-5 4 0,2 2-54,-1-2 1,5 2 158,-5-2 1,7-3-672,-2 3 0,4-10 460,2-1-964,0-1 0,8 5-402,3-5 1,-1 3-599,1-9 1,1 1 654,5-6 1,0 0-1023,1 0 626,-1 0 1,6-8-1,0-3 643,-2-4 0,6-10 0,0-2 0</inkml:trace>
  <inkml:trace contextRef="#ctx0" brushRef="#br0" timeOffset="680">1781 1125 7885,'10'0'1901,"5"0"110,-5 0-1328,0 0 0,-1 0 484,-3 0-53,-4 0-4092,6 0 1428,-1 0 1550,-5 0 0,14 0 0,-7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27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381 623 8000,'12'-11'-69,"-1"-1"1,-7 6-34,2-5 0,1 5 346,-1-5 1,2 7 174,-2-2 306,-4-4-298,5 1-85,1-1 0,-6 1 72,4 3 1,-4 2 185,-2-8 249,7 9 30,-5-13-58,6 14-46,-8-5-570,-8 7 1,-1 0-14,-9 0 0,1 0-2,0 0 1,-1 1-100,1 5 1,0-2 33,0 8 1,5-7-166,0 7 0,1-6 12,-6 5 1,5-5 95,1 5 0,1-5-13,-2 6 0,-3-1 25,4 7 1,-5 1 10,-1 4 1,0-2 18,-1 8 1,1 0 7,0 5 0,-1 7 76,1-1 0,0 8 167,0-2 1,1-2-94,5 2 1,-3-5 88,8 5 1,1-6 235,5 6-290,0-7-299,0-5 0,2-3-173,3-8 1,5 0-24,7-5 0,6-1-396,0 0 0,8-7 191,-2-5 0,4-3-309,1-2 1,8-2 63,5-3 0,-3-7 196,2-11 1,-2 2-280,2-8 0,-4 0 237,-7-5 0,0-1 57,-1 1 0,-7 1 262,-4 4 1,-6-2 48,-5 8 247,3 0 508,-13 6-289,6 7-4,-8 3 1,0 16 575,0 9 1,0 1-361,0 10 0,6-6 556,0 5-562,-1-6-331,-5 10 1,6-5-176,0 8 0,5-6-173,-5-1 0,6-6-417,-7 1 1,7-4-252,-6-2 1,7 0 402,-1 1 1,-5-1-1321,-1 0 1,2-5 169,-2-1 1542,-1-7 0,-5 12 0,0-7 0</inkml:trace>
  <inkml:trace contextRef="#ctx0" brushRef="#br0" timeOffset="185">502 1125 9993,'0'-10'1819,"0"2"0,0 6-988,0-3 447,0 3-882,0-6 1,14 8-863,3 0 1,12 0-98,0 0 1,5-6-446,7 1 1,3-7 662,8 6 345,-1-7 0,1 3 0,0-7 0</inkml:trace>
  <inkml:trace contextRef="#ctx0" brushRef="#br0" timeOffset="892">1920 18 8025,'10'-8'798,"-3"6"-485,1-5 1,-4 7 84,8 0 1,-9 7 136,3 5 1,-2 3 408,2 3 1,-4 1-277,3 4 0,-3 2-220,-2 4 0,-7 3-537,-5-3 1,-9 10-139,-2 1 1,-10 6-219,-1-6 0,-3 8 364,-9-2 1,6 3-196,-6-3 0,5-4 14,-5-8 0,8-7-85,-3-4 1,11-11 309,1-6 0,8-4-134,-2-2 0,5-4-35,7-8 1,-3-1 58,9-16 0,1 2-145,10-2 0,7-3 216,16 3 0,7 2-23,16-2 0,0 8-2,0-2 0,7 4 118,5 1 0,-3 3 184,3 3 1,-8-1-108,1 7 1,-3-5 43,-2 5 1,0 0-10,0 6 0,-2-6-92,-4 1 0,2-3-88,-8 2 0,0 2-269,-5-7 0,-8 7 45,-4-2 0,-4 4-737,-2 2 261,-7 0 463,-2 0 0,-10 0 102,-4 0 0,-5 8 0,-11 4 5,-1 3 0,-7 2 128,1 1 0,2-1 66,-2 0 1,2 6 292,-2 0 1,-1 2-77,7-2 1,-2 2 225,2 4 1,3 4-73,-3-4 0,-2 11 202,2 6 0,-2 0 44,2 6 0,2-2-167,-8 13 1,2-5-16,-2 5 0,3-5-457,3 5 0,3-5-281,-3 6 1,10-15-4,1 3 0,8-11-413,-1-1 1,3-9-323,2-2 1,0-14-164,0 2 104,7-11 1087,3 2 0,7-24 0,1-3 0</inkml:trace>
  <inkml:trace contextRef="#ctx0" brushRef="#br0" timeOffset="1184">2180 813 8073,'0'-9'842,"0"-7"-570,0 15 320,0-7-83,7 8 1,3 0-146,7 0 1,0 2 90,1 4 0,-1 9-81,0 8 1,1 8 45,-1-2 1,-2 3 87,-3 3-288,3-1-28,-13 9 1,6-7-136,-8 4 0,0-3-101,0-2 1,0-1-242,0 1 1,0-1-117,0 1 0,0-6-428,0 0 1,-6-8-342,0 2 261,-7 4 0,3-8-93,-7 4 1,5-12 117,1-5 884,-1-4 0,-5-2 0,0 0 0</inkml:trace>
  <inkml:trace contextRef="#ctx0" brushRef="#br0" timeOffset="1435">2093 1038 7900,'10'-9'1388,"-3"-7"-562,1 14 231,-6-5-221,13 7-606,-13 0 0,6 7-91,-8 5 1,-2 3 54,-4 3 0,2 5-72,-7 0 0,1 0 221,-1-6 1,-3 0 204,9 1 0,-1-1-174,6 0 0,2-5 44,4-1 1,3-7-193,8 2 0,8-4 4,4-2 0,10-14-842,1-3 1,8-6-416,-2 0 0,4-2-2417,2-4 3444,0-4 0,0-1 0,0-10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34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9073,'7'-10'1812,"-3"3"-1329,8 7 0,-6 0 65,5 0 0,1 0-12,5 0 1,0 0 87,1 0 0,1 0-197,4 0 1,-4 0 53,4 0 1,2 0-107,-2 0 1,6 6-47,-6-1 0,2 1-286,-2-6 0,-2 0 96,8 0 0,-8 0-72,2 0 0,-4 0-127,-1 0 1,-1 0-271,0 0 1,-5 0-73,-1 0 1,-5 0-940,6 0-484,-9 0 782,5 0-691,-8 0 1171,0 8 0,0-4-53,0 7 0,-8 1 616,-3 5 0,-12 0 0,-4 1 0</inkml:trace>
  <inkml:trace contextRef="#ctx0" brushRef="#br0" timeOffset="281">243 658 8147,'-12'9'254,"1"-3"1,1-2 113,-1 2 690,-5-4-609,14 5 1,-7-5-133,3 4 1,4-2-74,-4 7 1,2 1-92,-1 5 1,3 3-116,-4 3 1,-2 3 84,3 9 1,-7 0 25,6-1 1,-5 1 186,5-1 1,0-1-156,6-4 1,0 2-38,0-8 0,0 0 45,0-6 0,6 0-230,0 1 1,13-7-47,-2 1 1,10-8-179,-4 1 1,8-3-25,-2-2 0,3 0-250,3 0 1,-6-2-114,0-3 0,-6 1-396,6-8 1,-8 1-298,2-7 1345,-4 1 0,-2 0 0,1-1 0</inkml:trace>
  <inkml:trace contextRef="#ctx0" brushRef="#br0" timeOffset="464">260 952 8843,'-17'0'1772,"7"0"-1505,3-8 0,14 4-76,5-7 0,-3 7 183,3-2 0,5 2-82,6-1 1,2 3-1132,-2-4 0,-2 4 46,8 2 1,-2 0-1048,2 0 1840,4 0 0,-6-8 0,7-1 0</inkml:trace>
  <inkml:trace contextRef="#ctx0" brushRef="#br0" timeOffset="1868">848 865 8835,'-9'0'1661,"1"0"0,6 0-1204,-4 0 0,4 2-150,-4 4 1,-1 4-283,1 7 1,0 0-72,6 1 1,-6 5-90,1 0 1,-1 0 72,6-6 0,0 0-238,0 1 0,2-3 127,4-4 0,-3 3-19,9-8 1,-6 5-105,5-5 0,1 0-74,5-6 0,2-2-22,4-4 1,-3-5 66,3-13 1,2 5 22,-2-4 1,0 2 126,-6-2 1,-2 4 77,-3-4-169,3 4 205,-5 1 904,0 9-439,-3-7 918,-7 14-965,-7 2 0,3 10 360,-8 7 0,3 1-163,-3-1 1,-1 6-114,7 0 1,-6 0-216,7-6 1,-1 1-126,6-1 1,0-6-555,0 1 434,7-1 1,3 5-401,7-5 0,1 3 112,-1-8 1,2-1-27,4-5 0,-4 0 56,4 0 0,2 0 91,-1 0 1,4-7 47,-5-5 0,0-3 114,-5-3 0,1 5-258,4-4 176,-4 3 41,6-11 1,-7 8-157,-1 0 1,-6-8 69,1-4 0,-1 0-112,7-6 0,-1 3 125,0-14 0,-3 5 4,3-5 0,-9 0 1,9-6 0,-4 2 77,5 4 0,-1-2 75,0 8 1,-1-1-84,-5 7 0,3 5 149,-9 0 0,7 8 64,-6-2 1,-1 10 489,-5 1-310,0 1 165,0 1-34,0-5 233,-7 13-532,5-6 0,-8 8 212,5 0-465,3 0 172,-14 0 0,14 2-117,-3 4 1,-3-3 99,2 9 0,-5 0 33,5 5 0,-6 0 26,6 0 1,-7 6 186,2 1 0,-5 8 20,-1 3 0,0 5-103,-1 6 1,3 4-73,3-4 0,-1 10 13,7 2 1,-2-1 9,3-5 1,3-6-24,-4 0 0,6-5-39,6 5 0,-2-10-84,7-1 1,3-2-206,9-10 1,-2 6-239,8-6 0,-6 0 226,5-6 0,-4-6-217,4 1 0,-1-6 79,2 5 1,2-7-89,-8 2 0,6-6 10,-6-6 0,6-3-66,-6-9 0,0-1 46,-6-4 0,0 4 102,1-4 1,-3-2 282,-4 2 0,-3 0-144,-8 5 1,0 1 563,0 0 1,0 5-126,0 1 1,-2 5 362,-4-6-247,-3 9 1,-8-5 366,-1 8 1,7 0 148,-1 0 381,1 8-1128,-7 1 0,9 8 102,3 1 1,4-1-155,2 0 0,0 1 51,0-1 0,0 0 45,0 0 1,0 7-135,0-1 0,6 0-112,0-6 1,7 0-96,-1 1 1,1-7-306,-1 1 0,3-3-273,-3 3 1,3-5 349,2-7 0,0 0-24,1 0 0,1-2-39,4-3 1,-2-11-47,8-7 0,-6-7 201,6 1 1,-2-4 77,2-2 0,3 7 47,-3-1 0,-4 8 167,-2-2 0,-4 3 369,-1 3 1,-1 8-240,0 3 1,1 4 189,-1 2 1,-6 0 86,1 0 0,-3 2 314,3 4 1,1-3-268,-7 9 1,8-1 106,-3 7 1,-1-7 107,1 1-649,-7-1 1,10 7-116,-9-1 0,1-6 230,-6 1-148,8-1-91,-6 7 157,5-1 165,-7-7 219,0-3-36,0-7 1015,0 0-1201,0-7 1,0 3-161,0-8 0,6 1-4,0-7 0,5 1-105,-5 0 1,8-6 52,-3 0 1,-1 0-145,1 5 1,1 1 22,5 0 0,-1 0-186,-5-1 1,4 7-166,-3-1 1,-2 3 169,1-3 0,-1 2-2284,1 5 1406,5 3 0,-7-6 1179,9 8 0,-1-8 0,0-1 0</inkml:trace>
  <inkml:trace contextRef="#ctx0" brushRef="#br0" timeOffset="2606">3719 1 8103,'11'0'1302,"1"0"1,-6 0-573,5 0 0,1 0 263,5 0 0,0 0-280,1 0 1,-1 0-102,0 0 1,6 0-314,0 0 1,0 0-221,-5 0 0,-7 0-301,1 0-866,-1 0-550,6 0 0,-1 7 836,-5 5 0,-3 5-1742,-8 6 2544,-8 4 0,-9 15 0,-10 3 0</inkml:trace>
  <inkml:trace contextRef="#ctx0" brushRef="#br0" timeOffset="3489">3840 450 8083,'0'10'1701,"0"-2"-546,0-8-786,0 0 0,8 0-51,3 0 0,-1 0 633,1 0-365,1 0-338,5 7 1,-2 3-124,-3 7 0,-4 6 100,-8 0 0,0 0-101,0-5 1,0 5 66,0 0 0,0 0-184,0-6 1,0-5-173,0-1-183,0 1 0,0-1 79,0 1 0,2-8-734,3 1 396,-3-3 0,14-4 214,-5-3 1,4-7-144,3-11 0,-1 2 115,0-8 0,6 0 142,0-5 0,6 5 116,-6 0 1,0 8 121,-5-2 1,-3 9 194,-3 3 670,3 7 240,-5-4 1,-1 16-520,-3 4 1,-4 5 663,-2 6 1,0 4-481,0 7 0,0-1-253,0-4 1,0 2-246,0-8 1,0 5-159,0-4 1,-6 1-151,0-2 1,-5-4-781,5 4 51,-7-4 1,5-2-23,-4 1 437,-3-9 0,5-1-572,-7-8 635,0 0 0,0 0 236,-1 0 0,7-8 362,-1-3-196,1-5 1,-1 1 562,1 3 548,7-3-622,-4 5 258,8 1-54,0 1-24,0 0-553,0 7 1,6-9-174,0 4 0,7 4 209,-1-3-252,3-5 1,4 6-299,4-7 1,-4 7 174,4-2 0,-3 4-467,-3 2-370,0 0-482,1 0 253,-1 0-520,-8 8 1079,-1 1 0,-10 9 235,-4-1 0,-3-6-30,-8 1 0,-8-1 165,-4 7 1,-4-7 99,-1 1 0,-1-1 77,0 7 1,1-7 213,-1 1 0,-5-7-68,-1 7 1,-5-6 281,6 5 1,-2-7-29,1 2 0,5-4 289,-4-2 1,3 0 50,2 0 1,1 0-278,-1 0 1,3 6 199,3-1 0,-4 1-118,4-6 1,2 6-64,-1 0 1,5 5-65,-6-5 1,6 7 78,-6-1 1,8-2-166,-2 1 0,3-1 289,3 1-300,0 5 15,0-7 0,7 8-66,4 1 0,4-7 11,2 1 0,0-1-24,0 7 0,10-1 181,7 0 0,8 1 151,10-1 1,7 0-43,4 0 0,6 3 213,6 3 0,3-4-196,8 4 1,6-10-301,0-1 0,2-6-44,-2 5 0,-2-7-78,8 2 1,-6-4-186,5-2 1,-5 0-161,6 0 1,-6-2-502,6-4 0,-8 2-189,2-7 0,-4-1-943,-2-5 1,-2-2-835,-4-4 2779,5 3 0,-7-7 0,4 4 0,-3-5 0,-4-5 0,-1-2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41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744 520 8065,'-8'-10'1164,"6"2"-1102,-5 8-2,7 0 471,0-7-308,0 5 0,0-8 25,0 4 116,0 4-81,0-5-38,0 7 0,2 0 12,3 0 1,-3-2 253,4-4-111,-4 4 1,0-6 454,4 8-296,-4 0-121,13 0 1,-5 0-64,7 0 1,0 0-99,0 0 1,1 0-99,-1 0 1,2 0-78,4 0 0,-2 0 39,8 0 0,-2-5-143,2-1 1,4-2 2,-5 3 1,5 3 4,2-4 0,1 2-222,5-2 1,-5 4-29,4-3 0,-9 3-21,-2 2 1,-6 0 22,6 0 1,-8 5-478,2 1 250,-4 0 114,-1 2 0,-3-5-1063,-4 9 526,5-8-633,-14 3 210,13-7-51,-13 0 342,6 0 1024,-8 8 0,-8 2 0,-2 7 0</inkml:trace>
  <inkml:trace contextRef="#ctx0" brushRef="#br0" timeOffset="325">727 883 8065,'-25'0'0,"5"0"-15,-3 0 1,10 0 195,1 0 242,1-8-45,-6 6 1,5-5 509,1 7-170,7 0-662,-4 0 1,10 0 7,4 0 1,3-2-18,9-4 0,1 4 133,4-4 1,6 2-9,11-1 0,4 3-185,8-4 1,2-2 82,4 2 1,-3-5-144,9 5 1,-1-5 88,6 5 1,0-2-387,1 2 1,-9 3-72,-3-9 1,-12 8-280,-6-2 1,-5-1 319,-6 1 1,-4 0-84,-8 6 0,-6 0-370,1 0 853,-8 0 0,-4 0 0,-12 0 0,-3 8 0,-2 1 0</inkml:trace>
  <inkml:trace contextRef="#ctx0" brushRef="#br0" timeOffset="706">1384 18 8065,'-17'0'588,"-1"0"0,7-6-148,-1 1 0,6-1 119,-5 6-48,7 0 0,-4 0-303,8 0 0,2 0-29,4 0 1,4 0 15,7 0 0,2 0-47,4 0 0,-2 8-31,8 3 116,0-3-220,6 7 1,-1-5-7,1 7 1,-1 0 203,1 1-248,-1-1 30,1 0 0,0 1 13,-1-1 0,1 2-204,-1 4 0,1-4-11,0 4 0,-3 4 146,-3 2 0,2-2-3,-8 2 0,0 0 134,-6 5 1,-7 1 184,-4-1 0,-4 1-121,-2 0 0,0-1 88,0 1 0,-2-6-3,-4-1 1,-10 1 96,-7 6 1,-5-6-746,5-1 0,-14 1 258,2 6 0,-3-1-1434,3 1 0,-1 0 1607,-4-1 0,-5 8 0,-7 3 0</inkml:trace>
  <inkml:trace contextRef="#ctx0" brushRef="#br0" timeOffset="1245">675 260 8112,'7'-9'203,"-5"1"-124,6 8 399,-8 0 1422,0 0-1887,-8 0 1,-1 13-121,-8 5 0,-7 9 116,1-4 1,-13 13 23,1-1-56,-3 3 28,-4 4 0,-1-3-146,-3 7 0,-4-2 28,4 2 0,-2 0-62,2-11 1,6 2 273,11-14 1,-2-2 427,8-10-180,0 5 262,6-7-281,7 1-190,2 5-117,8-13 0,16 15 50,7 1 1,9 1 151,9 10 0,5-8 138,12 2 0,1 2-102,5-2 0,3 0 75,-4-6 0,-3 1-372,-3-1 1,1 0 150,-6 1 1,2-1-412,-14 0 1,2-2-395,-1-3 1,-5 1-1792,5-7 2483,-5 8 0,-1-5 0,-1 9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4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14369,'0'17'2838,"0"1"-1912,0-1-640,0 0 0,0 1-241,0-1 1,6 0-1310,0 0 689,7 1 525,-11-9 1,8 5-1017,-4-8 0,-3 5 261,9-5 1,-8 2-98,2-3 1,-3-3 214,3 4 769,-4-4 0,8-4-194,-5-4 0,-1 2 100,8-7 1,-6 1 67,5-1 28,1-5-120,5 7 0,2-3-11,4 1 0,2 5 84,4-6 1,6 7-39,-1-7 1,3 1-87,9-7 1,-6 7-23,6-1 0,-7 3 27,1-3 0,-5-1-110,-7 7 265,-3 0-124,-7 6-44,-9 0 139,-1 0-97,-8 0-68,-8 8 0,-7 3-145,-8 12 0,-8 4 186,2 8 0,-3-6 33,-3 0 1,2-8 544,5 2 0,-3-4 24,8-2 0,0 1-23,5-1 0,9-6-186,3 1-599,4-8 294,2 3 0,2-1-852,4 0 576,-4 0 1,13-6-27,-3 0 1,3-8-99,2-4 1,1 3-109,-1-3 0,-2 1-251,-3-6 0,-4-1 416,-8 1 0,0 0 335,0-1 0,-2-5 123,-4 0-355,4-8 391,-13 5 1,13-7 104,-4 4 1,-2-4-172,2 5 1,1-5 146,5-2 0,-6 1 12,0-1 1,0 3 11,6 3 0,0-2 326,0 8-271,0-8-98,0 12 0,-5-6 659,-1 8 49,0-1-470,-2 1 1,5 7 167,-9 5-92,8-5-343,-4 8 0,7-5-124,-5 7 1,4 1-120,-4 5 99,4 4 0,2 9-73,0 4 184,0 4-45,0 15 0,6 8 254,0 8-295,-1 15 1,1-4-166,0 12 0,0 3 257,-6-3 1,0 4-59,0 1 0,0 0-88,0 1 0,0-4-1472,0-9 708,0 1 59,7-21 0,-5 10-1351,4-12 1596,4 3 0,-8-20-717,3-1 435,-3 1 154,-2-16 569,8-2 0,-6-9 0,6-8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19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8011,'-17'-10'6711,"8"2"-6711,1 8 0,0-15 0,-1-4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10528,'18'0'913,"-1"0"0,0 0 1,0 0-209,1 0 1,-1 6-247,0 0 0,-1 7-179,-5-1 0,3-3-170,-9 3 0,7 0-405,-6 5-475,0 0 0,-6 0 269,0 1-1808,0-1 1622,0 0 0,0-5-1708,0-1 1677,0-7 1,7 4 717,5-8 0,3-8 0,2-1 0</inkml:trace>
  <inkml:trace contextRef="#ctx0" brushRef="#br0" timeOffset="174">570 87 8299,'9'0'1569,"-1"0"-31,-8 0-1000,-8 0 0,-1 6-114,-9-1 0,1 9-77,0-3 0,-6 7-91,0 5 1,0-2-140,5 8 0,1-6-247,0 5 0,-1-4-389,1 4 0,6-5-113,-1 6 1,6-8-815,-5 2 1,5 2 1445,-6-2 0,1 1 0,-6-7 0</inkml:trace>
  <inkml:trace contextRef="#ctx0" brushRef="#br0" timeOffset="579">172 554 8230,'-10'7'354,"-3"-3"721,7 8-687,-7-1 1,11 7-109,-4-1 1,4-6 179,2 1 1,0-6-85,0 5 0,0-5-130,0 6 0,0-7-183,0 7-305,0-8 1,2 9-178,4-7-728,-4 0 7,5 1 754,1-5 0,-4-2 9,7-11 1,1 1 87,5-1 1,6-7-140,0-5 0,10 2 292,2 10 0,-1-3 164,6 8 0,-5 1-11,-6 5 0,2 5 206,-8 1 0,4 8 257,-10-3 1,2 4-245,-13 3 1,0-1 49,-6 0 1,0-5-22,0-1 1,-8 1-95,-4 5 0,-5 1-99,-6-1 0,2-2-169,-8-3 0,6 1 238,-6-7 0,14 0 46,-2-6 270,3 0-379,4 0 0,5-2-96,10-4 1,5 4 111,7-4 1,3 2 23,3-1 0,-4 3-66,4-4 0,-4 4-112,-2 2 0,1 0 27,-1 0 1,-7 2-506,-5 4 233,5-4 1,-10 11 110,0-7 1,-8 7-592,-9-1 0,-8 3 16,-4 3 769,-3-9 0,-11 14 0,-1-4 0</inkml:trace>
  <inkml:trace contextRef="#ctx0" brushRef="#br0" timeOffset="736">16 1159 8182,'-9'11'666,"3"1"0,12-8-187,5 2 1,6-4-95,7-2 1,0 0-13,5 0 0,10 0 154,-5 0 0,5-6-207,-5 0 0,7 0-60,-1 6 0,2 0-464,-1 0 0,-5 2 240,5 4 0,1-2-2352,-2 7 2316,0 1 0,-5 5 0,0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47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8952,'7'17'4312,"-5"1"-3808,6-1 1,-10-4 765,-4 5-835,-3-5 1,-9 14-346,1-4 1,-6 2 18,0 4 0,-8 3-1071,2-3 756,5 4 0,-9 0-176,4-5 1,-2 3-531,2-8 0,-1 0-242,7-5 706,0-9 0,5-1 388,1-8-53,7 0 33,3 0 1,7-8-216,0-3 260,0-5 0,4 5-65,7-1 1,4 1 135,20-7 1,-2 7-48,13-1 0,6 7 556,5-7-270,9 8-191,-5-11 0,8 13 561,1-4-442,-1-3 1,-2 7-22,-4-4 1,1 4-87,-12 2 1,-4 0-369,-14 0 1,-7 0 14,-4 0-175,-4 0-209,-9 0 1,-4 0-708,-12 0 929,-4 0 0,-16 8-195,-9 3-145,0 5-148,-15 9 907,6-6 0,-6 8 0,4-4 0,4 4 0</inkml:trace>
  <inkml:trace contextRef="#ctx0" brushRef="#br0" timeOffset="188">502 589 8012,'-7'10'-37,"-3"-3"1,-2 1 311,1 3 1,5 5 426,-5 1 0,-1 8-136,-5 4 1,-1 6 91,1 5 1,0 2 248,0 4-570,-1 12 1,3-14-136,3 8 1,3 0-151,3-6 0,4-4-906,-4-1 1,4-5 607,2-1 0,2-8-1098,4-4 0,-2-6 58,7-6 878,-7-3 408,4-8 0,0 0 0,1 0 0</inkml:trace>
  <inkml:trace contextRef="#ctx0" brushRef="#br0" timeOffset="475">502 745 7973,'0'-18'716,"0"9"0,2-1-345,4 4 1,-2 4 90,7-3 0,-5 3 397,6 2-539,-1 0 0,1 7 92,-1 5 1,-1 5 529,1 6-471,5-4 0,-14 14 124,3-4 0,3 4-182,-2 1 1,0 5-22,-6-5 1,0 5-405,0-11 0,0 5-296,0 2 1,0-6-491,0-1 648,-8-6 1,6 4-478,-4-3 1,-2-3-887,3 3 0,-3-10-799,2-1 908,4-8 755,-13 3 1,5-7 648,-7 0 0,0-7 0,0-3 0</inkml:trace>
  <inkml:trace contextRef="#ctx0" brushRef="#br0" timeOffset="721">329 952 7966,'10'-11'0,"-4"-1"0,-3 8 1328,3-2-302,-4 5-455,14 1 0,-13 0 538,9 0-359,-1 0-415,7 7-310,-9 3 0,5 7-346,-8 0 294,-1 1 1,-5-1-27,0 0 0,6 1-1137,0-1 640,0-8 106,-6 7-76,0-14 112,0 5 769,7-7-159,3 0-271,7 0-1,1-5 48,-1-1 0,0-8-109,0 3 0,3-4-378,3-3 509,4 1 0,7-8 0,1-2 0</inkml:trace>
  <inkml:trace contextRef="#ctx0" brushRef="#br0" timeOffset="1131">1574 105 8829,'18'0'2056,"-1"0"-1485,0 0 1,2 0 3,5 0 1,-5 6-201,4-1 0,2 7-116,-2-6 0,0 7-1412,-6-1 619,0-5 466,1 9 0,-7-13-1425,1 9 1,-8 0 254,1 5 1238,-10 0 0,-13 0 0,-9 1 0</inkml:trace>
  <inkml:trace contextRef="#ctx0" brushRef="#br0" timeOffset="1290">1488 572 8017,'-23'19'271,"0"4"0,0-2 453,5 8 0,3-6-374,4 6 0,3-6-175,8 6 1,0-8 105,0 2 1,0 2 78,0-2 0,0 6-1012,0-6 384,0 0 267,8 2 0,-5-8-1562,9 0 811,-8 1-29,11-9 91,-5 1 0,7-2 690,0-8 0,1 0 0,-1 0 0</inkml:trace>
  <inkml:trace contextRef="#ctx0" brushRef="#br0" timeOffset="1590">1505 848 8004,'0'-9'286,"0"-7"391,0 7 0,8-7-185,3 5 1,7-3-50,5 9 1,4-9-233,7 3-199,9-5 186,1 7 1,8-5-68,-1 8-114,9-7 0,-6 11 1,11-6-129,-7 8 0,1 0-15,-1 0 1,-4 0-208,3 0 1,-10 6 62,-7 0 1,-4 7-84,-1-1 0,-2-1 416,-4 7 87,-5-5-102,-6 12 0,-3-8 284,-3 1-179,-5 7 50,-7-6 0,0 14 346,0-5 0,0-1-231,0 2 0,-7-6-22,-5 6 0,-3-6-920,-3 6 315,1-8 256,0 12 0,-2-14-1192,-4 4 614,3 4 417,-12-8 1,13 4-619,-5-11 289,-2 3 94,-1-13 1,-2 11-312,0-7 0,6-2 760,-6-10 0,0-3 0,-5-9 0</inkml:trace>
  <inkml:trace contextRef="#ctx0" brushRef="#br0" timeOffset="1925">1903 606 7953,'-8'-9'348,"6"1"787,-5 8-457,7 0 85,0 0-309,-8 0 0,4 2-146,-7 4 0,5 3 55,-6 9 0,7 5-356,-7 0 1,0 2-300,-5-2 0,6-2-554,-1 8 540,8-8-216,-11 4 1,13-8-1707,-4 0 1639,4 1 0,10-3 102,4-3 1,3-5 486,2-7 0,6-6 0,0 1 0,-5-1 269,-7 6 161,1 0 594,-3 0-408,-1 0-118,-8 0 1575,0 8-934,0 1-165,-8 1-544,-1 5 0,-7-11-530,5 8-827,3-9-232,0 5-210,6-8 1,-3 0 1368,10 0 0,5-15 0,7-4 0</inkml:trace>
  <inkml:trace contextRef="#ctx0" brushRef="#br0" timeOffset="2179">2249 554 8488,'0'18'1968,"-6"-1"-1462,0 0 1,-7 1-17,1-1 0,3 0 267,-3 0 1,1 3-407,-7 3 1,7-4-306,-1 4 1,1-4-1105,-7-2 0,7 7 159,-1-1 0,9 0-1511,-3-6 1987,4 0 1,2 1 46,0-1 0,13-6 569,5 1 1,3-6 511,-4 5 1,6-5-408,0 5 0,0-7 791,-5 2 1239,-1-4-943,0-2-325,0 8-1477,-7-6 191,-2 5 280,-8-7-54,0 0 0,0 0 0</inkml:trace>
  <inkml:trace contextRef="#ctx0" brushRef="#br0" timeOffset="2874">3304 36 8583,'-18'0'1116,"7"0"-287,-1 0 0,1 7-298,-6 5 0,-3 5 55,-3 6 0,-4-2-274,-7 8 0,5 0-281,0 6 1,2-1 32,-2 1 0,4-1-199,8 1 0,0-6 54,0-1 1,7-6-136,4 1 1,4-10-20,2-1 1,2-7-10,4 7 0,5-8 80,13 2 1,4-5 47,13-1 1,3-1 9,8-5 0,0 2-37,0-8 1,-3 9 3,-2-3 0,1-2-45,-8 2 1,-2 1 84,-9 5 0,-4 0-244,-8 0 1,-5 0 57,0 0 0,-11 0-954,-1 0 1239,-7 7 0,-18 11 0,-2 8 0</inkml:trace>
  <inkml:trace contextRef="#ctx0" brushRef="#br0" timeOffset="3055">3217 693 8061,'18'0'0,"1"5"949,4 1 0,-4 8 37,4-3 1,-9 5 176,-3 1 0,-1 0-255,1 0 1,3 1-391,-9-1 0,1 0 280,-6 1 0,0 1-302,0 4 0,0-4-1263,0 4 1,0 2-193,0-2 1,0 0-579,0-5 1,0-1 419,0 0 1,8 0 1116,3 1 0,5-1 0,1 0 0</inkml:trace>
  <inkml:trace contextRef="#ctx0" brushRef="#br0" timeOffset="3427">3961 312 11239,'11'-9'866,"1"3"1,-6 4-432,5 2 0,1 0-438,5 0 0,6 0 43,0 0 1,0 6 24,-6 0 1,1 9-98,-1 2 0,0 2 87,1 10 1,-1 0-60,0 6 0,-5 7 21,-1 4 1,-7 2 354,2-2 1,-4 4-75,-2-4 1,0-2 30,0 3 1,0-9-185,0 2 1,0-3-124,0-3 1,0-5-440,0 0 1,-6-8 266,0 2 0,-1-4-626,1-1 0,-2-7 360,-3 1 0,-5-8-503,5 1 1,-5-3 173,-1-2 0,-2-13 54,-4-4 0,4-6 59,-5-1 632,5-10 0,2-10 0,0-8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45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121 484 7945,'8'-9'-268,"-6"-6"-402,5 5 801,1-7 122,2-1-137,-1 9 0,5-1 472,-9 4-164,9 4 308,-12-5-213,13 7-265,-13 0 1,8 9-28,-4 9 0,-3 9 135,9 13 0,-8 4 205,1 8-108,5 8-284,-8-7 0,8 13 69,-5-9 1,-3 5-183,4-10 1,2 3-236,-2-9 1,5 3-107,-5-3 0,2-10-426,-3-7 1,-3-8-742,4 2 493,-4-4 327,-2-1-121,0-9 385,0-1 0,0-10-9,0-4 0,-2-3 371,-4-9 0,-11-7 0,-10-1 0</inkml:trace>
  <inkml:trace contextRef="#ctx0" brushRef="#br0" timeOffset="172">138 761 7945,'-11'10'0,"-1"-4"0,7-3 1155,-7 3 1,2-2-502,-1 8 0,-4-7 252,3 7 1,2-6-272,-1 5 1,7-5-86,-2 5 0,-1-5-1109,1 6 1,0-7 269,6 7-271,0-8 1,2 9-706,4-7 1,5 6 830,12-7 434,4 1 0,15-14 0,3-1 0</inkml:trace>
  <inkml:trace contextRef="#ctx0" brushRef="#br0" timeOffset="289">571 882 7945,'0'18'1547,"0"-1"1,-6-6-1004,0 1 1,-7-3-26,1 3 1,3 1 128,-3-7-427,1 0 138,1 2-1392,-5-6 494,13 13 539,-6-13 0,8 6 0,0-8 0</inkml:trace>
  <inkml:trace contextRef="#ctx0" brushRef="#br0" timeOffset="650">1141 0 8041,'-9'0'2783,"1"2"-1066,8 4-1116,0 4 0,0 1 81,0 1 1,-2 5 114,-4 6 1,3 2-439,-9-2 0,0-2-282,-5 8 0,4-6-877,-5 6 614,13 0 1,-18 3-862,11-3 1,4-4 246,3-8 261,3 1 1,2-1-612,0 0 1,2-7 566,3-4 1,5-4 236,7-2 1,8-2 425,4-4-98,4-4-78,1 1 1,1-1 439,0 4-230,-1 4 108,1-5 0,-6 7 315,-1 0 1,-7 0-168,3 0 0,-11 2 199,-1 3 1,-7-3-246,7 4 0,-8 4-161,1 1 0,-7 5-1584,-9 1 967,-1 0 1,-14 8 95,2 4 358,-2-4 0,-17 15 0,-1-3 0</inkml:trace>
  <inkml:trace contextRef="#ctx0" brushRef="#br0" timeOffset="964">1038 830 8020,'7'10'0,"3"-2"662,7-8-217,0 0-92,1 0 0,-1 0 486,0 0-560,1 0 0,-1 0 116,0 0 0,-5 0-192,-1 0 1,-7 7-15,2 5 0,2 3-142,-3 3 0,-1 7 127,-10 3 1,3 3 96,-9-2-47,1 4 74,-7-7 0,1 7 234,0-4 1,5 2-221,1-8 1,7 6 76,-2-6 0,4-6-111,2-6 1,2-1-16,4 2 0,3-5-267,9-7 114,7 0-30,-6-7 1,12-9-540,-8-7 281,7-8 34,-10 5 1,5-3-132,-8 0 1,-6 0 108,1-6 1,-8 3-119,2 3 1,-6-2 36,-6 8 0,2 6 86,-8 5 1,-1 9-786,-10-3 394,-4 4 286,0 2 1,-6 6-1822,5-1 1020,-5 16 420,-2-9 647,8 13 0,2-8 0,8 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5:4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604 105 8027,'9'-8'1164,"-1"-2"-801,-8 1 172,0-7 284,0 7-530,0-9 0,0 7-50,0-1-172,0 8 191,0-3 115,0 7-167,-8 0 0,-1 0-35,-9 0 1,5 0-32,-4 0 1,1 2-132,-13 3 1,1 5 54,-7 7 64,0 1-28,1 7 0,-3 2 253,-3 7 1,3 3-89,-3 3 0,4 4 33,1 8 0,2 2-79,5 4 0,-3 1-16,8 4 1,5-3-79,7-8 1,7-2-110,-2-4 0,12-4-556,6-7 417,3-1 0,4-5 10,4 0-249,4-15 144,8 9-86,-1-21 1,1 11-181,-1-7 0,7-2 54,-1-10 1,1-4-69,-7-7 0,1-6 89,-1 0 0,-3-6 27,-8 6 0,0-2 405,-11 2 0,-3 4-116,3-4 1,-8 3 55,1 3 0,-3 6 271,-2-1 598,0 8-588,0-3 1,0 14 24,0 5 1,0 9 104,0 2 0,0 6 193,0-6 1,2 6-272,4-6-100,4 7-42,-1-10 1,7 5-204,-5-8 54,5-7-407,1 5 1,0-7-500,0 3 0,-5-3-531,-1-8-1088,1 0 1598,5 0 922,-7-8 0,-10-1 0,-10-9 0</inkml:trace>
  <inkml:trace contextRef="#ctx0" brushRef="#br0" timeOffset="167">344 693 9005,'18'-12'985,"-1"0"1,8 3-388,4-3 1,-2-1-366,1 7 0,1 0-207,6 6 0,-1 0-240,1 0 1,-2 0-524,-5 0 0,5 2-584,-4 4 1321,-4-4 0,8 13 0,-7-5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0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8208,'10'-9'347,"5"-7"1,-11 14-21,7-3 653,-7 3-145,4 2-622,-1 0 0,3 0-113,7 0 0,-5 0-172,-1 0 0,1-6 57,5 0 1,1 1 46,-1 5 1,-6 0 329,1 0-163,-1 0 66,7 0 0,-7 0 176,1 0 5,-8 0 0,11 0-92,-3 0 0,-3-2-47,3-4 1,1 4-303,10-4 1,-4-2 169,4 3 1,-3-1-250,-3 6 0,0 0 47,1 0 41,-1 0 1,-2 2 64,-3 4 1,-5 3 185,-7 9 1,-2 5-124,-3 0 1,-5 2 181,-7-2 1,-8 2-874,-4 3 1,2 5 321,-2-4 0,2-2-1202,-1 2 1,-3-8-49,8 2 408,0-4 1,5-4 1068,1-3 0,0 3 0,0-5 0</inkml:trace>
  <inkml:trace contextRef="#ctx0" brushRef="#br0" timeOffset="849">70 451 8490,'10'0'1900,"-3"0"-1422,-7 0 1,2 0-160,4 0 1,-4 1 111,4 5 0,-4-2-62,-2 8 1,0 1-72,0 10 0,0-4-77,0 4 1,0 2-85,0-2 1,-2 8-446,-4-2 1,4-2 298,-4 2 0,-1-6-325,1 6 0,0-8 15,6 2-1209,0-4 432,0-2 45,0-7 393,0-2 466,0-8 0,0-8-12,0-4 0,0-3-30,0-2 0,0-1 57,0 1 1,0 0 7,0 0 1,0 5-49,0 0 1,0 1 92,0-6 1,8-1 121,3 1 0,10 0-108,2-1 0,2 1 174,-1 0 0,2 0 183,9-1 0,-8 7-139,-4-1 0,2 3 89,-2-3 0,6-1 148,-6 7 761,0 0-109,-6 6-388,1 0 1,-9 2-83,-3 4 0,-4 3 13,-2 9 0,-2 5-184,-4 0 0,-3 6-78,-9-6 1,5 2-267,-5-2 1,5 2 93,-10 4 1,6 1-375,5-7 1,-3 0-20,3-5 1,-1-7-188,1 1 1,-1-6 213,7 5 0,-2-7-510,3 2 433,3-4 0,-8-2-300,4 0-209,4 0 161,-5 0-199,7 0 474,0 0 1,5-2 733,1-4-247,0 4 1006,-6-6-785,0 8 1,2 0 870,4 0-693,-4 0 1,5 8 48,-7 3 1,-2 5-190,-3 1 0,-3 2-236,-4 4 1,-5-1-59,0 6 0,0-6 137,-7 1 1,3 2-592,-2-2 0,4-2 98,-4-10-966,4 5 136,1-14-299,1 5 983,8-7 0,3-7-38,12-5 1,-1-1 283,13 1 1,-5-1 213,10 7 0,-4-2-23,-1 2 0,-1 4 23,0-3 0,1 3 590,-1 2 1,0 0-9,0 0 0,1 0 285,-1 0 0,-2 2-345,-3 3 1,3-3 106,-3 4 0,3-2 142,2 2 0,1-4 194,-1 3-463,0-3 1,1-2 163,-1 0-1187,0 8-405,1-6-8,-1 6 0,-6-3 348,1 1 1,-8 2 585,1-2 0,-3 3 0,-2 9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0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156 380 8390,'17'0'0,"1"0"840,-1 0 0,0 6 0,-1 2 1185,-5 2-912,5-7 0,-13 11 76,9-8-850,-8 7 0,5-5-916,-3 3 573,-4 5 1,6-13-959,-8 9 1,0-6-857,0 5 282,0-7 1,0 12 615,0-5 0,-6 4 920,0 3 0,-15-1 0,2 0 0</inkml:trace>
  <inkml:trace contextRef="#ctx0" brushRef="#br0" timeOffset="467">18 917 8390,'0'17'390,"0"0"-325,0 0 0,-6-5 1423,0 0 1,0-7-658,6 7 0,0-6 1263,0 5-885,0 1-642,0 5-381,0 0-363,0 1-223,0-1 509,0-8-1000,0-1 227,0-8-532,0 0 737,8 0 1,8-2 11,7-4 0,5-1 132,-5-5 0,14-1-112,-2 7 1,3 0 438,-3 6 1,-1 0-88,1 0 1,-6 0 678,-1 0 388,-6 0-59,2 8 0,-8-4 474,-5 7-251,-3-7 1,-8 6-51,0-5-460,0-3-1149,0 6 0,8-10 382,3-4 0,7-3-602,5-8 1,4-1 270,7 1 0,1 5-20,-1 1 0,7 7 196,-1-2 1,0 6 278,-5 6 0,0-2-112,-1 7 1,-7-5 256,-4 6 123,-4-1 0,-9 7-21,-4-1 1,-4-6-187,-2 1 0,-2-8-124,-4 1 0,-9-3-568,-9-2 0,-4 0 47,5 0 0,-6-7-288,6-5 0,-6-9 374,6-2 1,0-6-121,5 6 1,3-13-176,4 1 1,-3-13 789,8-4 0,1-7 0,5-11 0</inkml:trace>
  <inkml:trace contextRef="#ctx0" brushRef="#br0" timeOffset="1032">1263 0 8509,'17'6'1141,"0"0"0,3 5 1,1-3 159,2 1 1,0-3 77,-6 6 0,6-8-1043,0 1 0,0 3 276,-5-2-3006,-1 7 1551,0-3 1,-1 7-123,-5 0 1,-3 1 66,-8-1 0,-8 6 898,-3 0 0,-12 16 0,-4-3 0</inkml:trace>
  <inkml:trace contextRef="#ctx0" brushRef="#br0" timeOffset="1387">1228 605 8359,'0'18'-9,"-5"-7"-74,-1 1 1,0-7-74,6 7 1,8-6 2409,3 5-1578,5 1 1,1 5 236,0 0 1,-5 1-318,-1-1 1,-7 2-49,2 4 1,1-4-258,-1 4 1,0 4-136,-6 2 1,-6-2-220,0 2 1,-7-2-406,2 2 1,1 1-432,-2-7 0,7-1 29,-7-11-311,1 4 675,-7-5 0,1 0 90,0-5 1,5-10 230,1-7 1,-1-9 91,-5-2 0,5-8 75,1 2 0,7-1 256,-2 1 1,4-4-87,2 4 1,10 2 94,7-1 0,2 7-31,10-3 1,6-1-51,5 2 1,14 0-72,-2 6 0,3-6 42,-3 0 1,8 0 159,3 6 1,12-3-237,6-3 0,2 2-151,-3-8 0,3 8-438,-8-2 0,-2 4 262,-10 2 1,-9 1-256,-8 5 0,-13-3 241,1 9 0,-16-7-1270,-1 6 718,-11 0 832,-14 6 0,-11-7 0,-16-3 0</inkml:trace>
  <inkml:trace contextRef="#ctx0" brushRef="#br0" timeOffset="1566">1678 553 8330,'-12'12'1840,"1"-1"-1063,-1 1-269,-5 5 0,5 1 651,1-1 0,7-6-506,-2 1 0,4-1-533,2 7 0,0-7-527,0 1 1,6-1-766,0 7 0,5-7 322,-5 1 0,8-3-2241,-3 3 3091,5-4 0,1-16 0,0-2 0</inkml:trace>
  <inkml:trace contextRef="#ctx0" brushRef="#br0" timeOffset="1858">1782 277 8330,'7'-18'0,"-3"11"814,8 7 0,-7 9-237,7 14 1,0 4 562,5 8 1,0 5-179,0 1 1,-1 5 119,-5-6 0,3 8-694,-8-2 0,5-4-248,-5-1 0,0 1-324,-6-2 1,-6 7 221,0-7 0,-13 6-1245,2-6 1,-12 1 649,0-7 1,-6-1-1045,-5-4 0,3-4 670,-3-8 0,4-7 644,1-5 1,8-5 416,4-5 1,6 1 455,5-8 0,5 7-374,7-7 1,3 6 269,9-5 1,9 7 570,19-2 0,-1 6-344,7 6 1,0 2-220,6 3 0,-8 4-498,-4-3 0,-3-2-409,-2 1 1,-9 1-452,-2 5 0,-5 2 868,-2 4 0,-7 4 0,-3 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0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16 569 9289,'-10'13'2530,"5"5"0,8 9-1981,3-4 1,6 13 156,-7-1 0,7 5-270,-6 0 1,7-1 92,-1 7 1,-3-8-182,3 3 1,-6-7-1268,5-5 1,-5 2 48,5-8 0,-7 0-495,2-6 0,-2-1-85,2-5 552,-4-3 1,5-16 682,-7-3 0,0-12-20,0-6 0,2-11 346,4-7 0,-2-3-159,7-1 1,3-1 310,9 0 1,4 8-55,7 3 1,9 7 164,3 5 1,6 4-104,5 8 1,-3 7-69,4 4 1,-4 4-88,-3 2 0,-1 0-26,-4 0 1,-5 8 144,-12 3 1,-4 5-98,-8 1 0,-7 6-257,-5 0 1,-3 2-135,-2-2 1,-9 4-176,-9 8 0,-7-6 147,-9-1 1,-1-1-52,1 2 1,-7-4 36,1-8 1,-6 1-25,5-1 0,1-7 613,5-5 1,9-5-109,2-5 354,5-5 0,10-7-204,3-1 0,12 3-31,5 4 1,10-5-34,2 5 0,6 1 26,-6-2 0,8 3-488,-2-3 0,-2 3 135,2 3 0,-6 2-1205,5-7 528,-6-1 1,1 1-1540,-12-1 2271,-3 0 0,-8-5 0,0 0 0</inkml:trace>
  <inkml:trace contextRef="#ctx0" brushRef="#br0" timeOffset="179">569 431 7930,'0'-18'3017,"0"1"-2266,0 7-23,0 3-39,0 22 0,0-1-261,0 14 0,0 1 173,0 6 1,0-1-197,0 1 0,0 0-110,0-1 1,0 1-77,0-1 1,0 1-666,0-1 0,6-1 16,0-4 1,7-2-243,-1-4 0,3-12-342,3 1 0,6-2-2521,5-5 3535,-4-14 0,16-10 0,-5-16 0</inkml:trace>
  <inkml:trace contextRef="#ctx0" brushRef="#br0" timeOffset="650">1209 50 7926,'2'-15'0,"4"3"0,-2-1 1355,7 7 0,-7 2-573,2 10 1,2-2 275,-3 7 0,1 1-488,-6 5 0,6 0 716,0 1 0,-1-1-532,-5 0 1,0 1-198,0-1 0,2-6-38,4 1-603,-4 0 134,13-3 1,-11 5-1756,8-9 1486,-1 1 0,7-6-1137,-1 0 1,0 0 588,0 0 1,1 2-827,-1 4 1,-5-2 619,-1 7 1,-7 1 224,2 5 0,-4 2 166,-2 4 0,-2 4 100,-4 8 1,2-1 402,-7 1 1,1 0 78,-2-1 0,5 1 524,7-1 0,0-1-279,0-4 1,2 3 72,3-3 1,-1-2 374,8 2 0,-3-6 651,3 6 1,-4-8-73,-8 2 1,0 2-655,0-2 1,0 2 237,0-2 0,0-4-320,0 4 0,-8-3-720,-4-3 1,1 2 161,-6 4 1,3-4-296,-9 4 0,2-5-215,-2-7 0,4 3-642,-4-9 1,-2 1 294,2-6 1,-6-2-211,6-3 1264,0-5 1,7-7-181,5-1 1,3 7 571,8-1 1,8 3-364,3-3 1,10 4 374,2 8 0,14 0 37,-2 0 1,1 0 71,-7 0 0,2 0-758,-8 0 1,5 6 106,-4 0 0,-1 6-1211,-6-7 1,2 7 628,4-6 1,4 5 544,8-5 0,15 0 0,3-6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0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1 987 7973,'0'-18'1484,"0"1"0,7 7-1222,5 5-210,-4 3 1,7 9 354,-3 5 0,5 5 197,6 6 1,-2 4-154,8 8 0,-8 7-156,2 4 0,-4-2-268,-1 3 1,-3-9-127,-3 2 1,3-5-166,-4-6 1,-1 1-120,2-6 1,-7-3-1205,7-10-145,-8 5 674,3-7 820,-7 1 1,0-4-4,0-12 0,0-4 173,0-7 0,-5-8-118,-1-4 0,0-4 226,6-1 0,0-1 30,0 1 1,8-1 3,3 0 0,12 3-49,6 3 0,10-2 109,1 8 1,10 0 10,2 6 0,0 1-110,5 5 1,3-3 208,-2 9 0,-1-1-12,-5 6 1,-8 0-5,-3 0 1,-11 8-222,-1 3 0,-10 5-135,-1 1 1,-9 2-126,-9 4 1,0-2 85,0 8 0,-13-2-10,-4 2 1,-14 2 50,-4-8 0,1 0 113,-7-6 0,-1-2-113,2-3 0,-1-4 417,7-8 0,7 0 191,4 0 114,4 0-617,9-8 1,4 4 63,12-8 0,5 3-3,13-3 1,0-1 46,5 7 1,4-5-178,-4 5 1,3-6-84,3 7 1,-2-7-179,-4 6 1,1-1-131,-7 1 0,-2 2 481,-9-8 0,3 9 0,-5-5 0</inkml:trace>
  <inkml:trace contextRef="#ctx0" brushRef="#br0" timeOffset="225">693 745 7973,'0'-18'1095,"0"9"-756,0 1 1,0 10-61,0 4 1,0-2 414,0 7 0,0 2-211,0 11 1,1 2-171,5 9 1,-2 0-140,8-1 1,-7 3-1,7 3 0,-1-3-451,7 3 1,-3-2 239,-3 3 1,3-5-1149,-3 5 1,1-13 308,-2-5 1,5-3-297,-5-3 1,-1-7 732,2-5 1,-1-20 438,6-14 0,1-11 0,-1-12 0</inkml:trace>
  <inkml:trace contextRef="#ctx0" brushRef="#br0" timeOffset="417">1315 433 7973,'27'-27'251,"-4"4"1,-4 10 439,-1 1 1,-1 9 424,0-3-722,-7 12 1,3 3 594,-7 8 0,2 1-434,-3-1 1,-1 0 304,8 1 0,-3-1-412,3 0 0,3 0-269,-3 1 1,9-3-101,2-3 1,6-5-153,-6-7 0,8 0-1008,-3 0 0,3 0 664,-2 0 1,2-5-1447,-8-1 0,0 0-294,-6 6 2157,0 0 0,-15 15 0,-4 5 0</inkml:trace>
  <inkml:trace contextRef="#ctx0" brushRef="#br0" timeOffset="700">1678 900 7973,'0'19'602,"0"4"0,2-1-161,4 6 0,-2-6-101,7 1 1,-5 0 6,6-6 1,-7 10 151,7-10 0,-6-1-214,5-5 0,-7 1-55,2 5 0,-4 0-573,-2 0 1,0 1 296,0-1 1,-10 0-776,-7 1 1,-2-1 387,-10 0 1,0 1-466,-6-1 1,7-8 335,-1-3 0,2-8 235,-2-9 0,4-1 266,8-11 1,7 4 220,4 2 1,4-1 185,2 1 1,10 6-206,7-1 1,8 8 331,10-2 0,13 4-184,4 2 0,9 2 132,-3 4 0,3-2-84,-9 8 0,4-7-5,-10 7 1,-4-3-111,-1 3 0,-7 3-44,-5-3 0,-4-3-1001,-8 3 1,-1-6 491,-5 5 1,5-7 330,-5 2 0,-3 4 0,0-1 0</inkml:trace>
  <inkml:trace contextRef="#ctx0" brushRef="#br0" timeOffset="918">2733 624 10702,'12'0'1451,"-1"0"1,-5 0-913,5 0 0,-5 5 74,6 1 0,-3 7-657,3-1 1,1 3-683,-7 3 1,6-1-1234,-7 0 1,3-1 1958,-2-5 0,3 5 0,9-7 0</inkml:trace>
  <inkml:trace contextRef="#ctx0" brushRef="#br0" timeOffset="1457">3183 243 7874,'9'0'2253,"-1"0"-1070,-8 0-69,0 0-696,0 8 0,6 3-122,0 12 0,-1 0-329,-5 12 1,0-2 98,0 13 1,-5 6 4,-1 5 1,-13 9-195,1-3 0,-5 4-345,0 2 0,4-1 43,-4-5 1,2 2-448,-2-7 0,3 4 273,-3-11 0,4 3 171,2-13 1,0-1 246,-1-5 1,1-9-34,0-3 0,-1-9 442,1-3 1,0-7 24,0 2 0,5-4 232,1-2 0,1-8-301,-2-3 0,5-5 47,7-1 0,0 0-389,0 0 1,2-3 94,3-3 0,11 2-12,7-8 0,6 8 80,-6-2 0,7-2-107,-1 2 1,6-8 23,5 3 0,2 1-5,5-2 0,3 8 35,-4-2 1,4-2 23,1 2 0,-4 5 127,-1 7 0,-8 7-108,2-2 1,-9 4 603,-2 2 1,-8 6-282,2 0 1,-9 7 504,-3-1 1,-7 3-297,2 2 1,-6-5-134,-6-1 1,2 1-209,-7 5 1,-1 1-159,-5-1 1,0-2 367,-1-3 1,7 1 305,-1-7 159,1 0-147,-7-6-711,1-8 0,8-2-348,3-7 1,4-6-423,2 0 0,8 0 48,3 6 0,4-1-749,3 1 1,5 0 283,0-1 1,2 7 1183,-2-1 0,-4 1 0,6-6 0</inkml:trace>
  <inkml:trace contextRef="#ctx0" brushRef="#br0" timeOffset="1720">4653 87 8834,'-18'0'1992,"7"0"-1181,-1 0 169,8 0-617,-3 0 0,14 6-156,5 0 1,5 0 228,6-6 1,6 5-55,11 1 1,-3 0-1016,3-6 0,3-8-167,-3-3 1,-2-3-560,-9 3 1,2-5 701,-8 5 657,-8-4 0,1-3 0,-7 1 0</inkml:trace>
  <inkml:trace contextRef="#ctx0" brushRef="#br0" timeOffset="1958">4877 1 7949,'-26'8'232,"2"3"0,5 12 348,2 6 0,0 4-8,-1 1 1,7 1-154,-1-1 0,3 7 128,-3-1 0,-1-3-147,7-3 0,-6-3-295,7 9 0,-7-9 144,6-2 0,1-2-1293,5 2 0,0-4 192,0-8 0,7-2-239,5-3 1,11-6 597,6-12 0,5-8-33,7-14 1,-3-1 632,8-12 0,-4 7-144,10 5 1,-11-2 504,5 8 0,-4 6-391,-7 5 0,1 9 1466,-13-3-496,0 4-605,-5 2 1,-9 2 152,-3 4-1076,-4 3 449,-10 8 1,-9 8 31,-12 4 0,-4 4 0,-1 1 0</inkml:trace>
  <inkml:trace contextRef="#ctx0" brushRef="#br0" timeOffset="2170">4117 1125 7804,'25'-8'589,"3"-3"0,20-6-607,10-7 0,9-4-205,8-13-1968,4 5 2279,7-7 0,-1 11 376,-4 3 0,-4 4-8,-8 8 0,0-2-376,0-5-91,-7 5 2,-3 2-429,-15 2-623,-1 5 497,-9 0 876,-7 3-1051,-10 7 116,-1 0-315,-14 0 1297,-2 0 1,-18 7 0,-9 3 0</inkml:trace>
  <inkml:trace contextRef="#ctx0" brushRef="#br0" timeOffset="2617">4774 1039 7811,'-35'25'675,"2"-4"85,5 7 0,-1-4-28,11 4 0,-1-5-279,14 6 1,-1-8-64,6 2 0,0-3-129,0-3 0,6 0-161,-1 1 1,9-3-227,-3-4 0,5-1-384,1-4 1,2-4 233,4 3 1,-4-8-223,4-3 1,-9-8 119,-3 3 0,-5-6 79,6-6 0,-8 3 339,1-3 1,-8 10-114,-3 1 1,-10 3 161,-1-3 1,0-3 406,-6 3 561,4 5-464,1-1-249,9 0 0,3 6-1026,12-3 0,7 1 371,16-2 0,2 2-468,15-7 1,0-5 331,6-1 0,-2-10-4,-4 10 1,0 1 270,-11 5 1,1 1 474,-13-1 413,0 3 951,-6 8 806,-7 0-1825,-2 0 1,-8 8 65,0 3 0,0 6-304,0 7 1,2 2 226,3 9 1,-3 2-123,4 3 1,2 2 0,-2 4 0,5 4-365,-5-4 0,0-3-222,-6-3 1,0-4-412,0-1 1,0-6 379,0 0 0,-2-8-272,-4 2 0,-4-6 209,-7-5 0,0 3-908,-1-3 1,-7-5-43,-3-1-908,-5-4 1305,-2-2 0,1 0 726,-1 0 0,-7-8 0,-2-1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0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209 104 7918,'0'-17'128,"0"0"-64,0-1 1,0 7 1037,0-1-258,0 9 9,0-5-63,0 8 475,0 0-548,0-8-52,0 6-389,0-5 0,0 9 4,0 3 1,-2 5-1,-4 7 1,4 2-125,-4 4 1,2 4 13,-1 8 1,3-6-65,-4 0 0,4-6 70,2 5 1,8-6-327,3 1 1,-1-12 109,1-5 1,1 2-138,5-3 1,0 1 184,1-6 1,-1-2 242,0-4 1,-5-3-200,-1-8 0,-1-1 23,1 1 0,-3 4-15,-8-5 0,0 9 47,0-14 1,0 7-280,0-7 1,0 4-77,0 2 0,-8 5-96,-3 1 1,-4 1-154,-3-2 0,-5-1-378,0 7 1,-8 2-783,3 10 0,-5-2 189,-2 8 1468,-7 7 0,-2 0 0,-8 6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1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7891,'17'7'576,"0"-5"-404,0 4 1,1 2 608,-1-2 1,2 5-244,4-5 1,-2 5-143,8-5 0,-8 8-205,2-3 0,-3-1-22,-3 1 0,0-7-31,1 2 0,-7 2-165,1-3-359,-9 1 0,5-4 194,-8 4-1545,0-4 768,0 5-69,0-7 1,-2 8 36,-4 4 1001,-3 3 0,-16 10 0,-2 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19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8010,'0'-9'2710,"6"-1"-2241,0 4 1,1 4 215,-1-3 0,-2 1-26,8-2 0,-1 4-220,6-4 0,1 4-777,-1 2 1,0-5 310,1-1 1,5 0-948,0 6 1,0 0 381,-6 0 0,0 0 68,1 0 0,-7 0-3,1 0 0,-8 2-336,1 4 0,-3 3 247,-2 9 1,0 1 615,0 4 0,-15 4 0,-4 7 0</inkml:trace>
  <inkml:trace contextRef="#ctx0" brushRef="#br0" timeOffset="500">69 553 8099,'0'-17'3170,"14"0"-2452,3 0 1,10-6-690,-4-1 0,8 1-20,-2 6 0,-4 0 73,-2 0 0,-2-1-782,2 1 1,-10 7 291,5 5-768,-5 3 620,-3 2 0,-3 7-380,-7 5 1,-1 5 456,-5 6 0,-2-4 479,-3 4 0,-5 2 0,5-1 0,-3 0 0,3 0 0,-5-5 0,5 4 0,3-4 0,2-2 0,2 1-111,-1-1 1,3-6 409,-4 1 1,12-2 431,5 1 0,7 4-202,5-3 0,-2 1 243,8-1 1,-1 3-89,7-3 1,0 3-235,-1 3 0,-5 5-319,0 0 1,-8 2 79,2-2 0,-10-2-440,-1 8 0,-8-1-64,2 7 0,-4-2-326,-2-4 0,-8 3 332,-4-3 0,-5-2-111,-6 2 0,-2-8 341,-4 2 0,-2-6-103,8-5 0,-2-5 374,2-7 1,4-1-86,-4-5 0,6-4 735,5-7 1,5-8-306,7-4 0,7 2-132,5-2 0,13 6-214,9-6 1,3 6-305,9-5 0,-8 5-288,3-6 0,-3 8 247,3-2 0,-5 5-289,4 7 1,-5-3 173,-6 8 0,3 1-664,-3 5 0,-4-2 141,-2-4 1,2 4-13,-2-4 1,0 4 781,-5 2 0,-1 0 0,0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52 450 7891,'-17'17'346,"5"-5"433,1-1-714,7-7 1,-4 6-85,8-4 1,2-4 293,4 3 0,-2-3-54,7-2 1,1 6-2,5 0 0,6 0-78,0-6 1,0 1 107,-6 5 1,7-4-65,-1 4-192,0 4 100,-6-9 0,-6 15 58,1-5 1,-2 11-30,1 1 0,-1 2 51,-5-2 1,-3-2-34,4 8 0,-4-6 89,-2 5-154,0-6 1,0 3-88,0-8 2,0-8-203,0-1 0,0-10-341,0-4 0,10-13 312,7-15 0,8-16-353,10-14 1,7-3 148,4-2 0,12-6-242,5 0 0,2 0 449,-1 6 1,1 7 174,-7 5 1,-1 11 67,-5 5 0,-8 14 216,-3 10 0,-7 7 9,-5 10 1,-4 2-148,-8 4 1,-7 6 299,-4 11 1,2 4-174,-3 7 1,-1 3 449,-10 3 0,3 4-306,-9 8 1,0 0 52,-5 0 1,0 0-147,0 0 1,7-2 84,4-4 1,4-4-305,2-7 0,0-7 109,0 1 1,10-8-127,7 2 0,8-11 108,10-6 0,-1-4-456,1-2 0,5-2-18,1-4 0,-1-9-179,-5-8 1,-3-8 185,-3 2 0,-4-4-142,-8-1 0,-7 1 348,-4 4 0,-4-9-58,-2 3 1,-8 3 185,-4 3 1,-5 10-70,-6 1 1,2 3 536,-8 9 1,2 0-11,-2 6 0,-1 0 181,7 0 0,0 0-259,5 0 1,7 6 556,-1 0-814,8 0 1,-1-6 51,10 0 0,7 0-58,11 0 1,-2 0 62,8 0 0,0-8-318,5-4 0,1 3-249,-1-3 0,1 7-299,0-7 0,-1 6 8,1-5 1,-3 7-553,-3-2 0,2 4 317,-8 2 1,0 0 912,-6 0 0,1 8 0,-1 1 0</inkml:trace>
  <inkml:trace contextRef="#ctx0" brushRef="#br0" timeOffset="204">2266 519 7815,'9'0'302,"1"6"-331,-5 0 1,-3 1 29,4-1-526,4-4-711,-8 6 1236,5-8 0,-7 8 0,8 1 0,2 8 0</inkml:trace>
  <inkml:trace contextRef="#ctx0" brushRef="#br0" timeOffset="303">2317 658 7815,'0'27'0,"0"-4"0,0 3 564,0 3 1,6-4 162,0-2 0,2-2 222,-3 3 1,-3-5-314,4 4 23,4-4-311,-8-2 1,7-1-684,-3-5 0,-2 3 163,7-9 172,1 1 0,5-13 0,0-3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8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35 727 7815,'-2'-11'414,"-3"-1"301,3 8 0,2-3 603,11 7 1,7 0-743,5 0 1,-2 0 2,8 0 0,-3 5-297,3 1 0,4 0-74,-4-6 0,-2 6-526,1-1 0,-4 1 289,4-6 0,-6 0-1901,1 0 104,-4 0-899,-2 0 1772,-7 0 953,-3 8 0,-14 9 0,-3 10 0</inkml:trace>
  <inkml:trace contextRef="#ctx0" brushRef="#br0" timeOffset="263">87 1142 8996,'-9'8'-676,"-7"-6"0,9 13 1699,-5-3 1,2 5-325,5 6 1,1 4-147,-8 8 1,8-1-231,-1 1 1,3-1-107,2 1 0,0-1-12,0 1 0,0-8 3,0-4 0,7 2-460,5-2 1,5-6-6,6-5 1,4-8-272,8 1 0,1-10 115,5-7 0,-5-3-339,5-2 0,-5-7 317,-1 1 0,-3 0-101,-3 6 0,-6 0-443,-11-1 306,3 1 673,-13 0 0,-2 7 0,-12 4 0,-11 5 0,-4 1 0</inkml:trace>
  <inkml:trace contextRef="#ctx0" brushRef="#br0" timeOffset="410">208 1436 7815,'-15'-2'-574,"3"-4"1071,5 5 0,7-15-126,0 5 0,0 1 171,0-1 1,2 5-116,3-6 1,5 3-184,7-3 1,2-1-171,5 7 0,-3-6-155,7 7 0,-4-7-713,4 6 0,-6 1 492,1 5 0,2 0-1395,-2 0 1697,0 7 0,2 3 0,2 7 0</inkml:trace>
  <inkml:trace contextRef="#ctx0" brushRef="#br0" timeOffset="1599">883 1281 7815,'9'-8'1652,"-1"6"-1340,-8-6 805,0 16-664,0 2 0,-2 7 236,-4 0 0,2 8-276,-7 4 1,7-2-127,-2 2 0,4-6-66,2 6 1,0-8-179,0 2 1,0-10-105,0-1 0,2-8-229,4 1 1,-2-3-513,7-2 1,1-2 380,5-3 1,2-13-405,5-11 0,-5-3 282,4-3 1,2-1 200,-2-5 1,0 7 174,-6-1 1,-5 8 122,-1 10 1,-5 2-30,6 3 293,-9-3 0,5 15 100,-8 0 1,0 9 432,0 14 0,-2-2 127,-4 8 1,4 0-347,-3 6 0,3-6-341,2-1 0,0-7 28,0 3 0,0-5-185,0-2 0,2-5-61,3-1 0,-1-7-268,8 2 1,-1-4-520,7-2 330,-1 0 294,8 0 0,-4-6 51,8 0 0,-8-5-76,2 5 1,-4-6 12,-1 7 0,-1-9 40,0 3 1,6-7-24,0-5 0,0 4-163,-5-4 1,5-4 16,0-2 1,0-5 70,-6-7 1,0 3 249,1-8 0,-7 5-131,1-5 0,-6 6 110,5-6 1,-5 7 49,5-1 0,-7 9 146,2 2 1,-4 3-81,-2-3 0,6 4 79,-1 7 0,1 1 136,-6 0 1,0 5-98,0 1 1,0 5 364,0-5-99,0 7-4,-8-4-57,7 8-257,-15 0 1,9 8 93,-5 3 0,-1 5-48,7 1 1,-8 8 32,3 4 1,1-2 132,-1 1 0,5 7 104,-6 5 1,3 8-121,-3-2 1,5 4-8,7 2 1,-6 0-27,0 0 0,0-6 72,6 0 1,0-2-207,0 3 0,0-5-194,0-8 1,8-7-367,3-4 0,-1-3 345,2-3 1,1-2-339,10-3 1,-2 1 179,8-7 1,-6 0-616,6-6 0,-6-2 187,6-4 0,-8-3 29,2-9 1,2 1 213,-2 0 1,0-3 155,-6-3 1,1-2 45,-1-3 1,-2-3 46,-3 8 0,1 0 83,-7 5 1,6 1-123,-7 0 1,1 5 945,-6 1-139,0 7-261,8-4 0,-4 8-81,7 0 1,-5 0 51,6 0 1,-7 0-51,7 0 1,-6 0 118,5 0 76,-7 0-143,11 0-33,-5 8 1,5 2-59,-3 7 1,1 0-20,-7 0 0,2 6-111,-3 1 0,-1-1-136,8-6 1,-6 0-63,5 0 1,-7 1 114,2-1-71,3 0 86,1 1-148,0-1 0,-1-7 118,-3-5 1,-4-1 120,4 2 12,-4-4 35,-2 6-4,0-8-35,0 0-296,7 0 18,-5-8 49,6-2 355,0-7 405,-7 0-358,7 7 1,-8 0 134,0 5 165,0 3 12,0-6-695,0 8-3108,0 0 3159,-8 0-52,7 0 86,-7 0-470,8 0-1606,0 0 1322,0 8-2354,0-6 3070,-8 5 0,-1-7 0,-9 0 0</inkml:trace>
  <inkml:trace contextRef="#ctx0" brushRef="#br0" timeOffset="2464">2232 1488 7742,'-10'0'167,"0"0"92,5 0 0,3-2 289,-4-4 219,-4 4 582,8-5-535,-5 7-650,7 0 1,2 0 48,3 0 1,7-8-244,11-3 0,-2-5 5,8-1 0,-6-2-11,6-4 1,-6 3-90,6-3 1,-8 4-420,2 2 1,-10 0 12,-1-1 0,-8 7 204,1-1 1,-5 8 112,-5-1 0,-5 3 25,-7 2 1,-6 0 318,0 0 1,0 0-22,5 0 0,-5 2 0,0 3 1,0-1 64,6 8 0,0-3 135,-1 3 0,7 3 85,-1-3 1,8-3 132,-1 3-130,-5-1 0,8 7-70,-4-1 0,4 2 36,2 4 1,0-4-42,0 5 0,0-5-111,0-2 1,2 0-71,4 1 1,-2-1-108,7 0 1,1-5-264,5-1 0,1-7 163,-1 2 1,0-4-537,0-2 1,6-2 295,1-4 1,6-5-122,-1-12 0,4 1 46,1-6 0,1-1-183,0-6 1,-7 1 256,1-1 1,0 2 133,6 4 0,-7-1 142,1 7 0,-6 0-109,6 5 0,-6 9 324,6 3 1,-8 4-119,2 2 1,-4 8 140,-1 3 0,-7 5 141,1 1 1,-3 6 320,3 0 1,1 6-206,-7-6 1,0 6 207,-6-6 1,0 0-235,0-6 0,0 0-185,0 1 0,0-1-321,0 0 198,0-7-80,0-2 31,0-8 0,0-2-127,0-4 0,0-6 108,0-11 1,0-4-16,0-7 0,2-6 199,4-1 1,-3-5-102,9 6 0,-1-1-237,7 7 1,-1 7 83,0 4 1,1 4-197,-1 1 0,0 3-261,0 3 0,3 5-368,3 7 0,-10 0-56,5 0 1,-5 2 888,4 3 0,-7 5 0,-2 7 0</inkml:trace>
  <inkml:trace contextRef="#ctx0" brushRef="#br0" timeOffset="2869">4013 278 7822,'17'0'505,"0"7"1,1-3 386,-1 8 0,6-7 0,2 7-190,2 1 0,2-5-297,5-2 1,-5-2-183,0 1 1,-14-3-289,3 4-286,-5-4 0,-3 0-321,-5 4 1,-3-2 457,-2 7 1,-2 1-2122,-3 5 2335,-5 8 0,-15 9 0,-2 11 0</inkml:trace>
  <inkml:trace contextRef="#ctx0" brushRef="#br0" timeOffset="3435">4082 900 7822,'2'10'0,"4"-5"885,-4-3-85,13-2-577,-6 0 0,3 0 440,0 0-167,-9 0 0,11 8-112,-8 4 0,-1 11-122,-5 5 0,0-1 134,0 2 1,0 0-130,0 6 0,0-3 18,0-3 0,0-4-181,0-8-450,0 1 277,8-1 1,2-7-142,7-5 0,0-10-965,1-7 1,-1-11 537,0-6 1,6 2-353,0-2 0,2 1 446,-2-7 0,-2 2 269,8 5 1,-6 1 289,6 4 0,-8 11 635,2 1-512,-3 7 1,-5 8 64,-4 7 0,3 2 1246,-8 16 1,-1 0-601,-5 6 1,-2-1-12,-3 1 0,1-1-355,-8 1 1,1-8-510,-6-4 1,5-4-143,0-1 0,3-1-93,-3 0 1,-3-5 162,3-1 1,-3-7-198,-2 2 1,-1-4-653,1-2 0,0 0 335,0 0 0,-6-2 221,-1-4 0,1-4 134,6-7 0,-4 6 417,4-1 0,-4 2-51,9-1 0,4 1 285,3 5-176,3 3 1,6-6 344,7 8 1,2 0 56,16 0 1,0 0-174,6 0 1,-6-2-397,-1-4 0,1 4 47,6-3 0,-1 1-416,1-2 0,0 2 35,-1-7 0,-5 7-114,0-2 1,-8-2 0,2 3 0,-4-3-300,-2 2 1,-5 4-861,0-4 563,-9 4 718,5 2 1,-10 8 64,-4 4 0,-3-3-56,-9 3 0,-1-1 265,-4 7 0,2-1 0,-8 0 0,2 1 0,-1-1 0,-5-8 0,-2 14 0,-9-3 0</inkml:trace>
  <inkml:trace contextRef="#ctx0" brushRef="#br0" timeOffset="3652">3944 1453 7822,'-35'0'0,"0"-5"170,1-1 0,1-2 334,4 2 0,-1 5 172,7-5 0,-1-2 202,7 2-15,0 1 0,2 6-348,3 5 1,4 4-27,8 7 1,0 2-1,0 4 1,8-3 90,4 3 0,11 2-94,5-2 0,7 6 40,5-6 1,6 5-298,12-5 0,0-7 6,11-10 0,0-4-1064,18-2 0,-5-2 390,10-4 0,-3-4-478,-3-7 0,1-6-479,-1 0 0,-7-6-2331,-4 6 3727,-12-8 0,-1 10 0,-8-8 0,-3-1 0,-3-3 0</inkml:trace>
  <inkml:trace contextRef="#ctx0" brushRef="#br0" timeOffset="3966">5673 485 11933,'0'25'1516,"13"-6"-1892,5 4 1,10-11 182,1-6 1,2-3 27,-2 3 0,2-4 228,-8 4 1,0-4 200,-6-2 0,-6 0-1696,1 0 902,-8 7 0,9-3-233,-7 8 1,0-4 762,-6 9 0,-8-4 0,-1 12 0</inkml:trace>
  <inkml:trace contextRef="#ctx0" brushRef="#br0" timeOffset="4368">5552 1194 7835,'0'17'756,"0"1"0,-6 5-543,0 0 0,1 6 273,5-6 1,0 0-264,0-6 0,0-5 1706,0-1-775,0 1-310,0 5-1187,0 0-325,0-7 1,7-3 121,5-7 0,-3-1 361,3-5 0,1 2-594,10-8 0,-3 3 211,3-3 0,-4-1 274,-2 7 0,-5 0 400,-1 6 602,1 0 1285,5 0-1509,-7 0 1,-1 6 155,-3 0 0,-4 1 289,4-1-753,3-4 0,1 6 21,7-8 1,8-8-914,4-3 1,11-5-7,6-1 0,4 0-470,2-1 1,0 3 848,0 3 1,-6 5 316,0 7 1,-13 0 335,2 0 0,-14 7-261,-4 5 0,-7 9 1737,-10 2 0,-4 6-813,-8-6 0,-1 6 757,-16-6 0,2 0-918,-2-6 1,-2 1-531,8-1 1,-5-7-578,5-5-278,-1-3 0,9-4-412,4-3 1,3-7 659,8-11 1,2-4-4150,4-8 4474,3-7 0,16-2 0,2-8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9323,'-10'0'-673,"1"0"-329,3 0 2571,4 0-358,-6 0 337,8 0 71,0 0-1371,0 8 1,6 2-66,0 7 0,-1 0-1,-5 1 1,0-1-4,0 0 0,0 2 13,0 4 1,2-3-223,4 3 1,-4-10 105,4-1-280,-4-1 45,-2-1 46,0 5 76,0-13-199,0 6-100,0-16 1,2 0-89,3-3-103,-3-4 1,8 7 185,-4-4 1,-2-3-516,7 3 1,-5-3 296,5-2 0,-1-2 71,2-4 1,3 1 76,-4-6 411,5-9 0,1 1 0,0-7 0</inkml:trace>
  <inkml:trace contextRef="#ctx0" brushRef="#br0" timeOffset="1615">951 87 7732,'0'-17'252,"0"-1"1,0 7-263,0-1 1,0 7 504,0-7 1,8 8-147,4-2 0,3 4-12,2 2 0,-5 0-112,-1 0 1,1 8-5,5 4 0,-5 3-124,-1 2 0,-7 1 104,2-1 1,-4 0-245,-2 1 1,0 1 72,0 4 0,-8-4-33,-4 4 1,-5 2-222,-6-2 0,4 0-186,-4-6 0,4 1 114,1-1 0,-5-2-178,0-3 1,0-4-77,6-8 0,0 0 143,-1 0 0,1-2-160,0-4 0,1 2 567,5-7 0,-5-1 0,7-5 0</inkml:trace>
  <inkml:trace contextRef="#ctx0" brushRef="#br0" timeOffset="1773">865 243 7732,'17'0'0,"0"0"0,1 0 292,-1 0 1,2 1 452,4 5 1,-2-2-134,8 8 0,-6-1 50,6 6 1,0-5-300,6 0 0,-3-1-101,-3 6 1,2-5-409,-8-1 0,8-5 173,-3 6 0,-1-8-27,2 1 0,0-3 0,6-2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25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8056,'-9'0'219,"1"-8"101,8 6-197,0-5 0,0 5 262,0-4-90,0 4 1,2-6 158,4 8 7,-5 0 285,7 0-407,0 0 0,-4 6 247,7 0 1,-5 5-180,5-5 1,-7 7 276,2-1 0,2-2-265,-2 1 1,1-1 427,-1 1-442,-4 5-374,6-14 0,-3 7 101,1-3 305,0-4-823,-6 6 333,8-8-930,1 0 0,3 0 23,-1 0 0,-5 0-319,6 0 1,-7 0-122,7 0 141,-8 0 1259,3 0 0,-7 7 0,0 3 0</inkml:trace>
  <inkml:trace contextRef="#ctx0" brushRef="#br0" timeOffset="732">658 17 7828,'11'-9'217,"1"3"68,-8 4 0,4 10 250,-8 3 1,5 5 591,1 1 1,0-4-114,-6 5 1,0-5-482,0 10 0,0-3-69,0-3 0,0 0-52,0 0 1,0 1-132,0-1 0,0 0-107,0 1-341,0-1 93,0 0 0,0-5 210,0-1-312,0-7-34,0 4-354,0-8-359,0 0-726,8 0 1133,-7 0 1,13-8-208,-8-3 0,1 1 107,-1-2 1,-2 9-138,7-3-245,-7-4 261,12 8 423,-14-5 0,5 8-14,-7 5 1,0 4 327,0 7 0,0 0 0,-7 8 0,-3 2 0</inkml:trace>
  <inkml:trace contextRef="#ctx0" brushRef="#br0" timeOffset="1641">675 242 7751,'0'-9'-716,"0"-1"1316,0 4 169,0 4 32,0-5-193,0 7 2188,0 0-2459,0 7 1,0 3-171,0 7 0,0 6-13,0 0 1,0 0 18,0-5 0,0-1-83,0 0 1,0 1-275,0-1 156,0 0-679,0 0 377,0-7 94,0-2 1,0-10-25,0-4 0,6-5-109,0-12 1,7-4 47,-1-8 1,5 0-19,6 1 1,-4-1 180,4 1 1,-3 7-54,-3 4 1,-6 5 414,1 7-172,-8-4 185,11 13 1,-13-4 19,4 12 1,2-3 170,-3 9 1,1 0-187,-6 5 1,0 0 69,0 0 1,0 1 8,0-1 0,0 0-86,0 1 0,0-1 253,0 0-288,0 0 0,0 1-371,0-1 0,0-5-51,0-1 1,0-5-690,0 5 701,0-7 230,0 12 0,-8-14 0,-1 5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40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223 173 7943,'0'-9'-1208,"0"1"597,8 0 742,-6 6 136,13-13 1,-11 11-11,8-7 1,-7 7-98,7-2 0,-6 4 952,5 2-392,-7 0 592,11 0-122,-13 0 261,14 0 221,-14 0-255,5 0-252,-7 0-732,0 8 0,6-4-12,0 7 1,2-7-155,-3 2 0,5-4-204,7-2 0,6 0 65,0 0 1,8-6-74,-2 0 1,4-7 143,1 1 1,1 3-85,-1-3 0,-1 8-279,-4-2 1,2-1 104,-8 1 1,0 0-1174,-6 6 124,0 0-409,-7 0 599,-2 0 335,-8 0 1,-2-6 55,-4 1 1,-4-1 164,-7 6 0,-2-6-195,-4 0 0,5-1 107,1 1 1,0 4 104,5-4 0,3 4-96,-3 2 904,8 0 107,-3 0 490,-1 0-561,6 0-35,-6 0 1,8 2 519,0 4 0,-2 4-313,-3 7 0,3 6-278,-4 0 0,-2 2-245,3-2 0,-7-2-699,6 8 0,-5-8 98,5 2 1,-2-4-305,2-1 0,-3 5-160,-8 0 0,-1 0-834,1-6 1,0 6 779,-1 0 1,1 6 567,0-6 0,-6 8 311,0-2 0,0 9 110,5 2 0,1 7-16,0-7 1,-6 6-34,0-6 1,0 5 30,5-11 0,1 5 230,0-11 0,-1-3 369,1-2 0,6-9 1317,-1-3-1346,8-7 1,-2 2-173,12-12 1,10-9-118,7-8 1,7-8-272,-1 2 0,12-3 41,5-3 1,-4 6 148,-2 0 1,-3 8-114,-3-2 0,-5 10-4,0 1 1,-8 8-115,2-1 1,-4 3 21,-1 2 1,-9 13 366,-3 4 1,2 7-81,-2-1 0,-1 3 191,-5 9 0,0 0-80,0-1 0,0-1-148,0-4 0,0 1-72,0-6 1,2-7-179,4-6 1,4-7-263,7 2 0,2-4 226,4-2 0,-2-14-242,8-3 0,-6-12 70,6 0 0,-8-1-88,2 1 0,-5-2 18,-7 8 1,-3-6-436,-8 6 123,0 0 368,0 6 1,-8 7-113,-3 5 1,-5 3 83,-1 2 0,-2 9 283,-4 8 0,1 3-47,-6 9 1,-7-1 1,-5 7 0,-1 5 35,7 1 1,-7-1 184,1-5 0,-2-1 266,1 1 1,-1-1-202,-4 1 1,4-8-104,7-4 1,1-4-51,-1-2 1,2-5-339,5-1 0,-3-7 129,8 2 1,0-4-38,5-2 1,3-2-47,3-4 1,3 2-23,3-7 0,4-1 336,-4-5 0,18 6-82,5-1 1,12 8 348,0-2 0,11 5-168,6 1 0,6 1 341,6 5 1,3 10-141,9 7 1,-1 2-63,0-2 0,6-2-407,0 8 0,2-8 95,-2 2 1,-4-4-123,4-2 1,-6-5-363,-6-1 1,2-7-806,-7 2 1,-6-4 602,-6-2 1,-7-2-172,1-4 1,-11-3 83,-6-9 1,-6-5-67,-5 0 0,-5-8 780,-7 3 0,0-5 0,0-2 0</inkml:trace>
  <inkml:trace contextRef="#ctx0" brushRef="#br0" timeOffset="733">915 363 7949,'17'12'66,"1"-1"1,-1-5-47,0 6 1,8-6 1027,4 5 1,2-5-425,-2 5 1,3-5-267,-3 6 1,2-8-232,-2 1 0,-2-3-182,-4-2-130,-4 0 317,6 0-83,-8-7-79,-7 5-405,-3-6 0,-7 16 70,0 3 0,-7 10-58,-5 2 1,-9 8 155,-2-2 0,-2 4 28,2 1 1,4-5-20,-4 0 0,3-8 78,3 2 0,0-4 65,0-2 0,-1 1-56,1-1 0,7-5 245,5-1 1,-3-5 172,2 5 1,0-5 197,6 6 1,2-1-21,4 7 0,-2-1 230,7 0 0,1 2-207,5 4 1,-5-3 166,-1 3 0,-5-4-204,6-2 1,-7 0 108,7 1-525,-8-1-155,3-7-207,-7-3 167,0-7 1,6-7-217,0-5 1,0-5 139,-6-6 1,5 4 27,1-5 1,6 11-31,-6 2 0,7 1 23,-1-2 0,-3 5 70,3 7 0,-1 0 111,6 0 1,-1 2 145,-5 3 0,5 3-83,-5 4 1,5 3 120,1-4 1,-6 5-75,1 1 0,-8-5-72,2-1 0,-4 1 458,-2 5 1,0-5-187,0-1 1,-6-5 180,0 5 0,-7-7-49,1 2 1,-3-2-46,-3 2 1,7-4-82,-1 3 1,7-3 283,-7-2-372,8 0 64,-4 0 0,8 2-699,0 4 394,0-4 1,0 7-247,0-3 91,0-4 24,0 6-144,0-8-508,8 0 281,-6 0 0,8-8 205,-5-3 1,-3-5-563,4-1 0,-4 0 419,-2-1 1,6-1-96,0-4 0,-1 4 622,-5-4 0,8-4 0,2 0 0</inkml:trace>
  <inkml:trace contextRef="#ctx0" brushRef="#br0" timeOffset="2013">2247 139 8007,'9'13'1902,"-3"4"-1208,4-3 0,-7 18 202,9-3 0,-8 2 346,2-2 0,-5 9-752,-1-3 1,0-4-199,0-8 1,0-4-1404,0-2 437,0 0 49,0-7-247,0-2-242,0-24 1,0 5-11,0-12 1,-5 4 522,-1 1 1,0 1-337,6 0 575,0-1 0,8 3-133,3 4 495,5 3 0,1 8 0,0 0 0,-5 0 0,-1 0 517,-7 8 0,4-5 62,-8 9 1027,0-8-1152,0 11 0,0-11 517,0 7-668,0-7 1,0 6 80,0-4-204,0-4-295,0 13 1,0-11-250,0 7 0,0 1 178,0 5 0,-2 0 52,-4 1 0,2 7 91,-7 4 1,5 3 158,-5 3 1,-1-1 100,-5 1 0,1 0 227,5-1 0,-4-5-119,3 0 1,2-8 105,-1 2 0,7-4-200,-2-1 96,4-1-591,-5-8 224,5-1 19,-6-8 9,8 0 16,-8-8-71,6 6-2,-5-5-305,7 7 262,0 0-3,7 0 1,3-6 57,7 0 0,8-7-246,4 1 0,4-3 2,1-2 0,1-1-22,0 1 0,-3 0 255,-3-1 0,-4 3 210,-8 4 222,1 3-265,-9 8 1,-9 8 53,-11 3 0,-12 10-19,-6 2 1,2 6 315,-2-6 1,-6 6 9,-5-6 1,6 6 175,5-6 1,8-2 187,-2-9-155,11 3-981,-3-5 1,20-1 248,1-3 0,10-4-158,7-2 0,3-2 200,9-4 0,2-2-557,3-3 1,-4-4 110,5 3 1,-7 4-76,-5 3 0,2-3 144,-8 2 0,-6 0-254,-5 6 563,-8 0 1,1 8-66,-10 4 1,-5 3 414,-7 2 1,-8 1-180,-4-1 1,-2 0 360,2 0 0,-3 1-122,3-1 0,-2 0 56,2 1 0,2-1-88,4 0 0,10-5 54,-4-1 0,5 1-231,1 5 0,3-5 236,8-1-233,0 1 1,2 5 40,4 0 1,-3-5 139,9-1 1,5-5-167,6 6 0,6-9-179,-6 3 0,14-4-30,-3-2 1,5 0-186,-5 0 0,1-6-215,-1 1 0,1-9 249,0 3 1,-8-3-1164,-4 3 0,-4-5 581,-2 5 0,-7-5-137,-5-1 0,-3 6 104,-2-1 845,-7 1 0,-11-7 0,-8 1 0</inkml:trace>
  <inkml:trace contextRef="#ctx0" brushRef="#br0" timeOffset="2691">1140 986 7950,'-2'-10'383,"-4"5"-84,4 3 138,-5 2 12,7-8 130,0 6-276,0-6 145,0 8 1889,0 0-2074,0 8 1,0-4 340,0 7-64,7 1-299,-5 5 1,8 1-86,-4-1 0,-3-6 96,9 1 0,-6-6-114,5 5 0,1-5 85,5 6 1,2-7 94,4 7 1,-3-8-111,3 1 0,2-3 138,-2-2 0,5 6-75,-5 0 0,1 0-70,-7-6 1,6 0-99,0 0 1,6-8-162,-6-4 0,8-5-743,-3-6 1,3-4 475,-2-7 0,4-1-984,-5 0 0,-1 3 569,2 3 0,-8-2-174,2 8 0,0 0-43,-5 6 0,3 7 957,-10 4 0,-3-3 0,0-1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51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16 129 7810,'-9'0'2627,"3"0"-3195,12 0 1,-3 2 637,9 4 0,-2 3 724,1 9 0,2 1 226,-7 4 1,6 4-454,-6 7 1,-1 1-132,-5-1 1,0 7-176,0-1 1,-5 2-47,-1-1 0,-6-7 22,6 1 1,-5-2-14,5-10 0,0 0-107,6-6 1,2 0 68,4 1 1,4-9-267,7-3 1,2-4 99,4-2 0,4-4-338,8-7 1,5-3 180,0-15 0,7-2-396,-7-9 0,2-4 186,-1-8 0,-11 0-1,5 0 1,-6-5 276,0-1 1,-4 6-112,-8 6 0,-8 8 245,-3-3 0,-4 12-116,-2 6 160,0 4-56,-8 2 0,-1 9-318,-8 8 0,-1 6-131,1 5 0,0 11-306,-1-5 1,7 4-161,-1-4 1,8 3 344,-1 3 0,1-4-981,-2 4 1500,4 4 0,-6-8 0,8 6 0</inkml:trace>
  <inkml:trace contextRef="#ctx0" brushRef="#br0" timeOffset="1025">950 1080 7817,'-17'0'2742,"-1"8"0,1-1-641,0 5-1499,0-4 1,-10-1-486,-8 5 0,-7-3-848,-10 3 731,-8 0 0,-17 5 0,-11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4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329 242 8007,'18'0'108,"-1"0"1,-5 6 467,-1 0 1,-1 1 593,1-1-688,-3 4 1,-8 7 3,0 0 0,-2 1-188,-4-1 0,-5 0 68,-12 1 0,-4 1-139,-8 4 0,-5-2-185,-1 8 1,-3-2 96,10 2 1,-9 1-77,15-7 1,-1 0-57,11-5 1,3-1 38,4 0 1,3 1-376,8-1 0,0-6 151,0 1 0,8-2-287,3 1 0,6 2 199,6-7 1,-3 8-130,3-3 0,2-1 113,-2 1 0,-2-5 63,-10 6 0,3-7 261,-8 7-171,-1-1 0,-7 7 478,-3-1 1,1-2-192,-8-3 0,1 3 258,-7-3 1,3-3-168,4 3 0,-3-6-91,8 5 1,1-5-120,5 6 0,2-3-261,3 3 0,7 3 18,11-3 1,4 1 100,7-1 1,-5 3 21,0-3 1,-2 3 17,2 2 0,-4 0 505,-8 1 1,-2-7-217,-3 1 0,-4-1 250,-8 7 1,-8-3-45,-4-3 0,-9 3 80,-2-4 0,-8-1-432,3 2 0,-3-9-459,2 3 1,-2-4-1647,8-2 1566,0 0 1,14-8-1068,3-3 0,4-4 83,2-3 1443,8-7 0,1-2 0,8-7 0</inkml:trace>
  <inkml:trace contextRef="#ctx0" brushRef="#br0" timeOffset="183">658 467 8007,'8'-10'1360,"-1"5"-47,5 10 0,-4 5 273,-8 7-1103,0 1 1,1-1-787,5 0-1317,-4 1-1501,6-1 3121,-8-8 0,0 7 0,0-7 0</inkml:trace>
  <inkml:trace contextRef="#ctx0" brushRef="#br0" timeOffset="1131">1332 121 8789,'0'-9'2837,"8"1"-1923,-6 8 0,6 2-335,-8 4 0,0 3 432,0 8-639,0 1 0,-2-7-213,-4 1 1,2-1-445,-7 7-117,7-1 525,-4 0-967,8 1 0,2-9 204,4-3 0,9 2-139,8-3 0,2 1 391,-2-6 1,-4 2 162,5 4 0,-5-2 371,-2 7 1,-5-5-156,-1 5 1,-7-5 245,2 6 0,-6-3-166,-6 3 0,-4 3 506,-7-3 0,0-3-232,-1 3 1,-5-1-49,0 7 0,-2-3-296,2-3 1,4 3-237,-4-3 0,6 3 113,5 2 0,-1 2-225,7 4 1,-6-3 97,7 3 1,-1 2-3,6-2 0,0 6 99,0-6 1,0 2 218,0-2 1,0-4 292,0 4 0,-6-4 142,0-2 0,-7 1 468,1-1 1,-3 0 275,-2 1 1,-1-1-598,1 0 1,0 1 343,0-1-260,7 0-802,-5 0 1,17-5-67,3-1 0,13-7-694,16 2 1,10-12 46,8-5 1,6-3-653,5 3 1,-3-3 556,-8 9 0,-14-1 376,-3 6 0,-12 0 690,0 0-237,-4 8 0,-9 1 1001,-5 8 1,-5 1-285,-5-1 0,-7 0 257,-11 1 0,4-1-592,-4 0 0,-2-1-160,2-5 1,0 4-284,5-3 0,1-4 200,0-3-1225,0 5 386,-1-8 1,9 4 390,3-12 1,4-6-544,2-11 1,2-4-469,4-7 0,3 1 1014,9 4 1,-1-1 418,0 7 1,0 0 30,1 5 1,-7 7-216,1-1 1451,-1 8-638,-1-3 826,-2 7 0,-8 7-590,0 5 1,-2-3 86,-4 3 1,-4 0-445,-7 5 1,0 0-137,-1 0 1,7-1-1204,-1-5 553,9 5-1125,-13-14 1,16 5 752,0-7 1,8-7-1281,9-5 0,2-3 850,4-3 1,-1-7 35,6-3 1,-5-5 436,6-2 0,-2 1 542,2-1 0,2 8-110,-8 4 0,6 4 110,-6 2 0,0 7 378,-6 4 0,0 4-304,1 2 1157,-1 0 1,-6 8-73,1 4 0,-8 3 156,2 2 0,-5 1-699,-1-1 0,0 0 553,0 0-849,0 1-97,0-1 0,0-5-2107,0-1 1250,8-7-992,2-4 1,7-10 274,0-7 1,-5-2 1350,-1-4 0,1-4 0,5-8 0</inkml:trace>
  <inkml:trace contextRef="#ctx0" brushRef="#br0" timeOffset="1497">2284 121 7943,'0'-17'0,"0"0"501,0-1 0,0 7 310,0-1-245,0 8 0,0-5 276,0 3-151,0 4-397,0-6-165,0 8-58,0 0 101,0 8 1,0-4 394,0 7-401,0-7 1,0 12 186,0-5 0,-2-1-123,-4 1 1,4 1-57,-4 5 1,4 0-37,2 1 0,0-1-167,0 0 0,0 8-296,0 4 0,6 0 227,0 6 0,0-3-176,-6 14 1,0 2 113,0 10 0,0-2-51,0 7 1,0 4 131,0 3 1,0 10 16,0-5 1,-2 0 16,-4 0 1,-2 2 24,-3-2 1,-5 4-610,5-10 0,1 2 263,-1-13 0,-1 3-384,-5-9 1,5 4 268,1-10 1,1-4-98,-1-2 0,-3-11 578,8-6 0,1 0 0,5-5 0,0-5 0</inkml:trace>
  <inkml:trace contextRef="#ctx0" brushRef="#br0" timeOffset="2961">3131 104 7898,'9'0'-337,"1"-6"-17,-4 0 1,-2-1 324,7 1 532,-7 4 49,4-13-68,-1 13 135,-5-14 223,6 14-30,-8-5-509,0 7 0,2 0 507,4 0-172,-4 0-243,13 7 0,-13 9-41,4 7 1,-4 0 80,-2-6 0,0 2-132,0 4 0,0-1-72,0 6 1,0-1-95,0 2 0,0 2 106,0-8 1,0 2-315,0-2 0,0-4 115,0 4 0,0-9-1261,0-3 366,0-7 33,0 4 524,0-8 1,7-10 16,5-7 0,-3-2-20,3-10 1,-6-2 44,5-9 0,-1 3 6,1-3 0,5-2 82,-5 1 0,-1 3-262,1 9 335,1-4 0,5 16 107,1 0 1,-1 7-6,0 10 1,-5 0 241,-1 0 1,-1 2 22,1 4 1,-3 5-156,-8 12 1,0-3 375,0 3 0,0 4-187,0 1 1,-8-1-104,-3 2 1,1-8-182,-1 2 0,-1 2-218,-5-2 1,0 0 138,-1-5 0,7-3-316,-1-3-76,1 3 1,-1-13 169,1 4 1,7-6 5,-2-6 0,-2-4 59,3-7 0,-1 0 232,6-1 1,0-1 5,0-4 1,7 10 113,5-5 1,3 7-109,3-1 0,-7 5 216,1 7 449,-1 0-240,7 0-205,-9 7 1,-1 3 182,-8 7-310,0 1 0,-8 1-129,-3 4 0,-5-4-227,-1 4 0,0-4 124,-1-1 1,-5 5-156,0 0 0,-6 6-450,6-6 0,-5 7 296,5-1 1,-8 10-14,2 1 0,-4 2 46,-1-1 1,-1-5 509,1 4 1,5-9 91,0-2 1,2-2 251,-2 2 1,-2-4-271,8-8 1,2-6 477,10 1-161,-5-8 1,12 4-123,-7-8 0,7-2-404,-2-4 1,14-4 91,9-7 0,3-2-387,8-4 1,7 2 89,5-8 0,8 6-26,-2-6 0,-1 8 99,1-2 1,-8 9 12,3 3 0,-7 7 481,-5-2 0,-4 6-201,-8 6 1,-1 3 598,-5 9 0,-3 7-320,-8 4 1,0 1 344,0-1 1,-8 2-297,-3-8 1,3 6-110,2-6 1,-2 6-190,3-6 1,1-2-104,10-10 0,3 3-287,9-8 0,-1-1 197,0-5 0,8 0-409,4 0 1,-2-7 233,2-5 1,-2-5-239,1-6 1,3 4 123,-8-5 1,-2 5 11,-9 2 0,1 0-226,-7-1 164,0 1 216,-6 0 0,-8 7-5,-3 4 1,-11 4 104,-1 2 0,-7 8-115,1 4 1,-4 3 142,-1 2 0,-7 1 75,1-1 0,-2 0 144,1 1 1,3 5-49,-8 0 1,7 0 42,-1-6 0,-4-5-22,-2-1 0,1-1-74,-1 1 0,8-1 5,-2-4 1,3-5-26,2 5 1,9-4-70,2-2 34,5 0-34,2 0 0,9 0-142,8 0 1,16 0 94,12 0 1,15 0 236,9 0 0,3 6-84,15 0 1,-3 7 262,13-1 0,-5 9-124,6 2 0,-14 0-92,3-6 0,-7 1-233,0-1 1,3-2-310,-9-3 1,1 1-310,-6-7 1,-2 0-810,-4-6 0,0 0-1479,-11 0 2960,3 0 0,-11-8 0,8-2 0</inkml:trace>
  <inkml:trace contextRef="#ctx0" brushRef="#br0" timeOffset="3482">4445 623 7936,'-2'-10'3659,"-4"4"-2378,5 4-494,-7 2-364,8 0 1,0 8-127,0 4 0,-2 3 376,-4 2 0,4 6-317,-4 0 0,5 8-299,1-2 0,0-2-81,0 2 0,0-2-292,0 1 0,0-1 22,0-4 1,1-5 68,5-1-613,4 0 1,9-15 286,4 4 1,-4-6-37,4-6 1,2-5 164,-2-12 1,6 1 64,-6-6 0,0-1 197,-5-6 1,5 1 106,0-1 0,-2 0-71,-10 1 1,5-1-37,-5 1 0,-1 5 177,1 0-78,-7 8 698,12-4 179,-14 15 566,5 3-389,-7 7 0,0 9-422,0 9 0,-5 1 18,-1 10 1,0 1-188,6 11 1,0-5-10,0 5 0,0-5-107,0-1 1,2-1-206,4 1 1,-2-6-222,7-1 1,-1-6-365,1 1 1,5-4-252,-5-2 1,4-5-1028,3-1 0,5-7 1782,0 2 0,8-4 0,-4-2 0</inkml:trace>
  <inkml:trace contextRef="#ctx0" brushRef="#br0" timeOffset="3639">5431 1107 9015,'-8'-10'3637,"6"3"-2526,-5 7-2701,7 0 1590,0 0 0,-8 0 0,-2 0 0</inkml:trace>
  <inkml:trace contextRef="#ctx0" brushRef="#br0" timeOffset="4798">5310 1159 8812,'0'-10'2981,"0"2"-914,0 8 110,0 0-1792,0 8 1,-6 2-353,0 7 1,-7-2 134,1-3 0,3 3-1173,-3-3 0,3 3 1005,-3 3 0,-11-1 0,4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4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33 8009,'17'-8'0,"-5"6"11,-1-3 51,1-5 1,5 8 478,1-4 1,-1 6-98,0 6 0,0 4 475,1 7 1,-7 0-347,1 1 1,-3 5 589,3 0 0,1 6-358,-7-6 1,6 0-32,-7-6 0,1 0 162,-6 1-421,0-1-832,0 0 1,0-5 241,0-1-1171,0-7 1007,0 4-2709,0-8 468,-7 0 134,-3 0 1163,0 0 85,-5 0 511,13 7 0,-6-3-153,8 8 740,8-8 0,2 9 0,7-7 0,-6 0 0,1-6 0,-6 0-11,5 0 0,-5 0 11,6 0 0,-7-2-15,7-4 1,-6 2-4,5-7 486,-7-1 1,9-5-168,-7-1 1,6 7 266,-6-1 1,5 1-194,-5-6 1,7 5 41,-1 1 1,1 5-77,-1-6 0,3 6-103,-3-5 0,-3 7 141,3-2-238,-8 4 446,3-5-58,-7 5-201,0-6 379,0 8-223,0 0 283,0 8-299,0-6-267,0 13 1,-5-11-121,-1 7 2,0-7 15,6 12 1,-6-12-56,1 7 0,-9-5 23,3 5 1,1 1 227,-2 5 1,1 0-105,-6 1 0,-1-1 79,1 0 1,0 1-155,-1-1 0,1 0-59,0 1 0,0-1-166,-1 0 0,3 0-487,3 1 0,3-7-2853,3 1 2540,4-8 1,-6 5-2183,8-3 1486,0-4 690,0 6 916,0-8 0,0 7 0,0 3 0</inkml:trace>
  <inkml:trace contextRef="#ctx0" brushRef="#br0" timeOffset="492">235 638 8009,'-8'10'-1573,"0"0"1363,-3-5 1,1-3 121,5 4 104,3-4 345,-14-2-234,14 0 781,-5 0-369,-1 0 1078,6 0-617,-6 8 292,8 1-634,0 8 1,6 1 1072,0-1-1150,0 0 1,-6 1-16,0-1 1,0-6-542,0 1 92,0-8-982,7 4 717,-5-8-289,6 0 44,0 0 0,-6-8-391,3-4 1,5-3 228,1-2 1,5-1-110,1 1 1,8 2 7,4 3 0,4-1 220,1 7 1,6-6 248,1 7 1,-3-1-71,-9 6 0,2 0 245,-8 0 236,-8 0 2,-7 8 1,-10 1-23,-4 8 1,-9 1 173,-8-1 1,-6-2 290,6-3-315,0 3-197,-2-5 1,6 1 130,-4 1 1,3-8 181,3 2 357,8 3-523,-7-7 1,16 8-113,0-4 0,8-5-64,9 5 0,2-4-116,4-2 1,-3 0-28,3 0 0,-4 0 96,-2 0 0,0 0-27,1 0 0,-7 0 135,1 0-964,-8 0 193,3 0 1,-14 0-425,-5 0 0,-5 2-297,-6 4 0,-4 3 616,-8 9 0,1 1-70,-1 4 757,-7 4 0,-2 7 0,-8 1 0</inkml:trace>
  <inkml:trace contextRef="#ctx0" brushRef="#br0" timeOffset="655">45 1192 7985,'-18'17'1225,"1"0"-812,7 1 0,10-3 152,12-4 0,9-3-4,2-8 0,10 0-165,1 0 1,1 0 217,5 0 1,3-6-188,-3 1 0,0-3-65,-5 2 1,-1 4-223,1-4 0,-6 5-124,0 1 1,-8-2-275,2-4 0,2 4-589,-2-4 0,0-1-245,-6 1 1,1-8 473,-1 3 1,-8 1 617,-3-1 0,4-1 0,-1-5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4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1540 11843,'0'17'1025,"-8"0"-798,-4 0 1,-3 1-854,-2-1 0,-1 0 376,1 1 1,0-9 249,0-3 0,-1-4 0,1-2 0</inkml:trace>
  <inkml:trace contextRef="#ctx0" brushRef="#br0" timeOffset="659">778 467 7943,'10'-7'0,"-3"5"1450,-7-6-522,0 8-688,0 8 0,-1 1-136,-5 9 1,-4 1-162,-7 4 1,0-4 4,-1 4 1,-5-2 169,0 2 0,0-3-401,6 3 1,5-4 190,1-2 0,7 0-443,-2 1 0,4-1 208,2 0 0,6-5 58,0-1 0,7-5 206,-1 6 1,3-7-12,2 7 1,-5-6 323,0 5 0,-7 1-155,7 5 1,-8 0 304,1 1 0,-3-1-162,-2 0 1,-5 2 43,-1 5 1,-8-5 45,3 4 1,1-2-111,-1 2 1,7-4-71,-2 4 1,-2-4 2,3-1 1,-1-1-180,6 0 0,6 1 42,-1-1 1,9 0 242,-3 1 1,-1-1-99,2 0 1,-7 0 141,7 1 0,-6-1-96,5 0 0,-7 1 355,2-1-35,-4 0-265,-2 0 0,0-5-143,0 0 209,0-9-714,-8 5 1,4-16 224,-7-3 0,7-5-648,-2-1 1,4-2 82,2-4 1,0 0-217,0-12 0,0 3 379,0-15 0,2-1 1,4-9 0,3-7-97,9-11 1,7-5 396,3-12 0,-11 44 1,1-1 263,2-2 0,0-1 0,1 1 0,1 0 0,1-2 0,0 0 0,-2-2 0,-2-1 0,-1-1 0,1 0 0</inkml:trace>
  <inkml:trace contextRef="#ctx0" brushRef="#br0" timeOffset="1129">1176 156 7943,'52'-42'0,"0"7"0,-8 8-23,-4 10 0,1 2 76,-7 3 1,3 4 516,-14 8 0,4 2-156,-10 4 1,4 4 456,-9 7 1,-5 0-359,-1 1 0,-4 5 208,-2 0 0,0 6-251,0-6 1,-6 2-205,0-2 0,-5-4-178,5 4 0,0-4-173,6-2 1,0-5-194,0-1 0,2 1 282,4 5 1,4-5-347,7-1 0,6-5 145,0 6 0,8-9-180,-2 3 1,1 2 130,-1-2 1,-2 7 115,-4-1 1,-9 3 123,3 2 1,-11 3 196,-1 3 1,-5-2-1,-5 8 1,-9-1-91,-15 7 1,-1 0-252,-16-1 0,5 1 129,-5-1 1,-6-1-110,-5-4 0,1-4 32,10-8 0,2-2 13,3-3 1,10 1-66,-3-7 1,11 0-116,0-6 0,11-8-181,6-3 1,5-10 123,1-2 1,3-6 83,9 6 0,1 0 54,16 5 1,6 1 143,5 0 1,8 7-119,-2 4 1,0 4 197,6 2 1,-4 0-41,10 0 1,-10 0 121,-2 0 1,-7 6 279,1 0 0,-6 2-235,-5-3 0,-6-1 82,-11 8 1,1-6 110,-7 5-498,0-7 104,-6 4 1,0-6-189,0 3 1,-2-3 43,-4 4 1,2-2-200,-7 2 0,-1-3-177,-5 9 0,0-1 205,-1 7 0,1-1-149,0 0 0,1 1 95,5-1 0,-4 0 403,3 1 0,4-1 0,-7 8 0,5 2 0</inkml:trace>
  <inkml:trace contextRef="#ctx0" brushRef="#br0" timeOffset="1395">1660 1211 7943,'0'11'778,"0"1"-271,8 0 0,-4 3 590,7-4-632,1 5 0,5-12 71,0 7 0,-5-7-413,-1 2-66,1-4 137,5-2-599,0 0 407,1 0 1,-3-2-2170,-3-4 1239,-5 4 1,-14-6-178,-5 8 0,-5 10 949,-6 7 1,4 1 155,-4 5 0,-2 2 104,1-2 1,7 6-127,6-6 0,7 2 1226,-2-2 1,4-4-522,2 4 1,8-4 454,3-2 0,-1-5-569,1-1 1,1-1-371,5 2 0,1-3-371,-1-3 1,0-4-1188,0 4-1506,8-4 2865,-5-10 0,5-9 0,-8-10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6:5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1107 381 8550,'-9'0'1238,"-7"0"-736,15 0-26,-15 0-113,14 0-73,-5 0 120,7 0 19,0 0-121,7 0 1,-3 0-101,8 0 1,-1 0 137,6 0 0,1-5-75,-1-1 0,8 0 1,4 6 1,-2 0-98,2 0 1,-3 0-112,3 0 0,4 0 40,-4 0 1,3 2-177,3 4 1,0-4 57,-1 3 0,1 3 79,-1-2 0,1 2-150,-1-3 1,-1-3 81,-4 4 0,4 2-130,-5-3 0,5 1 15,2-6 1,-8 0-130,-4 0 117,4 0 1,-8 6 3,4 0-295,-12-1 170,-3-5-455,-8 0-1380,0 0 1275,-8 0 1,-1-1-181,-9-5 0,1 4 991,0-4 0,-16 4 0,-3 2 0</inkml:trace>
  <inkml:trace contextRef="#ctx0" brushRef="#br0" timeOffset="294">1056 796 7906,'-18'0'2,"9"0"0,-5-2 7,8-3 338,1 3-171,-3-6-158,6 8 0,-4-2 365,12-4 1,4 4-111,7-3 0,0 3 54,1 2 0,1 0-83,4 0 1,6 0-30,11 0 1,-2-6-61,9 0 0,-1 0-169,6 6 1,7 0 29,4 0 1,5-1 104,1-5 1,-2 4-468,-3-4 0,3-2 162,-4 3 0,-5-7-354,-6 6 1,-8 1 216,-9 5 1,-3-6-686,-3 0 61,-4 0 72,-15 6 873,-3 0 0,-14-7 0,-3-3 0</inkml:trace>
  <inkml:trace contextRef="#ctx0" brushRef="#br0" timeOffset="658">1643 18 7933,'0'-9'1206,"0"1"-314,0 8-453,0 0 1,8 0-56,4 0 0,11 6-113,6-1 0,5 9-35,7-3 0,-3 5-50,8 1 1,6 2-14,6 4 0,-1-2-300,-5 8 0,0-6 127,0 6 1,6-2-225,-1 2 1,-5 2 137,-6-8 0,-2 6-64,2-6 1,-5 7 23,-12-1 0,-1-2 466,-10 2 1,1-6-57,-13 6 1,-2 0-26,-10 5 0,-11 1 303,-12-1 0,-12 3-166,-5 3 0,-11-1-357,-7 7 1,-3-2-56,-2 2 1,-6 0-989,0-11 0,0 1 254,6-13 0,7-7-118,5-11 0,11-5 868,5-5 0,5-3 0,5-7 0,8-3 0,7-3 0</inkml:trace>
  <inkml:trace contextRef="#ctx0" brushRef="#br0" timeOffset="1257">848 174 8082,'10'-8'-724,"5"6"616,-13-5 306,6 7 261,-8-8 611,0 6-727,0-6 1,-2 8-113,-4 0 0,2 0 286,-7 0-326,-1 0 0,0 2-10,1 4 0,-1-2 0,-5 7 1,0 1-143,0 5 1,-3 2 52,-3 4 1,2-1-109,-8 6 0,2-1 61,-1 2 1,-11 4-54,5-4 1,-7 3 37,1 3 1,1-1-169,-7 1 0,8-6 128,-2 0 0,-3-1-13,3 7 0,0-8 54,5-4 1,2 2 19,5-2 244,-5 0-153,14-6-97,1 1 1,11-7 27,7 1 1,7-7 6,5 7 1,5 0 23,6 5 0,6 0 99,11 0 1,12 6 13,12 1 0,5 1-126,6-2 1,-2-2-176,7 8 0,-1-8 191,2 2 0,0-4-464,-12-2 1,4 1-247,-10-1 1,-5-2-507,-6-3 1,0 1 1108,-6-7 0,2 4 0,-2-3 0,-6 5 0,-3-1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1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502 364 8181,'-10'-18'-602,"3"1"602,7 0 0,-8 0 0,-2-1 0</inkml:trace>
  <inkml:trace contextRef="#ctx0" brushRef="#br0" timeOffset="443">18 571 8161,'0'-17'837,"0"7"-460,0-5 94,0 13 438,-8-6-288,6 8-731,-6 0 142,16 0 0,0 2 155,3 4 1,3 9 85,-8 9 1,1 6-19,-1-1 1,-4 4 253,4 1 0,-4 7-118,-2-1 1,0 6 17,0-5 1,-6 1-114,0-2 0,-5-3-309,5 3 1,0-5 44,6-7 0,0 3 69,0-8-117,0 8 0,0-12-431,0 4 1,0-9-1047,0-3 690,0-7-117,8 4 0,-6-10 345,3-4 1,-3 0-152,-2-11 1,0 2-11,0-14 736,0 0 0,0-13 0,0-3 0</inkml:trace>
  <inkml:trace contextRef="#ctx0" brushRef="#br0" timeOffset="1213">364 312 8135,'-8'-17'533,"6"5"-354,-4 1 1,-1 5 171,1-6-195,0 1 0,14-7 179,3 1 0,5 0-253,1 0 1,8-7 0,4 1 1,3 0-186,3 6 0,-1 0 77,1-1 1,-2 7 20,-4-1 1,1 9 74,-7-3 0,6 2-58,-6-2 1,0 4 67,-5-3 1,-7 3 246,1 2-215,-1 0 1,1 0 28,-1 0 1,-5 0-208,6 0 0,-7 0 258,7 0-252,-8 0 131,11 7 0,-7-3-267,3 8 1,3-7-14,-9 7 0,3-2-34,-2 1 1,-2 4 169,7-3 1,-7-2-10,2 1 0,-2-5 139,2 5 0,-5-5-124,5 6 0,-2-7 73,2 7 0,-4-6-43,3 5 1,-1-7 196,2 2-99,-4 4-20,6-1 0,-6 3 22,3-1 8,-3-7-3,6 11-40,-8-5 60,0 7 1,0-5-66,0-1 1,0-5 179,0 6 1,0-7-62,0 7 1,0-6 48,0 5 0,0-5-61,0 6 0,-2-9 6,-4 3 0,4 4 34,-3 1 81,3-3-369,2 7 171,0-5-44,0 7 0,0 1 104,0-1 1,0 0 0,0 0 1,0 1 19,0-1 0,2 8 136,3 4 0,-1 3 5,8 3 0,-6 2-66,5 3 0,-5-4 204,5 5 0,-7 1-53,2-2 1,2 6 20,-3-5 1,1 5-208,-6-6 1,6 1-119,0-7 0,-1 1 133,-5-1 1,0 1-64,0 0 1,0-3 126,0-3 0,0 4-85,0-4 1,-5 1 125,-1-1 1,-6 4-58,7-4 1,-1-2-151,6 1 1,0-7 14,0 3 1,0-5-44,0-2 0,-2 0 106,-4 1-402,4-1-2,-5 0 182,7-7 1,-2-2-260,-4-8 1,-4 0 92,-7 0 0,0-6-1148,-1 0 0,-8-9 172,-9-3 1,-2-1-173,-9-10 0,0 6 611,-6-6 1,-1 6 758,-5-5 0,-4-9 0,-7-7 0</inkml:trace>
  <inkml:trace contextRef="#ctx0" brushRef="#br0" timeOffset="2114">467 398 8184,'2'-17'107,"4"0"1,-4-1 46,4 1 1,1 6-1,1-1 115,2-1 0,-6 3 387,1-1-90,-3 7 0,6-4-567,-6 8 80,5 0 0,-8 2 7,-5 4 0,4 3 45,-4 9 1,-2-1-102,3 0 0,-7 2-14,6 4 1,-7-3 44,1 3 0,3-4-44,-3-2 1,6 4-72,-5-3 0,7 3-158,-2-10 83,-3 5-563,7-7 482,-6 7 1,10-14-112,4 3 1,3-8 11,9-3 0,-1-8 95,0 3 0,1 1 92,-1-1 1,0 1 16,0-1 1,1 3 320,-1 8-137,0 0 234,1 0 1,-9 2 149,-3 4-176,-4 3 1,-2 8-55,0 1 1,0-7 322,0 1-403,0-1 1,-2 7-211,-4-1 1,4-6-159,-3 1 1,-3-1 91,2 7 0,-7-1-93,1 0 1,-3 1-24,-3-1 0,1 0 112,0 1 1,-2-1 73,-4 0 1,1 0 21,-6 1 1,5-1-82,-6 0 0,8 1 19,-2-1 0,-2-6-351,2 1 1,5-8-169,7 2 235,-1 3 1,1-7-285,-1 4 661,8-4 0,-1-8 0,10 0 0,-1-5 0,8 5 0,-1-2 6,7 2 0,-7 3 34,1-9 0,-1 8 645,6-2 1,1-1-357,-1 1 0,0-5 470,1 5 1,-1-2-200,0 2 0,6 2-118,0-7 1,0 5-244,-5-5 0,1 7-199,4-2 0,-4 2-82,4-2 0,2 4-262,-2-3 1,0 3-309,-5 2 0,-1-6 336,0 0 0,-5 1-16,-1 5 0,-5 0-459,5 0-51,-7 0 435,12 7 0,-14-3 104,3 8 1,-3-7-16,-2 7 0,-7-1 278,-5 7 0,-3-1 0,-3 0 0</inkml:trace>
  <inkml:trace contextRef="#ctx0" brushRef="#br0" timeOffset="2333">554 1090 8103,'0'10'1284,"0"-3"0,7-18-488,5-1 0,1-7-368,-1 8 1,3 1-205,-3-2-296,3 9-652,3-13-903,-9 14 927,7-5 180,-15 14 0,7-3 140,-8 8 0,0-7-128,0 7 0,0-6 39,0 5 1,0-5-57,0 6 525,0-1 0,0 6 0,-8 1 0,-1-1 0</inkml:trace>
  <inkml:trace contextRef="#ctx0" brushRef="#br0" timeOffset="2496">623 1228 8103,'-12'2'-152,"1"4"1,5-4 878,-5 4-396,7 3 0,-6-7 425,4 4-197,4-4-379,-5 6-17,7-6 0,2 5-475,3-7 1,-1 0 173,8 0-803,-1 0 391,-1 0 178,5 0 1,-11 0-745,8 0 1116,-8 0 0,-4 8 0,-10 2 0</inkml:trace>
  <inkml:trace contextRef="#ctx0" brushRef="#br0" timeOffset="2985">571 1540 7995,'-10'-8'1280,"3"6"0,7-8-795,0 5 1,6-5 51,-1-7 1,9 5-111,-3 1 0,5 5-955,1-6 0,6 7-155,0-7 0,2 8-1465,-2-1 2148,4-5 0,0 0 0,-2-7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0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0 673 8121,'6'-17'-939,"0"0"0,5 5 1260,-5 1 0,2 5 122,-3-6 1,-3 7 18,4-7 0,-4 6-137,-2-5 1,6 5 83,-1-5 1,1 5 78,-6-6 0,6 7 289,0-7 477,-1 8-346,-5-11 187,0 13-61,0-6-179,0 8-557,0 0 0,-5 8 88,-1 4 1,-6 5-64,7 6 0,-7 4-69,6 7 0,-5 1 9,5-1 1,-5 8-26,5 4 1,0-2-188,6 2 1,0-2 16,0 2 1,0 2-33,0-8 1,0-1-114,0-11 0,6 3-241,0-8 1,7 0 9,-1-6 1,-3-1 136,3-5 0,-7-1-87,7-5 0,-6-3 111,5 4 0,-5-4-58,5-2 0,-5-2 28,6-4 1,-1-3 46,6-9 1,1-6-103,-1-5 1,0-9-209,0-3 0,6-1 16,0 2 1,0 4 130,-6-5 0,6 5 221,0 1 0,0 3-105,-5 3 1,-3-2 133,-3 8 1,3 2-47,-4 10 1,-1-4 100,1 3 1,-1 3-42,1-3 172,5 8 0,-12-3 52,7 7 1,-5 0-155,5 0 1,-5 0 147,6 0 1,-7 1-101,7 5 0,-8 6 110,1 11 1,3 3 56,-2 9 0,1-1 143,-1 1 1,-4 7-53,4 4 0,-4-2 158,-2 2 0,6-8-390,-1 3 1,7-7 134,-6-5 0,1 2-181,-1-8 1,2-1 85,3-4 0,4-7-71,-3 1 1,3-8-91,3 1 1,-1-3-185,0-2 1,2-2 141,4-3 1,-4-7-121,4-11 0,2 0-112,-2-11 1,8-3 123,-2-9 1,3-11-301,3-1 1,-1-9 156,1-7 1,-1 1-159,1-8 0,-1 7 378,1-7 1,-3 4 267,-3 3 1,1 7-217,-7 15 0,0 8 126,-5 4 0,-1 5-170,0 6 0,-5 5 11,-1 6-93,-7 1 110,4 0-99,-8 7 56,0 3-849,0 7-859,0 0 0,-8 15 1,-2 4-1</inkml:trace>
  <inkml:trace contextRef="#ctx0" brushRef="#br0" timeOffset="912">138 2397 7932,'-6'-11'-687,"1"-1"1,-1 6 808,6-5 1,-6 5 217,0-5-40,1-1 0,5-5-205,0 0 0,0 5-2,0 1 1,0-1-39,0-5 0,5 0 50,1-1 0,7 1-77,-1 0 0,5-6 82,6 0 1,-4 0-171,4 6 1,4-6 30,2 0 0,3-8 35,3 2 1,5-5-8,0-6 1,14-4-81,-2-8 0,11 4-217,0-4 1,4 4 238,2-9 1,8 1-333,3-1 0,-35 30 0,0 0 338,1-1 1,0-1-1,1 2 1,0 0 60,-1 1 1,0 0-1,2 1 1,0 1-23,3 0 0,1 2 0,-3-1 0,0 2-9,0 0 1,0 1-1,41-14-33,2-1 0,-4 1 12,-2 5 1,0 2-120,0-1 1,-5 7-96,-1-2 1,-7-2 74,2 2 0,-10-2 63,-2 2 1,-13 2 119,2-8 0,-12 6 0,0-2 0,-3 2 0,-3 2 0,1-2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0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155 500 8062,'-9'0'-684,"1"0"512,8 0 64,0 0 242,0-7 1,0-3 5,0-7 0,0 5 360,0 1-324,8-1 0,0-5 145,3 0 0,2 5 271,-7 1-141,8 7 256,-13-11-89,7 13 212,-8-6-459,0 8 1,0 2 81,0 4 0,-2-2-114,-4 7 1,-3 1-39,-8 5 0,1 6-154,5 0 0,-4 7 86,3-1 0,-3 4-30,-3 1 1,3 8 58,4 4 0,-3 0 111,8 6 0,-5-6-70,5 6 0,0-2 29,6-10 1,-5 6-188,-1-6 0,0-2-131,6-9 1,6 2-233,0-8 0,7-2 194,-1-10 0,-3 3-178,3-9 0,-7 7 105,7-6 1,-6-1-29,5-5 1,-5 0 14,5 0 0,-5-1-190,6-5 1,-7-4 85,7-7 0,-2-8-156,1-4 1,4-3-69,-3-3 0,3-7 133,2-4 0,1 2 19,-1-2 1,0 8 43,0-2 1,1-1 107,-1 7 0,0-3 22,0 14 0,-1 0 117,-5 6 0,4 0-31,-3 0 0,3 5 291,3 1-39,-1 7 0,0-4-106,0 8 1,0 0 2,1 0 0,-7 2-59,1 4 0,-3 4 209,3 7 1,3 10 102,-3 7 0,-3 6 100,3 6 1,-7 10-46,7-4 1,-6 9 130,5-4 1,-5 1-295,5-6 1,-5-3-34,6-3 1,-7-4-60,7-7 1,-1-3 67,7-3 1,-1-6-237,0-11 1,-5 1 27,-1-7 1,3 0-40,8-6 1,-2-2-28,3-4 1,-2-6-200,2-11 1,2-5-46,3-12 0,5-6 110,-4-12 0,3-9-288,3-8 1,-1-15 12,1-2 0,-18 44 0,0-1 226,0 0 1,1 0-1,16-43 57,1 11 0,-7 7 240,1 11 1,-8 3-71,2 8 1,-9 8 133,-3 4 0,-5 10-54,5 1 1,-7 8-68,2-2 1,-4 9-181,-2 3 996,0 7-2352,0-4 655,0 8 0,0 2-519,0 4 1,0 4 472,0 7 1,-6 8 899,0 3 0,-15 5 0,2 1 0</inkml:trace>
  <inkml:trace contextRef="#ctx0" brushRef="#br0" timeOffset="404">1759 949 9699,'-10'-10'1952,"3"0"-1893,7 5 1,7 3 307,5-4 1,-3 4-35,3 2 0,5 0 245,6 0 0,2 0-159,-2 0 1,4 0-319,7 0 1,1 0-80,-1 0 1,3 0-315,3 0 1,-6 0 123,1 0 1,-3 0-126,-9 0 0,0-6-2292,-5 1 1118,-1-1-559,-8 6 2026,-1-8 0,-8 6 0,0-5 0</inkml:trace>
  <inkml:trace contextRef="#ctx0" brushRef="#br0" timeOffset="650">2138 742 7992,'-17'-8'2078,"0"6"855,7-6-2116,2 8 0,8 8 140,0 4 1,-5 3-459,-1 2 1,0 6-247,6 0 1,-6 8-272,1-2 0,-7-3-323,6 3 1,-5-2-609,5 2 0,0 1 582,6-7 1,-5 0-882,-1-5 1,0-1 471,6 0 1,0-6-399,0 1 1,8-8 1173,3 2 0,5 3 0,1 1 0</inkml:trace>
  <inkml:trace contextRef="#ctx0" brushRef="#br0" timeOffset="1199">2931 759 8030,'0'-12'1737,"0"1"-858,0 7 401,0-4-827,0 8 0,0 2-28,0 4 1,0 4 810,0 7-808,0 0 0,0 8-237,0 4 1,-7 3 37,-5 3 1,4-6-229,3-1 0,-3-7 120,2 2 0,1-3-393,5-3 0,1-2 247,5-3 1,-2-3-284,8-3 0,1-4-120,10 4 0,-2-12-258,8-6 0,-1-9 201,7-2 1,-6 0-124,-1 6 0,-7 0 110,2 0 1,2-6 168,-2 0 0,-2 0 185,-9 5 0,3-5-85,-3 0 0,-5-1 176,-1 1 1,2 3 67,-2-3 1,1-2 182,-1 2 0,-4-5 32,4 5 0,-3-6 267,3 6 0,-4 0 1121,4 6-726,-4 0 422,-2-1-398,0 9-70,0 1-462,0 23 1,0-1 131,0 15 0,0 1-152,0 10 1,0-1 15,0 7 1,0-8-131,0 2 1,0 2 5,0-1 0,2-5-139,3-1 1,-1-11 109,8 11 1,-6-12-747,5 0 1,-5-4-342,5-2 0,1-5-763,5-1 1,8-7 325,4 2 1,-3-4 1296,3-2 0,8-8 0,7-1 0</inkml:trace>
  <inkml:trace contextRef="#ctx0" brushRef="#br0" timeOffset="1925">4104 759 8003,'-8'-10'-483,"6"-5"0,-6 5 1402,8-7-316,0 0-198,0 0 1,2 1 392,4 5 332,-4-4-121,13 13-611,-13-14 1,8 14-47,-4-3 1,-3 3-67,9 2 0,-3 7 162,3 5 1,3 5-106,-3 6 0,3-2 7,2 8 1,-5 0-83,-1 5 1,-5 1-71,6-1 1,-7 1-13,7-1 1,-3-5-54,3 0 1,3-10-85,-3-2 0,3-2 53,2-9 0,1 6-184,-1-7 1,0-1 55,0-10 0,6-3 1,0-8 1,0-6 104,-6 0 0,3-10 124,3-1 0,-4-3-57,4-9 0,-10 2-7,-1-2 0,-7-2-38,7 8 1,-8 0 4,1 5 0,-3 7-302,-2-1 1,0 13 12,0-1-1948,0 4 990,-7 3-946,-3 3 0,-5 14 2086,3 5 0,-3 3 0,5 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1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379 190 7787,'0'-12'223,"0"1"449,0 7-532,0-11 1,0 11-13,0-8 1,0 7 203,0-7-60,0 8 533,0-3-164,0-1 139,0 6-494,0-13 1,0 11 183,0-8-226,0 9 0,-5-7 68,-1 4 47,0 4-232,-2-13 0,5 13-172,-9-4 65,8-3 0,-5 7-233,3-4 66,4 4 16,-13 2 1,11 0-153,-8 0 251,1 0 1,-4 2 79,3 4 0,-3-2 6,3 7 1,3-5 143,-3 5 1,6-5-110,-5 6 1,5-3 158,-5 3 1,7 3-45,-2-4 0,-2-1-123,3 2 1,-1-1 50,6 6 1,-2-5-193,-4-1 0,4 1 46,-3 5 0,3 0 38,2 0 1,0 6-92,0 0 1,0 0 11,0-5 66,0 7 1,2-6-11,3 4 1,-1 2 59,8-2 0,-8 5 10,1-5 1,3 2-58,-2-2 1,-1-4 9,-5 4 0,0-3-110,0-3 109,0 0 1,0 6-28,0 0 0,0 0-11,0-6 0,-7 0-123,-5 1 0,-3-1 84,-2 0 0,-1 2-146,1 4 0,0-3 29,0 3 0,5-4 28,1-2-68,-1 0 1,3 0-624,3 1 456,4-1 1,4 0 78,4 0 1,3-5 113,9-1 0,-1 1-21,0 5 1,2-5 337,4-1 0,-6 1 20,1 5 1,-1-6 28,-6 1 1,-3 1 301,-2 10 0,-4-4 478,-2 4 0,0 2 360,0-2 1,-8 8-623,-3-2 1,-5 1-67,-1-1 0,2 4-244,3-5 0,-1-1-156,7 2 1,0-8-103,6 2-266,0-4 0,2-2-163,4 1 0,-2-7-492,7 1 1,1-9-826,5 3 1,6 2 710,0-2 1,2-1-694,-2-5 0,-2-7 820,8-5 0,-1-9 777,7-2 0,-1-8 0,1 5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1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8740,'-10'0'4077,"2"0"-1972,8 0-481,0 0-1130,-7 0 0,3 7-307,-8 5 0,1-3 28,-6 3 1,0-1-1277,-1 7 0,1-1-134,0 0 1,5-1-753,1-5 1,7 4 1946,-2-3 0,4 3 0,2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17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 7912,'17'0'366,"-7"0"-244,5 0-122,-13 0 938,6 7-552,-1-5 0,-5 8 1109,4-4-546,-4-4-673,-2 13 1,0-11 213,0 7-718,0-7 170,0 11 1,6-5 164,-1 7-97,1 0 0,-6 1-277,0-1 1,0 0 89,0 0 0,-6 3 35,1 3 0,-7-4 207,6 4 1,-1 2-78,1-2 1,2 7 144,-7-1 0,5-2-32,-5 2 0,7-1-25,-2 7 1,-2-6-4,3-1 0,-1 1-10,6 5 1,0-5-128,0 0 0,0 0 108,0 5 0,2-5 113,3 0 0,-1-1-68,8 7 0,-6-6 281,5-1 1,-1 1 13,1 6 1,-1-7 38,-5 1 0,-3 0 13,4 5 1,2-5 186,-3 0 0,1-6-46,-6 5 1,0-5-189,0 6 1,0-6-183,0 6 1,0-8 37,0 2 0,-7 2-170,-5-2 0,-3 6-141,-2-6 1,-8 7-230,-4-1 0,-6 4-319,-5 1 1,-2 4-796,-4-3 1,4 1-2889,7-13 4297,9 0 0,-7-13 0,6-3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19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217 208 7942,'-9'-2'-346,"3"-4"126,4 4 278,2-13 1,8 5 157,3-7 0,-1 0 86,1 0 1,1-1-52,5 1 1,0 0 148,1 0 1,-1 1 309,0 5-466,0-5 1,1 15 309,-1-5 263,-8 4-299,7 2 1,-14 8-114,3 3 0,-3 12 225,-2 6 1,0 3-178,0 3 0,-2 5-54,-3 0 1,1 2-133,-8-1 0,7-5-143,-7 4 0,6-5-69,-5-7 1,7 3-145,-2-8 1,4 0-146,2-6 1,0 1-422,0-1-626,0-8 909,0-1 0,0-10 55,0-4 1,2-3 26,4-8 1,-2-10-86,7-8 0,-5-1 46,6-10 0,-1 0 72,6-6 0,-5 0 204,-1 1 0,3 7-32,9 3 0,-4 7 119,4 5 0,-4 10-82,-2 8 0,0 7 165,1-2 0,-3 12-65,-3 5 1,-5 7 160,-7 5 0,0-2 101,0 7 1,-2 1 183,-3 6 1,-5 5-199,-7 0 0,-2 0-102,-4-5 1,3-7-272,-3 1 1,10-6 182,2 6 0,1-8-230,-2 2 7,-3-4 0,11-4-506,-7-3 263,7-4 45,-4-8 66,8-8 1,6-2 107,0-7 1,7 2 87,-1 3 0,3-1-55,2 7 0,-5-2 198,-1 3 0,-5 3 178,5-4 297,-7 4-43,4 2-128,-8 8 1,0 1-186,0 9 0,-6-1-64,0 0 0,-9 0-492,-2 1 0,0 5 220,-6 0 0,-4 7-165,-2-1 0,-3 5 81,-3 7 0,1-3-209,-1 8 1,1-6 191,-1 6 0,6-2 88,1 2 1,7-4 323,-2-7 1,3-1-129,3 1 1,0-6 156,0-1-10,7-7 283,-5 4-257,13-15 0,4-4-96,15-12 0,8-11-292,9-12 1,9-9-394,3-3 1,3-7 278,3 2 0,-2 4 134,-4 2 1,-4 11 195,-7 6 1,-9 6-134,-3 6 0,-4 3 441,-1 8 0,-9 2 56,-3 4 1,-4 3 233,-2 8 1,0 6-235,0 0 1,0 6 150,0-6 0,0 6-296,0-6 0,2 6-341,4-6 1,3-6-69,8-6 1,6-7 160,0 2 1,8-4-733,-2-2 1,3-6 329,3 0 0,-8-7-355,-4 1 0,-4-3 230,-2-2 0,-5 2-370,-1 3 706,-7-3 1,2 13-20,-12-4 1,-4 4 79,-7 2 1,-8 4-111,-4 7 0,-3 1 351,-3 11 1,1 2-76,-1-2 1,-5 6 41,0-6 1,-6 5-4,6-5 1,-6 6-1,6-6 0,-6 0-29,5-6 1,-5 6-69,6 0 0,0-2 251,5-9 0,3 1-76,3-7 1,4 5 260,8-5-219,0 0-74,7-6 187,2 0-161,31 0 1,-1 0 130,18 0 1,4 2-80,2 4 1,9 1 384,3 5 0,7 3-181,-2-3 0,4 5-307,2 6 1,-6-4-266,1 4 0,-9-10-413,3-1 0,-7-3-45,-5 3 1,4 1-762,-4-7 0,-4 0 105,-1-6 1,-5 0 1250,-2 0 0,1-8 0,-1-1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8000,'12'0'736,"-1"0"-466,-7 0 1,10-1 148,-9-5 30,1 4 232,2-6-229,-6 8 222,5 0-434,-7 0 0,2 0 87,4 0 210,-4 0 0,6 0-51,-1 0-229,3 0 1,1 2-40,1 4 0,-6-2 232,5 7-232,-7 1 0,9 5 18,-7 0 0,0 0-159,-6 1 0,0-1-84,0 0 1,-2 0-207,-4 1 1,2 1-18,-7 4 1,-3-4-201,-9 4 0,4 2 100,-4-2 0,6 6 57,6-7 0,-5 1 139,5-5 0,3 5-47,2 0 1,4 2 257,2-2 0,8-2 15,4 7 1,3-7 28,2 2 1,0 2-21,1-2 0,1 0 153,4-5 1,-10-1 58,4 0 1,-5 6-95,-1 0 1,3 0 290,-8-6 0,-1 2-141,-5 4 1,-2-3 103,-3 3 0,1-2-89,-8 2 1,7-4-193,-7 4 0,2 2-80,-1-2 0,-4 0-123,3-6 1,3 2-273,-3 4 1,1-4 223,-7 4 0,1-4-1289,0-1 0,0-1 609,-1 0 0,3 0-2555,4 1 3294,-5-9 0,7 6 0,-9-5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4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9121,'17'0'249,"-5"0"-357,-1 0 0,1 8 2343,5 4-1431,-7 3 0,5 0 3,-3-3 0,1 3 1084,-2-3-1466,5 3 0,-7 0-129,9-3 0,-7 1-361,1-7 1,-7 2 166,7-3-1432,-8-3 589,11 6-770,-13-8 0,6 2 637,-8 3 1,-2-1-325,-4 8 1,-4-1 570,-7 7 1,-6 1-7,0 4 1,-2-2 632,2 8 0,-2-1 0,-3 7 0,-3-7 0,8 1 0,6-6 0,5 6 0,3-6-112,-3 6 0,-1-8 112,7 2 0,-2-4 692,3-2 1,3 0-258,-4 1 0,4-1 694,2 0 0,0 0 451,0 1-977,0-1 0,0 0-26,0 0 1,0 1 140,0-1 0,-6 0-242,0 0 1,-1 0-173,1 1 0,2-3-304,-7-3 0,5 1 163,-5-7-46,7-1-160,-12 3-358,14-6-213,-5 6-577,7-8 539,0-8 1,9-2 236,9-7 0,1 2-271,9 3 1,9-9 238,9 4 1,-2-2 132,2 7 1,-8-1 165,2 7 0,1 1 147,-7 5 1,3 0 194,-14 0 1,0 9 497,-6 8 0,-2 1 778,-3 5 1,1 1-737,-7-1 0,5 0 168,-5-5 1,0-1-392,-6 0 1,5 0-326,1 1-374,8-9 0,-5-1-270,8-8 1,6 0 169,0 0 1,0-2-513,-5-4 0,5-1-351,0-5 163,0-3 1614,-6 5-559,-8 1 703,-1 1-385,-8 8 0,-8 2 282,-3 4 1,-4-3-472,-3 9 0,7-8-899,-1 1-2063,1-3 2079,-6-2 1,7-2-1065,4-3 1751,4-5 0,2-7 0,0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8002,'0'-18'0,"0"7"0,0-1 0,2 8 600,4-1 0,-2 3-343,7 2 1,-5 0 1015,5 0 1,1 0-482,5 0 0,2-6-231,4 0 0,-2 1-324,8 5 0,0 0-286,5 0 0,-5 0 38,0 0 1,-8 2 133,2 3 0,-6 5-248,-6 7 0,3 8 81,-8 4 1,-3 3 402,-8 3 1,-13-1 30,-10 1 0,-5 1 63,-1 4 0,-3-5-247,-3-1 1,-2 5-64,-4-11 1,4 7-268,7-12 1,1 0 167,-1-6 0,8 0-2790,4 1 2019,12-9 0,3-3-916,8-12 0,2-3 516,4-9 0,5-7 80,12-3 1,-3-11 1046,3-1 0,-4-6 0,-2 6 0,-2 2 0,-3 9 0,1 4 0,-7 8-424,7-1 424,-3 9 1345,7 1-593,0 16 0,-1 1 281,-5 9 0,-3-1-455,-8 0 0,6 0-92,-1 1 1,1-1 117,-6 0 1,0 0-179,0 1 1,2 5-323,4 0 0,-4 2 94,4-2 0,-3-4-1039,3 4 316,-4-4 0,11-2-449,-7 0 1,2-7 79,-2-4 0,-5-3-207,5 3-816,-4-4 1004,-2 6 913,0-16 0,-8-1 0,-1-9 0</inkml:trace>
  <inkml:trace contextRef="#ctx0" brushRef="#br0" timeOffset="217">208 483 7975,'-35'0'0,"7"-2"583,-1-3 0,8 3-4,-2-4 1,4 4 99,1 2 1,7 0-127,-1 0 0,9 8 92,-3 3 0,4 12 248,2 6 1,10 4-373,7 1 1,8 6 12,9 0 0,8 1-132,4-7 1,6-1-652,6-4 1,3-5 38,8-6 1,-2-3-92,-4-4 0,4-3-366,-4-8 1,-3-8-915,-3-3 0,3-6-1823,-3-6 3200,0-4 1,-5-15 0,0-2-1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18 7921,'-8'-9'1201,"6"1"-365,-13 8 0,5 0-412,-7 0 0,-6 2 356,0 4 1,-8-3-266,3 9 0,-5-1-159,-1 7 0,-1-1-182,1 0 0,-1 8-118,1 4 0,-1 5 56,1 7 1,-1-3 83,1 8 1,5 2 104,0 9 1,2 4-102,-1 8 1,3-1 107,7-5 1,9-4-132,3-7 0,4-2 11,2-4 0,8-6-71,3-11 0,12 1-238,6-7 1,4-2-587,1-9 0,1 1 423,-1-7 1,1 0-713,-1-6 0,1-8 416,-1-3 1,2-7-401,5-5 0,-5 2 357,4-8 1,-3 1 142,-3-7 0,-7 1 261,-4-1 1,0 3 51,-6 3 1,2 4 1093,-13 8-709,8 7 686,-13 3 1,7 16-449,-8 8 1,0 3 737,0 8 0,-6-1-431,1 2 1,-1 3-275,6-3 1,-2 2-252,-4-2 0,4 1-150,-3-7 1,3 0-629,2-6 0,0 1 430,0-1 1,0-6-2254,0 1 1087,7-8-760,-5 3 1202,6-7 1,-8-2 30,0-3 0,0-5 283,0-7 0,-6-2 520,0-4 0,-15-4 0,2-8 0</inkml:trace>
  <inkml:trace contextRef="#ctx0" brushRef="#br0" timeOffset="166">517 777 7921,'-1'-10'-625,"-5"5"1324,4-5 1231,-13 8 449,13-6-1114,-6 1-365,8 5 1,2-8-371,4 4 1,-3 5-44,9-5 1,5 4-204,6 2 0,8 0-192,-2 0 1,5-6-239,6 0 1,-1 1-518,7 5 0,-8 0-1752,2 0 0,2-6 2415,-1 0 0,-1-7 0,-6 3 0</inkml:trace>
  <inkml:trace contextRef="#ctx0" brushRef="#br0" timeOffset="693">1535 639 7981,'-10'-8'1026,"2"6"-225,8-5 0,2 7 446,4 0-826,4 0 0,15 0 87,3 0 1,5 0 4,1 0 0,12 0-269,0 0 1,12 2-21,-12 3 1,13-3-448,-7 4 1,-4-4 230,-8-2 0,-6-2-727,-5-4 1,-4 4-650,-8-3-613,-7-5 1258,-2 8 0,-10-11-175,-4 7 0,-6 0 416,-11 6 1,-1 0 481,-5 0 0,-11 0 0,3 0 0</inkml:trace>
  <inkml:trace contextRef="#ctx0" brushRef="#br0" timeOffset="884">1966 398 7849,'-16'1'788,"5"5"0,-8 10-10,7 6 0,-13 9 283,8-2 0,-4 3-538,4 3 0,0-1-31,-1 1 0,1 5-80,0 0 0,2-5-188,3-6 1,2-3-917,5 3 1,3 2 509,-4-8 1,12 0-1418,5-6 1,7-2 319,4-3 0,5 1 1279,8-7 0,-1-8 0,1-8 0</inkml:trace>
  <inkml:trace contextRef="#ctx0" brushRef="#br0" timeOffset="1467">3086 173 7934,'0'-17'117,"0"0"-230,8 0 0,0-1 897,3 1 0,3 6-217,-9-1 1,1 6-49,-6-5 0,0 5 291,0-5-313,0 7 1,-2-4-523,-4 8 1,-5 0 47,-12 0 1,-2 2-327,-4 4 1,-3 3 254,3 9 0,-4-1-117,-1 0 1,0 2 54,-1 4 0,8-4 79,4 4 1,12 2-105,5-2 0,-2 6 66,3-6 1,1 6-204,9-6 1,3 0 99,4-6 1,3 6-9,-4 0 0,-1 0 51,2-6 0,-9 0 86,3 1 0,-4-1-159,-2 0 229,0 0 1,0 1-64,0-1 0,-8-2 131,-3-3 0,-10 3 34,-2-3 0,0 1-33,6-2 262,-1 5-94,1-7 53,8 9-176,1-1 1,10 0-25,4 0 1,3 1-61,8-1 0,-1 0-96,-5 0 1,4 1 302,-3-1 0,-4 2-123,-3 4 0,-3-2 522,-2 8 0,-2-2-241,-3 1 1,-5 5 271,-7-4 0,-6-3-195,0 3 1,0-8-27,6 2 0,1-4-337,5-1-569,-5-1-1817,15 0 1813,-7-7 1,16-3-489,3-7 1,4-2 169,3-3 1,7-13 754,3-10 0,5-13 0,1-3 0</inkml:trace>
  <inkml:trace contextRef="#ctx0" brushRef="#br0" timeOffset="1896">3448 673 7934,'8'-9'569,"-6"-7"0,11 13 289,-7-9-388,8 8 1,-11-3 691,9 7-432,-8 0 0,3 2-170,-7 3 0,-1 5 67,-5 7 0,2 0-331,-8 1 1,3 5-77,-3 0 0,-1 5-160,7-5 0,-5 0 69,5-5 1,0-1-310,6 0 1,2 0-79,4 1 0,3-9-339,9-3 0,7-4-411,3-2 1,3-8 454,-2-3 0,3-7-60,-3-5 0,2 2 188,-3-7 1,3-1 90,-8-6 0,0 1 101,-6-1 0,-1 7 546,-5-1 122,4 8 93,-13-4 0,4 15-27,-12 5 1,3 5 525,-9 5 1,2 5-141,-1 7 1,-4 8-328,3 4 0,-3 3 124,-2 3 1,7-4-281,4 3 0,-1-9-63,1 9 1,0-5-292,6 0 1,0-4-279,0-8 0,8 0-293,3 0 0,5-5-651,1-1 1,2-7-203,4 2 0,2-4 108,4-2 1266,3 0 0,-5-8 0,7-1 0</inkml:trace>
  <inkml:trace contextRef="#ctx0" brushRef="#br0" timeOffset="2196">4569 984 7871,'-17'0'3981,"0"0"-3521,7 0 1,-3 2 415,7 3-129,-7-3-462,3 14 1,-7-13-306,-1 9 89,1-8 0,2 5-1685,3-3 1,-1-2 230,7 7 1385,0-7 0,-1 12 0,-3-7 0</inkml:trace>
  <inkml:trace contextRef="#ctx0" brushRef="#br0" timeOffset="2593">4931 725 8730,'0'17'3263,"0"1"-2564,0-1 1,0 2 347,0 4 1,0-4-467,0 4 1,0-2-464,0 2 0,-6-4 44,1 4 0,-1-2-483,6 2 1,0-9 165,0 3 0,8-5 0,3-1 1,10-3-102,2-8 0,6 0-511,-6 0 0,8-8 279,-3-3 0,3-12 86,-2-6 1,1-4 369,-7-1 0,6-3-24,-6-3 1,6-2 57,-6-4 0,-2-2 67,-10 8 0,3-4 123,-9 9 1,1-1 238,-6 13-348,0 0 0,-7 8-440,-5 3 1,-3 4 164,-2 8 0,-3 0-1058,-3 0 1,2 8 351,-7 4 0,6 3 898,0 2 0,-5 0 0,0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31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6643,'-9'0'434,"1"0"-294,8 0-1460,0 0 1320,0 8 0,0-6 0,0 8 52,0-5 46,0-3 0,2 6 48,4-8 500,-4 0-99,5 8 155,-7-6-64,0 5-231,0-7 1091,0 0 0,-5 2-1048,-1 4-267,-8-4 0,11 11 34,-9-7 1,8 7 109,-2-1 0,-1-2-81,1 1 1,0 1-7,6 5 1,0 0-76,0 1 0,0-7-96,0 1 1,6-1 72,0 6 0,7-5-186,-1-1 0,5-5-13,6 6 0,2-8 121,4 1 0,3-3-283,-3-2 1,2 0-49,-2 0 1,2 0-27,-8 0 1,2-2 11,-2-3 1,-10 1-100,4-8 0,-9 3 61,4-3 1,-8-5 99,1 0 1,-3-1-207,-2-5 1,-7 6 27,-5 5 0,-5-1 28,-6 7 1,2-5-107,-8 5 0,2 2 475,-2 10 0,-11 3 0,3 9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7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0 811 7939,'0'-10'160,"0"3"1,6 14 25,0 5 1,5 9 450,-5 2 0,5 8 599,-5-3 1,0 5-565,-6 1 1,2 1-640,4-1 1,-5-5 28,5 0 0,-4-8-1943,-2 2 1066,8 4 1,-4-8-1371,7 4 1538,-7-12-279,11-3 926,-13-8 0,14 0 0,-7 0 0</inkml:trace>
  <inkml:trace contextRef="#ctx0" brushRef="#br0" timeOffset="378">362 570 7939,'25'-18'-72,"-4"1"200,8 0 0,0 0 249,5-1 0,8 3-128,4 4 0,4-5 95,2 5 1,1 1-93,5-1 1,1 7-40,5-2 1,1 4-145,-8 2 1,1 0 73,-7 0 1,-7 8-129,-3 3 1,-7-1 93,-5 1 0,-4 1 24,-8 5 1,-7 0 12,-5 1-60,-3-1-7,-2 0 1,0 0 150,0 1 1,0-1-99,0 0 1,0 2 88,0 4 0,0-2-71,0 8 0,-7 0 214,-5 5 0,-1 7-44,1-1 1,-9 8-61,4-2 0,-6-4 35,0-2 1,4 2 9,-4-2 1,-2 1-403,2-7 0,-6-5 136,6 0 1,-6-8 179,6 2 0,-2 2-341,2-3 1,4-4-1363,-4-7 0,-2-1 644,2 1 0,-1 3 65,1-9 1,3 1 32,-3-6 0,2-2-931,-2-3 1673,4-5 0,-13-15 0,5-2 0</inkml:trace>
  <inkml:trace contextRef="#ctx0" brushRef="#br0" timeOffset="888">586 742 7939,'10'-17'1702,"5"7"-564,-13 3-764,6 14 1,-8-3 172,0 8-640,0-1 1,-6 6 102,0 1-297,-7-1-220,3 0-276,-7 0 349,8-7 149,-7-3 1,16-7-526,0 0 472,8 0 1,15-5 300,0-1 0,0 0-74,-6 6 1,0 2 104,1 4 1,-7-4 300,1 4 530,-9 3-234,5 1-191,-8 7 1,-2-2 226,-4-3-277,-3-5 163,-1 1-426,-5-6 1,11 6 91,-7-8 0,7 2-847,-2 3 336,12-3 1,3 6-158,9-8 0,-1 6 111,0-1 0,0 9-243,1-3 1,-9 5 146,-3 1 1,-4 0 70,-2 0 0,0 1 287,0-1 0,-14 6 116,-3 0 0,-10 2 40,4-2 1,-7-4 252,1 4 1,-2-4 353,3-2 0,-3 1-132,8-1 0,0 0 426,6 0 0,1 0-370,5 1 1,3-7-168,8 1 1,2-7-359,4 7 1,11-8 115,12 2 0,3-5-663,3-1 0,7-7-129,4-5 0,-2-3-1342,2-2 1972,0-8 0,6-2 0,-1-7 0</inkml:trace>
  <inkml:trace contextRef="#ctx0" brushRef="#br0" timeOffset="1504">1966 259 8045,'9'0'1973,"-1"0"-1342,-8 0 0,0 2 220,0 4 0,0 4-276,0 7 0,2 0-73,4 0 0,-5 0-819,5 1 263,4-1 1,-6 0 8,7 0 1,-5-1-52,5-5 1,1 5-920,5-5 0,0-1 471,1 1 1,-3-5-762,-4 5 0,3-5 528,-8 6 1,-1-1 263,-5 6 0,-2 3 565,-3 3 1,-7 3 0,-11 9 1,2-1-18,-8 1 0,6 1 112,-5 4 1,5-3 973,-6 3 0,8 2-509,-2-2 1,6 6 527,5-5 0,-1-1-487,7-6 1,0-1-160,6-4 0,0 3-192,0-3 0,0-4-198,0-2 0,2-4 56,4-2 1,-2-1-156,7-5 0,-5 2-257,5-7 0,-5 6 151,6-7 0,-1 1-574,6-6 0,1-7 327,-1-5 0,2-9-577,4-2 1,-2-10 208,8-1 0,0-2 43,5-10 1,-5-8 120,0-9 1,-1-4-520,7-2 771,-1-8 0,8-9 0,-20 38 0,0 0 0</inkml:trace>
  <inkml:trace contextRef="#ctx0" brushRef="#br0" timeOffset="2059">2966 52 7995,'17'-15'374,"0"4"1,-5-3 290,-1 8 7,1 1 0,-1 5-195,1 0 1,-7 2 73,7 3 0,-3-1-126,3 8 1,3-1-141,-3 6 1,3 6-166,2 0 1,1 2-160,-1-2 0,-6-2-215,1 8 0,-3-6 252,3 6 1,-5 0-387,-7 5 1,0-5 160,0-1 1,-9 1-228,-8 6 0,-2-7 142,-10 1 0,6 0-6,-6 5 1,0-5 27,-5 0 0,-1-8 48,1 2 0,1 2-82,5-2 1,-5-2 127,4-10 1,4-1 66,2-4 0,4-4-94,2 3 1,0-5 81,-1-5 69,9-5 1,1-7 162,8 0 1,0 5-26,0 1 1,8 7 164,3-2 0,12 4 15,6 2 0,4 0-92,1 0 0,6 0-266,1 0 1,-1 6 114,-6 0 1,7 7-99,-1-2 1,-6 5 101,-5 1 0,-8 6-23,2 0 1,-4 6 36,-2-6 0,-7 5 17,-4-5 1,-6 6 153,-6-6 1,-4 8-64,-7-2 0,-8 3 179,-3 3 0,-5-1-70,-1 1 0,1 5 141,4 0 1,4 0 7,8-5 1,6 3 89,-1-3 1,10 3-141,2-9 1,8-4-85,9-3 1,2-2-132,4-3 0,4-2 61,8-3 0,-3-5-53,-3-7 1,3-5 95,-3-1 0,-4-8-193,-2 3 1,-4-10 119,-2-2 0,-7-2 239,-4 2 1,-4 2-284,-2-8 0,-8 0-195,-3-5 0,-12 5-211,-6 1 0,-6 5 213,-5-6 1,-4 13-520,-8-1 0,-7 11 603,-4 1 0,-27 3 0,-8 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2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8082,'8'-17'508,"3"-1"1,5 3-186,1 4 1,6 3 351,0 8 0,0 0-229,-6 0 1,0 0 233,1 0 0,-9 8-222,-3 3 0,-4 4-35,-2 3 0,0 5-236,0 0 1,0 5-234,0-5 0,0 6-294,0-6 0,-6 0 340,0-6 1,1 1-379,5-1 1,1-2 169,5-3 1,0-5-582,11-7 1,-1 0 318,12 0 0,-5-2 134,6-3 0,-8 3 233,2-4 1,-4 6 269,-2 6 0,-7-2 198,-4 7 1,-4 6-253,-2 6 1,-2 2 18,-4-2 0,-9-2 41,-8 8 1,-2-2-441,2 2 0,2-3 107,-8-3 1,8-3-276,-2 3 0,-2-4 116,2-2 1,6-6-29,5 1 1,3-6 288,-3 5 1,3-5-129,3 5 0,4-5 574,-4 6 0,2 1-228,-1 10 1,3-4 518,-4 4 0,-4-2-143,-1 2 1,1-4 33,-1 4 1,-1-3-170,-5-3 1,6-2 417,-1-3-635,1 3 241,-7-13-621,1 5 212,8-7-587,1-7 414,8-3 1,8 1 155,3 3 0,4 4 152,3 2 1,5 2 262,0 4 1,7 3-18,-1 8 1,2-5-53,-3-1 1,5-1-12,-4 2 1,-2 1-39,1-7 1,-1 1-883,2-1 0,-4-4 414,-8 4 1,-6-4-1488,1-2 0,-8-2 176,2-4 1,-5 2 1482,-1-7 0,-7-1 0,-3-5 0</inkml:trace>
  <inkml:trace contextRef="#ctx0" brushRef="#br0" timeOffset="953">1260 552 7975,'-18'0'2828,"9"0"0,1 2-2476,8 4 0,2-3-187,4 9 1,3-8 72,9 2 0,5-5-923,-1-1 0,9 0-30,-2 0 0,-4 0-413,-2 0 1,-4-5 286,-2-1 24,-7-7 1,-5 3 386,-10-7 1,1-1 191,-8 1 0,1 6 482,-6-1-178,-1 1-140,1 1 1,6 3 505,-1 7 0,3 1-256,-3 5 1,3 6 580,3 11 1,2 3-223,-8 9 1,9 7-68,-3 4 0,-2-2 40,3 2 1,-1-6-120,6 6 1,0-7-367,0 1 0,0-9 95,0-3 0,0-7-785,0 2 493,0-4 1,0-1 7,0-1 0,-2-7 51,-4-5 1,-3-3-11,-9-2 524,1 0-198,-8 0-130,6-7 0,-6 3 456,8-8 0,5 3 195,1-3-184,-1-3 0,1 7-132,-1-3 1,9 1-21,-3 4 1,4 3-293,2-9 1,9 4-196,9-9 1,3 4-918,13-10 575,-3-4 325,19 0 0,-8-7-875,4-1 1,4 1 423,-4-1 0,-2 1-475,2-1 0,-6-1 462,6-4 0,-8 1 12,2-7 1,-3 6 67,-3-6 1,-5 0 501,0-6 0,-2 3 0,1 3 0,5 3 0,-4 9 0,-3 7 0,3 4 0,0 4 0,5 2 0,-5 5 0,0 1 0,-2 7 0,1-2 0,-3 4 397,-7 2 0,-1 0 474,0 0 884,-7 0-1058,5 8 1,-11-4 225,7 7 0,-7-5 90,2 5-761,-4 1-52,-2 5 1,0 0-203,0 1 1,-8-1-177,-3 0 1,-5 0-170,-1 1 0,-2 1-2,-4 4 1,4-4-380,-4 4 0,4 2 230,1-2 1,1 0 127,0-6 0,7 6 220,5 0 0,3 0-107,2-6 1,7 1 37,5-1 0,3-2-31,2-3 1,1 3-4,-1-4 0,-6 5 168,1 1 0,-8-6 234,1 1 669,-3-1 1,-4 7-482,-3-1 1,-11 0 699,-7 0 1,-5-1-450,5-5 0,0 5 17,5-5 0,1 4-280,0 3 0,0-1-234,-1 0 0,9 0-111,3 1 0,4-1-292,2 0 1,2 2-367,4 4 1,3-4 371,9 4 1,-1-2-132,0 2 0,-5-3 80,-1 3 0,-7 1 277,2-1 0,-4 0 533,-2-5 289,0-1 1,0 0-220,0 0 0,-8-1 1361,-4-5-1407,5 5 0,-7-13 84,9 9-1262,-1-8 639,6 3 1,2-7-1587,4 0 1,11 0 246,12 0 1401,-5-7 0,17-3 0,-5-7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35 155 6157,'-10'0'463,"3"0"-279,7 0-105,-8 0 0,6-1 234,-4-5-146,4 4 72,2-6 20,0 8 726,0 0-81,0-7-23,0 5-146,0-6 309,0 8-218,0 0-392,8 0 0,-4 0-159,7 0 1,7 0-47,5 0 0,15 0-201,2 0 0,10-2 74,8-4 0,5-3-23,11-9 0,-3 7 79,4 0 1,7-1-503,-1-5 0,-1 5 238,-11 1 1,-7 7-330,-5-2 0,-3 4-26,-3 2 1,-8 2-246,-9 4 1,-1-2 84,-10 7 0,0-5-171,-6 6-612,0-1 943,-7 6 1,-3 0 26,-7 1 0,-9-7 434,-8 1 0,-8-1 0,-10 6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3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18 276 7976,'-10'-17'285,"2"0"1,16 5-391,3 1 1,12 5 674,6-5 0,11 5-125,6-6 0,8 7 39,9-7 0,4 7-93,19-7 1,-3 6-442,9-5 0,2 1 155,-2-1 1,5-5 62,-5 5 0,-2 1-682,-9-1 0,-1 1 337,-11-1 1,2 1-774,-13 4 0,-9 4 249,-8-3 1,-13 3 700,-5 2 0,-5-6 0,-7 0 0,-3 1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8057,'-9'-17'722,"3"0"1105,4 7-1390,2 3 1,2 7-152,4 0 0,5 7 40,12 5 0,6 3 155,11 3 1,4 6-214,8 5 0,7 4-61,5 1 0,3 6-1483,2 1 1339,0 7 0,-8-12-200,-4 4 1,-3 2 125,-2-1 1,-8 5-299,-4-6 0,-11 0 136,-6-6 0,-12 7-267,-5-1 0,-4 6 168,-2-6 0,-10 2 25,-7-2 1,-8-1 23,-9 7 1,-9-6 24,-3 6 0,-3-8-473,-3 3 1,-7-5 209,-5-2 1,-3-1 460,-2-4 0,0-2 0,0-8 0,0-2 0,0-4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4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750 69 8208,'7'-17'776,"-5"0"-774,14 7 220,-14-5 568,5 13-500,-7-6 1,-7 10 85,-5 4 0,-3 3-115,-2 9 1,-6 5-135,0 0 0,-8 7 30,2-1 1,-7 3-149,1 3 0,-11 5-202,6 0 0,-8 6 165,-4-5 0,7 5-4,-1-6 1,1 0 22,0-5 0,2-1-110,9 0 0,1-7 73,5-4 0,5-4 295,11-1-265,-3-1 0,15 0 9,0 0 0,15-1 259,14-5 1,13 5-130,10-5 1,11 2 87,17-1 0,3 1-367,14-7 0,-46 0 1,0 0 222,1-3 0,-1-1 0,3 4 0,-2 0-476,40 0 0,5 7-918,-5-1 0,-7 3 1327,-11 2 0,-3 4 0,-2 0 0,0 0 0,0 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811 156 8084,'0'-17'-280,"0"0"1,0 5 91,0 1 0,0-1 579,0-5 1,-6 5 202,0 1-146,-7-1 1,3-3-96,-7 4 0,4 3-150,-4 8 1,1 0-139,-13 0 1,-5 15-236,-6 8 0,-8 10 50,2 7 1,-4 4 192,-2 8 0,1 7-8,-1 4 1,2 5 67,4 0 1,4 1 222,7 0 1,3 0-98,3 0 0,4 0-62,8 0 1,2-2-72,3-3 1,5-5-160,7-7 1,7-6-50,5 0 1,13-10 136,9-2 1,8-7-254,10-9 0,7-9 97,5-3 0,5-12-500,5-5 0,-5-10 27,0-2 0,-2-10 105,-9-1 0,-7-1 75,-5-5 0,-7 3 53,1 3 0,-11 1 230,-6 5 0,-12-3 14,-5 8 0,-4 0 701,-2 6-554,0 0 0,-2 7 652,-4 4 1,-2 12-67,-3 5 1,-4 12-105,3 6 1,3 4-113,-3 1 1,8 6 92,-1 1 0,3-1-284,2-6 1,0 1 5,0-1 0,0 1-770,0-1 0,5-5 390,1 0 1,6-6-413,-7 6 0,3-8-892,-2 2-977,-4-4 2426,13-10 0,-13-1 0,6-8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69 8084,'-10'-11'1284,"5"-1"-525,-5 8-357,8-3 1,-4 5 88,12-4 0,0 4-90,11-4 0,-1-1 120,12 1 0,3 0-526,9 6 0,2 0-415,4 0 0,6 0-1015,0 0 0,-4 0 353,9 0 1082,-7 0 0,17 8 0,-6 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7976,'-11'0'0,"-1"0"1743,9 0-1118,-5 0 0,16 0-119,3 0 1,12 6-20,6-1 0,11 1-425,6-6 0,10 0 26,1 0 0,2-6-304,-1 1 1,-10-3 226,3 2 0,-12 4-2508,-5-3 1551,1 3 946,-16 2 0,-2 0 0,-9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7976,'0'-17'0,"6"-6"0,0 0 0,5 6 825,-5 5 0,2 3 294,-3-3 115,-3-3-625,6 13 220,0-6-251,-6 8 0,5 10-371,-7 7 1,-6 2-210,1 10 0,-9 6-261,3 5 1,-5 8 257,-1-2 0,0 3-1384,0 3 1,7-2 722,4-4 0,5 2 666,1-8 0,0 0 0,0-5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4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157 830 8253,'9'-7'-826,"1"-1"889,-5-3 1,-3 1 617,4 4-450,-4-3 1,-2-3 50,0 1-98,-8 7 1,-1-10-49,-8 8 1,5 1 358,0 5-273,1 0 0,-6 0 226,-1 0-280,1 0 0,2 7-23,3 5 0,-1 3 166,7 3 1,-6 5-112,7 0 0,-1 2 69,6-2 0,0-4-75,0 4 0,2-6 157,4-5-202,3 3 0,8-13-140,1 4 1,1-4 88,4-2 1,-4-6-175,4 0 0,2-13-248,-2 2 0,6-12 192,-6 0 1,6 2-291,-6-2 0,2 1 175,-2-7 1,-4-5-69,4-1 1,-1-7-76,1 2 1,-4-10-146,4-1 0,-10-3 77,-1 3 1,-3 9-65,3-4 0,1 13 515,-7 5 1,0 1-94,-6 10 1,0 0 82,0 6 0,0 5-63,0 1 1,0 5 120,0-6 198,-8 8 0,4-5 259,-7 3 1,5 4-183,-5-4 1,5 4 58,-6 2 1,7 2-29,-7 4 0,6 0-49,-5 11 1,1-1 20,-1 12 1,-5 3-70,5 9 1,-5 5 335,-1 7 0,7 1-26,5 5 1,-3 2-8,2 3 1,2-4-323,10-7 1,4-6-255,7 1 1,8-9-863,4 2 0,2 3 615,-3-3 1,5-5-534,-4-7 1,-2-1 102,2 2 700,-1-4 0,15 0 0,1 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6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552 311 8115,'-6'-50'424,"0"5"0,-5 4 1450,5 13-1757,-7 3 0,9 7-429,-8 1 1,7 0 154,-7 0 0,-1 1-139,-10 5 0,4-3 202,-4 9 0,-2-1 118,2 6 1,-6 8-232,6 3 103,-8 4 65,12 10 1,-6 0-35,8 4-251,0 4 321,0 1 0,7 2 9,4 5 0,4-5-88,2-1 0,2-3-11,4-3 0,4 3 122,7-3 1,0-2 0,0 2 0,-1-8 182,-5 2 33,4-4-248,-5-2 0,0 6 71,-5 0-44,-3 0-19,-9-6 1,-9 6 21,-7 0 0,-7 6 27,1-6 1,-2 0-2,2-6 0,-1-1 100,7-5 0,0 4 181,6-3 0,1-3-61,5 3-187,3-8-19,8 11 1,8-5-110,3 7 172,5-7-173,8 5 1,-2-6-152,6 9 1,-5-1 144,6 0 0,-8 0 1,2 1 1,-10-1 115,-1 0 1,-8 0 109,2 1 1,-5 5 81,-1 0-236,0 7 1,0-3 1,-7 2 219,-5 0-151,5-8-186,-9 11 1,13-11-461,-9 8-30,8-8-67,-3 4 1,8-10 212,5-3 1,4-6-637,7-12 1072,0-4 0,16-22 0,3-5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8463,'-11'0'950,"-1"0"1,6 6-778,-5 0 1,-3 13 120,-9-2 0,6 10 164,0-4 0,0 6 135,5-7-113,5 9-310,-1-4 0,8 0-389,0-4 138,0 4-111,8-8 0,1 0-247,8-8 0,3-7 127,3 2 0,-2-4-323,7-2 0,1-2 289,6-4 1,-7-5-180,1-12 0,-8 4-162,2-4 262,4 3 234,-16-4 1,12-1 85,-11-4 44,-4 4 0,5 2 445,-7 0-262,-1 0 333,-5 6 564,0 7-749,0 3 1,-5 8 110,-1 5 0,-6 6 682,7 11-510,-1-4-197,6 13 1,-6-7 206,0 4-336,1 4-112,5-7 1,5 3-38,1 0 0,8-8 56,-3 2 0,6 2-191,6-2 0,-2-2-328,8-10 1,-6 3-1402,6-8 1786,0-1 0,5 3 0,1 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6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 7980,'-10'-9'1031,"3"9"1,1 9-1118,0 9 0,-7-7-301,1 1 1,3-1 386,-3 6 0,1 1 0,-6-1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1 276 8022,'9'-10'618,"1"3"75,-4 7 1,-3 2 1238,9 3-928,-8 5-562,3 7 1,-1 2 316,0 4-371,0-3-225,1 4 1,-5-1-127,4 0 1,2 2-84,-3-2 1,3-4-251,-2 4 1,-2-5 95,7-7 0,-5 5-304,5-5 0,1-3-102,5-3 333,-7-3 44,5-2 1,-5-2 147,7-3 144,0-5 75,8-7 1,-6-6 308,4 0 1,-4-14-190,-2 3 0,1-6 46,-1 0 1,-2 1-49,-3-7 0,1 8-90,-7-2 0,5 3-1300,-5 3 540,0 7 425,-6-6 0,0 20-1118,0-4 552,0 11 735,0-9 0,-15 13 0,-5-6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7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7964,'13'-25'0,"4"8"0,4 0 749,4 15 1,0-6 0,6 8 11,-3 0 1,-5 2 307,6 4-769,-8 4 0,2 1 266,-11 0-385,3 1 1,-13 5-219,4 0 0,-4 6-356,-2 0 0,-2 6-169,-4-6 449,-4 8-129,-7-4 0,0 7-746,0 1 596,-1-1 188,1 1-152,8-1 0,-5 6-5,8 1 1,1-1 617,5-6-205,0 1 1,2 5 94,3 0 0,5 0 228,7-5 0,0 1-1,1 4 1,-1-3 16,0 3 0,-1 2 180,-5-1 0,2 1-91,-7-2 1,0-4 40,-6 5 1,0-5-231,0-2 1,0 1-46,0-1 1,-6-1-65,0-4 1,-7 3-124,2-3 1,-5-2-146,-1 2-1,2-7 75,3 7 1,-3-6-554,3 6 1,-3-8-70,-2 2 0,-1-2-336,1 2 1,0-4 113,0 4 1,-6-4 855,0-1 0,-16-1 0,3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43 8246,'0'-17'76,"0"-1"1,0 11-125,0 7 1,-7 7 443,-5 11-216,-3-1-2,-2 8 1,-3-4 188,-3 7 0,2-6-43,-7 1 0,5 1 240,-6-1 1,8 2-391,-2-2 1,11-4-272,7 4 0,-3-3-424,2-3 277,0-8 183,22 7 0,3-14-378,15 3 196,9-3 59,1-2 1,2 0-36,0 0 0,-2 0 53,2 0 0,-6 0 198,-11 0 1,-5 8-95,-6 4 1,-9 3 181,-3 2 1,-12 8 319,-5 4-216,-12 3-117,-4 3 0,-13-1 187,0 1-69,-8 7-309,4-6 1,-14 14 123,1-4 0,-1 2 130,6-2-374,1 4 118,-1-6 0,2 8 55,4-1 0,4 1-165,8 0 0,7-2-171,4-5 235,4-2 0,9-9 0,4-1 165,4-5 0,18-1 21,7-4 1,9-9 98,8 3 0,1-6-46,10 1 0,-1-3 203,13-3 1,-1-4 54,1 4 0,2-6 60,-7-6 0,5 2 33,-6-7-1035,1 7 748,-14-4 1,4 8-230,-8 0 1,-8 0-593,-9 0 1,-5 2 649,-7 4 0,5 4 0,-7 7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9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809 104 7993,'0'-33'696,"2"12"695,3-8-1331,-3 16 1,14 5-427,-5 8 0,-1 0 512,1 0 0,1 2 582,5 4 0,0 11-205,0 12 0,-1 3 84,-5 3 1,-3 7-848,-8 4 114,0 4 171,0 1 1,-10 1-477,-7 0 278,0 0-159,-16-1 0,6-1-387,-7-4 0,-6-2 227,-1-4 1,-6-5-257,1-1 0,0-7 302,-6-10 1,8-7 177,-14-4 0,9-4 113,-9-2 114,4-8-177,3-2 0,7-9 661,3-4-215,5-4-32,2-7 1,7 0 221,4-1 1,9 6-182,3 1 0,7 5 102,-2-6 0,6 8-148,6-2 1,6 4-115,11 1 0,-2 1 244,7 0-165,9 0-86,7-1 1,9 7 300,5-1-68,-4 9-284,13-5 1,-14 8-102,5 0 0,-7 0 246,-5 0-1485,4 8 906,-13-6 0,-1 11-695,-7-7-530,-8 7 1620,-4-3 0,-2-1 0,-5-1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9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7993,'-17'-8'0,"5"1"849,1-5 204,7 4 1,-10 10-759,9 4 0,-1 6-66,6 11 0,-2-2-534,-4 7 0,4 1-303,-4 6 0,5 1-1474,1 4 2082,0-3 0,7 12 0,3-4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3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8016,'0'-17'1994,"0"7"-636,0-5-924,0 13 0,7-6-122,5 8 1,3 2 59,3 4 1,-1 3 180,0 9 1,6 7-287,0 3-96,0 5 0,-6 1 171,0 1-595,1-1 241,-1-7-60,-7-2 0,3-2-63,-7 0 1,5 0 78,-5-6 0,2-1-293,-3-5 59,-3 4-59,6-13 673,-8 6-203,0-8 1,-2-6-197,-4 0 80,4-7 32,-5 3-548,-1-7 320,6 0 1,-11 5 82,7 1-306,0-1 0,-1 1-42,-5-1-750,-3 9 699,-3-5 1,1 8 506,0 0 0,-8 15 0,-2 4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0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550 0 8234,'10'0'634,"-2"2"203,-8 4 1,0 11-255,0 12 0,-14 11-3,-3 6 1,-14 6-189,-3 5 1,-1 3 77,-5 3 0,-2 4-465,2-4 0,-1 4-217,7 2 1,-2 0 184,-5 0 1,11-2-252,-5-4 1,12 3-293,0-9 0,6-5 75,6-6 1,-3-10-468,8-1 0,3-10 385,8-14 1,7-5-67,11-12 1,4-11 285,7-12 118,8-3 60,-5-11 1,12 1 72,-3-4-38,4-4 202,2 14 1,2-6 268,3 7 0,-3 9 51,3 3 1,-3 5 312,-2 7 0,-3-3-196,-3 9 0,0-1 239,-11 6 0,1 0-740,-13 0 1,0 2 88,-6 4 0,-1-3-23,-5 9 0,-3-1-515,-8 7 0,-8 5-564,-3 0 0,-7 5 458,-5-5 561,4 8 0,-13-12 0,5 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2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3892 18 7999,'0'-10'-647,"0"2"649,0 8 3115,0 0-2963,-8 0 45,6 0 0,-7 0-54,3 0 57,4 8 1,-8-6-262,5 4 0,1-4 17,-8-2 0,6 5-29,-5 1 0,5 0 100,-5-6 1,5 6-166,-6-1 377,8 9-143,-11-12 6,13 13 1,-11-11 12,7 7 296,0-7-40,6 12-59,0-7 30,-7 9-217,5-1 1,-6 0 139,8 0-134,0 1 0,0-1-155,0 0 0,6 1 131,-1-1 1,3-6-69,-2 1-1,3-1 1,9 5-20,-1-5 1,-5-1 12,-1-4-32,1-4 1,5 5 44,0-7 1,-5 2 44,-1 4-115,1-4 0,5 6 61,0-8 0,-5 0-185,-1 0 135,1 0 1,0-2-8,-1-4 1,-5 4 3,5-4-1,-7-3 1,6 1 4,-4-4 0,-4 3 1,3 3-36,-3-4 44,-2-7 0,0 0 19,0 0 52,0-1 1,-2 3 149,-3 3 1,3-3 60,-4 4 407,-4 3-390,1-8-169,-9 15 0,1-7-172,0 8 1,5 0 110,1 0 1,-1 0-478,-5 0 0,0 0-94,-1 0 1,1 0-321,0 0 0,-1 6-52,1-1 1,0 9 875,-1-3 0,1 5 0,0 1 0</inkml:trace>
  <inkml:trace contextRef="#ctx0" brushRef="#br0" timeOffset="1409">139 3303 8143,'-11'-9'769,"-1"3"-907,8 4 218,-3 2 1,7-2 109,0-4 104,-8 4-160,6-5 188,-6 7-168,8 0 0,-2 0-42,-3 0 32,3 0 0,-8 0-142,4 0 0,3 2 76,-9 3 1,6-1 18,-5 8 1,7-1 51,-2 6 0,-2 1 21,3-1 0,-1 0 8,6 1 1,0-1 11,0 0 0,0 2 4,0 5 1,2-5-38,4 4 1,3-4-140,8-2 1,1-5 123,-1-1 1,2-7-166,4 2 0,2-4 80,4-2 1,2 0-163,-8 0 0,6-2 36,-6-4 1,6-3-210,-6-9 1,0 1-48,-6 0 0,-2-1 87,-3 1 0,-4 0-276,-8 0 1,0-3 18,0-3 0,-2 4-115,-4-4 0,2-2 82,-7 2 0,-1 6 528,-5 5 0,-8 1 0,-2-7 0</inkml:trace>
  <inkml:trace contextRef="#ctx0" brushRef="#br0" timeOffset="21892">87 3528 7027,'0'-10'-118,"0"1"107,0 3-16,8 4 113,-6-6-39,6 8 160,-8 0 1303,0 0-1384,0-7 0,2 5-167,3-4 8,-3 4 0,8-4-135,-4 1 1,-3-1 18,9 6 1,-6-6 103,5 0 1,-1-1-274,1 1 206,5 4 124,-7-13 1,7 11-10,-5-8 1,3 6 106,-8-5 1,5 5-72,-5-5 1,2 7 132,-3-2 1,-1-2-75,8 3-33,-1-9 0,6 4-97,1-7 1,-3 6 79,-3-1 0,3 6-104,-3-5 1,3 1 49,2-1 0,1-5-16,-1 5 0,2 1 13,4-1 1,-4-1-9,4-5 1,-3 1 19,-3 5 0,0-4 3,0 3 0,1-1 92,-1 1 1,0-3-87,1 3 0,-1-1 130,0 1 0,1-3-68,-1 3 1,0-1-10,0 1 1,-5-3-65,-1 3 0,1 3-5,5-3 1,1 3 27,-1-3 1,0-3-19,0 3 1,-5 3-124,-1-3 0,1 1 112,5-7 0,3 7-51,3-1 1,-4 1 75,4-7 1,-4 1-3,-2 0 0,6 5-12,0 1 0,1-1 3,-7-5 0,0 5-1,0 1 0,1 1 2,-1-1 0,0-3-140,1 9 0,-1-9 130,0 3 0,0-3-9,1 3 1,-1-5-1,0 5 0,1-5-2,-1-1 0,0 0-3,1-1 1,1 1 4,4 0 1,-2 0 12,8-1 0,-6 1 10,6 0 1,-6-1 6,6 1 0,-6 0-19,5-1 1,-1 1 36,2 0 1,2 0-15,-8-1 1,6 1 4,-6 0 1,6 5-25,-6 1 1,2-1 1,-2-5 1,-4 0 24,4-1 0,-4 1-1,-2 0 0,7-1 140,-1 1 0,0-6-137,-6 0 0,6 0 36,0 6 1,6-3-38,-6-3 1,6 4-36,-6-4 0,6 2 19,-6-2 1,6 4-5,-6-4 1,2 3-23,-2 3 0,-4 0-131,4 0 1,-2-1 14,2 1 0,-4 5 103,4 1 0,2-1-59,-2-5 0,6 0 55,-6-1 1,6 1-5,-6 0 0,0-2 10,-5-4 0,5 3 7,0-3 0,0 4-11,-6 2 0,6-6-1,0 0 1,0 0 48,-6 5 1,1 1-42,-1 0 1,6-1 42,0 1 0,0 0-25,-6 0 1,1-1 2,-1 1 0,0 0 20,1-1-8,-1 1 0,0 0-38,1 0 0,-1 1 25,0 5 0,0-5-86,1 5 1,-3-5 72,-3-1 0,3 6 11,-3-1 1,3 0-11,2-5 1,-1 0-3,-5 0 1,4-1 10,-3 1 1,-2 6 15,1-1 37,-7 0 0,9-5-50,-7 0 1,2 1 33,-2 5 1,-3-4-29,9 3 0,-6 2-3,5-1 1,-5-1 64,6-5 0,-3 6 85,3-1-78,3 1-34,-5-7 1,5 1-76,-3 0 0,1 5 60,-7 1 1,5 5-67,-5-6 0,6 7 60,-7-7 1,3 6-23,-2-5 1,-4 5 54,4-6 1,-3 7 8,3-7 1,-4 6 3,4-5 1,-2 5 109,1-5-204,-3-1 0,8-3 108,-4 3-124,-4-3 0,11 11 77,-7-8 0,2 7-35,-3-7 0,-1 8 12,8-2-26,-8-3 0,9 5 155,-7-8 37,7 9-53,-11-13 0,8 14-43,-5-3-142,-3-5 1,8 8 106,-4-4 1,-2-1-153,7 1 79,-7 0 0,11 0-28,-3 1 1,-3-3 34,3 2 1,-6 2-74,5-7 110,1 7 0,3-6-35,-3 5 1,-3 3 103,-3-4 1,-4 2-87,4-2 350,3 4-301,-7-5 0,8 5 33,-4-4-55,-4 4 9,5-6-138,1 8 127,-6-7 0,8 5-60,-5-4 41,-3 4 10,6 2 110,-8 0 2372,0 0-2295,0-8-566,0 6-213,0-5 0,-2 9 573,-4 3 0,-11 13 0,-10 9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8100,'-17'0'187,"6"2"280,-1 4 255,8-4 118,-3 13 0,9-5-161,3 7 1,-1 6-254,8 0 0,-7 10 749,7 1 0,-3 2-448,3 10 1,1-5-136,-7 5 1,0 0-590,-6 5 0,6-5-520,-1 0 0,1-6 530,-6 6 0,0-7 192,0 1 1,0-4-2452,0-1 1,0-8 905,0-4 1,0-10 1339,0-1 0,0-9 0,0 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225 113 8045,'0'-42'2490,"7"13"0,-3-1-3310,8 18 409,-1 12 0,4 12 380,-3 11 1,3 5 659,-3 13 1,1-1 253,-1 12 1,1-4-373,-7 9 0,0-5 86,-6-6 0,5 7-287,1-7 1,0 6-328,-6-12 0,0 6 79,0-5 1,0 4-112,0-4 0,-8-1-37,-3-6 0,-5-1-400,-1-4 0,-6 1-56,0-7 0,-2 0 184,2-5 1,4-7-712,-4 1 548,-4-9 148,0 5 0,1-8-162,3 0 1,-2-2 98,2-4 1,2-11-100,9-12 1,5-5-27,7-6 1,0-6 560,0-12 0,15-3 0,4-8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1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8062,'17'-25'725,"6"8"91,0-1 1,0 9-558,-5 9 0,1 0-13,4 0 0,-4 0 64,4 0 15,-4 0 1,-2 7-313,1 5 1,-9-1 79,-3 7 0,-4-3-611,-2 14 258,0-1 147,0 7 0,-8 7-27,-3 4 0,-12 4 80,-6 2 0,-2-1-128,2 1 1,-1-2 199,7-4 1,0 2 299,6-8 1,5-6-7,1-5 0,7-8 146,-2 2-374,4-4 1,4-3-84,4-5 1,-2-3-285,7-8 0,6 0 55,6 0 1,6-2-277,-6-4 0,8-3 75,-3-9 1,11 1-168,1 0 1,0 0 322,-5-1 0,-1 7-15,1-1 1,-9 9 411,-3-3-115,-3 4 285,-3 2 1,-6 8 330,1 3 1,-8 4-180,1 3 1,-5 5 248,-5 0 0,1 2-210,-8-2 1,1-2-81,-6 7 0,-6-1-438,0 2 1,-2 2 126,2-8 0,4 5-195,-4-5 0,3 0-275,3-6 0,0 5-323,0-5 1,0 2-295,-1-13-541,9-1 990,-7-5 1,16-1-50,0-5 0,8 2 606,9-8-21,1 9-80,-1-5 1,-6 8 195,1 0 1,-7 0 214,7 0 1,-8 2 325,2 4 1,-12 1-233,-6 5 0,-3 9 251,-2-4 1,-6 4-367,0-4 0,-8 1-104,2-1 0,3-2-90,-3-3 0,8 1 250,-2-7-287,4 7-181,1-11 282,9 14-168,1-15 0,10 13 139,4-8 0,5 5 28,12-5 0,-2 2-54,8-3 1,0-1 9,5 8 1,3-9 71,3 3 0,-6-2-57,1 2 1,-1-4 191,-5 3 0,-4 3-447,-2-2 1,-4 1-509,-2-1 0,1-4-51,-1 4 1,-6 2-1660,1-3 2337,-1 1 0,-1 2 0,-2 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8067,'-10'-15'0,"3"3"1738,7-5 0,7 10-536,5 7 1,-3 0-215,3 0 0,-1 0-526,7 0 1,-1 1 418,0 5-1404,0-4 501,1 13 1,-7-5-1477,1 7 1,-8-5 788,1-1 0,-3-5-2567,-2 6 1702,0-1 1574,0-1 0,0 5 0,0-6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2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 8067,'10'7'0,"-2"-3"412,-8 8 1,0-1 617,0 6 0,0-5-469,0-1 1,-2 1-24,-4 5 1,-4 0-351,-7 1 0,-2-1-192,-4 0 1,-2 0 6,-4 1 0,-3 5-169,3 0 1,-9 7-951,-2-1 1,-1 4 590,7 1 0,1 1-299,4-1 1,1-1 403,11-5 0,-3 5 466,15-4 0,-1-4-120,6-2 1,0 1 70,0-1 1,9 0 585,9-5 0,-1-7-263,6 1 1,2-7 712,-2 7-421,0-8-311,-6 3 1,6-1 374,0 0-563,0 0 1,-6-6-471,0 0 360,-7 0-161,-2 0 59,-8 0 0,-2 2-109,-4 3 1,-4 5-20,-7 7 1,8-5 152,3-1 0,4 1 82,2 5 0,2-6-104,4 1 1,3-3-62,8 3 1,3 1 121,3-7 0,-10 6-11,4-7 0,-5 9 139,-1-3 0,-3 4-133,-8 3 1,-2 1 213,-4 4 0,-11-2-124,-12 8 0,-3-6 633,-3 5-322,1-7-98,-1 12 0,3-12 164,3 8 0,-2-8 12,8 2 1,8-4 174,9-2 1,4 1 66,2-1-453,0 0-56,8-7 0,7 5-127,8-4 1,8-1-200,-2 2 0,3-9-212,3 3 1,-1 2 182,1-3 1,-7 3-224,1-2 0,-2-4-288,2 4 1,-4-5-1691,-8-1 2384,8 0 0,-6 8 0,6 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3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17 7969,'25'0'362,"-6"-7"0,14 5-73,-4-4 737,11 4-172,4 2 0,0 2-127,-4 4 1,0 3 37,-5 9 1,1-1-421,-13 0 1,0 0-339,-5 0 1,-1 1-1019,0-1 1,-7 6 717,-5 0 0,-3 0-495,-2-6 1,0 0 24,0 1 0,-2-1-529,-3 0 1,-5 0 783,-7 1 0,-2 5 508,-4 0 0,-2 5 0,-4-5 0,-6 8 0,1-2 0,1-2 46,-1 1 1,1-5-13,10 6 0,0-8 470,6 2 1,8 2 147,3-2 0,4 2 382,2-2 1,2-2-413,4 8 0,1-6-3,5 5 0,3-5-289,-3 6 1,3-6-160,2 6 0,-5 5-813,-1 7 0,-7-1 503,2-6 1,-4 1-223,-2-1 1,0 1-41,0-1 1,-2-7-261,-4-4 1,2-4 281,-7-2 0,-1-1 85,-5-5 1,0-1 152,-1-5 1,1-3 255,0 4 1,-6-4-15,0-2 1,-2-6-18,2 1 1,4-9 131,-4 3 1,4-7-16,2-5 1,1 2 6,5-7 1,3-1-125,8-6 0,2-5 82,4 0 0,5-8-108,12 2 1,12 2-4,11-2 1,11 0-61,6-6 1,6 8-114,6 4 0,4 4 311,7 1 1,2 3-77,4 3 1,-2 4-37,8 8 1,-8-1-96,2 1 1,-12 6-141,-5-1 1,-14 8-99,-9-1 0,-8 3-912,-10 2-174,-7 0 714,-10 0 624,-17 7 0,-17 3 0,-10 7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3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7969,'-34'7'0,"7"3"701,4 7 1,6 0-162,5 1 0,5 1-79,7 4 1,0-2-86,0 8 0,2-6 130,3 5 1,5-5-285,7 6 1,0-6-206,1 6 1,5-2-1089,0 1 1,0-3 678,-6-7 1,0-1 391,0 0 0,1-7 0,-1-3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3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7969,'18'7'485,"-3"9"171,-3 7 1,1 9-163,-7 3 0,5 1 22,-5 10 0,0-6-89,-6 6 1,0-5-147,0 5 1,0 0-394,0 5 0,-2-5-260,-4 0 0,-4 0-342,-7 6 1,-2-2 414,-4-4 0,2-4-296,-8-8 1,8-7 145,-2-4 0,-2-6-219,2-5 1,0-4 781,6-8 1,0-8-126,0-4 0,7-9 684,4-2 1,4 0-179,2 6 0,10 2 154,7 3 0,8-1-281,10 7 1,-1 0 83,1 6 1,-1 8-178,0 4 0,-1-3-297,-4 3 1,1-1-544,-7 6 0,2-1 357,-2-5 1,-4 5-1940,4-5 2147,-3 4 0,-3-5 0,0-2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4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8811,'9'17'1811,"-3"0"0,2 2-1289,-2 4 0,-1-3-277,-5 3 1,0 2-129,0-3 1,0 1-237,0-5 1,0-1-324,0 0 0,0 0-781,0 1 0,0-7 507,0 1 0,2-8-345,4 1 0,-4-5 590,4-5 1,3-13 470,3-10 0,5-11-56,6-1 0,4-8 62,7 2 0,6-2 81,1 2 1,7 10 173,-2 7 0,3 10 662,3 2 1,-2 7-322,-4 10 1,-4 0 123,-8 0 1,1 8-231,-1 3 1,-7 5-210,-4 1 0,-11 2 59,-7 4 0,-3-2-162,-2 8 0,-2-6-234,-3 6 0,-11-3-173,-7 3 1,-13 4-554,2-5 1,-7-1 282,1 2 0,4-10-271,-5-2 0,5-1 212,2-11 0,1 1 146,4-6 1,4-7 521,8-5 0,8-3-80,3-3 1,4-6 73,2-5 0,8-2 85,3 2 1,6-1 204,6 7 1,4 6-79,8 5 1,-1 8 132,1-2 0,-1 5-321,1 1-15,-1 0 3,-7 0 1,-2 0-131,-8 0 0,-7 1-245,-5 5 0,-3-2-419,-2 8 0,-4-9 672,-7 3 0,-8 4 0,-16-1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7994,'9'17'1584,"-3"0"0,-4 6-519,-2 0 0,0 6-512,0-6 0,0 8 721,0-3-560,0 5-569,0-6 1,0 5-251,0-3 1,0-2-301,0 2 1,0-8-1720,0 2 1299,7-4 1,5-4-865,11-3 1,-2-9 1688,8-14 0,0-8 0,5-16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5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6454,'0'-10'166,"0"-5"1,2 11 91,3-8-221,-3 9 1,6-7 40,-8 4 0,2 4-7,4-4 1,-5 3 100,5-3-23,-4 4 215,-2-6-62,0 8 43,-8 0-255,7 0 0,-9 0 96,4 0-65,4 0-32,-5 0-290,7 0 215,7 0-104,3 0 1,7 0 40,0 0 1,1 0 17,-1 0 1,-5 0 35,-1 0 0,-5 0 3,5 0 0,1 0-8,5 0 5,1 0 0,5 0-123,0 0 124,0 0 0,0 6-70,0 0 1,-6 0 105,-5-6 1,5 0-4,6 0 0,0 0-13,-6 0 1,3 0 12,3 0 0,-4 0 5,4 0 1,2 0 103,-2 0 0,6 0-158,-6 0 0,8 0 68,-3 0 1,-1 0-246,2 0 1,0 0 97,5 0 0,-5 0 53,0 0 1,0 0 27,6 0 0,-1 0-12,1 0 1,-3 0 37,-3 0 1,4-2 172,-4-4 0,1 4-61,-1-4 1,4-2-96,-4 3 0,-2-1 25,1 6 1,-4-6-26,4 0 1,-1 1-62,2 5 0,4-2 41,-4-4 0,1 4-11,-1-4 1,2 4-30,-8 2 0,6 0-4,-6 0 1,6 0 4,-6 0 1,5 0 23,-4 0 1,4 0-8,-5 0 0,6 0 5,-6 0 1,2 0 1,-2 0 1,-3 0 11,3 0 1,2 0 1,-2 0 1,5 0 9,-4 0 1,6 0 4,-1 0 1,-2 0-70,2 0 1,-6 0 48,6 0 0,-6 0-192,6 0 0,-3 2 53,3 4 1,-2-4 43,-4 4 1,-4 1-21,5-1 1,1 6-19,-2-7 1,0 3 142,-6-2 1,0-4-95,1 4 1,5 1 155,0-1 0,-4 0-133,-2-6 0,-7 0 153,13 0 1,-8 6-100,8-1 0,-4 1 10,-1-6 0,-1 0-36,0 0 1,6 0-13,0 0 1,0 6 34,-5 0 0,-1-1-3,0-5 0,1 0 17,-1 0 0,0 6-36,1 0 133,-1 0 0,0-6-36,0 0 0,-5 5 24,-1 1-63,1 0 0,5-6 7,1 0 0,-7 0-27,1 0-17,-1 8 13,6-6 32,1 5 61,-1-7-59,0 0 1,1 0 63,-1 0-80,0 0 1,1 0 8,-1 0 0,0 0 33,0 0-42,1 0 1,-1 0 248,0 0-199,-7 0-2,5 0 1,-11 0-18,8 0-33,-9 0 0,7 0-29,-4 0 0,-2 2-11,7 4-50,-7-4-34,11 6 31,-5-8 0,2 0 52,-1 0 28,-7 0 87,11 0 96,-13 0 0,8 0-24,-4 0-63,-4 0 1,7 0-176,-3 0 116,-4 0 1,11 1-170,-7 5 201,0-4-127,1 6 50,-5-8 23,14 0 58,-14 0 195,5 0 71,-7 0-256,8 8 0,-4-7 229,7 5-248,1-4 1,5-2 167,1 0 0,-7 0-73,1 0-125,-1 0 0,6 0 20,1 0 0,-7 0 71,1 0 78,-8 0-16,11 0-83,-13-8 24,13 7-1070,-13-7 928,6 8 0,-23 0 0,-5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4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7994,'15'-17'1490,"-3"-1"-1155,3 9 1,-13 3 621,4 12 1,-4 3-124,-2 9 1,0-1 109,0 0 0,0 0-237,0 1 0,7-1 178,5 0 0,5 0-474,6 1 1,4-1-42,7 0 1,9-7-498,3-5 120,-4-3 60,7 6 1,-10-6-995,7 4 1,-10-4-1343,-1-2-1704,-1 0 3987,-15 0 0,-1 0 0,-11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7994,'-7'25'1777,"5"2"0,-6 8-1603,8-1 0,0-5-525,0 0 0,0-8 1823,0 2 0,-6-2-644,1 2 1,-3-6-450,2 0 1,2 0-455,-7-5 0,5-2-387,-5 1 0,-3-5 5,-9 5 0,2-7-637,-8 2 1,6-4 672,-5-2 1,7-2-149,-2-4 0,-2-3 431,2-9 1,6 1-182,5 0 1754,8 0-868,-3-1 0,8 9 197,5 3 0,6 4-258,11 2 1,4 0 144,7 0 1,2 2-330,5 4 1,3-2-255,7 7 1,1-5-621,0 5 0,-8-1 402,-4 1 1,-3 5-1506,-3-5 0,-7 5 1655,-4 1 0,-4 0 0,-2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 7991,'9'-25'0,"7"6"0,-7-4 1951,9 12-1342,-1 11 1,2 11 355,4 12 0,-6-2-383,0 8 0,-1-6-997,-10 6 0,-1-1 10,-5 7 0,-7-6-127,-5-1 1,-3-7-83,-2 2 1,5-4-1504,1-1 2117,7-1 0,-12 0 0,7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5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828 0 7991,'9'2'725,"-3"4"1,-4 6-969,-2 11 0,-8 3 361,-3 9 0,-12 1 567,-6 4 0,-9 3-399,-3 3 0,-6 9-184,1-3 1,-10 11-220,-1 0 1,-3 4 171,3 2 1,3 0-147,-3 0 0,5-6 80,6 1 1,6-16-76,11-2 0,-2-4-76,8-8 1,2-3-601,10-14 238,3-7 186,8-3 1,0-16-97,0-9 1,8-1 96,3-9 1,12-3 225,6-9 1,5 3-131,7-3 1,-3 4 131,8 1 0,2 3 129,9 3 1,-3 0 206,3 12 1,5-2 201,1 13 0,-2 0 471,2 6 1,-5 2-320,5 4 0,-15 4 312,-2 7 0,-15 8-432,-8 3 0,-6 5-415,-6 1 1,-3 1-288,-8-1 0,-8 7 33,-3-1 1,-4 0-253,-3-5 1,-5-3 167,0-3 0,-5-4-271,5-8 1,5-7 282,7-5 443,7-3 0,-4-11-11,8-9 1,2-8-94,4-15 0,6-1 183,10-4 0,5-2-164,8 8 1,-1 2-332,1 9 0,1-2-86,4 8 1,-3 2-1025,3 10 1363,-11-4 0,3 5 0,-5-7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535 104 8039,'-15'-35'2055,"3"4"-1593,-11 8 0,4 8-1921,2 15 870,-8 0 0,4 2 199,-8 4 1,-2 3 144,-9 9 0,2 1 287,-8 4 1,7 5-31,-1 13 0,6-3-11,5 8 0,0 0-85,12 6 0,-2 5 70,13 1 1,0-1-5,6-5 0,6 0 41,0-1 0,7 1 302,-1 0 1,3-6-150,2 0 0,1-8 512,-1 2 0,0-3-155,0-3 0,-7-5 67,-4 0 0,1-8-297,-1 2 1,0-4-228,-6-2 23,0 0 0,0-5-170,0-1-407,0-7 1,0-6-128,0-15 1,2-2-416,3-10 1,5-2 1019,7-9 0,1-4 0,-1-8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8039,'9'-8'3200,"-1"6"-1926,0-6-878,1 16 1,1 2 240,-5 7 1,-3 6-337,-2 0 0,0 2-342,0-2 1,0-2-18,0 8 1,-2-8-232,-3 2 0,3 2-273,-4-2 1,4 0-653,2-6 1,2-8-74,4-3 1,13-4 583,15-2 1,3-9 279,9-9 1,0-1 475,6-10 0,-6 8 19,-1-2 0,0 4-79,1 2 1,-10 2 106,-7 3 1,-8 4 691,2 8 290,-12 0 0,-3 8-30,-8 4 0,-2 5-540,-4 6 0,-11-2-444,-12 8 0,2-6 68,-1 5 0,-1-5-213,-6 6 1,-1-6-92,-4 6 0,3-6-458,-3 6 1,6-8-497,5 2 1,-2-6-176,8-6 277,0 5 510,6-14 532,8 5 0,1-5-119,8 4 1,2-4 121,4 4 0,-5 3 165,5 3 0,-4 9 508,-2 2 1,0 7 666,0-1-716,-8 4-304,-1 1 1,-8 6 259,-1 1 1,-5 1-194,0-2 1,-5 2-194,5 4 1,-6-4-27,6-7 1,0 5-119,6 0 0,0-5 34,-1-7 1,3-7-214,3 2 1,-1-3 58,7-3 1,1-6-283,5 1 876,0-8-398,0 3 0,0-14-105,0-5 1,7-3-15,5-2 0,5-1-138,6 1 1,4-2-58,7-4 0,8-2-456,4-4 1,6-3 42,6 3 1,9-4 60,7-1 0,7 1 471,-7 5 1,1 3-150,-6 8 1,-8 7 388,-3 4 1,-6 4 239,-6 2 1,-6 2 555,-11 4 1,-5 5-210,-6 12 1,-9-2 342,-3 8 0,-4 0-514,-2 5 0,-13 7-200,-5-1 0,-16 2-876,-1-2 1,-11-3 333,0 3 1,-3 2-172,-3-2 1,2-1-106,4-11 1,-2-1-881,8-4 0,-6-6 372,6 1-1,1-7-462,11-5 0,-3-4 227,8 4 1,0-14 1149,6-9 0,0-16 0,-1-11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7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35 8014,'9'-17'1204,"6"8"737,-13 1-1360,6 8 1,-16 8-133,-3 3 0,-4 4-165,-3 3 0,1-1 169,0 0 0,-4 0-267,3 1 1,-3-1-318,10 0 1,3 0 289,3 1-856,3-9 424,-6 7-667,6-7 660,2 8 1,10-1 193,7-5 1,0 4 123,0-3 0,-1 3 94,-5 3 1,3-1 91,-9 0 1,7 0 330,-6 1 1,-1-1-215,-5 0 1,0-6 101,0 1 1,0-6-934,0 5 445,0-7-898,0 4 242,0-8 1,0-2-602,0-4 1,10-5 442,7-12 0,16 0 859,13-12 0,11-3 0,4-14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7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8014,'18'-10'0,"-7"-3"454,1 7 1,-7 0 667,7 6 1,-8 2-316,1 4 1,-3 4 211,-2 7 1,0 2-125,0 4 1,0-2-350,0 8 1,0-6 526,0 6-897,0-8 0,0 9 0,0-5-494,0 2 1,0-6-207,0 2 0,0-4-530,0-2 1,0-5 303,0-1 0,2-7-769,4 2 1,-2-6 714,7-6 0,3-5 352,9-12 1,4-6-79,7-11 1,2-10 245,5-7 0,5-1 280,11 6 1,-3 8-10,3 4 0,3 6 141,-3 5 0,1 12 155,-7 11 0,-5 4 489,0 2 0,-7 8-93,1 3 0,-10 6-242,-1 6 0,-8 2 431,2 4 1,-11 3-283,-7-3 0,-3 2-70,-2-2 1,-9 3-462,-8-3 0,-10 9-325,-13 2 0,-5 1-98,-6-7 0,-1 1-457,0-1 1,2-7 189,4-4 0,4-10-160,8-1 368,7-8 0,4-4 58,12-12 0,5-9 249,12-2 0,11-9 133,12-3 0,3 3 323,3-3 0,-1 8-171,1 10 1,-1 0 196,1-1 0,-3 3 391,-3 4 0,1-3-313,-7 9 0,0-1-46,-5 6 1,-7-2-363,1-4-1101,-8 4-168,3-5-1146,-7 7 2383,-7 0 0,-3 0 0,-7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7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8014,'-15'2'577,"3"3"0,-1 11 821,7 7 0,-7 2-769,1-2 1,3-4-234,-3 4 1,1 3 142,-7 3 0,3-2 56,3 2 0,-1 0-957,7 5 1,-5-1 72,5-5 0,0 3-178,6-8 1,0 0 521,0-6-55,0-7 0,8 5 0,2-5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8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11605,'10'17'-1102,"-3"2"1487,-7 4 1,0-4 1132,0 4 0,0-1-619,0 1 0,0-4 211,0 4 0,8 2-593,4-2 1,-1 5-239,6-5 1,-1 0-611,12-6 1,-5-1-128,6-5 0,0 3-416,5-9 0,-5 1 313,0-6 1,-8 0-1485,2 0 971,-4 0 1074,-9 0 0,-3 0 0,-7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7873,'15'-11'243,"-3"-1"0,-4 6 1039,-8-5-557,0 7-339,0-4-87,0 8 0,0 2 575,0 4-595,-8-4 1,4 13-221,-7-3 1,5-3-1130,-6 3 1,8 0 364,-1 5 705,-5 0 0,0 8 0,-7 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59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6437,'0'-10'-126,"8"-5"126,-7 13 0,7-6 145,0 8-144,-6 0 0,5-2 9,-7-3 24,8 3 3,-6-6 77,6 8 10,-8 0 2007,0 0-1718,7-8-194,-5 6-100,14-5 0,-12 7 2,7 0 0,-5 0 61,5 0-275,1-8 0,5 6 114,0-4 0,1-1-77,-1 1 1,0 0 106,1 6 1,5-6-6,0 1 0,0-1-27,-6 6 0,0 0 0,1 0 0,-1 0 21,0 0-23,1 0 1,-3 2-77,-4 4 0,5-5 90,-5 5 0,-1 2-145,2-2 0,-1 5-6,6-5 0,1 0 22,-1-6 1,0 6 64,1-1 0,1 1-31,4-6 1,-4 2 37,4 4 0,2-4 1,-2 3 0,2-3 17,-2-2 1,-2 0-31,8 0 1,0 0 39,5 0 0,-5 0-25,0 0 0,0 6-4,6 0 0,-1 0 19,1-6 1,-1 0-5,1 0 1,-2 0 36,-5 0 0,3 0-42,-8 0 0,6 0 156,-6 0 1,6 5-140,-6 1 0,2 0 56,-2-6 0,-4 0-86,4 0 1,2 6-6,-2-1 1,8 1 32,-2-6 1,2 2-8,-3 4 1,5-4 11,-4 4 0,-2-4-9,2-2 1,-1 0 167,7 0 0,-6 0-113,0 0 0,-2 0 84,1 0 1,5 0-81,-4 0 1,4 0-45,1 0 0,6 5 24,1 1 0,-5 0-4,-1-6 1,-4 0 28,9 0 0,-11 0-2,-6 0 0,2 0 12,-2 0 1,0 2-30,-6 3 0,2-3-77,5 4 0,-5-2 44,4 2 0,-2-2-9,2 7 1,-4-7-23,4 2 0,4-4-152,2-2 1,-2 0 106,2 0 1,0 0 38,5 0 0,-5 0 36,0 0 0,-2 0-38,2 0 1,-3 0 92,-3 0 0,-3 0-65,3 0 1,2 0 14,-2 0 0,6 0 1,-6 0 1,5 0-10,-4 0 0,4 0-2,-5 0 0,6 0-6,-6 0 0,0 0 52,-5 0 1,-1 2-46,0 3 0,1-3 57,-1 4 1,0-4-52,0-2 1,1 0 2,-1 0 0,2 6-41,4 0 1,-4-1-6,5-5 0,-5 0-20,-2 0 1,6 0-17,0 0 0,2 0 116,-2 0 1,-4 0-69,4 0 0,-9 0 222,-3 0 0,1 0-59,5 0 0,-5 0-48,-1 0 0,-5 0-58,6 0 0,-7 0 12,7 0 1,-1 0-141,7 0 1,-7 0 149,1 0 0,-1 0-153,7 0 0,-7 0 111,1 0 1,-7 0-52,7 0 1,-2 2 82,1 4 37,4-4-72,-5 6 17,7-8-29,1 0 1,-7 0 16,1 0 0,-7 0-4,7 0 10,-8 0-6,11 0 76,-13 7 203,14-5-190,-15 6 19,7-8-231,-8 0 63,8 0-174,-6 0 231,5 0 1,-7 2-64,0 4 70,8-5 17,-6 7 43,13-8 47,-13 0 117,6 0-175,0 0-16,-6 0 0,7 0 33,-3 0-64,-4 0 0,8 0 37,-5 0-27,-3 0 102,6 0 7,-8 0-157,8 0 90,-7 0-43,7 0 44,-8 0-2244,0 0 2170,0 8 0,8 1 0,1 9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4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508 0 7969,'-12'25'1113,"1"4"0,7-2-664,-2 1 0,4-6 1363,2 1 1,-2-4-559,-3-2 0,1 0-220,-8 0 0,1 3-751,-6 3 1,-3-4-333,-2 4 1,-7 3-416,-11 3 1,3 2-724,-3-2 0,-2-4-699,2-8 1,5-2 889,6-3 1,8-5 136,-2-7 0,10 0 331,1 0 0,7-2 280,-7-3 0,10-7 365,2-11 0,16 6 398,12 0 0,12 1-510,6 11 1977,4-9-1244,10 12 1,-7-5 910,5 7 0,1 1-822,-1 5 1,-1-2-398,-5 8 0,-8-1-522,-4 6 0,-5 2-520,-7 4 1,-10 0 575,-13 12 36,-3-4 0,-2 18 0,0-5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5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600 516 8043,'0'-9'1194,"0"1"0,8 8-1328,3 0 0,7 0 466,5 0 0,3 0-19,9 0 1,7-6 251,4 1 1,8-7-299,9 6 0,0-1-158,12 1 0,9-2-464,2-3 1,-1-3 387,-5 9 1,-7-1-585,2 6 1,-8 0 122,-10 0 1,-1 0-15,-16 0 1,-2 6-120,-9-1 0,-4 9-1186,-8-3 1120,-7 5 627,-3 1 0,-14 0 0,-3 0 0</inkml:trace>
  <inkml:trace contextRef="#ctx0" brushRef="#br0" timeOffset="267">686 827 8043,'-26'0'1855,"1"0"-1304,7 0-685,9 0 1,11 0 350,15 0 0,8-6 0,9 0 1,16 0 82,8 6 1,14-5-11,9-1 0,3-6-79,2 7 0,6-7-82,0 6 0,0-5-123,-6 5 0,-7 0-131,-4 6 0,-6 0-433,-6 0 0,-4 0-437,-7 0 1,-8 2 497,-4 4 0,-11-4-554,-6 4 168,-11 3 883,-5-7 0,-7 6 0,0-8 0</inkml:trace>
  <inkml:trace contextRef="#ctx0" brushRef="#br0" timeOffset="578">1514 34 8122,'-10'-12'207,"5"1"-35,3 7 1,11-2 90,9 12 0,1-2 484,9 7 0,3 1-239,9 5 0,6 0 259,12 0 0,5 2-338,12 4 0,-3-1-264,9 6 1,-6-5-91,5 6 1,-13-2-57,2 2 0,-13 3-168,-5-3 1,-12 3 32,-11 3 0,-14 1-246,-3 4 1,-9 3 167,-7 3 0,-13 3-73,-10-3 1,-13 10-58,-5 1 0,-9-1 48,-3-10 1,-7 4-1681,2-4 1600,-12 4-115,4-6 1,-9-2-353,11-8 0,-15-1 823,9-4 0,-9-3 0,5-6 0,-1 1 0,-3 0 0,3 2 0</inkml:trace>
  <inkml:trace contextRef="#ctx0" brushRef="#br0" timeOffset="1035">773 189 8068,'26'0'-1087,"-1"0"0,-15 2 1087,-4 3 177,-4 5 0,-2 13 97,0 0 0,-10 8-105,-7-3 0,-8 5-132,-10 1 0,-7 7 2,-4-1 0,-4 6 7,-1-6 0,-9 8-160,-3-2 1,8-4 301,-3-2 0,8-3-106,-7-3 1,9-7 290,2-4 0,10-6-70,1-5 0,8 1-14,10-7-201,7 7 0,7-5-127,14 3 0,10 5 333,19-5 16,12 5-208,9 1 0,16 0 396,3 0 1,14-7-323,-42-7 0,0 0 0,0-1 1,1-1-365,5 2 1,-1 0-1,-4-1 1,-1 0 80,0 3 0,0 2 0,0-2 0,-1 1-370,47 11 1,-10 8 312,-2 4 164,-19 3 0,10 9 0,-16 3 0,-1 6 0,-1 5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0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 7995,'9'0'3986,"7"7"-4418,-5 5 1,-3 3 828,-2 2 0,-5 3 1095,-1 3 0,-9 3-590,-8 9-830,-1-1 97,-14 1 1,3 7-1903,-11 4 835,3 4 642,-5-6 1,8 4-787,-1-8 1,-5-2 443,0-9 0,0 2 89,5-8 1,1-6 223,-1-6 1,7-7 258,-1 2 0,8-6-47,-2-6 0,5 2 152,7-7 0,3-6 112,8-6 0,4-2-125,8 2 1,7 4 447,15-4 0,14-4-182,4-2 1,11 2-27,0-2 1,4 8 49,2-2 1,0 4 56,0 2 1,-6 0 39,1-1 1,-11 3 109,-1 4 1,-4-3-829,-14 9 0,3-1 242,-14 6 0,0 0-779,-6 0 469,-7 0-268,-3 7 0,-9 3-514,-3 7 1,-7 2 251,-11 4 0,2-2 51,-8 8 1,1-8 811,-7 2 0,1 2 0,-1-2 0,3 6 0,3-6 0,4 2 0,8-2 0,1-2 116,5 8 1,-3-1 442,9 7 0,-1-1 692,6 1 1,0 1-299,0 4 1,0-1-31,0 7 0,-6 0-670,1 5 0,-3 1-332,2 0 0,4 0-1997,-4-1 1129,-3 1 778,7-8 1,-8 4-608,5-8 0,3-7 776,-4-10 0,4 4 0,2-1 0</inkml:trace>
  <inkml:trace contextRef="#ctx0" brushRef="#br0" timeOffset="225">828 759 9341,'9'8'103,"5"7"608,-8 8-68,7 8-64,-11-4 1,11 13 415,-7 0 0,8 8-557,-3-2 0,-1 4-66,1 2 0,-7-6-400,2 0 0,1-2-378,-1 2 1,0 1-524,-6-6 749,0-1 1,0-11 184,0-1-2619,0-7 1025,0 4 1589,0-15 0,-16 5 0,-3-5 0</inkml:trace>
  <inkml:trace contextRef="#ctx0" brushRef="#br0" timeOffset="456">759 1104 7967,'10'-8'198,"-5"-3"0,5 3 151,1 3 0,-1 1 964,1-2 1,-5 4 132,6-4-145,-9 4-650,5 2-296,-8 0 1,0 8-295,0 4 1,-8 9-120,-3 2 1,-4 5-32,-3-5 0,1 0 254,0-5 1,5 5 108,1-1 0,7-4-24,-2-7 1,4-5 9,2 5 0,2-7-123,4 2 0,6-4 63,11-2 1,3 0-1297,9 0 0,-1-2 244,1-4 852,-1 4 0,1-13 0,-1 5 0</inkml:trace>
  <inkml:trace contextRef="#ctx0" brushRef="#br0" timeOffset="1234">1655 897 8034,'0'-17'0,"-1"7"0,-5 5 2200,4 3-671,-6 2-828,8 0 0,-6 9-233,1 9 0,-7 5 11,6 5 0,-5 5-210,5-4 0,-1-3-44,1 3 0,4-6-177,-4 6 1,4-8-115,2 2 0,8-6-107,3-5 0,7-5 143,5-7 1,-2 0-165,7 0 0,3-9-137,9-9 1,-3-1-298,3-9 1,-4-1 131,-1-6 0,-1-1-201,1-4 0,-6 3 129,-1-3 338,1 4 57,-2 1 1,-4 3-16,-12 3 0,3 4-20,-9 8 483,9 7 95,-12 3 1,5 8 416,-7 5 0,-7 6-166,-5 11 1,-3 3 372,-2 9 1,1-1-279,5 1 0,-2 5-268,7 0 0,-6-1-12,7-11 0,-1 3-264,6-8 0,7 6-159,5-6 1,5 0-456,6-6 0,4 0-877,7 1 0,1-7 1319,-1 1 0,9-1 0,1 6 0</inkml:trace>
  <inkml:trace contextRef="#ctx0" brushRef="#br0" timeOffset="1397">2845 1208 13699,'10'0'1949,"-3"0"1,-7 7-2411,0 5 0,0-3-1965,0 3 1,6-1 329,0 6 2096,0-7 0,1 5 0,3-5 0</inkml:trace>
  <inkml:trace contextRef="#ctx0" brushRef="#br0" timeOffset="1697">3397 966 7941,'9'-2'830,"-3"-4"992,-4 5-674,-2-7-172,0 16 0,-2 7-308,-4 8 1,4 8-252,-3-3 0,3 5-170,2 1-26,0 1-92,7-1 1,3-1 69,7-4 0,6 1-97,0-7 0,10-6-212,1-5 0,1-8 61,5 2 1,-2-6-266,3-6 0,-5-4 177,4-7-528,-3-8 439,-11-2 0,5-7-325,-8-1 1,-2-5 199,-9 0 0,1-8 132,-7 2 0,0-4 121,-6-2 1,0 3 171,0 3 0,-2 3-268,-4 9 0,-2 5-457,-3 1 41,-5 6 0,9 3-28,-5 8 638,-3 7 0,-2 4 0,-10 10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0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0 707 8053,'0'-9'3447,"8"16"1,0 5-2715,3 11 0,3-2-213,-9 2 0,7-2 62,-6 8 1,1-6-1003,-1 5 0,2 1 314,3 6 0,4-7-1403,-3 1 0,-2-8-366,1 2 361,1-4 394,5-1 482,0-9 0,-5-9 243,-1-11 0,-5-12 125,5-6 1,1 2 141,5-2 1,2-5-14,4-6 1,6-6 245,11 6 0,4-1-5,8 7 1,5 5 187,1 0 1,-1 8 100,-5-2 0,-2 4 406,-4 2 1,-4 7-297,-8 5 0,-1-3 129,-4 2 1,-10 2-466,-8 10 0,-7 0 21,2 11 0,-6-2-157,-6 14 1,-11 0-65,-12 5 1,-3 7-334,-3-1 0,-7 2 272,-4-2 1,4-9 67,2 3 1,-2-11 341,1 0 0,3 0-119,9-6 0,4 3-211,8-15 220,0 9-90,7-12 0,5 3-79,10-10 1,7-5-298,11-7 1,2-6-2,3 0 0,3-2-265,-8 2 1,0-2 94,-6-4 1,-1-1-177,-5 7 0,-3-8 37,-8 2 1,0 3 180,0-3 0,-8 2 157,-3-2 0,-3-1 93,3 7 0,-8 0 169,7 5 0,-7 1 2,7 0 0,-1 0 265,2-1 1,-3 1 42,8 0 1,-5 0 247,5-1 1,-2 7 589,3-1-555,3 1-67,-6-6 49,8-1-143,0 1-41,0 8-27,0-7 28,0 7-236,0-1 4,0 3-389,0 7-375,0 0 541,0 7 0,0 3-69,0 7 0,0 0 143,0 0 1,0 6-5,0 0 1,0 16 75,0 1 0,2 8 187,4 4 1,-4 13-3,3 4 0,-3 11-83,-2 1 1,0 5-1735,0 6 1714,-7-4-279,6-37 0,0-1 1,-13 44-546,9 4 1,-7-6 195,6-12 1,1-5-391,5-12 0,0-3 214,0-9 0,0-12-305,0-5 1,0-11-530,0 0 1447,0-4 0,0-1 0,0-1 0</inkml:trace>
  <inkml:trace contextRef="#ctx0" brushRef="#br0" timeOffset="1002">1949 380 8092,'0'-18'949,"0"1"-356,0 8-413,0 1-708,-8 8 446,6 0 508,-13 8 1,11 3-178,-8 12 0,7 6 27,-7 11 1,8 10-80,-1 7 0,-3 14 119,2-2 0,0 12-262,6-1 0,-7 4 448,-5 3 1,3-1-256,-3 0 0,6-7-353,-5-5 1,7-10-351,-2-7 0,4-11 273,2-6 1,0-11-650,0-6 1,2-6 273,4-5 1,-2-5 6,7-7 1,-5-2-68,6-3 0,-8-13 740,1-10 1,5-5 0,-1-1 0</inkml:trace>
  <inkml:trace contextRef="#ctx0" brushRef="#br0" timeOffset="1191">1707 914 8044,'-9'-7'4827,"-7"5"-4682,7-6 463,-8 8 29,-1 0 0,1 8-338,0 3 1,5 4-241,1 3 1,5 1-173,-5 4 1,7-4-430,-2 4 1,-2-4-856,3-2 0,-1-5 17,6-1 1380,7 1 0,11-3 0,9-1 0</inkml:trace>
  <inkml:trace contextRef="#ctx0" brushRef="#br0" timeOffset="1330">2190 897 8044,'10'8'1601,"-10"-6"0,-10 11 0,-5-5-870,3 1 1,-3-3-966,3 5 0,3-5-1402,-3 6-335,8-8 1971,-3 11 0,7-13 0,0 5 0</inkml:trace>
  <inkml:trace contextRef="#ctx0" brushRef="#br0" timeOffset="1656">2914 52 8053,'0'-25'3285,"0"14"-3352,0-5-165,0 16 0,0 2 1085,0 4 0,-2 6-386,-4 11 1,3 3-170,-9 9 0,3 5-268,-3 0 0,-3 6-186,3-5 0,-3 5 105,-2-6 1,7-2 48,4-9 1,4 1 172,2-7-186,0 0 0,8-7 547,4-5-224,11-3-6,11-8 440,2-8 1,14-1-271,-4-9 1,2 1 156,-2 0-357,-4 0 1,-3 1-132,-5 5 0,2-3-130,-13 9-2278,0-1 1100,-13 6 799,-2 8 1,-10 9-2951,-4 12 1531,-11 11 807,-10-4 980,-8 14 0,-7-6 0,-2 8 0</inkml:trace>
  <inkml:trace contextRef="#ctx0" brushRef="#br0" timeOffset="1964">2845 1052 8053,'17'0'155,"1"0"1,1 0 319,4 0 0,-4-2-16,4-4 1,2-1 109,-2-5 1,0 3-129,-6 3 1,-5 4 61,-1-4 1,-7 6-317,2 6 0,-4-2 45,-2 7 0,0 7-107,0 5 1,-2 7 163,-4-1 1,2 4-1,-7 1 0,1-5 19,-2 0 0,3-6 64,3 5 1,4-7-161,-4 2 0,5-4 28,1-1 1,7-3 11,5-3 1,-1 1-22,6-7 1,-1-1-196,13-5 11,-8 0-146,11 0 0,-11-7-116,8-5 0,-8-3 71,2-2 0,-10 5-89,-1 1 1,-8-1-131,2-5 0,-5 6-385,-1-1 1,-13 8-934,-4-2 835,-12 5 437,2 1 1,-2 0-622,1 0 1,1 0 353,-2 0 0,4 5-296,8 1 972,7 0 0,-5 1 0,6 3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7:5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35 6990,'0'-10'1082,"0"-5"-497,0 13-173,0-6 104,0 8 862,0 0 1,-6 2-1150,0 4 0,-7-4 58,1 4 1,3-2 529,-3 1-629,1-3 1,-7 6-1,1-8 1,0 0-106,0 0 1,-1 6-281,1-1 1,-2 9-243,-4-3 1,2 5 298,-8 1 0,6 2 18,-6 4 0,6-2 89,-5 8 1,5 0 55,-6 5 0,8 1 72,-2-1 1,-2 6 241,2 1 1,2 4-89,9-4 1,-1 5 69,7-6 1,-5 6-64,5-6 1,0 0-38,6-5 0,2-1-199,4 1 0,4-6-9,7-1 0,0-7-99,0 2 0,8-5 33,4-7 1,3 2-160,3-7 0,1 0-37,5-6 0,-3 0-279,8 0 0,-6-2-81,6-4 0,-8-3 226,3-9 0,-5-1-524,-1-4 0,-3 4 292,-3-4 0,-4 4 66,-8 2 1,-6-2 296,1-4 1,-8 3 55,2-2 0,-5 2 71,-1 3 0,0 6 368,0-1-125,-7 1 0,-1-1-121,-3 1 530,-5 7 1,12-4 303,-7 8-337,7 0 0,-4 2-87,8 4 1,0 3 54,0 9 1,0-1-90,0 0 1,0 6 75,0 0 0,0 6 90,0-6 1,6 2-207,0-2 0,2-2-602,-3 8 1,-3-7-253,4 7 1,2-8-585,-3 2 0,7-4 366,-6-1 1,-1-7-1348,-5 1 2088,8-8 0,-6 11 0,6-6 0</inkml:trace>
  <inkml:trace contextRef="#ctx0" brushRef="#br0" timeOffset="192">449 742 8612,'-10'-8'1453,"2"-1"0,18-3-1000,7 1 0,10-1 189,13-5 0,4 0-224,8-1-1,7 7-167,5-1 1,1 7-1719,-2-7 0,4 8 1468,-4-1 0,4 3 0,2 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0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501 414 7970,'17'-10'0,"0"-3"508,1 7 1,7 1 509,3 5 0,-1 0-88,2 0 0,-8 0 1002,2 0 1,-4 1-1944,-2 5 0,-1-2 8,-5 8 1,3-1-1931,-9 6 0,1 2 267,-6 4 1666,0 4 0,-8 8 0,-1-1 0</inkml:trace>
  <inkml:trace contextRef="#ctx0" brushRef="#br0" timeOffset="591">553 931 7944,'5'-11'1773,"1"-1"0,8 7-1301,-3-7 1,4 6-252,3-5 0,1 5 267,4-5 0,-2 7 56,8-2 0,-6 4 15,5 2 0,-7 8-234,2 3 0,-3 6 34,-3 6 0,-2-1-193,-3 6 1,-5 1-109,-7 5 1,0 1-347,0-1 1,-7 1 240,-5-1 0,-3 1-219,-2-1 1,-1-5-245,1 0 0,-2-8-272,-4 2 1,9-10 252,-3-1 0,4-8-196,-4 1 1,-1-3 314,1-2 1,2-2 187,3-3 1,-1-11 166,7-7-1,0 0-27,6-2 1,2 6 46,4-4-37,11 4 342,10 2 1,10 2 464,3 3 0,-4-1-265,4 7 0,1 0 282,-7 6 0,2 8-366,-13 3 0,-1 5 1,-11 1 1,2 6-326,-7 0 0,0 8 47,-6-3 1,-2-1-1155,-4 2 0,-3-6 108,-9 6 1,1-8-346,0 2 0,0-10 519,-1-1 1,-1-7-5,-4 7 1,-2-8 424,-3 1 0,-7-3 343,1-2 0,-1-7 0,-5-5 0,-2 1 0,2-7 0,-1 7 0,7-6 0,-4-1 214,3 7 0,-9 3 292,10 2 0,-5 5 50,5 1 0,-1 1 465,1 5 0,5 4-330,0 7 0,1 0 78,-7 1 0,8 1-150,4 4 0,6-4-204,6 4 1,3 2 603,8-2 1,2 5-115,4-5 0,13 0 118,15-5 0,12-7-547,17 1 1,8-9-51,16 3 1,1-6-985,4-6 0,-2 3-225,7-9 1,-9 3-196,-1-3 0,-7-1 619,-5 7 1,-10-6-4450,4 7 4808,-12-9 0,7 12 0,-9-7 0,-3-1 0,-2-1 0,-4-1 0</inkml:trace>
  <inkml:trace contextRef="#ctx0" brushRef="#br0" timeOffset="883">2053 362 8010,'17'0'1441,"0"0"0,8 0-681,4 0 1,3 2 1216,3 4 0,-1-4-749,1 4 1,5 1-252,0-1 0,-5 6-628,-7-7 1,-1 9-306,2-3 0,-4-1-486,-8 1 1,-5 1-726,-1 5 1,-7 0-1282,2 0 1,-6 3 225,-6 3 2222,-4-4 0,-14 13 0,-3-5 0</inkml:trace>
  <inkml:trace contextRef="#ctx0" brushRef="#br0" timeOffset="2005">1656 1293 8010,'0'-17'5177,"0"0"-3585,8 7-685,-6 3 23,13 7 1,-13 7 433,4 5 1,-4 9-808,-2 2 1,0 7-108,0-1 0,0 4-1182,0 1 0,0-1 524,0-4 1,2 1-1137,3-7 1,-1 0 370,8-6 0,-1-1-1384,6-5 1492,1-3 1,-1-8 0,0 0 0,-2-10 345,-3-7 1,1-2 86,-7-10 0,7 0 368,-1-5 0,-1 0-124,7-1 1,-3 1 384,14-1 1,1-3-73,11 3 0,3-1 108,7 13-1,1 0 208,0 6 0,5 5 482,1 1 1,7 7-409,-2-2 0,-2 4 202,3 2 0,-1 0-250,6 0 0,-8 0-170,-3 0 1,-7 0 54,-5 0 0,-4 0-156,-7 0 1,-8 0 223,-4 0-89,-4 8-315,-10 1 1,-1 9 118,-8-1 1,-4-2-176,-7-3 1,-3 3-208,-14-3 0,-7 5 64,-5 6 1,-6-8 14,6 8 1,-2-13-174,1 7 0,5-6-406,-4 1 0,5-3 150,7-3 0,-3-4-317,8 4 1,0-6 228,6-6 1,-1-5-171,1-12 0,0 2 270,0-8 1,5 2 170,1-2 1,5-3 414,-6 3 0,9 2 0,-3-2 0,-2 8 0,2-2 0,-7 0 267,2 6 0,1-4 275,-2 10 0,7 1 220,-7-1 0,7 7 2487,-7-2-1152,8 4-1191,-3 2-511,-1 0 1,4 2 83,-7 4 0,5 3-129,-6 8 0,7 8 67,-7 4 0,6-2-339,-5 2 1,-1-1-214,-5 7 0,6-6-352,-1-1 1,8-7-2011,-1 2-112,-5 4 1005,8-8 466,-6-1 0,16-11 525,3-7 0,5-2 168,1-3 0,0-3 498,1-4 0,-1-1 920,0 7-434,0 1 1,1 5 2069,-1 0-1194,-8 7 1,5 3 669,-9 7-977,1 0 0,-6 1-543,0-1-927,0 0 437,-7 0 1,5-5 373,-4-1-699,4-7 1,2-4-815,0-11 0,6-5-1604,-1-1 0,7-8 1393,-6-4 1,7-9 306,-1-2 1,3-8 532,2 2 1,2-4 434,4-2 0,-2 8 70,8 4 0,-2 4-28,2 1 0,-2 10 279,-4 8 0,-10 2 693,4 9 0,-9 0 480,3 6-629,-7 0-434,4 8 0,-8 7 733,0 8 0,-6 6-338,0-6 1,-9 8 38,-2-3 0,-2 11-657,-10 1 1,2 0-480,-2-5 1,-1 5 166,7 0 1,0-5-104,5-7 1,3-7-1173,4 2 556,3-11 524,8 3 1,2-13-342,4 4 0,5-4 533,12-2 1,4 0 576,7 0 1,1 0-245,-1 0 0,1 0 191,-1 0 0,1 0-212,-1 0 1,-7 0 92,-4 0 0,-4 0-1344,-1 0 0,-9 2 1046,-3 3 0,-4 5 0,-2 7 0</inkml:trace>
  <inkml:trace contextRef="#ctx0" brushRef="#br0" timeOffset="2662">3828 431 8080,'8'-25'1748,"-6"14"1,8 3-1441,-5 20 1,-3 9 0,4 4-777,-4 2 0,-12 3 958,-7 10 1,-10 4-209,-13 8 0,4 0-59,-5 0 1,7-3-184,5-3-52,4-3 187,8-1 0,8-12-107,3 5 1,8-14-48,9-4 1,10-2 9,20-9 1,3 0-37,7-6 0,9-8 15,3-3 1,-4-5-222,-1-1 0,-7 6-316,-5-1 0,-3 8-32,-9-1 0,-7-3-275,-4 2 1,-12 2 20,-5 10 1,-6 0 812,-6 11 0,-3-3 0,-8 10 0</inkml:trace>
  <inkml:trace contextRef="#ctx0" brushRef="#br0" timeOffset="2841">3897 1224 8022,'8'10'1315,"0"5"-1133,3-3 1,5 3 1333,-5 2 1,3 3-192,-3 2 0,2 5 90,-7 8 1,0 1-864,-6 4 0,0-1-116,0 7 1,0-6-1211,0 6 1,0-6-78,0 6 0,0-13-3434,0 1 1534,0-11 887,0 2 1864,8-15 0,1-10 0,8-10 0</inkml:trace>
  <inkml:trace contextRef="#ctx0" brushRef="#br0" timeOffset="3142">4725 793 7976,'10'-7'2662,"7"5"-1973,0-4 0,0 4-265,6 2 1,-2 0 81,2 0 0,-3 2 411,3 4 1,1 9-349,-1 8 0,4 8-169,-10-3 0,5 5-82,-11 2 1,-3 7-84,-3 4 0,-3-2 14,-2 2 0,-2 0-234,-3 5 0,-5 1-294,-7 0 0,0-8-39,-1-4 1,1-3-402,0-3 0,0-7-234,-1-4 0,7-6 419,-1-5 0,7 1-246,-7-7 0,6-1 182,-5-5 1,5-1-1201,-5-5 1798,-1-4 0,-5-7 0,0 0 0</inkml:trace>
  <inkml:trace contextRef="#ctx0" brushRef="#br0" timeOffset="3817">5449 414 8060,'17'-17'0,"-3"5"1281,3 1 0,-2 7-283,14-2 1,-8 4 141,2 2 1,-4 0-592,-1 0 1,-1 8-91,0 3 0,-2 5-437,-3 1 0,1 6 82,-7 0 0,0 8-628,-6-3 0,0 7 75,0 5 0,-8 2-243,-3 4 0,-7 4 389,-5-4 0,2-2-72,-7 2 1,7-8 51,-2 3 0,3-5 246,3-2 1,0-7 439,0-4 0,5-4-56,1-1-350,7-9-137,-4 7-47,8-14 1,2-1 181,4-6 0,5-9 16,12 3 1,2-6-133,4-6 0,9 3-18,-3-3 1,3 4 345,-3 2 0,5 0-71,0 0 1,-6 7 764,-5 4 1,-2-1-93,2 1 1,-4 0 237,-8 6 0,-6 2-547,1 4 1,-8-2-121,1 7 0,-3 2-141,-2 10 0,-2-2-140,-3 8 1,-11-6-569,-7 6 1,-7 0 426,1 5 0,-4 1-917,-1-1 0,0-5 60,-1 0 1,1-8-268,-1 2 0,6-4 657,1-2 0,12-5-345,-1-1 44,11-7 306,-1 4 0,9-8 372,3 0 1,11-6-82,7 0 0,0 0 1313,-6 6 323,0 0 1231,0 0-1904,-7 0 0,-4 2 242,-12 4 0,-6 4-460,-11 7 0,2-2-112,-7-3 1,1 3-565,-2-4 1,4 3 211,8-3 0,0 3-249,-1-9 284,9 1 0,9 0 255,11 0 0,7-1-122,5-5 1,3 0 239,9 0 0,-1 6-47,1 0 0,1 0 363,4-6 1,-3 0-600,3 0 0,-5 0 28,-7 0 0,3 5-1306,-8 1 1,0 2-1879,-6-2-1566,0 3 4569,-7 8 0,5 8 0,-5 2 0</inkml:trace>
  <inkml:trace contextRef="#ctx0" brushRef="#br0" timeOffset="4353">6518 500 8042,'6'-11'2223,"0"-1"1,7 8-1078,-1-1 1,9 10-648,2 7 0,0 3 48,-6 2 1,0 1 288,0-1 1,1 2-1074,-1 4 0,-6-2 186,1 8 0,-8-6-587,1 6 1,3-6-244,-2 5 0,-1-7-948,-5 2 0,0-9 405,0-3 1424,8-7 0,2 4 0,7-8 0</inkml:trace>
  <inkml:trace contextRef="#ctx0" brushRef="#br0" timeOffset="4503">7122 517 8042,'0'12'197,"0"-1"1,-6 1 145,0 5 0,-2-5 621,3-1 1,-5 1-514,-7 5 1,-2 0-162,-4 0 0,2 6-628,-8 0 0,6 6-802,-6-6 1,0 8 389,-5-2 1,-1 3 749,1 3 0,-8-9 0,-2-1 0</inkml:trace>
  <inkml:trace contextRef="#ctx0" brushRef="#br0" timeOffset="4962">6570 1052 8042,'9'11'361,"-3"1"0,2-1 552,-2 7 1,5-1-216,-5 0 0,1-5 1150,-1-1-1280,-4 1 0,6 5 97,-8 0 1,2-5-602,3-1 1,-3-5 29,4 5 1,-4-5-1841,-2 6 40,0-9 327,0 5 0,2-8 532,4 0-411,3-8 782,9-1 0,5-8 101,0-1 0,7 3 167,-1 4 0,3-5 543,3 5 0,-8 3-216,-4 2 2294,-4 4-395,-2 2-796,-7 0 1,-3 8-669,-7 4 1,-7 3-188,-5 2 1,-5 0-219,-6 1 0,4-1-108,-4 0 1,9 0-1141,3 1 845,7-1-617,-11 0 0,15-2 340,0-3 0,7-3 186,11-3 1,-7-2 114,1 8 1,-1-7 264,6 7 0,-5-6-97,-1 5 0,-7-5 107,2 5 0,-4 1 598,-2 5 1,-10 0-285,-7 0 0,0 6 608,-6 0 0,2 0-128,-2-5 0,4-3 99,-4-3 1,11 3-474,6-4 0,3-1 412,-3 1-586,4-7 1,2 4 145,11-8 0,10 0 107,2 0 0,8 0-136,-2 0 1,3 0-342,3 0 1,-4-8-343,3-3 0,-3 3-488,9 2 1,-4-1 77,-1 1 0,-1 0-678,1 6 0,-8 0 1363,-4 0 0,-4 0 0,-2 0 0</inkml:trace>
  <inkml:trace contextRef="#ctx0" brushRef="#br0" timeOffset="5562">7794 1707 7901,'-17'-17'0,"-1"7"0,1 5 0,0 18 1712,0 10 1,1 2-1246,5 4 1,-10-6-990,4 5 0,-4 1 522,3 6 0,-7-1 0,-1 1 0</inkml:trace>
  <inkml:trace contextRef="#ctx0" brushRef="#br0" timeOffset="5859">8518 52 8022,'19'-17'3270,"4"0"-2148,-4 7 0,14 2-1217,-4 8 1,3 2 94,3 4 1,-8 2 701,-4 3-242,-4 4-519,-2 3 0,-7 7-463,-5 3 1,-3 7-183,-2-1 1,-7 3-2120,-5 9 2823,-11-8 0,-4 4 0,-7-7 0</inkml:trace>
  <inkml:trace contextRef="#ctx0" brushRef="#br0" timeOffset="6239">8484 759 8022,'0'17'0,"0"0"0,0 1 975,0-1 1,7-2-459,5-3 1,-3 5 688,3 0 0,-8 0-390,1 6 0,3-2-105,-2 2 1,0 4-435,-6 8 0,0-1-307,0 1 1,0-1 87,0 1 0,0-1-161,0 1 0,0-1-921,0 1 1,-6-7-4,0 1-139,-7-8 0,3 2 414,-7-11 1,0 1 222,-1-7 0,1 0 267,0-6 1,-2-2 53,-4-4 0,4-4 11,-4-7 0,9 0 149,3 0 1,5-6 21,-6 0 1,9-2-155,-3 2 0,12 2 343,5-8 1,4 6 168,3-6 1,7 8 276,3-2 0,13-2-204,5 2 0,11-7 245,6 1 0,12-4-502,5-1 1,7 5 325,5 0 1,0 1-148,-41 10 0,1 1 0,40-10-122,-43 15 0,0 1 0,39-8-420,-8 2 1,-7 5-173,-16 1 0,-1 7-454,-16-2 0,-7 4-78,-10 2 189,-4 0 1,-9 8 729,-5 4 0,-26 3 0,-8 2 0</inkml:trace>
  <inkml:trace contextRef="#ctx0" brushRef="#br0" timeOffset="6413">9191 707 8022,'-16'2'1634,"5"4"1,-3 3-1231,9 9 1,-1-1 175,6 0 0,0 0 264,0 1 1,0 1-415,0 4 1,-6 2-187,0 3 1,-1 5-486,1-4 0,4 1-644,-4-1 0,4 2-2400,2-8 1640,0 0 1645,0-6 0,8 0 0,2 0 0</inkml:trace>
  <inkml:trace contextRef="#ctx0" brushRef="#br0" timeOffset="6747">9449 552 8022,'8'10'971,"-1"7"121,5 0 1,3 6-527,-3 6 0,3 3 262,2-3 1,-7 4 25,-4 1 1,1 6-361,-1 1 1,0 6-459,-6-1 1,-2 2-123,-4-2 1,-3 4-128,-9-4 1,-5 4-325,0 2 1,-7-3-692,1-3 1,-4-5-69,-1-13 0,5-3 551,0-7 0,3-9 386,-3-3 0,4-4 130,8-2 0,1-8 710,5-3 1,3-7-216,8-5 0,4 4 57,8-4 0,9 4 283,19 2 0,0 2 706,12 3 1,-8 2-334,13 5 0,-7 3-433,8-4 1,-5 4-221,-1 2 1,-8 0-98,-4 0 0,-5 2-545,-6 4 0,1 3-1246,-7 9-240,0-1 0,-13 0 1802,-5 0 0,5-7 0,0-2 0</inkml:trace>
  <inkml:trace contextRef="#ctx0" brushRef="#br0" timeOffset="7398">10190 897 11428,'8'17'2093,"-4"0"-1131,7 1 17,-7-1 1,4 0-648,-8 0 0,0 0-142,0 1 0,6-1-527,-1 0 0,1 0-694,-6 1 0,0-7-943,0 1 1007,0-1-611,0-1 1,0-4 668,0-12 0,0-11 468,0-12 1,0-4 440,0-1 0,2 1 0,4 4 0,3-1 0,9 7 0,5 0 0,0 6 0,7 1-46,-1 5 1,4-3 55,1 9 1,6-1 841,1 6 0,1-6-36,-2 0 0,-2 1 188,8 5 0,-7 0-300,1 0 0,-10 2 158,-1 3 1,-8-1-484,2 8 0,-6-1-147,-5 6 1,-4-5-173,-8-1 0,0 7 55,0 5 1,-8 1-537,-4-1 0,-9-2-56,-2 8 1,-7-8-425,1 2 1,-2-5 365,3-7 1,-3 2-157,8-7 0,-2 0 212,2-6 14,4 0 459,-6 0-75,8-8 0,7-1 455,4-9 0,12 7-85,6-1 1,3 1 65,2-6 1,1 1-102,-1 5 0,0-4-110,0 3 0,0-3-69,1-2 0,-1 5-11,0 1 0,-7 5-848,-4-6 292,3 1 1,-7-6-298,4-1 1,-4 1 252,-2 0 1,-6 0-164,0-1 1,-5-1 698,5-4 0,-6 4 0,7-4 0,-1 4-138,6 2 0,-2 1 138,-4 5 1287,4-4-1011,-5 13 1,1-4 1283,0 12 0,-5 5-452,5 12 0,-7 4-222,1 7 0,3-3-416,-3 4 1,6-5-14,-5 10 0,5-3-420,-5-3 0,7 7 59,-2-1 0,4 0-1349,2-6 0,0-5 744,0 0 1,2-10 508,4-2 0,3 1 0,9-9 0</inkml:trace>
  <inkml:trace contextRef="#ctx0" brushRef="#br0" timeOffset="7618">11156 345 7998,'10'8'3667,"5"1"1,-13 9-2484,4-1-350,-5 0 1,1 0-65,4 1-1080,4-9 278,7 6 1,2-11 78,4 8 1,4-8-173,7 1 1,-1-3-798,-4-2 0,1 0 583,-7 0 1,0 0-3461,-5 0 2007,-1 0 1792,-8 8 0,-1 9 0,-8 10 0</inkml:trace>
  <inkml:trace contextRef="#ctx0" brushRef="#br0" timeOffset="7881">11328 966 7998,'-9'25'717,"1"-4"-37,8 7 1,2-1-44,4 2 0,-4-4 807,3-8 1,-3 6-508,-2 0 981,0 0-1205,0-6 0,0 6-419,0 0 1,-7 8-394,-5-2 0,-9-2-1208,-2 1 0,-7-7 861,1 2 1,-4-5-1237,-1-7 0,5-3 557,0-8 1,8 0 275,-2 0 1,4-14 458,2-3 1,7-4 338,5 4 1,3 0 493,2-1 0,2 3-342,3 3 0,7 3 596,11 3 0,4 4-339,7-3 0,2 3 162,5 2 1,1 5-213,4 1 0,2 2-224,-8-3 0,6 3-196,-6 4 0,0 3 112,-5-4 0,-1 5 0,1 1 0</inkml:trace>
  <inkml:trace contextRef="#ctx0" brushRef="#br0" timeOffset="8163">12242 311 7945,'-17'0'2085,"13"7"357,4 5 1,12-5-792,-1-1 0,-1 2-890,1-2 1,-5 5-1175,5-5 1,-5 7 335,6-1 1,-9-3-730,3 3 1,-4-6-482,-2 5 0,0-5 1287,0 5 0,0 1 0,0 5 0</inkml:trace>
  <inkml:trace contextRef="#ctx0" brushRef="#br0" timeOffset="8730">12484 259 11907,'0'17'1714,"0"0"0,0 3-1256,0 3 1,-8 5 27,-4 12 0,-3-1-300,-2 7 0,-8 7-172,-4 11 1,-3 3-947,-3 2 1,-1 0 711,-4 0 0,3 0-324,-3-1 0,9-6 196,3-5 0,6-5-874,-1-6 1,4-4 442,2-7 1,0-3 302,0-3 1,1-10 270,5-7 0,-5-9 169,5 3 0,1-4 78,-1-2 1,5-2 30,-5-4 1,5-5-128,-6-12 0,9 4 177,-3-4 0,4 4 230,2 1 1,2 1-98,4 0 1,3 0 20,8-1 1,3 1-131,3 0 0,-2-2 52,7-4 0,-5 4-49,6-4 1,0-2-34,5 2 0,3-6-109,3 6 0,-4 0 64,5 6 1,-5 0-45,-2-1 0,-1 9 326,-4 3 1,1 4 396,-7 2 1,0 8 92,-5 3 1,-1 6 452,0 6 1,-7 2-395,-5 4 0,-3 4-415,-2-5 0,-7 11-132,-5 1 0,-3 0-466,-2-5 1,-6-1-476,0 1 0,0-3 234,5-3 0,3-4-343,4-8 0,-3-5 307,8-1 0,-1-7-224,1 2 1,4-6 273,-4-6 1,12-11 91,6-12 0,-1-6 653,6-5 1,-3-2-263,9-4 0,-2-8-39,2 8 1,-4-5-254,4 10 0,2 1-405,-2 6 0,0 1 212,-6 4 1,0 5-523,0 6-1510,1 9 1734,-1 1 0,0 8 637,0 0 0,-7 0 0,-2 0 0</inkml:trace>
  <inkml:trace contextRef="#ctx0" brushRef="#br0" timeOffset="8956">13087 380 9203,'17'0'3054,"0"0"-1977,1 0 0,-1 0-542,0 0 1,6 0 412,0 0 0,8 0-594,-2 0 1,1 0-476,-1 0 1,4 0-256,-5 0 0,-1 0-508,2 0 0,-8 0 507,2 0 1,-4 0-576,-2 0 1,1 0-2610,-1 0 2697,0-8 1,-6-2 863,1-7 0,-8-8 0,3-2 0</inkml:trace>
  <inkml:trace contextRef="#ctx0" brushRef="#br0" timeOffset="9206">13621 242 7945,'-1'-10'-624,"-5"4"1,2 4 1134,-8 2 0,9 8 1073,-3 4 1,-4-3 27,-1 3 0,-4 5-839,-3 6 0,1 6 398,0-6 1,0 5-431,-1-5 1,-5 6-275,0-6 0,-2 8-439,2-3 1,2 5-303,-7 1 0,8-1-340,3-4 0,2-2-646,9-4 1,0-10-893,6 4 0,2-5 1021,4-1 1,6-3 420,11-8 0,3-14 391,9-3 0,-1-4 141,1 4 1,5 0 179,0-1 1,6 1 342,-6 0 0,6 2 112,-5 3 1,1 4 634,-2 8 0,-9 0 99,3 0 0,-11 0-500,0 0 0,-6 2-1183,-5 4-183,-4 4 0,-10 9-674,-4 4 1,-6-4 1348,-11 4 0,-11 4 0,-10 0 0</inkml:trace>
  <inkml:trace contextRef="#ctx0" brushRef="#br0" timeOffset="9935">12828 1224 9508,'43'-7'721,"1"-3"597,7-7 1,9-2-415,3-4 1,6 2-121,6-8 1,-3 2-255,9-2 1,-14 3-71,2 3 1,-8 3-196,-3-3 1,-3 4-22,-15 2 1,-1 2-1371,-11 3 0,-3-1 352,-7 7-2656,-9 0 2257,-1 6 0,-12 2 369,-7 4 1,-3-2 147,-15 7 0,-7 1-42,-10 5 0,2 0 698,-2 1 0,8-1 0,-4 0 0,7 0-88,1 0 1,7 1-21,4-1 0,4 0 242,1 0 1,1 1 324,0-1 1,0 2 929,-1 4 0,1-4-306,0 4 1,0 2 250,-1-2 1,9 2-436,3-2 1,-2-4 276,3 4 0,-1-4-377,6-1 0,0-7 139,0 1-725,0-9-262,8 5 0,1-8-190,8 0 1,1-8-116,-1-3 0,0 1-453,0-1 1,-5-6 147,-1-6 1,-7 0-598,2 5 0,-4 1 561,-2 0 0,-6-2 288,0-4 0,-7 4 211,1-4 1,-3 9 158,-2 3 470,0 7-382,-1-4 0,7 8 207,-1 0-292,9 8 0,-3 0-203,12 3 1,3 2-679,8-7 0,6 6 409,0-7 1,8 1-38,-2-6 0,3 0 121,3 0 1,-3-2-2,-3-4 0,2 5 402,-8-5 0,0-2 277,-6 2 0,0-5 165,0 5 1,-7-1 1477,-4 1 577,3 4-930,-7-6-46,6 8 1,-14 2-541,0 4 0,-5 3-85,5 9 0,-5 5-310,5 0 0,-2 13 81,3-1 1,3 5 39,-4 0 0,-2-4 247,3 5 1,-3-3-442,2 2 1,2-3-144,-7 3 1,5-4-639,-5-1 1,5-1-227,-6 1 0,1-9-427,-6-3 0,5-3 90,1-3 1,-1-2-928,-5-3 0,0-5 508,-1-7 1,-1-2-245,-4-3 1,4-5 543,-4-7 1,-2-10 421,2-7 1,6-5-1096,5-13 1644,1 5 0,-6-20 0,-1 5 0</inkml:trace>
  <inkml:trace contextRef="#ctx0" brushRef="#br0" timeOffset="10514">14001 880 7905,'17'0'1053,"0"-8"1,1 6-73,-1-4 0,0 4 181,0 2 0,-1 2-177,-5 4 0,2 0 501,-7 11 1,6-2-745,-7 14 1,1-2-41,-6 2 1,0 1-241,0-7 0,0 8-155,0-2 1,-2-3-1090,-3 3 1,1-6-56,-8 6 1,1-8-467,-7 2 0,7-6 616,-1-5-1578,9 3 660,-5-13 429,8 6 738,0-8 1,0-16-119,0-7 1,8-7 134,3-5 0,-1-7 258,1-4 0,6 4 60,6 2 0,8 5 145,-2 6 0,3 5-139,3 6 0,5 3 67,0 3 0,6-1 562,-5 7 1,1 1-230,-2 5 1,-9 1 605,3 5 1,-11-2-368,0 8 0,-4-1 1763,-2 6-1515,-7 1 0,-2-1-92,-8 0 0,0 0-360,0 0 1,-4 6-213,-8 0 1,-1 0-334,-16-5 1,-1 5-561,-11 0 1,5 0-1098,-4-6 1,3-2 938,3-3 0,5-5-19,0-7 1,14 0 390,-2 0 0,9 0 268,-3 0 1,7-7 66,-2-5 1,6 3-14,6-3 1,3 6 1122,9-5 0,5 5-604,0-5 0,1 5 804,-1-6 1,2 7-417,4-7 1,2 6 69,-8-5 0,2 1-358,-2-1 0,-10-3 3,4 9-223,-11-9-271,2 5 0,-8-3-1479,0 1 0,-8 7 810,-3-2 0,-11 4 772,-1 2 0,-7-7 0,3-3 0</inkml:trace>
  <inkml:trace contextRef="#ctx0" brushRef="#br0" timeOffset="10735">14501 690 11566,'0'17'2148,"0"0"1,-2 1-1096,-4-1 0,2 2-530,-7 4 1,5 2-32,-5 4 1,5 3-1062,-6-3 1,8 9 414,-1 3 1,3-3-1285,2-9 1,0 1 498,0-7 1,6 0-120,-1-6 0,9-1 219,-3-5 1,6 3-60,6-9 0,-1-1-351,6-10 643,-7-11 195,4-10 411,0-7 0,2-8 0,7-2 0</inkml:trace>
  <inkml:trace contextRef="#ctx0" brushRef="#br0" timeOffset="10944">15087 414 7905,'17'-27'0,"-5"2"1062,-1 8 1517,-7 0-1312,11 7 0,-11 3-20,8 7-759,-8 0 0,3 2 73,-7 3 1,0-1 63,0 8 1,0 5-27,0 6 502,-7 0-635,5-6 0,-6 6 160,8 0 1,0 6-233,0-6 0,2 7-866,4-1 0,3-4 351,8-2 0,6-4-475,0-2 1,6 1-370,-6-1 1,6-2-1108,-6-3 1,6 1-482,-6-7-423,0 7 2976,-14-3 0,6 7 0,-5 0 0</inkml:trace>
  <inkml:trace contextRef="#ctx0" brushRef="#br0" timeOffset="11256">15294 1000 7940,'-17'16'1494,"-1"-5"0,9 20-990,3-8 0,4 2-213,2-2 0,0-4 191,0 4 0,0-4-104,0-2 0,-6 2 599,1 4 1,-3-4-408,2 4 0,2-3-330,-7-3 0,-1 6-243,-5 0 1,-2 6-252,-4-6 1,2 0-589,-8-6 1,8 0 221,-2 0-159,-4 0 226,8-7-39,-6-2-24,8-8 1,2-8 186,3-3 1,5-5 155,7-1 0,0 6 193,0-1 0,1 2 193,5-1 0,10 3 473,7 8 1,7 0-352,-1 0 1,4 8 226,1 3 1,0 3-188,1-3 0,-1 5 762,1-5 1,-6 4-262,-1 3 0,-5-1-135,6 0 0,-8 0-622,2 1 1,-4-1-584,-1 0 1,-7 0-537,1 1 0,-3-1 1100,3 0 0,3 8 0,-5 2 0</inkml:trace>
  <inkml:trace contextRef="#ctx0" brushRef="#br0" timeOffset="11569">15794 2259 8364,'-10'2'0,"5"4"0,3-3 5651,2 9-3916,0-1 1,0 7-548,0-1 0,0-6-216,0 1-693,0-1 1,0 7-321,0-1 1,7-8 137,5-3 1,9-4-722,2-2 1,6 0 479,-6 0 1,5-6-1113,-5 1 1,0-9 538,-5 3 1,-1 1 376,0-1 0,-7-1 85,-5-5 0,-3 0 279,-2-1 1,-4 7 340,-7-1 0,-1 9-260,-11-3 1,-3 4-2511,-3 2 2405,-4 0 0,-1 8 0,-1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41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8701,'0'-9'2510,"0"1"-2150,0 8 1,8 0 214,3 0-55,-3 0-354,7 0 0,-5 2 409,7 4-111,0-4-183,-7 13 0,5-5 207,-3 7 0,1 0-187,-1 1 1,1-1-38,-7 0 1,6 0-100,-7 1 1,7 5-119,-6 0 0,1 0-338,-1-6 277,-4-7 1,8 5-85,-5-3 0,-3-3-722,4 3 17,-4-8 280,-2 3 76,8 1 70,-6-6 261,5 6 0,-7-10 203,0-4 0,0 2-166,0-7-48,0-1 67,0-5 0,2-1-337,4 1 203,-4 0 1,13-6-108,-3 0 0,-3-2-110,3 2 299,-1 4 1,7-6-81,-1 7 1,0-5 39,1 0 1,5 0 26,0 6 1,7-1 145,-1 1 1,-2 0-99,2 0 0,-2 5 177,2 1-66,3 7 1,-12-4 43,3 8 1,-4 0-86,-2 0 110,0 0 47,-7 0 0,-2 8-74,-8 3 0,0 7 4,0 5 0,-8-4-66,-3 4 0,-5 4 8,-9 0 0,4 1 159,-8 1-161,8-8 0,-10 10 133,8-8 0,-6 2-121,6-2 1,0-7 204,6 7 1,0-14-45,-1 9 0,7-7 173,-1 1-189,9-5-405,-5-7 123,8 8 69,0-6-225,8 6 155,9-16 0,2 4-314,4-7 262,4-9 0,-8 1-193,4-4 1,-3 4-250,-3 2 1,-6-6-396,1-1 336,-8 1 0,1 6-101,-10 0 457,-5 0 1,-7 1-30,0 5 303,-8-5-1,5 14-92,-5-13 1,6 11 121,-4-7 0,4 5 7,-4-6 1,9 1 7,3-7 0,1 7 81,-1-1 0,3 1 307,8-6 1,0 5 312,0 1-387,0-1 48,0 2 46,0-5 7,0 5 279,0 1-93,0-7-140,0 15-49,0-7-284,0 8 47,8 0 1,-6 2-32,3 4 0,-1 3 106,2 8-88,-4 8-36,6 2 1,-3 8 40,1-1 1,6 9-18,-7 3 1,3 4-165,-2 2 1,-4 0 116,4-1-259,-5 1 1,-1 0-321,0 0 0,0-2-1286,0-4 1198,0 4 0,0-11-61,0 7-495,0-8 1105,0 4 0,-7-7 0,-3 0 0</inkml:trace>
  <inkml:trace contextRef="#ctx0" brushRef="#br0" timeOffset="393">1073 710 9048,'8'17'695,"-4"1"-469,7-1 0,-7 2 507,2 4-422,3 4 1,-5 6-101,8-5 0,-8 5-122,1-4 0,-3 4-841,-2 1 402,0 1-25,0-8 0,0 3-1084,0-7 954,0 8 0,2-13-1089,4-1 1594,-4-8 0,13-9 0,-5 0 0</inkml:trace>
  <inkml:trace contextRef="#ctx0" brushRef="#br0" timeOffset="1022">1488 174 7810,'10'-17'0,"13"-1"-180,-12 1 180,14 0 0,-7-1 101,7 9 1,-6-7 186,4 5 0,2-3-97,-2 3 1,2 1-12,-2 5 1,-4 3-219,4-4-55,-4 4 163,-1 2 1,-1 0 51,0 0-36,1 0-50,-1 0 1,0 0 18,0 0 0,1 2 15,-1 4 0,0-4-17,1 3 1,-7 3-50,1-2 1,-7 1 6,7-1 1,-8-2-60,2 8 100,-5-9 22,7 13-35,-6-14 6,6 13 38,-8-13 39,0 13-81,0-5 0,2 5 38,3-3 29,-3 3-7,6-5-60,-8-1 1,0 7 69,0-5-59,0 5-8,0-7 0,0 7 46,0-5-37,0 5-1,0-7 0,0 7 17,0-5 0,0 4-20,0 3 0,6-1-2,0 0 1,-1 1-13,-5-1 0,6 2-5,0 4 1,2-4-89,-3 5 105,-3 2-14,14 1 0,-13 2 65,9 0-57,-8 0 34,11 13 1,-11 0 122,8 4 1,-9 4-100,3-4 0,2 3 92,-2-3 1,-1 4-31,-5-4 0,0-4 113,0-2 1,0-5 232,0-6-375,0 3-55,0-12 1,0 10 121,0-7-74,0 0 1,0-5-4,0-1 0,-2-5-16,-3-1 0,3-5-28,-4 5 1,-2-5 144,3 6-114,-9-8 0,4 5 35,-7-3-36,8-4 71,-7 6-176,7-8-67,-9 0 61,1 0 1,5 0-104,1 0 0,1-2-198,-1-4 1,-5 0-430,5-11 1,-4-4-124,-3-14 1,-1-7-1705,-4-4 2560,-4-12 0,-7-3 0,-1-9 0</inkml:trace>
  <inkml:trace contextRef="#ctx0" brushRef="#br0" timeOffset="1959">1436 451 7877,'10'-8'134,"-3"6"464,-7-6-326,8 8 0,-4 0 232,8 0-107,-9 0-234,13-7 1,-12 5 26,7-4 0,1 4-57,5 2 1,0-6-96,1 0 1,-1-1 58,0 1-280,0 4 158,1-6-236,-1 8 190,0 0 47,-7 0 93,-2 0 0,-8 2 244,0 4-286,0 4 75,0 7 1,0-4 168,0 5 1,0-5-135,0 10 0,-6-4 121,0-1 0,0 1-17,6 4-136,-7-4 1,5 8 128,-4-4-220,-4-4 137,8 6-88,-5-7 0,1-1-110,0 0 0,-5 1 146,5-1-185,0 0 0,0-5 63,1-1 0,-3-7-349,2 2 73,4-4 59,-5-2 228,-1 0 0,4-8-110,-8-4 80,9 5 0,-11-9 5,8 5 0,1-4 0,5-3-74,0 1 1,0 5-113,0 1 0,0 5 103,0-5 0,7 7-126,5-2 1,3 4 127,3 2 0,5 0-10,0 0 1,0 0 23,-6 0-67,0 0 146,1 0 1,-1 2-28,0 4 0,-7-2-47,-4 7 207,-5 1 0,-1 5-93,0 0 1,0 1 138,0-1 0,-5 0 37,-1 0-26,-8 1-154,5-1 0,-3 0 437,1 1-179,-1-1 141,3-8-145,-7 7 0,14-12-197,-3 7-245,3-7 114,9 4 1,9-8-150,7 0 0,2-8-149,-2-3 167,-4 3 62,6-8 1,-8 13-180,1-9 89,-1 8-56,-7-3 34,-3 7 118,-7 0 210,0 0 0,-2 7-104,-3 5 0,-5 3 21,-7 2 0,-3 1 61,-3-1-68,4 0-13,-6 1 0,8 1 224,0 4 20,-1-4-121,1 6 1,0-2 181,-1 0 0,3 0-16,4-5 1,-3-1 161,8 0 1,1 0-129,5 1 1,0-7-24,0 1 1,7-8 216,5 1-168,3-3-136,2-2 1,3 0-20,3 0-50,4 0-312,-1-7 1,7-5-933,-4-11 926,4 4-610,1-14 0,7 6 803,-1-7 0,0-9 0,-5-1 0</inkml:trace>
  <inkml:trace contextRef="#ctx0" brushRef="#br0" timeOffset="3812">2716 589 11019,'0'9'1183,"8"7"0,-1-1-535,5 8-73,3 0-184,-13 2-146,13-5 0,-11 10-29,8-7 1,-8 6-93,1-6 0,-3 0-155,-2-5 1,6 5-89,0 0-201,0 0 0,-1-6-850,1 0 535,0-7 406,-6-2 1,0-6-487,0 3 246,0-3 226,0 6 1,0-10-33,0-4 0,0-3 108,0-9 0,0 1 148,0 0 1,0-6-85,0 0 1,0-6 119,0 6 0,0 0 4,0 5-104,8 1 11,-6 0 1,13 5-205,-4 1 220,5 7 34,1-11 0,2 7-36,4-4 0,-2-3 6,8 3 1,0-3 126,6-2 1,5-1-100,0 1 0,-1 6 147,-10-1 1,3 6 168,-3-5-134,-4 7-66,0-4 1,-8 8 96,1 0 41,-1 8-160,-7-6 1,-3 13 129,-7-3 0,0 5-166,0 6 1,-2-2 1,-3 8 0,-5 0-64,-7 6 0,-3-3-220,-3-3 0,2 2 117,-8-8 0,6 0 125,-5-6 0,6-1-33,-1-5-30,-3 4 115,6-13 1,1 6 10,8-8-6,-1 0 115,-5-8 0,1-1-164,5-9 1,1 7 38,4-1-222,5 1 212,-7 1-7,8-5 0,2 11-196,4-7-32,-5 7 194,15-4 0,-7 2-24,9 0 0,-1-5-35,0 5 0,1-5-5,-1 5 1,0-8-139,0 3 1,-1 1-641,-5-1 98,5-1 353,-14-5 164,5 0 0,-7 5-405,0 1 0,0-1 642,0-5 0,-7-1 0,-5 1 0,-1-6-55,1 0 0,-3 0-55,3 6 0,-1-1 571,1 1 586,-3 0-299,13 0-300,-6 7 10,8 2 563,0 8-431,0 8-218,0 2 0,0 9 163,0 4 1,0-4-202,0 4 0,0 4 41,0 2 0,0-2-166,0 2 1,-2-3-172,-3 3 1,3 2-68,-4-8 66,4 8 58,2-12 1,0 6-1081,0-8 418,0 1 144,0-1 0,6-6-1086,0 1 766,-1-8 476,-5 3 1,6-8 57,0-5 1,2-4 133,-3-7 0,3-10-60,4-8 138,3 1-137,-6-16 1,11 11 43,3-7 32,-4 8-82,14-4 1,-8 7-24,3 0 1,5 1 86,-4-1 1,4 8 63,1 4 0,-1 4-73,-4 2 0,1-1 137,-7 1 1,1 8 612,-7 3-300,0-4-246,-7 8 1,5-5 713,-3 7-430,-5 0-135,9 0 0,-9 7 72,5 5 1,3-1-195,-3 7 1,3-5-157,2 10 1,1-4 162,-1-1 0,-2 7-104,-3 3 0,3-1-26,-3 2-110,3-8 167,2 12 1,-5-6 73,0 7-64,-9-7-85,5 6 0,-8-12-57,0 8 1,0-6 54,0 6 1,-2-8-105,-4 2 1,3 2-34,-9-2 0,0 0-203,-5-6 0,0 1-511,0-1 409,-1 0 200,1 1 0,0-9-500,-1-3 368,1-4 187,0-2 1,0 0 8,-1 0 0,-1-8 17,-4-3 1,10-5 82,-5-1 0,7-6-142,-1 0 437,-3 0-261,13-2 0,-6 6 88,8-4 0,0 9 210,0 3-266,0-1 1,2 1 233,4-1-132,-4 1 1,7-1-72,-3 0 1,-4 7 43,4-7 32,3 8 214,-7-11 51,6 13-152,-8-6 72,0 8 928,0 0-850,8 0 30,-6 0-263,5 8 1,-7-4-109,0 7-22,0-7-98,8 4 168,-6 0 1,6-5-141,-8 9 0,0-6 41,0 5 1,5-5 28,1 6 0,0-1-28,-6 6 1,0-5 8,0-1 1,0 7 1,0 5 0,6 6 3,0-6 0,-1 9-125,-5 3-7,0 0 139,0 14 1,0-2 2,0 10-4,0-3-4,0 13 1,0-3-5,0 11 1,0-4-233,0 4 0,0-4-24,0-2 1,-5 0 6,-1 0 0,0-5-184,6-1 1,0-9-139,0-2 0,-2-2 190,-4-10 1,4-5 210,-3-7 0,1-8 188,-2-3 0,12 8 0,-4-6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53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9406,'-10'2'4240,"4"3"-5296,4-3 1637,2 6 607,0-8 1,0-2-1189,0-4 0,8-3 0,2-8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48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7919,'0'-17'2,"2"5"32,3 1 0,-1 5 954,8-6-396,-8 9 125,3-5-266,1 0 1,-4 6 225,7-4-256,-7 5 1,6 1-73,-4 0 1,-5 1 66,5 5 1,-2-2-85,2 8 1,-4-1 82,4 6 0,-5 1-41,-1-1-156,0 0-90,0 8 0,0-5 55,0 3 0,0-4-67,0-2 1,0 0-139,0 1 1,0-1 7,0 0 0,0 1-238,0-1 1,0-6-39,0 1 93,-7-1 1,5 1 101,-4-1 61,4-7 29,2 4-87,0 0 20,0-6-62,0 5 1,-6-9-226,1-3 1,-1 1-3,6-8 1,0 6-121,0-5 0,2-1-273,4-5 331,-5-8 97,15 6 0,-12-6 71,7 8 1,-1-1 113,1 1 0,5 6 87,-5-1 0,-1 6 50,1-5 427,1 7 88,5-4 17,1 8-168,-1 0-142,-8 0-44,7 8 0,-14-4 298,3 7-462,-3 1 0,-2 5-158,0 0 1,-2 1-10,-3-1 1,-5 6-233,-7 0 1,0 6 82,-1-6 0,1 0 74,0-6 1,1 1 245,5-1-6,-5-8 72,14 7 396,-5-14-297,7 5 209,0 1-187,0-6 1,2 6 101,3-8 0,-3-2-218,4-4 34,4 4-42,-1-6 0,3 3-189,-1-1 191,-7-8-102,12 13-128,-14-7 0,5 6-35,-7-4-269,8 4 154,-6-5-223,6 7 31,-8 0 190,0 0-631,7-8 393,-5 6-373,6-6 229,-8 8 1,0 8 365,0 4 1,-6-3 318,0 3 0,-5-1 0,5 6 0,0 1 0,4-3 0,-3-3 0,3 3 0,-4-3 0,4-5-79,2 9 238,0-14 1,0 5 38,0-7-23,0 0 157,0-7-97,0 5-22,0-14-117,0 14 434,0-5-192,0 7 2881,0 0-3012,0 7 1,0-3-12,0 8 0,-6-1 21,0 7 1,1-1 347,5 0-294,0 8-79,0-6 0,-6 6 50,0-7 1,0-1-103,6 0 0,0 0-131,0 1 1,6-7 93,0 1-199,7-8 1,-3 3-150,7-7-161,-7 0 287,5 0 1,-5-7-828,7-5 417,0-11 136,1 4 1,-3-8-238,-3 4 1,-5 4 208,-7-4 0,0 1-28,0-1 0,0 10 150,0-4 0,-7 5 30,-5 1 0,-3 3-312,-3 8 133,1 0 286,-8 0 1,4 8 161,-8 3 0,2 10 0,-2 2 0,-1 6 0,7-6 0,0 0-85,5-5 1,1-1-1,0 0 0,5 0 135,1 1 1,7-7 231,-2 1 749,-4-1-535,9 7-246,-7-1 0,8 0 1106,0 1-666,0-1-241,0 0 0,0 0 76,0 1 0,0 5-269,0 0 1,6 0 76,-1-6-246,9 0 1,-10-1-228,7-5-362,1-3 1,5-8 165,0 0-222,1 0 1,-1-13 101,0-5 1,6-5-11,0 0 0,0-4 124,-5-7 0,-1-3 57,0-3 0,1-4 96,-1-8 0,2-2 14,4-4 1,-2-3 253,8-8-1203,0-1 1098,5 1 0,-5 6 45,0-1-778,0 16 846,5-17 1,-7 27 36,-4-8 1,-3 7-50,-3 5 0,0 7 111,1 4 0,-3-2 47,-4 2 1,5 5 694,-5 7 0,-3 5 13,-2-6 391,-4 9-787,5-5 261,-5 8-413,6 0-230,0 0 1,-4 0-168,7 0 297,-7 0-230,11 8 0,-11 1 37,8 9 1,-9-1-204,3 0 1,-4 2 3,-2 4 41,0-3 81,0 5 0,0-2 107,0 0-63,0 0-59,0-6 1,0 0 32,0 1 0,0 1 24,0 4-169,0-4 0,-2 6 16,-4-8 0,5 1-205,-5-1 1,2-2-286,-2-3 299,4 3-49,-5-13 8,-1 14 1,4-9 129,-7 5 1,5 1 44,-6-7 1,1 2-12,-7-3 1,7-1 142,-1 8 0,1-3-71,-6 3 0,-3 3 112,-3-3 1,4 3 338,-4 2-191,4 1-53,1-9 112,1 7-37,0-7-150,0 1 1,7 0 11,4-5 0,2-3 2,-1 4-13,3-4-41,-6-2-90,8 0 1,0-2-4,0-4 0,0 2 83,0-7 29,0 7-32,0-11 39,0 13 1,0-8 29,0 4 45,0 4 250,0-5-233,0 7-15,0 0-28,0-8-111,0 6 76,0-6-62,8 8 4,-6 0 1,7-5-18,-3-1 2,-4 0 1,8 4-23,-5-4-8,-3 5-5,14-7 0,-13 8 49,9 0 6,-8 0-11,3 0 127,-7 0 1,8 0 44,-6 0 278,6 0-299,-8 0 1,2 0 107,3 0-354,-3 0 222,6 0 38,-8 0-776,0 0 577,0-8-46,0 6 67,0-5 6,0 7-63,0 0-490,-8 0 266,6 0-192,-5 0 69,-1 0 0,4 0 130,-7 0 0,5 0-157,-6 0 188,9 0 290,-5 0-11,0 0-228,6 0 415,-5 0-77,7 0 135,0 0 75,0-8-207,0-2 0,2-1 113,3-1 1,-1 3-102,8-3 0,-7 3 79,7 3 1,-2 2 90,1-8-185,4 9-29,-5-5 1,7 8 282,1 0-34,-1 0-183,0 0 0,1 2 195,-1 4 1,6 3-146,0 8 0,6 1 99,-6-1 1,2 0-82,-2 1 0,-4-7-6,4 1 0,2-3-119,-2 3 116,0-5-34,2 1 0,-6-6-361,4 4 107,-3-4-26,-3-2 0,0 0-15,1 0 0,-3-2 64,-4-4-200,5 4 241,-14-6 1,5 7-52,-7-5-515,0 4 180,0-6-60,-7 8 1,-3 0-328,-7 0 1,0 0-784,-1 0 1025,1 0 1,5 6 30,1 0 0,-1 1-372,-5-1 883,0-4 0,-8 13 0,-2-5 0</inkml:trace>
  <inkml:trace contextRef="#ctx0" brushRef="#br0" timeOffset="744">641 1038 9388,'0'17'1361,"0"1"0,0-7-350,0 1-516,0-1-298,0 6 0,-6 1-45,0-1 1,0 0-99,6 1 1,0-7-170,0 1 1,0-7-826,0 7 635,0-8-663,0 3 255,0-7 172,0 0 283,0-7 0,6-3 57,0-7 0,7 0-30,-1-1 1,-3 3-519,3 3 616,0-3 0,5 13-16,0-4 0,-5 4 351,-1 2-114,-7 0 367,4 0 331,-1 0-580,-5 8 0,6 2 167,-8 7 0,-2 0 91,-4 1 0,4-1 351,-3 0 1,1-5-156,-2-1-39,4 1-2,-6-3-551,8 7-61,0-14 48,8 13 0,-4-13-135,7 4 1,1-6-283,5-6 0,-5 2-507,-1-7 1,3-3 319,9-9-2094,-4 4 2643,6-6 0,-8 0 0,1-2 0</inkml:trace>
  <inkml:trace contextRef="#ctx0" brushRef="#br0" timeOffset="1111">1488 208 7859,'17'-6'0,"1"0"0,-1-5 1531,0 5-960,0 0 1,8 6 2,4 0 1,4 0 63,2 0 1,-3 0-248,-3 0 0,2 0-125,-8 0 1,0 0-344,-6 0 78,0 0-370,-7 0 1,4 2-357,-9 4 1,1-2 78,-6 7 0,0 1-809,0 5 0,-10 6 1455,-7 0 0,-8 16 0,-9-3 0</inkml:trace>
  <inkml:trace contextRef="#ctx0" brushRef="#br0" timeOffset="1277">1574 675 7859,'-17'17'586,"8"2"167,3 4 0,-2-3-287,2 3 0,1-4-180,5-2 0,0 0-12,0 1 1,0-1 13,0 0 0,0 1-355,0-1 74,0 0 49,0 0 0,0 1-1234,0-1 830,0-7 1,0 5-1124,0-3 532,0-5 391,0 9-529,0-14 776,0 5 0,0-9 301,0-3 0,7-13 0,3-9 0</inkml:trace>
  <inkml:trace contextRef="#ctx0" brushRef="#br0" timeOffset="1791">2128 225 7859,'9'-9'-75,"7"-7"54,-5 5 0,5-3 222,1 3 1,0-3 300,1 8 0,-1-5-127,0 5 1,2 0 6,4 6 1,-3 0-292,3 0 1,-4 0 386,-2 0-502,1 0 54,-1 0-78,0 0 1,-5 2-38,-1 4 0,-5-2 85,5 7 0,-7-5-127,2 6 1,-4-6 78,-2 5 1,6-5-101,0 5 134,-1-7 20,-5 12 1,0-13 259,0 9-162,0-8 1,2 9-22,4-7 1,-4 2-18,4-3 49,-4-3-74,-2 14 1,0-12 22,0 7 1,0-5-6,0 5 0,0-5-1,0 6 0,0-1-5,0 6 1,0 1-67,0-1 65,0 0 21,0 1 0,0 7 92,0 3-111,0 5-4,0 2 1,2 5 15,3 0 0,-3 8 30,4-1 1,-4-3-5,-2 2 0,0-2 79,0 2 0,0 2-88,0-7 0,0-1 162,0-5-183,0-1 0,6-1-77,-1-4 1,1 1-1,-6-7 93,0-1 0,0-9-27,0-2 1,0-5-6,0 6-231,0-8 128,0 3 0,-2-7-138,-3 0 1,1-5-588,-8-1 413,1-8-63,1 5 1,-11-9-330,4 1 0,-12 0 270,0 0 0,-11-7-72,-7 1 0,3 0-2,-2 6 565,0 0 0,-14-8 0,-1-2 0</inkml:trace>
  <inkml:trace contextRef="#ctx0" brushRef="#br0" timeOffset="2177">1886 692 12941,'0'17'453,"0"1"-13,0-1-662,0 0 163,0 1 51,0-1 1,2-6-47,3 1 1,-1-8-166,8 1 1,-1-3-253,7-2 1,-1-5 155,0-1 1,-1-8-100,-5 3 1,3-4 367,-9-3 27,1 1-107,-6 7 1,0-5 658,0 3-273,0-3-154,-8-2 0,-1 5 76,-8 1 1,-1 1-120,1-1 1,5 3-43,1 8 0,-1 0-251,-5 0 0,6 0-548,-1 0 0,8 2 778,-2 4 0,12 3 0,4 8 0</inkml:trace>
  <inkml:trace contextRef="#ctx0" brushRef="#br0" timeOffset="3604">3183 0 8769,'9'0'2523,"1"2"-1873,-4 4 1,-4 4-226,3 7 0,3 2-23,-2 4 0,0-4-177,-6 4 0,0-3-127,0-3 0,0 0-435,0 1 152,0 7 0,0-6-623,0 4 350,0-4-375,0-2 243,0-7 209,0 5 127,0-13 270,0-2 0,5-9-269,1-9 148,8 1 48,-12 0 1,11 5-14,-7 1 1,1-1-117,-1-5 84,-4 0 0,12-1 39,-9 1 1,3 0-10,-2-1 0,-4 7 146,3-1 1,3 7-94,-2-7 0,2 6 347,-3-5-141,-3 7 223,6-4-131,-8 8 0,2 0 183,4 0-95,-4 0 0,5 2-136,-7 4 1,0-2 24,0 7 1,-6 1 220,1 5-263,-9 0-83,12 8 1,-11-5-39,7 3-27,-7-4-92,11 6 0,-12-6-181,9 4 1,-7-4 66,6-1 1,0-7-326,6 1-286,0-1-823,0-1 586,0 5 1,2-13 433,4 4 0,-2-4-739,8-2 639,-9 0 654,5 0 0,-10 2 0,-4 3 0,-9 11 0,-8 7 0,-8 8 0,2-3 0,-1 5 0,1 2 0,-4-1 133,4 1-114,-3-1 34,5-7 1,0 4 1005,4-8-536,4 0-178,-6-5 0,13-1 524,1 0-500,-1 0 0,2-5 155,5-1-319,3-7-240,2 4 0,2-10-311,3-4 254,5-3 69,7-9 0,6-5-315,0 0 1,8-7 115,-2 1 1,4-2 6,1 2 0,1-2 157,-1 8 1,-7 0 170,-4 6 0,-3 7 33,-3 5 0,0 3 319,0 2 0,-5 0 1023,0 0-1057,-9 7 0,7 3 128,-4 7 0,-4 1-220,3-1 0,-3 0-294,-2 0 0,2 1 17,4-1 1,-4 0-249,4 1 1,-2-3-21,1-3 0,-1 1-279,8-7 0,-7 0-11,7-6 1,-6 0 162,5 0 0,-5 0 145,6 0 74,-1-8 7,-1 6 0,5-13-8,-3 3 0,-3 2 21,3-1 0,-8 5 148,1-5-102,5 7 10,-8-12 0,4 14-16,-12-3 1,2 5-9,-7 5 0,-3-1 144,-9 8 47,4-1-94,-14 7 0,12 1 112,-8 4 1,8-4 18,-2 4 0,2-4 167,-2-1 1,4-1-82,-4 0 1,1 4 19,-1-3 0,4 7-343,-4-14 0,2 8 104,-2-7 1,4 3-398,-4 3 0,3-7 38,3 1 0,6-7-573,-1 7-212,1-8-881,-7 4 1296,9-1 696,1-5 0,8 4 0,0-12 0,0 4 0,8-5 0,-5 1 0,9 0 0,0 0 0,-3-1 0,6 5 0,-3-4 0,3-2-7,3 2 0,-7-5 171,1 5 0,5 0 229,6 6 0,2 0 370,-2 0 0,-2 0 168,8 0 1,0 8-406,5 4 0,7 3-46,-1 2 1,14 1-150,-2-1 0,4 2-126,-5 4 1,7-8-250,0 8 1,1-13-325,-1 7 0,-4-3-109,3 3 1,-9-5-518,-1-1 1,-3-1 993,2 1 0,-4 5 0,-7-7 0</inkml:trace>
  <inkml:trace contextRef="#ctx0" brushRef="#br0" timeOffset="3987">3805 70 8558,'12'5'2493,"-1"1"-1244,1 7-790,5-3 0,-5 2 193,-1-1 0,-5-5-595,6 5 1,-3-5-504,3 6 0,-3-6-33,-3 5-101,-4 1 0,6 5-2115,-8 0 2695,0 0 0,-16 8 0,-3 2 0</inkml:trace>
  <inkml:trace contextRef="#ctx0" brushRef="#br0" timeOffset="4560">3702 485 8595,'0'9'425,"0"-1"1,0-6 151,0 4 858,0-5-1053,0 15 0,1-7-195,5 9 1,-4-7-112,4 1 1,-4-1 116,-2 7 1,0-1-127,0 0 0,0 6-29,0 0 1,-6-5-212,0-7 125,1 1-314,-3 5 145,6 0-130,-6-7-519,8-2 370,0-8 292,8-8 1,2-4-866,7-11 527,8 4 158,-6-6 1,12 8-101,-8-1 1,6-3 284,-6 4 0,6-2 38,-6 13 0,5-5 90,-5 5 1,1 0 206,-7 6 1,-6 0 1161,1 0-1018,-8 8 0,9 1 596,-7 9 1,0-7-288,-6 1 0,-2-1 348,-4 6-720,-4 1 0,-7-1-160,0 0 0,0 1-67,-1-1 1,1-2-342,0-3 1,-1 1-290,1-7 1,0 6-20,-1-7 671,1 9-59,0-12 1,7 7 0,3-5 180,-1 2-56,6 0 0,-6-4 690,8 3-409,0-3 1,0 8 802,0-4-620,8-4 1,-4 11-148,7-7 1,-7 1 27,2-1 0,2-2 57,-3 8 1,3-7 657,-2 7-694,-4-1 1,11 7 77,-7-1 0,2-5-147,-3-1 0,-1-1 66,8 1 1,-3-1-263,3-4-68,3-4 0,-5 5-997,7-7 666,-7 0 0,5 0-483,-3 0 0,-3 0-292,3 0 0,-6-2-3333,5-3 4328,-7 3 0,11-14 0,-5 7 0</inkml:trace>
  <inkml:trace contextRef="#ctx0" brushRef="#br0" timeOffset="4822">4532 1366 7715,'0'10'1244,"0"-2"-589,7-8 743,-5 0 1666,6 7-1967,-8-5 0,2 6 94,4-8-3025,-5 0 1165,7 8 669,-8 1 0,0 9 0,0-1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0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0 7907,'-10'10'6425,"-5"5"-6489,5-5 0,3-1-2277,7-3 2341,7-12 0,18-11 0,2-10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5:1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8326,'-18'0'-2068,"9"0"2072,-7 0 1,14-2 208,-3-4-102,3 4 0,2-7 406,0 3-238,0 4-175,0-13 1,2 11-24,3-8 0,-1 9 57,8-3 109,-8-4-37,3 8-168,-7-5-33,8 7 31,-6 0-14,13 0 0,-11 5-24,8 1 1,-7 6 45,7-7 1,-6 7-36,5-6 1,-5 1-24,6-1 1,-7-2-1,7 8 1,-1-9 5,7 3 0,-7 2-9,1-2 1,-1 5-11,7-5 0,-1 5 17,0-5 0,0 6 15,1-7 0,-7 7-6,1-6 1,-1 5 66,7-5 1,-7 2-7,1-2 0,-1-5 11,7 5 0,-1 2 8,0-2 1,0 1-2,1-1 1,-1-2-107,0 7 0,1-5 79,-1 6 1,0-3-66,0 3 1,1 3 50,-1-3 0,0-3-180,1 3 0,-1-6 57,0 5 1,1-1 37,-1 1 1,0 3 30,0-8 0,1 5-3,-1-5 0,-2 7 15,-3-1 0,3-3 4,-3 3 1,3-2 4,2 1 0,1 4-9,-1-3 0,-5 1 20,-1-1 1,1 3-16,5-3 0,2 1-3,4-1 1,-4 3-13,4-3 0,-1-3-1,1 3 1,-4-2 11,4 1 1,-4 4-4,-2-3 0,1-2 70,-1 1 1,0 1-67,1 5 1,-1-2 211,0-3 1,0 3-70,1-3 0,-1 3-46,0 2 1,-5 1-85,-1-1 0,1 0-4,5 1 1,1 5-81,-1 0 0,-6 0 123,1-6 0,1 0-78,10 1 0,-7-1 36,7 0 0,-8 0 53,8 1 1,-4-1-45,-1 0 1,-1-5 7,0-1 0,1 1 1,-1 5 1,0 1 4,1-1 0,-1 0 1,0 0 0,0 1-2,1-1 0,5 0-36,0 1 1,0-1 28,-6 0 1,2 0-71,4 1 1,-3-1 131,3 0 0,-4 1 8,-2-1 0,0 0-25,1 1 1,-1-1 8,0 0 1,1 6-54,-1 0 1,0 2 7,1-2 1,-7-4-91,1 5 1,-1 1 102,6-2 1,1 0-115,-1-6 0,2 0 77,4 0 0,-4 5-13,5-5 1,-5 4 68,-2-9 0,6 3 9,0 2 0,6 1 15,-6-1 0,2 0-55,-2 0 1,-2 1 38,8-1 1,0 0-19,5 1 1,-5-1-106,0 0 0,0 0 42,6 1 1,-3-1-12,-3 0 1,-4 1 28,-8-1 0,6 0-13,0 1 1,0-1 130,-5 0 1,-1 0-128,0 1 0,-5-1 99,-1 0 0,1 6-72,5 0 1,0 0 17,1-5 0,-1-1-7,0 0 0,1-1 7,-1-5 0,0 8 10,1-7 1,-1 7-5,0-7 0,0 3-20,1 2 1,5 1 10,0-1 0,0-2-61,-6-3 0,6 3 64,0-3 0,6 3-73,-6 2 1,0 1 28,-5-1 0,5 0-9,0 1 1,0-1 43,-6 0 0,0-1-9,1-5 1,-7 4 36,1-3 1,-1 3-48,6 3 0,1-3-24,-1-3 0,6 3 25,0-4 0,0 3 27,-6-3 0,1 5-2,-1-5 0,0-1 5,1 1 1,-1-5 3,0 6 0,1-3 2,-1 3 1,0-2 69,0-5 1,-5-1 36,-1 8-135,1-9 1,5 11 43,1-8 0,-3 1-114,-3-1 1,3-4 72,-4 4 0,-1 2-2,2-3 1,-3 3-9,3-2 0,3-2-9,-3 7 0,-3-5-87,3 5 90,-8 1 1,11 3-112,-4-3 1,-1 1 109,2-7 0,-7 6-84,7-7 0,-6 7 18,5-6 20,1 7 1,5-9 18,0 7 0,-5-5-14,-1 6 60,1-8-63,5 11 140,0-13 1,-5 11-106,0-7 1,-9 2 262,3-2-212,4-5 1,-8 9 88,3-4-130,5-4 0,-6 7 11,7-3-198,-7-4 157,12 13 0,-9-11-23,5 8 1,-3-8 37,-3 1 0,-4-1 139,4 2 1,-2-4-83,1 4 1,-3-2-12,4 1 57,4-3-43,-8 14 1,11-13-87,-7 9 71,7-8 1,-9 5-109,8-3 0,-6-4 113,5 4 322,-7-4-98,11 5-51,-13-5 0,8 6 90,-4-8 312,-5 0-89,7 0-212,-8 8-387,0-6 259,0 5-238,0-7 1911,0 0-1797,8 0 1,-6-2 254,4-3-449,-5 3 180,7-6-122,-6 8 0,8-6-43,-5 1-82,-3-1 91,6 6 78,-8 0-748,0-8 514,0 6 0,2-5-3286,4 7 3107,-4 0 1,-18 0 0,-13 0-1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03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18 657 8836,'-10'0'2622,"3"0"-2470,30 0 1,-8 0 288,20 0 1,1-2 166,5-3-361,7-5 0,-6-7-1613,4-1 925,-4 1 1,-3 0-183,-5 0 1,3-1-473,-14 1 1,-6 0 93,-5-1 487,-8 9 1,1-5 513,-10 9 0,-5-1 0,-7 6 0,-1 0 6,1 0-55,0 0 1,0 2 555,-1 3 0,1 1-298,0 12 1,5 3 541,1 13 0,7 1-282,-2-1 0,4 9 75,2 3 0,0 0-121,0 6 0,-6-10-51,1 10 0,-1-6-180,6 0 1,0 2-28,0-7 1,0-3-709,0-9 0,0 2 384,0-8 0,0 0-768,0-6 1,6-6 36,-1 1 258,1-8 1,0-4 172,0-12 0,-1-11 42,-5-6 1,0-3 416,0-3 0,0-1 0,0-5 0,-7 5 0,-5-5 0,-3 7 0,-3 5 0,7 6 352,-1 12 1,7 3-189,-7 8 1,3 2 327,-3 4 0,-3 3 197,3 8 0,-3 3 427,-3 3 0,3 2-335,4 3 0,-5 3-343,5-8 1,-3 6-360,3-6 1,3 0 35,8-5 1,2-9-675,4-3 1,3-4 441,9-2 1,8-10-248,9-7 1,7-16-252,10-13 1,2-6-534,4-5 0,-5-5-37,5-7 0,-6-10 720,-6-7 0,2-1 542,-27 41 1,-2 0 0,16-27-113,-6 10 1,-6 7 87,6 4 1,-8 14-148,2 3 0,-6 12 333,-5 0 1,3 11 484,-3 7 506,-5 3-512,9 2 1,-12 0 783,7 0-1243,-7 0 1,6 0-21,-5 0 0,-1 2-81,8 3 34,-8-3 0,9 14 42,-7-5 0,0 5-153,-6 1 1,5 0-207,1 0 1,0 1 72,-6-1 1,2 0 28,3 1 0,-1-1-338,8 0 0,-1-7 199,7-4 0,-1 1-63,0-1 1,1 2 74,-1-3 0,0-3-478,0 4 58,1 4 390,-1-1 1,-7 9 145,-5-1 1,-3 0 216,-2 0 1,-7 8 5,-5 4 0,-5 4-46,-6 2 1,-4 5 187,-8 0 1,1 8-120,-1-2 0,-1-1 144,-5 1 0,7-2 20,-1 2 1,2-4 40,10-7 1,0-2-524,6-5 0,2 3 70,3-8 0,4 6-128,8-6 129,0 0 1,0-6-284,0 1 1,8-7 152,4 1 0,-3-7-242,3 7 289,-1-8 1,7 9 190,-1-7 0,0 2 62,0-2 0,3-5-93,3 5 0,-2-4 119,8-2-135,-8 0 1,11 6-41,-3 0 1,4-1-19,2-5 1,-3 0-69,-3 0 1,2 0-250,-8 0 1,6 0-275,-6 0 156,-8 0-544,0 0 320,-5 0-48,0-7 390,-3-3 1,-7-1 348,0-1 0,0-7 0,0-8 0</inkml:trace>
  <inkml:trace contextRef="#ctx0" brushRef="#br0" timeOffset="498">1177 796 12566,'15'17'1072,"-3"0"1,1 2-625,-7 5 0,2-5-446,-3 4 19,-3 4 1,4-2-175,-12 3 0,-3 5-381,-9-4 0,-1 4-1432,-4 1 1334,4 1 1,-14-1-63,4 1 105,-3-8 172,-3-2 0,6-14 331,0 1 1,1-8-20,-7 2 0,2-5 279,5-1 1,-3 0-205,8 0 0,0-5 406,5-1 0,3-2-152,4 2 1,3 3 4,8-9 1,2 1-320,4-7 0,11 1 98,12 0 1,-2 5 155,1 1 0,3-1-45,9-5-18,-3 0 0,5 1 127,-7 5 0,-6-5-23,-1 5 1,-1 1 163,2-1 1,-4 7-147,-8-2-88,1-4 0,-1 8-654,0-3 0,-5 3 103,-1 2-764,-7-8 484,4 6 614,-8-13-123,0 13 0,-2-12 415,-4 9 1,2-7 159,-7 6 66,7 1 928,-4 5-508,1 0-49,5 0 1,-12 1-284,8 5 0,-5 4-12,5 7 1,-7 0-150,1 1 0,3-1-846,-3 0 0,6 1 41,-5-1 1,7 0-275,-2 1 0,4 5 716,2 0 0,8 0 0,2-6 0</inkml:trace>
  <inkml:trace contextRef="#ctx0" brushRef="#br0" timeOffset="1335">2301 0 8059,'9'0'345,"-1"0"1109,-8 0 574,0 0-1184,-8 0 1,5 8-228,-9 3 0,-5 11 0,-6 1 1,0 0-350,5-6 1,7 6-289,-1 0 0,3 2 69,-3-2 0,4-4-127,8 4 0,0-9-1115,0-3 878,0-7 0,8 10-307,4-9 0,-3 3 248,3-2 1,-1-4 150,7 4 1,1-5-17,4-1 1,-2 0 216,8 0 0,-6 0-32,6 0 1,-2-5 416,1-1 1,5-6-76,-4 7 42,-4-9-171,8 12-87,-14-13 1,6 11-45,-8-7 0,-5 7-38,-1-2 1,-5-2-325,5 2-82,-7 1-612,4 5 590,-8 0 0,-2 2-233,-4 3 1,-5 7 59,-12 11 226,-4-4 425,0 14 1,-4-6 187,8 7 1,-6 1 23,6-1 0,-6 1 366,6 0 1,0-1-338,6 1 0,5-1 129,1 1 0,-1-2-27,-5-5 1,6 3 109,-1-8 0,0 0-230,-5-5-177,0 7 1,0-6-120,-1 4 0,-5 2-107,0-2 1,-8 2-163,3-2 0,-5-4 173,-2 4 1,1-4-85,-1-1 1,6-9-1,1-3 1,6-4 446,-1-2 1,4 0-94,2 0 0,7-2-159,4-4-311,5-3 1,1-9 139,0 1 1,7 0-20,5 0 1,9-1 38,2 1 0,6-6-152,-6 0 1,0 0-20,-6 6 0,2 1 354,4 5 0,-9-5 47,3 5 0,-9 3 414,3 2-37,1 4 1,0 2-233,-1 0 0,1 0 16,5 0 0,2 0-47,4 0 1,-2 2 80,8 4 1,2-2-96,9 7 0,-1-7-197,7 2 1,0-4 219,6-2 0,7 6 217,5-1 1,5 1-894,6-6 0,-4 0 242,4 0 0,-10-6-90,-1 1 1,-11-1 137,-1 6 0,-2 0-519,-9 0 0,-1 0 269,-6 0 0,-7 0-532,-4 0 542,-3 0 1,-5 2 70,-3 4 1,-7-3-5,-10 9 0,-5-6 375,-7 5 0,-1-7 0,-7 12 0,-2-7 0</inkml:trace>
  <inkml:trace contextRef="#ctx0" brushRef="#br0" timeOffset="1860">2439 1142 7867,'-17'7'1459,"7"-5"0,3 13-188,7-3-174,0 3 1,0 3-10,0-1-29,0 0-1313,7 8 196,3-6 1,-1 1-1077,-3-9 0,-2-5 210,2 5-623,-4-7 590,5 4 464,1-8 1,2-8 78,7-3 1,6-5 128,0-1 0,6 0 136,-6 0 0,0 7 108,-6 4 1136,1 4-863,-9 2 0,-1 8 1413,-8 3 1,0 11-742,0 1 1,0 0 361,0-6 0,0 0 45,0 1-748,0-1-824,0 0 0,2-1-581,4-5 1,3-3-1196,9-8 0,6 0 2037,5 0 0,4-8 0,2-2 0</inkml:trace>
  <inkml:trace contextRef="#ctx0" brushRef="#br0" timeOffset="2184">4013 1349 11141,'7'10'2059,"3"5"0,5-11-1010,-3 7-706,3-7 0,-7 6-614,4-4 1,3-4-825,-4 3 1,-1 3 824,2-2 270,-1-1 0,6 3 0,1 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8:5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295 295 7973,'-10'0'0,"2"0"-1011,1 0 546,5 0 402,-6 0 119,8 0-121,0 0 131,0-8-41,-8 6 1,6-8 32,-3 5-43,3 3 0,-6-6-48,-2 8 1,-1 0 66,-1 0-187,8 0-21,-11 0 181,13 0-14,-5 0 149,7 0 307,0 0-226,0-8 232,7 6-245,-5-5 0,12 5-34,-9-4 308,1 4-120,-6-6-13,8 1 68,-6 5 237,5-6-469,-7 8 1,2 0 405,4 0 183,-4 0-335,6 0-162,-8 8 0,0-4 249,0 7 0,0 1 139,0 5-221,0 0-278,0 8 0,-6-5 24,0 3 1,-5-2-1,5 2 1,-8-2-9,3 8 0,-4-8 14,-3 2 1,1 2-197,0-2 1,-1 2 16,1-2 0,0-4 0,-1 4-232,1-11 1,6 1-314,-1-7 376,8 0-371,-3-6 246,7 0 98,7 0 1,3-14-330,7-3 0,8-6 0,2 2 22,0-2 0,6-2 247,-5 2 1,5 5 262,2 1 0,-7 2-1,1 9 1,-8-5 90,3 5 0,-5 0-154,-2 6 1,0 0 20,1 0-15,-9 0-405,7 0 27,-7 0-970,1 0 686,5 0 59,-13 0-754,6 0 1389,-8 0 0,0 0 0,0 0 0</inkml:trace>
  <inkml:trace contextRef="#ctx0" brushRef="#br0" timeOffset="160">398 640 7973,'0'10'2458,"-7"-2"-1572,5-8-19,-6 0 383,8 7-1233,0-5 53,0 14-1,0-12-2107,0 7 676,8-7 1362,1 4 0,9-8 0,-1 0 0</inkml:trace>
  <inkml:trace contextRef="#ctx0" brushRef="#br0" timeOffset="575">934 18 7973,'0'-10'3164,"0"3"-1459,0 7-579,0 0-613,-7 0 1,3 0-207,-8 0 1,8 7-86,-1 5 1,1 3-118,-2 3 1,4 1-149,-4 4 0,5-4-250,1 4 262,0-4 68,0-1 1,5-1-119,1 0 39,7 0-73,-3 1 0,7-7-99,1 1 1,-1-8 47,0 1 0,2-3 5,5-2 0,-5 0-10,4 0 1,-2-2-241,2-3 0,-4 1-643,4-8 523,-11 8-38,-4-11-180,-1 13 387,-5-13-291,6 13 190,-16-6 1,-7 16 186,-8 3 1,-2 5 59,2 1 0,3 0 171,-3 1 0,6-7 436,6 1 593,-5-1-638,14 7-128,-5-1 0,14-2 49,5-3 1,-3 1 276,3-7-388,-1 0 0,7-1-322,-1 1-272,0 0-806,1-6 1244,-1 0 0,-7-8 0,-3-1 0</inkml:trace>
  <inkml:trace contextRef="#ctx0" brushRef="#br0" timeOffset="2000">606 519 7928,'9'0'516,"7"0"0,-12 0 672,7 0-519,1 0-243,-3 0 0,7 2 156,-5 4 0,-1-4-296,1 4-693,-7-4 172,12 5-373,-7-5-1225,1 6 923,-3-8 569,-7 8 1,-1-4-1162,-5 7 787,4-7 536,-14 11 1,1-5 178,-8 7 0,0-1 0,6-5 0,-1 4 0,1-3 0,-6 3 0,0 3 0,6-7 0,5 1 0,1-3 0,-7 3 0,1 3 52,7-13 0,-5 12 275,4-9-35,3 9 1,-6-5 199,9 9 1,-9-7-43,3 1 0,1-1 158,-1 7 0,-3-1-195,-9 0 1,8 2-12,-8 4 1,7-1-164,-7 6-20,-4-6-66,8 3 0,-8-2-50,4 0 0,4 5 69,-4-4 1,4 0-65,1 0 0,1-5 51,0 4 0,7-10-137,4-1-310,-3-8-486,7 3-237,-6-7 534,16 0 271,1 0 0,9-7-390,-1-5 289,8-3 147,-6-3 0,14 5-15,-4-4 0,-2 3 2,1-9 0,7 4 109,5 2 0,6-6-85,-5 0 1,7-6 59,-2 6 0,4-8-180,2 2-232,0 4 416,0-8 0,5 14 93,1-4-127,0 4 92,-14 2 0,4 7 114,-8 4 1,-5 4-135,-6 2 1,-8 0 143,2 0 1,-6 8 43,-5 4 1,-5-1 260,-7 6 0,-2-3 123,-3 9 82,-5 4-413,-15-8 0,4 12-327,-8-8-42,0 0 209,-5 2 1,5-6-139,0 4 0,0-4 6,-5-1 0,5-7-267,0 1 1,2-8 109,-2 1 0,4 3-119,8-2 0,0 0-112,-1-6 140,1 0 213,7 7-42,-5-5 101,13 6 0,-8-8 33,5 0 233,3 0 271,-6 0-271,0 0 1,5 6 502,-9-1 144,8 1-396,-11-6 52,13 0 155,-6 0-321,8 0 964,0 0-1327,8 0 1,2-6 80,7 1 0,0-7-175,0 6 1,1-1-348,-1 1 325,0 4-3,-7-6-233,5 8 224,-13 0-115,6 0 147,0 0 111,-7 8 0,7-4-11,-8 7 50,0-7 140,0 12 1,-2-7 365,-4 8-283,5 1-12,-15-1 1,7 0 19,-9 1 1,7-1 55,-1 0 1,1 1 263,-7-1 1,7 0-278,-1 0 1,9-5-44,-3-1 0,2-7-1045,-2 2 676,4-4 1,-4-2-769,12 0 486,-4-8 193,14-1 0,-7-9-106,8 1 1,-5 6-377,-1-1-72,-7 1 605,4-7 392,-8 9 596,0 1-421,0 8-298,-8 8 0,4 1 1006,-7 9-569,-1 6-234,-5 3 1,6 2 140,-1 0 0,6-6-88,-5 6 1,7-6-147,-2 6 1,4-8-42,2 2-331,0-4-74,0-2 1,6-5-479,0 0 1,7-9-737,-1 3 700,3-12 364,2-3 1,6-16-121,1-4 0,1-2 154,-2 2 0,-4-1 314,4 7 1,-10 5 121,-1 7 458,-1 7 807,-1-4-666,5 8-467,-13 8 0,6 7-19,-8 8 0,0 6 250,0-6 1,0 0 208,0-5 0,0-1 295,0 0-620,0 0 0,8-7-325,3-4 1,5-4-224,1-2 1,0-8-3012,0-3 350,8-12 1347,-5-4 1518,12-8 0,-13 0 0,6 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2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7851,'10'0'339,"-2"0"0,-8-2 204,0-4 28,0 4-319,0-5 1,2 1-15,3 0 0,-3-1 92,4 1 70,4 4-128,-8-6 1,5 6 273,-7-4 328,8 5-298,-6-7 551,6 8-692,-8 8 0,0-5 5,0 9 0,0-6-118,0 5 0,1-1-71,5 1 0,-4 5-146,4-5 0,2 10 96,-3 2 1,9 8-126,-3-2 1,3 4 96,-3 1 0,5 1 89,-5-1 0,-1-5-88,1 0 1,-5-2 10,6 2 0,-8-2-72,1-4 1,3-4-91,-2 4 0,1-6-108,-1-5 0,-4 3 101,4-3 249,3-5-116,-7 9-1663,6-14 678,-8 5 582,0-7 0,0-7 10,0-5 1,0-5-120,0-6 0,0-4 41,0-8 1,0-1-127,0-4 1,2 9-8,4-4 0,-2 6 105,7 1 1,-5-3 279,5 8 1,1 0-115,5 5 0,1 1 75,-1 0 1,0 1 1,0 5 1,8-4 146,4 3 0,4-3-52,1-3 0,1 3 59,0 3 0,-7 5-20,1 7 1,-6 0-49,6 0 0,-8 0 82,2 0 0,-5 7-72,-7 5 0,-3 3 54,-8 3 1,0 7-49,0 3 0,-2-1 108,-4 2 1,-5 2-13,-12 9 1,3-5-85,-3-1 1,-2 1 101,2-6 0,-6-4-96,6-2 0,0-4 125,6-2 1,0-1-64,-1-5 215,1-3 0,2-10-94,3-4 1,5-3-126,7-9 0,0 1-175,0 0 0,7-6 137,5 0 0,5 0-166,6 5 0,-4-5 109,4 0 0,-1 2-113,1 10 1,-4-5 63,4 5 0,-4-5-268,-2-1 0,-5 5-96,-1 1 0,-7 5-168,2-5 0,-4 5-165,-2-6 1,0 7 247,0-7 0,0 0 158,0-5 0,-8 6 139,-3-1 0,1 1 62,-1-7 1,-1-5-63,-5 0 0,1-6 337,5 6 1,-3-2 82,9 2 1,-7 4 569,6-4-119,-7 4-11,11 2 0,-8 7 908,5 4-631,3 4-454,-6 2 1,6 2-82,-4 4 1,3 5-29,-9 12 0,8-1-53,-2 6 0,-1 3 56,1 10 0,-6-5-37,7 4 0,-1 3-62,6-3 1,0 0-266,0-5 1,0-2 94,0-5 1,8 3-758,3-8 1,-1 0 367,1-5 1,1-3-785,5-3 0,-5-5 365,-1-7 1,1-2 144,5-3 0,2-13 278,4-11 0,-2-11 49,8-6 0,-8-10 174,2-1 1,2-1-98,-2 6 0,2 6 218,-2 0 0,-1 13 13,6-1 1,-6 10-2,1 1 1,-2 6-54,2 6 1,-4 3 175,4 8 1,-2 0-62,2 0 0,-4 2 157,5 4 0,-5 5-9,-2 12 0,0-4-97,1 4 0,-1 2 272,0-1 1,0 0-118,1 0 1,-7-3 28,1 8 0,-3-8-198,3 2 1,-4 2-140,-8-2 0,0 0 131,0-6 1,0 6-129,0 0 1,0 6-430,0-6 0,-8 2 223,-4-2 0,3-4-268,-3 4 1,1-5 189,-7-7 0,1 3-6,0-9 1,0 7 175,-1-6 1,1-1 160,0-5 1,-1 0-38,1 0 0,0-5-72,0-1 0,5-6 170,1 7 0,7-3-73,-2 2 1,2 2-219,-2-7 1,4 5 103,-3-5 0,3 5-74,2-6 0,0 6 127,0-5 1,0 5 119,0-5-30,0-1 0,0-5-79,0 0 1,0 5 625,0 0-131,0 9 187,0-13 35,0 14 80,0-5-255,0 7 701,0 0-1256,7 0 1,-5 2 64,4 3 1,-4 11-90,-2 7 0,6 9 31,0 3 1,1 9-21,-1 14 1,-4 3 47,4 9 1,-4 6-33,-2 5 1,0 4-771,0 1 0,0 1 421,0-1 0,0-7-914,0-4 0,5-12 546,1-5 1,6-6-157,-7-6 0,3-10 329,-2-7 1,-4-8-568,4 2 1119,-5-11 0,-1-4 0,8-8 0,2 0 0</inkml:trace>
  <inkml:trace contextRef="#ctx0" brushRef="#br0" timeOffset="1826">1972 18 7833,'9'-10'-53,"1"3"609,-4 7 1,-2 0-137,7 0 0,-5 0 343,5 0 1,-5 2-44,6 3 1,-6 3 155,5 4 1,-7 3-484,2-3 1,1-3-62,-1 3 0,0-7-681,-6 7 0,2-6 201,4 5-126,-5-7 0,7 6 280,-8-4 0,2-5-2200,4 5 1344,-4-4 0,5-4 64,-7-4 0,6-3-100,0-8 605,7-1 0,-3 1 265,7 0 1,1 7-134,-1 4 0,-6 4 47,1 2-200,-1 0 743,7 0 0,-3 2-75,-3 4 1,1-2 559,-7 7-379,0-7-386,-6 12 0,0-7-110,0 9 0,-8-7 94,-4 1 0,-3-1-220,-2 6 1,-1 1 13,1-1 0,-6 0 84,0 1 1,0 1 77,6 4 0,-4-4 352,3 4-429,-3-4 1,13-1 30,-3-1 1,3-6-146,8 1 0,2-6 116,4 5 0,4-7-256,7 2 1,0-4 61,0-2 0,3 0-113,3 0 1,-10 0-215,4 0 256,-3 0 100,3 0 161,-7 0 0,-3 2 38,-7 3 0,-1-1-68,-5 8 1,-4-1 124,-7 7 0,0-1-18,-1 0 1,1-5 205,0-1 1,-1 1-20,1 5 1,6-1 0,-1-5-217,8 4-201,-3-5 102,7 7 0,1-7 61,5-4 1,4-4-188,7-2 0,-3 0 19,3 0 1,-9 0-77,9 0 1,-4 0 56,5 0 1,-7 0 101,1 0 0,-7 0-23,7 0-17,-8 0 227,3 0 1,-7 2-58,0 3 1,-1-1 65,-5 8 0,-4 1-32,-7 10 1,0-4 65,-1 4 0,-5 2-14,0-2 0,0 2-63,6-1 0,-6 1 51,0 3 1,5-3 2,7-7 1,1-1 89,-1 0 0,3 0 98,8 1-401,0-9 1,8 5 117,3-8 0,7-1-130,5-5 0,-2-2-124,8-3 0,-2-5-159,1-7 0,5-1 74,-4 1 1,-4-6-78,-2 0 0,2-6-361,-2 6 1,-2 0 245,-9 6 0,1 0 234,-7-1 1,0 1-194,-6 0 486,0 7-46,0-5-2,-8 13 1,-2-6-45,-7 8 1,5 0 71,1 0 1,5 0 242,-5 0-191,7 0 1,-6 0 286,4 0-245,4 0 0,-7 0 733,3 0-485,4 8 1,-11 1 73,7 9 0,-7 1 49,1 4 0,-3-2 222,-3 8 1,1 0-189,0 5 1,-1 1-148,1-1 0,0 1-456,0 0 0,-1-1 105,1 1 1,2-1-344,3 1 1,-1-8 95,7-4 1,-2-4-572,2-2-313,4 1-976,-5-9 1217,14-1 1,3-8 349,7 0 1,1-8 48,-1-3 0,6-5 455,0-1 0,0 0 0,-6 0 0,6-1 0,1 1 0,-1 7 0,-6 5 0,0-3-73,0 2 1,1-2 72,-1 3 0,2 3 569,4-4 1,-3 4-232,3 2 0,-4 0 432,-2 0 1,0 0 229,1 0 327,-1 0-920,0 0 0,-1 2-84,-5 4 1,-3-2-122,-8 7 0,0-5-108,0 5 0,0 1 8,0 5 0,-8 1 102,-3-1 1,-5 0 856,-1 0-656,7 1 0,-3-1 429,7 0-333,0-7-459,6 5 0,8-11-151,4 8 0,5-8-399,6 1 0,4-3-1276,7-2 0,3-7 184,3-5 1600,-3-3 0,20-10 0,-3-2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4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12866,'0'12'589,"0"-1"0,0-5-290,0 6 0,-1-5 137,-5 11 1,-6-3-437,-11 14 0,-4 0 0,-7 5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3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225 381 7839,'-25'0'2768,"6"0"1,-4 7-2551,12 5 1,3-2-994,8 1 0,-6-5 307,0 5 1,-7-5-114,1 6 0,-3-1 170,-2 7 1,-1-1-19,1 0 0,6 0-760,-1 1 782,8-9 1,-3 7-159,7-5 565,0 5 0,5 1 0,1 0 0,8-1 0,-3-5 0,-1 10 101,1-4 1,-5 5-164,6-5 0,-9 6 996,3 0 0,-4 8-30,-2-2 1,0-3 210,0 3 1,0-6-517,0 6 1,-6-8-216,1 2 0,-1-3-593,6-3 1,0-6 236,0 1-1548,0-8 874,0 3 1,0-14-346,0-5 1,2-13 349,3-9 0,7-9-604,11-8 1245,-4-1 0,14-16 0,-6-3 0</inkml:trace>
  <inkml:trace contextRef="#ctx0" brushRef="#br0" timeOffset="172">485 0 7839,'17'0'698,"-5"0"-524,-1 0 1,1 0 928,5 0 1,-6 0-471,1 0 1,-6 6 980,5 0-693,-7 0-267,12-6-632,-7 0 1,3 5-265,-1 1 0,-5 0-1215,5-6 0,-5 6 876,6-1 0,-8 11 581,1 1 0,-3 8 0,-2 10 0</inkml:trace>
  <inkml:trace contextRef="#ctx0" brushRef="#br0" timeOffset="480">571 571 7839,'8'10'352,"2"-3"-395,7-7 0,-6 0 1125,1 0 1,-6-5 293,5-1-321,1-8-1099,5 5 0,0-1 76,1 4 0,-7 4-861,1 2 697,-9 0 1,7 8-151,-4 4 1,-4 9 148,4 2 1,-6 2-44,-6-2 0,2-2 60,-8 8 0,1-2-7,-6 2 0,5 1 114,1-7 1,-1 2-47,-5-2 1,5-3-196,1 3 0,-1-4 127,-5-2 0,5 0-84,1 1 0,-1-9 60,-5-3 1,5-2 12,1 2 0,-1-4-41,-5 3 1,0-8 10,-1-3 1,7-8-143,-1 3 0,1-5 110,-6-1 0,5 0 7,1 0 1,5 5 188,-6 0 0,1 1 0,-7-6 0</inkml:trace>
  <inkml:trace contextRef="#ctx0" brushRef="#br0" timeOffset="641">433 727 7839,'17'0'853,"0"0"1,-3 2-331,3 3 1,-3 5 107,9 7 0,-2 2 120,2 4 0,2-1 365,4 6 0,3-6-686,-3 1 0,4 2-184,1-2 0,1 0-1137,0-6 1,-1-5 612,1-1 0,-1-1-1261,1 1 1539,0-3 0,-1 0 0,1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2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7875,'8'-9'0,"1"1"274,9 8 1,-7 0 435,1 0 0,1 2 183,10 4 0,-9-3-380,3 9 0,-6-6 439,1 5 1,1-5-407,-7 6 0,2-7-185,-2 7 1,-4-6-663,3 5-858,5-7-97,-8 4 1132,13-1 1,-11-5-1355,8 4 1,-9-6 599,3-6 0,2-3 88,-2-9 0,5-1 295,-5-4 0,5 4 495,-5-4 0,8 4-43,-3 1 0,-1 9-86,1 3 143,1-4-8,5 8 0,0-5 655,1 7 1,-7 6-305,1-1 0,-8 3 538,1-2 0,-3-2-303,-2 7 0,0-5-19,0 5 1,-2 1-207,-3 5 1,-5 1-164,-7-1 0,-1 0-283,1 0 0,0 3 117,0 3 0,-1-4-261,1 4 1,2-4 28,3-2-290,-3 1 0,13-1 222,-4 0 0,4-5-372,2-1 392,8 1 1,1 3 49,9-3 1,-1-3 98,0-3 1,1-2 26,-1 8 1,0-9 132,0 3 1,-5-2-31,0 2 0,-7-4 637,7 3-300,-8 5-64,3 0 0,-14 7-83,-5 0 0,-3 1-120,-3-1 0,1 6-16,0 0 0,0 2-24,-1-2 1,3-4-60,3 4 1,-1-4 81,7-1 0,0-1-177,6 0 1,0-5 69,0-1 1,0-5-119,0 6 0,8-7 0,4 7 1,3-8 89,2 2 1,1-4-69,-1-2 1,2 0 53,4 0 0,-4-8-189,4-4 1,-3-3 51,-3-2 1,0-1-259,0 1 1,-5 2 136,0 3 0,-9-3 57,3 3 1,-4 3 34,-2-3 291,0 8 1,-8-3 330,-3 7 1,1 2-262,-1 3 0,-1 5 475,-5 7 1,0 0-280,-1 1 1,3 5 343,3 0 0,-3 0-210,4-6 0,1 6-176,-2 0-477,9 0-844,-5-5-1200,8-1 1674,0-7 0,8-3-47,3-7 0,4 0 151,3 0 1,-1-2 702,0-3 1,6 3-212,0-4 1,0 4 454,-5 2 11,-1 0 0,0 0 1673,1 0-1205,-9 8 1,5-4 305,-9 7-1379,1-7 0,-6 6 155,0-5-1059,0-3 1,0 8 608,0-4 1,-7-3-536,-5 9 0,-11-6 192,-6 5 738,4-7 0,-15 11 0,3-5 0</inkml:trace>
  <inkml:trace contextRef="#ctx0" brushRef="#br0" timeOffset="241">174 917 7875,'-18'0'0,"7"-5"748,-1-1 1,6 0-241,-5 6 0,5 0 604,-5 0-744,-1 0 1,-5 6 393,0 0 1,1 7-200,5-1 0,-3 5-91,8 6 0,1-2-35,5 8 1,0-6-56,0 6 1,9-8-310,9 2 0,8 2 94,15-2 0,3-2-253,8-9 1,2-5-313,3-7 1,5 0-398,7 0 1,-6-7 0,1-5 1,-3-3-705,3-3 1,-5 1-1147,-7 0 2534,-8 0 1,6-1 0,-6 1-1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8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11522,'0'-10'1063,"8"3"-763,3 7 1,7 0 0,3-2-21,2-4 1,2 4-71,-2-4 1,-2-2-807,8 3 1,-8-7 446,2 6 0,-4-5-561,-2 5 503,-7-7 0,-2 9-1525,-8-8 1242,0 8 1,-2-9 190,-4 7 0,2 0 211,-7 6 633,7 0-108,-4 0 1,2 10-238,1 7 0,-1 8 114,6 10 1,6 5-3,-1 1 1,9 7-36,-3-2 0,-1-4-93,1-2 1,-1 1 9,2-7 1,-3 3-235,-3-14 0,-4 6-175,4-6 0,-4-6-218,-2-5 301,0-1 1,-2 1-18,-4-1 0,2-7-10,-7 2 0,-1-4 343,-5-2 0,5-8 50,1-3 0,-1-5 65,-5-1 0,7-6 132,4 0 0,3 0-86,-3 5 0,4 1-92,-4 0 103,4 0-166,10-1 1,2 3-8,7 3 1,-6 5-275,1 7 46,-1 0 0,7 0-372,-1 0 103,0 0 1,1 0-881,-1 0-39,-8 0 862,-1 0 0,-8 2-402,0 3 0,-2-1 290,-4 8 1,-9-3 111,-8 3 0,-8 3 183,2-3 0,-9 3 164,-2 2 1,-1-1-9,7-5 0,-1 5 230,1-5 0,5-1 138,0 1 0,8-1-180,-2 1 1,4 5 1863,1-5-835,1-3 553,0 7-647,-1-5-519,9 7-266,1 1 1,10-1 146,4 0 0,5-5 84,12-1 0,-2 1-148,8 5 1,0 0 398,6 1 0,5-1-295,0 0 1,8-5-27,-1-1 1,3-5-411,1 6 0,-4-9-529,-1 3 0,0-4-437,6-2 0,0 0-1204,-1 0 0,1-6-1407,0 1 3520,0-9 0,-8 5 0,-2-9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9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8521,'-9'0'1640,"1"0"1,10 0-803,4 0 1,5 0 260,12 0 0,4 0-495,8 0 1,-1 2-541,1 3 1,0-3 28,-1 4 1,-5-4-1251,0-2 0,-8 0 307,2 0 1,-4 0 849,-1 0 0,-1 8 0,0 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4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130 70 8025,'0'-17'1350,"0"-1"1006,0 1-1911,7 7 0,3 3 565,7 7 1,-5 0-442,-1 0 1,-5 0 18,6 0 1,-3 7-152,3 5 1,3-2-61,-3 1 0,-3 1-311,3 5 0,-1-6-190,7 1 1,-7-2-392,1 1 1,-1 3 325,6-9-608,1 1 1,-1 0 345,0 0 1,1-1-22,-1-5 0,-6-1 50,1-5 0,-6 4-436,5-4 178,-7-4 119,11 9-365,-13-15 565,-2 14 0,-9-5 55,-8 7 0,-7 0 62,1 0 1,-7 7 225,1 5 0,-4 3-99,-1 2 0,1 1 401,4-1 1,-4 0 60,5 1 1,3-1 268,2 0 0,-2 0 246,2 1 0,-1 5-381,7 0 0,2 0 90,3-6 0,3 1-139,3-1 0,6 2-284,0 4 1,10-4 89,13 4 0,5-9-279,13-3 1,1-7-231,4 2 0,10-4-284,-4-2 0,3 0-365,-3 0 1,2-8 442,4-3 0,-10-7-405,4-5 327,-12 4 267,10-6 0,-13 2-135,3 0 1,-4-6 136,-1 6 1,-8-6 79,-4 6 0,-4-6 43,-2 6 0,-5-2 94,-1 2 1,-7 10 4,2-4-175,-4 3 1141,-10-3-395,6 7-358,-13 3 1,11 7 682,-7 0 0,5 0 600,-6 0-599,9 0 0,-7 0 656,4 0-1013,4 0 1,-7 0 288,3 0-238,4 7-157,-6 3 1,2 7 158,1 0-491,-1 1 1,8-1 103,4 0 1,-3-1-387,9-5 1,-2 5-185,1-5 1,5-1-509,-5 1 0,4-5-86,3 6 0,-1-3 450,0 3 1,-5 3-177,-1-3 750,-7 3 0,-4 10 0,-9 2 0</inkml:trace>
  <inkml:trace contextRef="#ctx0" brushRef="#br0" timeOffset="292">666 762 7963,'-18'9'1403,"1"-3"1,8-2 211,3 2-2258,4-4 575,2 5 0,8-7 174,3 0 0,4-5 136,3-1 1,1 0-21,4 6 1,-2 0-659,8 0 1,-8-6 287,2 0 0,-4 1-605,-1 5 0,-7 2 68,1 3 0,-8 1 90,1 11 1,-5-3 228,-5 9 1,-11 2 70,-7-2 1,0 6 556,6-6 1,-1 0-257,1-6 1,0 0 1087,0 1 1,7-1-14,4 0-47,4-7 1,4 3-364,4-7 1,4 0-213,7-6 1,2 0-258,4 0 1,-2-2-196,8-4 0,0-1-1791,6-5 993,-9-3 410,7 5 381,-14-7 0,6-1 0,-7 1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37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7933,'11'-16'178,"1"5"152,-8-5 301,11 15-192,-5-7 0,1 8 203,1 0 1,-7 0 544,7 0 154,-8 0-894,4 0 1,-7 6 134,5-1 1,-4 9-88,4-3 1,-6-1-345,-6 1 0,2 1 69,-7 5 0,-1 6-124,-5 0 0,-2 6 73,-4-6 0,3 6-239,-3-6 0,-2 6-7,2-6 0,2 6-101,10-6 0,-5 0-248,5-6 1,3 1 226,2-1 1,4-6-142,2 1 0,0-6 72,0 5 0,2-5-322,4 6 1,4-9-342,7 3 427,0 4 0,1-8 103,-1 3 507,0-3 367,0 6 0,-5-4-378,0 7 1,-9-5 272,3 6 1,-6-3-167,-6 3 1,-1 9 400,-5-4 1,-3 4-195,3-3 1,-3-1-39,-2 0 0,7 1-267,4-1 1,-1-6-256,1 1 1,0-1-176,6 7 1,0-7 196,0 1 0,6-6-7,0 5 1,5 1 8,-5 5 0,5-6 81,-5 1 147,8-1 1,-13 7 222,5-1 1,-4-5-82,-2-1 1,0-5 107,0 5 0,0-5 28,0 6-63,0-8-369,-8 11 0,5-13 151,-9 4 0,6 1-670,-5-1-65,7 0-343,-11 2-38,13-7-444,-6 7 733,8-8 0,0-4 281,0-7 0,8-3-538,3-15 1,5-1 77,1-11 908,0 5 0,8-22 0,2 4 0</inkml:trace>
  <inkml:trace contextRef="#ctx0" brushRef="#br0" timeOffset="399">502 36 7969,'11'0'0,"1"0"0,-6-2 791,5-4 1,1 4-242,5-4 0,0 2 207,1-1 0,1 3-334,4-4 0,-4 4 84,4 2-329,-4 0 1,-1 0-132,-1 0 0,-7 2-143,-5 4 1,-3 9 133,-2 8 0,-2 6-215,-3-6 0,-7 10 105,-11 1 1,2 1-21,-8 5 1,6-9 90,-6-2 1,8-8 230,-2 2 0,10-4-199,1-2 0,8-5 72,-2-1-234,4-7 1,4 4 81,4-8 0,6 0-98,11 0 0,2 0 54,4 0 1,3 0-26,-3 0 0,-4-6 39,-2 0 1,0-1 42,-6 1 0,5 4-200,-11-4 18,-3 4-106,-1 2 0,-7 2 92,0 4 1,-7 4-532,-5 7 1,-3 6 273,-2 0 1,-1 2-285,1-2 0,0-2 394,-1 8 0,1-8 379,0 2 0,0-3 0,-1 4 0,1 3 0</inkml:trace>
  <inkml:trace contextRef="#ctx0" brushRef="#br0" timeOffset="629">606 710 7969,'0'17'0,"2"-7"-132,3-4 1,-1 1 203,8-1 1,-1 0 263,7-6 0,5 0-73,0 0 1,0-2 109,-6-4 0,-5 4 328,-1-4 382,1 5-127,5 1-679,-7 0 1,-3 1-206,-7 5 1,0-2 128,0 8 0,0-1-176,0 6 1,-2 1 52,-3-1 0,1 2 141,-8 4 1,8-3-91,-1 3-129,3-4 0,2-2 147,0 0 0,5-5-31,1-1 1,8-5-187,-3 6 1,4-8 140,3 1 0,-1-3-662,0-2 0,6 0 99,0 0 1,2-7-132,-1-5 0,-5 2 623,4-1 0,4-8 0,0-8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3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3823 3822 6578,'9'8'-149,"-1"-6"162,-8 5 235,0-7 1,0-2 247,0-3-199,0 3-23,0-14 219,0 14-331,8-5-114,-6 7-51,5 0 0,-9 0 232,-3 0 178,3 0-130,-14 0-72,7 0 1,-9 0 142,1 0-4,0 7 1,-1 1-83,1 4 0,6 1-34,-1-7 1,6 7 8,-5-1 1,7 3-32,-2 2 0,2 1 27,-1-1 0,3 0-13,-4 1 0,6-7-6,6 1 1,-3-3-66,9 3 0,0 1-59,5-7 0,-6 0-11,1-6 1,5 0-189,6 0 1,0 0-295,-5 0 1,-1-6 222,0 0 1,0-7-314,1 1 0,-7-9 193,1-2 1,-3 0-52,3 6 0,-4-6-76,-8 0 1,0 0-202,0 5 1,-8-3 145,-4 4 1,-5-2-245,-6 13 726,4 0 0,-14-2 0,6-1 0</inkml:trace>
  <inkml:trace contextRef="#ctx0" brushRef="#br0" timeOffset="972">3753 173 7990,'0'-9'31,"-7"-7"1,5 12 99,-4-7 0,2 7 484,-2-2-169,5 4-80,-7-5-200,8 5 1,-2-6 162,-4 8-58,4 0 2,-5 0-153,7 0 42,-8 0 0,4 6-12,-8 0 1,9 7-16,-3-2 1,2 7 163,-2 5 0,4-10-110,-3 5 1,5-5 116,5 4-183,5 1 1,7-9-28,1-3 0,5-4-140,0-2 1,0 0 69,-6 0 0,0-2-319,1-4 1,-3-3 148,-3-9 1,1 7-225,-7-1 0,-1 1 17,-5-7 0,0 1-114,0 0 1,-1 0 89,-5-1 0,2 1 6,-8 0 0,1-1-194,-6 1 1,5 6 562,1-1 0,-1 1 0,-5-7 0</inkml:trace>
  <inkml:trace contextRef="#ctx0" brushRef="#br0" timeOffset="6399">4341 1038 8108,'0'-17'593,"0"-1"-280,0 1 0,-2 5 85,-3 1 1,-5 7-162,-7-2 1,0 4 302,-1 2 0,-5 0-115,0 0 0,-6 8-8,6 4 1,-6 3-80,6 2 1,0 6-61,6 0 0,0 8-57,-1-2 1,9-2 14,3 2 0,4-2-183,2 1 1,12 3 117,11-8 0,13-2-676,22-9 0,11-4 293,12-8 1,7 0-1468,10 0 1,2-2 1096,-43-1 0,1 0 1,-4-1-1,0-2 582,1-2 0,-1-1 0,-1-1 0,0-1 0,-1 0 0,0 1 0,0-1 0,0 1 0,0-2 0,-1 0 0</inkml:trace>
  <inkml:trace contextRef="#ctx0" brushRef="#br0" timeOffset="8258">5431 4133 7944,'-12'0'636,"1"0"-375,7 0 0,-6 0 776,5 0-609,3 8 0,-6-4-78,8 7 0,8-7-56,3 2 0,6-4 45,7-2 1,-1 0-116,11 0 0,-3-8-14,9-3 1,3-5-238,-3-1 1,6-6 104,-6 0 0,6 6-639,-5 5 0,-7 1 326,-5-7 1,-8 1-424,2 0 1,0-6 156,-5 0 1,1-1-89,-13 7 1,0-2 176,-6-4 0,-2 4 84,-4-4 1,-4 9 332,-7 3 1,0 7-74,-1-2 0,-7 4 439,-3 2 0,-5 10-58,-2 7 1,1 10 116,-1 13 1,1-1-89,-1 7 0,8-2 266,4 2 0,6 2-274,5-7 0,4-1 30,8-6 1,10 1-242,7 0 1,10-8 65,14-4 1,9 2-900,7-2 1,14-2-109,-1-10 0,4 3 818,1-9 0,12 1 0,9-6 0</inkml:trace>
  <inkml:trace contextRef="#ctx0" brushRef="#br0" timeOffset="42554">1 190 8329,'9'-7'-364,"-1"3"431,-8-8 58,0 9 16,0-5-176,0 8-648,0 0 717,0-8-3,0 6 157,0-5-102,0 7 156,0 0-351,8 0 131,-6 0 1,11 1-16,-7 5 9,7-4 1,-5 8 58,4-4-4,3-5 0,-5 15-44,7-5 1,-2-1 57,-3 2 0,3-3-43,-3 3 0,-3 3 91,3-3 0,-3 9-52,3 2 0,1 0 0,-7-6 0,6 0-16,-7 1 1,9-1 10,-3 0 1,-1 1-103,2-1 0,-3 0 85,3 0 0,3 6-30,-3 1 1,3-1 16,2-6 0,1 6 41,-1 0 0,0 0-33,0-6 0,1 6-6,-1 0 0,0 1 8,1-7 1,1 2-1,4 4 0,-4-4-43,4 4 1,2-1 40,-2 1 0,0-4-100,-5 4 0,1 2 77,4-2 0,-4 2-46,4-2 1,-4-4 43,-1 4 0,-1 2-5,0-2 1,0 6-23,1-6 1,5 2-4,0-2 1,0-4-9,-6 4 0,6 2 25,0-2 0,0 1-54,-5-7 1,-1 0 38,0 0 1,6 3 3,0 3 1,0-4 25,-5 4 1,-3-4 3,-3-2 0,3 3 7,-3 3 0,3-2 9,2 8 1,1-6-29,-1 6 1,0-8 8,0 2 0,1 2-51,-1-2 1,0 6 43,1-6 0,-1 5-1,0-4 1,0 4 21,1-5 1,-1 6-1,0-6 0,1 2 31,-1-2 0,0-2 10,1 8 0,5-8-16,0 2 0,0 2-18,-6-1 1,6-1-79,0-6 1,2 6 74,-2 0 0,-2 2-126,8-2 1,-6-4 44,6 4 0,-8 2-19,2-2 1,2 6 39,-2-6 0,0 2-12,-5-2 0,-1-2 121,0 8 0,0-6-105,1 6 1,-1-6 45,0 6 0,1-2-79,-1 2 0,0 1-90,0-7 1,7 2 88,-1-1 0,0-5-11,-6 4 1,0-4 45,1-2 1,-1 1-12,0-1 0,0 0 167,1 0 1,-1-5-106,0 0 1,1-1 94,-1 6 1,0 1-75,0-1 1,1-6-54,-1 1 1,0 0-32,1 5 0,-1 0-9,0 0 1,-1 1-4,-5-1 1,10-5-16,-3-1 0,-1-1-12,0 1 0,-3 5 34,9-5 1,-4-1 117,-2 1 1,0-5-92,1 5 1,-1-7 11,0 2 0,1 2 32,-1-2 0,6 1 97,0-1 1,6-4-104,-6 4 1,8 1 10,-3-1 1,-1 2-222,2-2 0,-6-3 128,6 9 0,-2-6-120,2 5 1,2-5 92,-8 6 1,2-7-87,-2 7 0,-4-6 122,4 5 1,-4-1-58,-2 1 45,1 5 1,-1-9 306,0 5-97,1 3 0,-1-5-50,0 7 1,-5-5-42,-1-1 0,1-5-32,5 5-25,0-7 1,1 10 7,-1-8 1,0 5-9,0-5 1,-1 2-14,-5-3 0,5-3-17,-5 4 0,-1-2 66,1 2 1,-5-5-41,6 5 1,-7-2 73,7 2 0,-6-4-114,5 4 0,-5 1-2,6-1 0,-7 2 37,7-3 0,-6-3-7,5 4 1,-5 2-14,5-2 0,-7 1-13,2-1 1,-2-4 255,2 4-225,-4 3 163,5 1 0,-7 1-3,0 1 310,0 0-68,0 5-75,0 0-158,0 0 1,-2-5 352,-3-1-804,3-7 210,-6 12-1198,8-14 958,0 5 0,2-7-1148,4 0 1451,-4 0 0,13-23 0,-5-6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4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294 157 7948,'8'-10'871,"-4"2"-26,7 8 465,-7 0-230,4 0-530,-8 0 0,-8 6-349,-3 0 1,-5 7 33,-1-1 1,-6 3-190,0 2 1,-6 1 129,6-1 1,-6 0-470,6 1 0,0-1-60,6 0 0,-1 6-324,1 0 0,2 0 43,3-5 0,3-1 260,3 0 1,4 6-2,-4 0 0,6 0 128,6-5 1,-2-1 67,7 0 107,-7 1-108,11-1 0,-11 2 345,8 4 0,-8-4 33,1 4 1,-3-1 151,-2 1 1,0-4-109,0 4 229,0 4-303,-7-8 0,3 14 54,-8-5-1,7-1-58,-7 2 0,6-6 115,-5 6 0,7-6-131,-2 6 1,4-8 21,2 2 0,2-2-72,4 2 1,-2-3-74,7 3 1,-5-10 31,6-1 1,-7-3-271,7 3 24,-8 3 133,11-13 0,-11 6-530,7-8 1,-5 0 252,6 0 0,-7-14-630,7-3 1,0-14 963,5-3 0,0-9 0,0-9 0</inkml:trace>
  <inkml:trace contextRef="#ctx0" brushRef="#br0" timeOffset="1127">744 191 7948,'11'0'927,"1"0"1,-6 0 215,5 0-776,1 0 0,5 0-118,0 0 1,-5 0 146,-1 0 1,1-6-406,5 1 1,0-1-391,1 6 0,-1 0-143,0 0 1,-5-2 259,-1-4-1810,-7 4 665,4-5 520,-8 7 311,-8 0 1222,-1 0-682,-9 0-365,9 0 930,1 7 0,8 3 164,0 7 0,0 0 478,0 1 1,6-1-470,0 0 1,-1 1-393,-5-1 1,0 0-42,0 0 0,0 1-636,0-1 1,-2-2-65,-3-3 0,1 3-350,-8-3 1,3 3 404,-3 2 0,-3 1-130,3-1 0,3-5 81,-3-1 0,8-5-276,-2 5 1124,5 1-441,1 5 0,1-1 512,5-5 1,4 3-194,7-9 0,-5 3-11,-1-2 0,-5-4-4,5 3 1,-5-3 165,6-2-513,-8 0 0,3 2 122,-7 4 1,-2-2-143,-3 7 1,-5 1 75,-7 5 1,-8 3-86,-4 3 0,-2 2 98,2 3 0,-1 5 153,7-4 0,0-2 203,5 2 1,3-8 83,3 2-392,5 4 1,7-8 70,0 4 1,7-12-454,5-5 0,3-4 209,3-2 0,-1 0-233,0 0 0,0 0 154,1 0 1,-7-2 53,1-4 1,-8 3 914,1-9-498,-3 8 422,-9-3 1,-3 7-321,-7 0 0,-1 0 607,1 0 1,0 9-361,0 8 0,7 1 107,4 5 0,4 2-264,2-2 0,0 2-178,0-2 0,8-4-181,3 4 0,5-9-186,1-3 0,6-7-723,0 2 1,8-4 509,-2-2 1,3-8-1170,3-4 1,5-9 609,1-2 0,-1-13-6,-5 1 1,-1-5 246,1-1 0,-3 5 30,-3-4 0,-4-8 599,-7 1 0,-3-12 0,-4 7 0,3-9 0,-8 3 0,1 0 0,-1 6 0,-2 8-150,8 4 0,-7 9 150,7 2 0,-1 10-43,7 2 1,-7 1 231,1 11 0,-1-7 304,7 6 0,-1 1 397,0 5 0,0 0-378,1 0 1,-1 0 468,0 0 1,1 1-441,-1 5 1,0-4 878,0 4-966,1-4 1,-1 4-133,0-1 1,1 1-261,-1-6-509,0 0 94,1 0 0,-7 0-1180,1 0 47,-9 0 0,5 2 662,-8 4 0,-8 5 116,-3 12 0,-4-1 292,-3 6 1,1-5 330,0 6 0,-1-6 106,1 6 1,2-6 191,3 6 0,-1-8 310,7 2 1,0-4-351,6-1 0,0-7 900,0 1-735,0-1 0,2-1-2,4-4 1,-2-2 390,7 1-576,1-3 1,-1 6 104,1-8 1,-6 0 171,5 0-114,-7 0-115,4 0 0,-3 2 24,1 4 1,0 3-36,-6 8 0,0 10 141,0 8 0,0 1-122,0 11 1,0-1 448,0 6 0,0-2-79,0-4 0,0 2-9,0-8 0,0 0-523,0-5 1,0-6 75,0 0 0,-6-8-1011,0 2 778,-7-4 0,3-2-448,-7 1 1,0-9 271,-1-3 0,1-4-1698,0-2 0,-2 0 1986,-4 0 0,-12-15 0,-9-5 0</inkml:trace>
  <inkml:trace contextRef="#ctx0" brushRef="#br0" timeOffset="1630">2681 18 7907,'9'0'1992,"-1"8"1,-2-4 540,-1 7-928,9-7 469,-12 4-1112,5-8-291,-7 0-2195,0 0-459,8 0 0,-4 0 1157,8 0 1,-1 0-2711,6 0 3536,1 0 0,7-16 0,2-3 0</inkml:trace>
  <inkml:trace contextRef="#ctx0" brushRef="#br0" timeOffset="2534">3026 1 7907,'0'11'992,"0"1"0,0-1-389,0 7 1,-1-1 79,-5 0 1,-2 1-261,-3-1 0,-5 0 96,5 1 1,-5-7-196,-1 1 1,0-1-274,-1 6 1,1-1 179,0-5 0,-6 10 0,0-3 0,-6 3-2040,6-4 1,0 0 863,5 1 1,1-1 380,0 0 1,7 1-306,5-1 606,3-7 1,4 3 107,3-7 1,5-1-155,7-5 255,0 0 0,1 0 11,-1 0 402,0 0-217,1 0 1273,-9 0-1080,7 0 1,-14 8 690,3 4 0,-5-1-281,-5 7 1,-3-5-123,-4 10 1,-3 4 217,3 2 0,-1 3-348,1 3 0,-3 2-91,4 3 0,1-4-115,-2 5 1,9-11-508,-3-1 0,4-8 217,2 2-615,0-3 148,0-3 0,6-5-1685,-1-1 1348,1-7 0,2 2 320,3-12 1,-1-6 42,2-11 1,-1-2 134,6-4 1,1-3 194,-1 3 0,6-2-104,0 2 1,6 1 108,-6 10 0,8-1 135,-2 13 1,-3 1 261,3 5 0,-6 0 612,6 0 0,-8 7-458,2 5 0,-5 3 256,-7 2 0,3 1-203,-9-1 1,1-5-407,-6-1 0,0 1 75,0 5 1,-8-6-191,-3 1 1,1-6-370,-1 5-50,-1-7 1,-5 4-278,0-8 477,-1 0 1,1 0 415,0 0 1,7-8-109,4-3 0,-1 1 11,1-2 1,0 7 15,6-7 0,-2 8 288,-3-1 25,3 3 198,-6 2 11,8 0 733,0 0-1892,-8 0 0,-1 5-101,-9 1 0,-1 2-328,-4-2 1,-2 1 68,-4 5 1,-9 3 391,3-3 0,-3 1 458,3-1 0,6 1-34,1-7 0,-1 5 45,-6-5 1,1 2-129,-1-2 1,0-4 335,1 3 0,-1 3 59,1-2 1,-1 0 219,0-6 0,1 1 179,-1 5 0,3-4-281,3 4 0,4-4 1186,8-2-590,-1 0 120,1 0-242,7 8-327,3-7 172,7 7-148,7 0 1,3 0 169,7 3 1,1 4 147,-1-3-136,8 3 0,-6 3-250,4-1 0,-2 0-55,2 0 1,-4 1-170,5-1 1,2 0-43,3 1 1,8-3-140,9-3 0,0 1-211,12-7 0,9 0-994,2-6 1,12 0 626,-1 0 1,13-8-476,5-4 1,-41 5 0,3-1 651,3 0 0,1-1 0,6-3 0,2 1-709,2-1 1,2 1 0,2-4 0,1 1 1072,-1 2 0,0 1 0,6-5 0,-1-1 0,-4 3 0,0 1 0,0 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5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7824,'-10'-8'2121,"2"7"-987,1-7 251,5 8 522,-6 0-974,8 0-868,0 0-536,0 8 1,-2-1-1048,-4 5 0,-3 9 1518,-8-4 0,-8 12 0,-2-2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39:5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7961,'-10'0'3589,"3"2"-2602,7 4 0,0 5-279,0 13 1,0-3-56,0 7 0,2 1-94,3 6 0,-1-2-149,8-5 1,-7 3-670,7-8 1,-6 0 209,5-5-1585,1-1 771,5 0 1,0-5-650,1-1 1,-7-7-212,1 2 386,-8-4 1337,3-2 0,1-16 0,2-3 0</inkml:trace>
  <inkml:trace contextRef="#ctx0" brushRef="#br0" timeOffset="430">450 537 7961,'10'-17'0,"-1"1"1613,-3 5-1064,4-5 0,13 9-151,0-5 0,2-1-162,-2 7 1,4-6-177,7 7 0,7-1 104,-1 6 0,6 0-501,-5 0 1,5 0 180,-6 0 0,6 0 27,-5 0 0,-7 0-78,-5 0 1,-8 6-103,2-1 298,-4 9 1,-3-4-64,-5 7 0,-1-6 361,-4 1 0,-4-1-127,3 7 1,-3-1 199,-2 0 1,0 1-73,0-1 1,0 0 46,0 0 0,-2 7 216,-3-1 1,-3 7-153,-4-1 1,-3 12 185,3 5 1,-5 4-140,-6 1 0,4-4-118,-4-1 1,4-6-106,1 6 0,1-7-339,0 1 1,1-9 74,5-2 1,1-8-98,4 2-23,5-4-682,-15-2-786,14 0 1152,-13-7 0,5-2-668,-7-8 0,2-2 513,3-4 1,-3 0-145,3-11 0,-3 4 65,-2-10 0,-1-4 711,1-2 0,-8-4 0,-2-1 0</inkml:trace>
  <inkml:trace contextRef="#ctx0" brushRef="#br0" timeOffset="1074">623 641 8131,'-9'7'1191,"-1"-5"-318,4 4-393,4 4 0,-7-3-54,3 5 0,4 3 115,-4-3 0,4-3-260,2 3-108,-7 0 1,5 5-232,-4 0 1,2 0 138,-2 1 1,4-7-25,-3 1 39,3-8-723,2 3 50,0-7-274,0 0 1,5-7 554,1-5 1,6 2-84,-6-1 0,7 5 81,-1-5 1,-3 7 161,3-2 0,-1 2-97,6-2 1,-5 5 382,0-5 177,-1 4-101,6 2 1,-5 0 408,-1 0-269,-7 0 77,4 0-298,-8 0 1,-2 6 142,-4-1 1,2 7 174,-7-6-136,7 7 1,-9-9-183,7 7 0,0-5-43,6 6 1,0-6-291,0 5 144,0-7-5,8 11 1,-6-11-16,3 8-271,-3-9 184,-2 13 1,-2-7-7,-3 9 0,-5-1 73,-7 0 1,-1 1-6,1-1 0,0 0 326,0 1 0,-1-3-91,1-4 1,2 5 46,3-5 0,4-1 1,8 1 253,0 1-288,0 5 1,6-5-40,0-1 0,7-7 14,-1 2-72,3-4 1,3-2-187,-1 0 0,0 0 49,0 0 0,-5-2-285,0-4 0,1-3 143,10-9 1,-4 5-2196,4-4 2412,-3 11 0,5-25 0,1 12 0</inkml:trace>
  <inkml:trace contextRef="#ctx0" brushRef="#br0" timeOffset="2047">1747 260 8030,'12'-5'2369,"-1"-1"-1796,-7 0 1,12 6 233,-5 0 1,4 0-275,3 0 0,-7 2 534,1 4-580,-1-4 0,7 5 81,-1-7-1072,0 8 0,0-6 430,1 4 0,-1-2-769,0 1 0,-7-1 288,-4 8 0,1-7-49,-1 7 0,0 0 90,-6 5 0,-2 0 90,-4 0 0,-5 1 519,-12-1 1,2 6-123,-8 0 0,8 6 524,-2-6 1,-2 0-300,1-6 0,3 1 415,10-1 0,-3 0-225,9 0 0,-1-5-152,6 0 0,0-7-587,0 7 1,2-8 244,4 1 1,-3 3-413,9-2 1,-6 0 222,5-6 1,-5 2-653,5 3 231,-7-3 550,4 6 70,-8 0 0,0-5 131,0 9 1,-2 0 344,-4 5 0,-3-6-209,-9 1 1,1-1 197,0 7 0,1-1-132,5 0 1,-4 1 417,3-1-434,4 8 1,1-6-81,7 4 1,0-4-51,0-1 0,0-7-152,0 1 1,7-8-316,5 1 1,3-3 210,3-2 0,-1 0-449,0 0 0,0-2 247,1-3 0,-1-5-130,0-7 0,-5-1-244,-1 1 204,1 0 430,-3-1 540,-1 1 382,-8 8 1,0 3-447,0 12 0,-2 3 767,-4 8 1,5 7-454,-5-1 1,-2 2-49,2-2 0,1-4 254,5 4-731,0-4 1,0-2-78,0 1-260,0-9 0,7-1-722,5-8 0,3 0 513,2 0 0,3-13-878,3-5 0,-2-9 495,8 4 1,0-7 75,5 1 0,-5-8 318,0 3 0,-8-5 170,2 10 1,-4 4 109,-2 2 1,1 6 175,-1 6 0,-5 3 1067,-1 8-1003,-7 0 1,4 8 997,-8 3 0,0 10-501,0 2 0,0 0 139,0-5 1,0-1-330,0 0 1,5 0 124,1 1-616,0-1-346,2-7 0,1-3-691,8-7 1,-5 0 618,0 0 0,-1-7-923,6-5 0,1-5 595,-1-6 1,-2 2 786,-3-8 0,11-8 0,-4-7 0</inkml:trace>
  <inkml:trace contextRef="#ctx0" brushRef="#br0" timeOffset="2376">2785 191 7947,'0'-17'0,"0"5"905,0 1 188,0 7-22,-8-11-176,6 13-287,-5-14-516,7 14 234,0-5-448,0 7 157,7 0 0,-3 5-142,8 1 152,-9 8 88,5-5 1,-2 9 100,0-1 1,-1-6-69,-5 1 1,2-2-55,4 1 1,-4 4 59,4-3 1,1 3-202,-1 3 1,0 5 109,-6 0 0,6 7-177,0-1 1,-1 6-49,-5 5 0,2 4-55,4 8 1,-4 2-406,4 4 0,1 9 275,-1 8 0,0 2-124,-6-2 1,0 2-119,0 3 1,0 3-122,0-8 0,-8 2 252,-3-2 0,-5-4-82,-1 4 1,0-12-167,-1-5 688,1-4 0,4-5 0,-1-2 0,1-7 0,5-4 0,4-1 0</inkml:trace>
  <inkml:trace contextRef="#ctx0" brushRef="#br0" timeOffset="4232">3546 537 7910,'-18'0'0,"1"-8"2921,0-3-1150,0 3-1414,7 0 1,2 16 155,8 4 1,2 3-92,4 2 0,-2 8 333,7 4 0,-5-2-261,6 2 0,-1 0-189,6 5 1,1-5-251,-1 0 0,-5-6-204,-1 6 0,-1-8-605,1 2 1,3-10 492,-9-1 1,7-6-2464,-6 5 1893,-1-7 0,-3 10-990,4-9 760,-4 1 714,6-6 0,-8-8 117,0-3 1,0-5-257,0-1 464,0 0 0,0 0-71,0-1 1,0 7 614,0-1-450,7 8 1,3-9 528,7 7 0,1-7-212,-1 1 1,2 3-31,4-3 0,0-1-120,12-10 1,-2 3-77,13-3 0,0-2-351,6 2 1,0 6 119,-1 5 0,-6 9-69,-5-3 1,-4 4 45,-1 2 0,-14 8 16,-4 3 1,-11 6 223,0 6 1,-6 2 186,-6 4 0,-3 4-275,-9-4 0,-7-2-28,-3 1 1,-7-1-144,-5 2 0,3-4 67,-3-8 0,9-1 263,2-5 1,8-1-121,-2-4 1,10-4 137,1 3 0,8-5-81,-2-5 1,4-5 31,2-7 0,2-2-159,4-5 0,4 3-64,7-7 0,2 6-151,4-1 1,-3 6 86,3 6 1,-4-5-149,-2 5 1,0 1 45,1-2 1,-3 7-192,-3-7-219,3 8-397,-13-11 469,6 5 1,-8-1-223,0-1 1,0 7 89,0-7 670,-8 0 0,-2-5 0,-1 2 0,-1 3-37,8-3 0,-9 11 504,7-7 568,0 7-554,-1-4 0,3 8 392,-8 0 0,7 0-171,-7 0 0,6 0-296,-5 0 0,-1 8-82,-5 3 0,5 5-93,1 1 1,-1 2-162,-5 4 1,6-2-171,-1 8 0,8-6-367,-2 6 1,4-6 4,2 6 1,6-8-551,0 2 0,7-9 152,-1-3 0,3-7 362,3 2 0,-1-4 141,0-2 1,1-10 356,-1-7 0,2-3-143,4-8 0,-4-3 185,4-9 1,-2-5-21,3-7 0,2-1 116,9-5 1,-6 4 141,0-3 1,-1 3 165,7 2 0,-2 8-212,-4 3 0,3 11 19,-3 1 0,-2 8-3,2-2 1,-8 3 58,2 3 1,2 2 176,-2 3-302,0-3 1,-6 11-56,1-8 0,-7 9-49,1-3-30,-1 4 1,7 10 88,-1 3 0,-6 5-138,1 1 0,-1 6 50,7 0 1,-7 13-57,1-1 0,-1 11 59,7 0 0,-1 0-89,0 6 1,0-4 36,1 10 0,-1-4-123,0-2 0,-1-6-20,-5 0 0,3-8 39,-9 3 1,1 1 69,-6-2 1,0-5-9,0-6 1,0-1-248,0 7 1,-7-6 2,-5 0 1,-3-8-6,-3 2 1,-1-2 126,-4 2 0,4-9-124,-4 3 1,-2-11 59,2-1 0,-2-3 45,2-2 0,3-2 81,-3-3 1,4-7-34,2-11 0,2-12-54,3-11 0,-1 4 258,7 2 1,0 5 352,6 6 1,0-1-393,0 6 0,2 1-130,4 6 0,1 0 83,5 0 1,3-1 39,-3 1 1,-3 0 79,3-1 0,-6 7-58,5-1 104,-7 1 0,6-5 126,-5 5 140,-3 3-180,6 8 184,-8-7-342,0 5 194,0-6-331,0 8 1,2 2 120,4 4 124,-4-4 0,5 7-23,-7-3 0,2-2 154,4 7 1,-4 1-133,4 5 1,-4 8 66,-2 4 1,0 5-60,0 7 1,-6 9 6,0 7 1,-2 13-416,3-7 1,1 22 175,-8-5 0,1 16-750,-6 2 0,5-47 0,0 0 788,1 1 0,-1 0 0,0 2 0,-1 1 0,2 0 0,-1 0 0,-1-1 0,-2 0 0,-2-2 0,1 1 0</inkml:trace>
  <inkml:trace contextRef="#ctx0" brushRef="#br0" timeOffset="5119">5932 70 7949,'-8'-17'406,"7"7"0,-7 1 489,8 3 0,8 4-656,3-4 0,6 4-167,6 2 0,4 0 313,8 0 1,-1-6-101,1 1 0,-4-1-328,3 6 0,-11 6 123,6-1 0,-4 9-86,-7-3 1,3-1 23,-10 2 1,-3-1-1,-2 6 1,-4 1 95,-2-1 1,-10 2-29,-7 4 0,-6-2-207,-6 8 1,-4-8 97,4 2 1,-3-3-86,-3-3 0,8-6 92,4 1 1,4-6 43,2 5-37,-1-7 0,7 4-35,-1-8-136,8 0-232,-3 0-519,7-8 393,0-1 176,0-9 39,7 1 464,-5 7 437,6 3 1,-8 7 0,-2 2-189,-4 3 0,-3 5 302,-9 7 1,-5 8-153,0 4 0,-7 4-104,1 1 0,-10 9-209,-1 3 0,-2 6 8,1 5 1,-1-1-520,-4 7 0,-4 1-426,4 5 0,-2 0-268,2 0 1,-2-7 239,7-5 1,1 1-484,5-6 1,9 2 495,2-14 0,5-7 311,2-10 0,5-6 18,1-5 0,9-5 396,2-7 0,8-15 0,17-12 0,2-17 0</inkml:trace>
  <inkml:trace contextRef="#ctx0" brushRef="#br0" timeOffset="5324">5949 796 7949,'12'-11'738,"0"-1"0,-1 9-390,6-3 1,3-2-128,3 2 1,5-5-50,13 5 0,-3 0 63,8 6 1,0 0-234,6 0 0,0 0 142,0 0 1,-6 8-340,0 3 1,-5-1 3,5 2 1,-10-1-121,-1 6 1,-2 1 34,-10-1 1,0 0-514,-6 1 326,0-1 1,-1 0 462,-5 0 0,-3 1 0,-8-1 0</inkml:trace>
  <inkml:trace contextRef="#ctx0" brushRef="#br0" timeOffset="5606">6174 1177 7837,'-17'-6'440,"0"0"1,5-1-596,1 1 76,-1 4 1,-5-6 365,-1 8 0,-1 2-83,-4 4 1,4-2 203,-4 7 1,4 1-39,1 5 0,7 0-26,-1 1 0,7-1-128,-7 0 0,8 1 235,-2-1-288,5 0 0,1 0 65,0 1 1,0-7-491,0 1 303,0-8-774,0 11 261,7-13 1,3 6-335,7-8 1,0-2 299,1-4 0,-1-4 506,0-7 0,1-8 0,-1-2 0</inkml:trace>
  <inkml:trace contextRef="#ctx0" brushRef="#br0" timeOffset="6070">6589 969 8354,'12'-5'466,"-1"-1"-438,1-8 1,-1 12 390,1-3 0,-1 3-87,7 2 1,-7 2-28,1 3 1,-6 5-86,5 7 0,-7 1 43,2-1 1,-4 8-2,-2 4 0,0 3 83,0 3 0,-8 0 61,-4-1 0,-3 1-66,-2-1 0,5 1-182,1-1 0,-1 1 49,-5 0 0,0-3-342,-1-3 0,1-4 178,0-8 0,-1 1-192,1-1 0,-6 0-153,0 1 0,-2-3-321,2-3 0,4-5-405,-4-7 0,-4 0 462,-2 0 1,2-2-1308,-2-3 1873,0-5 0,-13-15 0,-2-2 0</inkml:trace>
  <inkml:trace contextRef="#ctx0" brushRef="#br0" timeOffset="6433">6019 1211 8846,'9'-9'641,"7"-7"0,-7 13-275,8-9 0,-5 8-206,0-2 0,-1 5-3,6 1 0,-5 0-105,-1 0 168,1 0 1,3 7-49,-3 5 1,-4-1 232,-8 7 1,0-5-40,0 10 1,-2-4-44,-4-1 1,-10 1-72,-7 4 1,-7-4-166,1 4 0,2-9-127,-2-3 0,0-1-222,-5 1 0,7-3 28,4-8 0,4 0-309,1 0 1,7-2-871,-1-4 0,8-11 1413,-1-12 0,18-11 0,6-4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1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1004 8439,'0'-18'686,"0"9"1094,0-7-394,0 7 195,0-1-619,0 3-644,0 7 1,-1 3-48,-5 9-69,-4-1 1,-7 22-832,0-4 0,-3 6 511,-3 5 1,4 2 117,-4 4 0,-4 12 0,0-4 0</inkml:trace>
  <inkml:trace contextRef="#ctx0" brushRef="#br0" timeOffset="725">1159 35 8293,'0'-9'2675,"0"-7"-2579,0 14 0,2-5 550,4 7 0,-3 6-179,9-1 0,-6 14 355,5-1 1,-5 3-403,6-4 1,-9 6-190,3 0 0,2 0-113,-2-5 1,1 1-246,-1 4 0,-4-10-701,4 5 0,1-5 546,-1 4 0,6-5-364,-7-1 0,3-7-230,-2 2-206,-4 4 1,7-8-443,-3 3 887,-4-3 0,12-4 307,-9-3 0,1-5 330,-6-7 0,8-1 0,1 1 0</inkml:trace>
  <inkml:trace contextRef="#ctx0" brushRef="#br0" timeOffset="1696">1522 70 8293,'8'-10'0,"-6"1"291,3 3 645,-3 4 495,-2-13-428,0 13 480,0-6-776,0 8-593,0 0 4,0 8 1,-7 9-247,-5 12 0,-3 4-119,-3 1 0,1 1 252,0-1 0,-2 3-1240,-4 3 0,3-3 462,-3 3 1,-2 2-415,2-1 0,0-7 562,6-5 0,-2-6 625,-4 6 0,3-8 0,-3 2 0,4-9 0,2-3 0,5-7 0,1 2 0,-1 3 318,3-7-29,1 6 1623,8-8 816,0 0 1,0 8-2557,0 3 0,0 4 83,0 3 1,0-1-836,0 0 595,0 1 0,-6-1-1857,0 0 989,1 1-353,5-9 803,0-1 1,2-12 89,3-8 1,5-1 144,7-16 1,2 0-92,5-5 0,-3-1 281,8 1 0,-6 9-39,5 7 1,-6 3 145,1 9 0,-4-5 350,-2 5 74,0 0-441,1 14 0,-9 1 74,-3 9 1,-4-1-65,-2 0 0,-8 1 33,-3-1 0,-3 6-16,3 0 0,-5 0-5,5-6 1,-4 1-139,-3-1 0,1-2 210,0-3 2,7 3-56,-5-13-6,13 13-111,-6-13 22,8 6 135,0-8 0,2 0 6,4 0 35,-4 0-165,13 0 1,-13 2 10,4 4 1,-4-2-64,-2 7 0,-2-1-123,-4 1 1,-4 10 9,-7-3 1,0 5-275,-1 0 1,-1-2-31,-4 8 1,-2-2 137,-4 2 0,-3 1 251,3-7 1,-2 6-85,2-6 1,-3 8 84,3-2 0,-4-2 26,-1 1 1,-1-4 270,0 4 1,7-6 113,-1 1 1,13-4-173,-1-2 1,9-2 131,-3-3 1,9 1-135,2-7 1,12 0 255,16-6 0,5 0 0,19 0 0,-2-2-34,13-4 0,-1-1-203,1-5 0,1-1 6,-13 7 1,5-2-462,-10 2 1,-3 4-84,-3-3 1,-9 1-574,-3-2 1,-6 4 470,1-4 0,-6 3-751,-6-3 584,-3 4 1,-8-13-25,0 3 1,0-3 249,0-3 0,-2-1 107,-4-4 0,3 4 124,-9-4 1,6-2 240,-5 2 0,7 5 427,-2 7 0,4-1-327,2-5 1,8 6 199,3-1 1,11 2 113,1-1 0,7 1 266,-1 5 0,4 3-150,1-4 0,1-2 139,0 2 1,-1-1-451,1 1 0,-1 4-99,1-4 0,-6 4-2022,0 2 1271,-8 0-416,4 0 0,-16 8-242,-3 4 1,-6 3-592,-6 2 1,-9 6 677,-8 0 1066,-8 0 0,4-5 0,-7-1 0</inkml:trace>
  <inkml:trace contextRef="#ctx0" brushRef="#br0" timeOffset="2299">2110 260 8293,'10'-8'0,"-1"5"1632,-3-9-1091,-4 8 1,7-5 750,-3 3-794,-4 4 1,8-6-233,-4 8 1,1 2-258,5 4 0,-3 2-288,-3 3 1,-2 5-42,8-5 0,-7-1 211,7 1-508,-1 1 1,7 3 236,-1-3 1,-6 1-211,1-7 0,-2 2-322,1-3 626,4-3 0,-11 12 126,8-9 0,-8 9 161,1-3 0,-5 5 7,-5 1 1,-5 6-87,-7 0 0,-1 8 210,1-2 0,0 3-35,0 3 0,-1 7 342,1 4 1,0-3-94,-1-3 1,1 2 52,0-1 1,5-1-51,1-5 0,7 5 121,-2 0 0,4-3-150,2-3 0,0-9-74,0 10 0,0-6 33,0 0 1,0-3-40,0-2 1,2-5-153,4 4 0,-4-10 48,4-1 1,-4-6-291,-2 5 115,0-7-159,7 4 0,-5-10-74,4-4 0,2-4 111,-3-7 1,9-10-742,-3-7 1,5-3 372,1-9 1,0-6-354,1-6 0,-1-7 234,0 2 0,2 1 88,4-1 1,4 1 559,8-1 0,-6-1 0,0 13 0,-1-13 0,7 10 0</inkml:trace>
  <inkml:trace contextRef="#ctx0" brushRef="#br0" timeOffset="2945">2698 208 8293,'17'-27'0,"-5"2"244,-1 8 1,-5 6 1079,6-1-766,-9 8 1,7-3 742,-4 7 645,-4 0-1354,5 0 1,-5 0-472,4 0 0,-2 0 63,7 0 1,-5 0-372,6 0 0,-3 1-55,3 5 1,3-2-252,-3 8 1,-3-1 330,3 6 1,-8 1 7,2-1 1,-5 0-407,-1 1 0,0-1-63,0 0 1,0 0 603,0 1 1,0 5 7,0 0 1,-7 0 123,-5-6 0,-3 2-4,-2 4 0,-3-1-11,-3 6 0,2-6-108,-8 1 1,2-4-26,-1-2 0,1 0-28,4 1 1,3-7 33,-3 1 1,4-8-189,2 1 133,0-3-114,-1-2 1,7 0-127,-1 0 86,8 0-96,-3 0 158,7 0 0,7 0 393,5 0 0,11-5-130,6-1 0,3-8 189,3 3 1,2-3-74,3 3 0,4-5-52,8 5 1,-2 1-83,-4-1 1,2 7-32,-8-2 1,1 4-126,-7 2 0,-7 0-385,-4 0 0,-3 2-86,-3 4 1,-8-2 188,-3 7 0,-6 1 307,-6 5 1,-3 2-95,-8 4 1,-3-3 205,-3 3 0,2-4 26,-8-2 1,6 0 53,-6 1 0,8 5-35,-2 0 0,-2 6 68,2-6 1,-6 7-61,6-1 1,0 4-57,6 2 0,-4 1 528,4 4 0,-3-5-229,15 0 1,-1-3 607,6-9 1,0 0-298,0-5 1,8-3-68,3-3 1,4-3-212,3-3 0,7-4-99,4 4 0,1-10-337,-1-2 0,2-13 157,-8 2 1,6-5-388,-6 5 0,0 0 187,-6-1 0,-7-1-48,-5-4 1,-3 4-1,-2-4 1,0 4-25,0 1 0,-7 1-36,-5 0 0,-5 1-32,-6 5 1,2 3-380,-8 8 0,6 0 228,-6 0 1,8 0-757,-2 0 0,4 0-556,1 0 357,9 8 1346,1-6 0,8 6 0,0-8 0</inkml:trace>
  <inkml:trace contextRef="#ctx0" brushRef="#br0" timeOffset="3376">3787 139 8513,'0'-10'4532,"0"3"-3035,0 7 155,0 0 527,8 0-2301,-6 0 119,13 7 1,-11-3-350,8 8 0,-3-6-520,3 5 0,-3 1-42,-3 5 1,-4 6 365,4 0 1,-4 10 547,-2 1 0,-16 9 0,-3 8 0</inkml:trace>
  <inkml:trace contextRef="#ctx0" brushRef="#br0" timeOffset="3917">3476 848 8362,'0'10'88,"0"-3"1,14-7 494,3 0 1,12-5 894,0-1 0,3-8-1078,3 3 1,5-4-512,0-3 1,1 1-270,-7 0 1,-7 1 265,-4 5 1,-3-3-705,-3 9 1,-2-9-24,-3 3-212,-5 3 182,-7-8 333,0 15 0,-1-7 294,-5 8 0,-2 2 208,-3 4 0,-5-3 104,5 9 1,1-1-25,-1 7 1,1 1 624,-2 4 1,3-2-354,3 8 1,-2-6 717,-3 6 0,-3 0-146,9 5 1,-7-5 157,6 0 0,-5-2-664,5 2 0,-2 1-169,3-7 1,3 6-638,-4-6 1,4 2 226,2-2-1379,0-3 409,0 5-375,0-8 677,0-8-60,0-1 566,0-23 1,0 1-130,0-15 0,0 6 125,0-5 1,0 1 362,0-2 0,0-2 0,0 8 0,0 0 0,0 6-70,0-1 550,0 9 1,-2 1 660,-4 8 0,2 0-480,-7 0 0,5 0 197,-5 0 1,1 2 565,-2 4 1,-1-2-683,7 7 1,-5-5-159,5 6 1,0-7-132,6 7 1,-6-6-1486,1 5 701,-1-7 0,14 4-7,3-8 0,4 0-86,3 0 1,9-10-656,7-7 1,3-8-515,9-10 0,-6-5 780,6-1 1,-7-12-49,1 1 1,0-4 445,-5 4 1,3-5 414,-9-1 0,4 0 0,2 6 0</inkml:trace>
  <inkml:trace contextRef="#ctx0" brushRef="#br0" timeOffset="4471">4410 35 14094,'-10'8'742,"3"2"0,7 7-409,0 0-114,0 1 1,-6-1-13,0 0 0,0 0-85,6 1 0,-2-1-459,-3 0 158,3 1-437,-6-1 214,8 0 102,0-7 1,0-1-201,0-3 104,0-4 1,0 8 96,0-5 87,0-3 505,-8 14 0,6-12-177,-3 7 0,-3-5 887,2 5-669,0-7 1,5 10 382,-5-9-384,4 1 1,-6-4 180,8 4-437,0-4-659,0 5-603,0-7 542,0 0 203,0-7 1,6 3-178,0-8 258,7 1 1,-3-6 43,7-1 1,-5 7 103,-1-1 0,-7 6 13,2-5 306,3 7 0,-5-4 464,8 8-446,-8 0 1,5-5 946,-3-1-314,-4 0 24,13 6-117,-5 0-164,7-8-333,0 7 1,-5-7-201,-1 8-731,-7 0 422,4 0-10,-8 0 0,0 2-128,0 4-557,0 3 1,0 8 61,0 1 1,-6-1-68,0 0 0,-7 1 306,1-1 734,-3 0 0,-10 8 0,-2 2 0</inkml:trace>
  <inkml:trace contextRef="#ctx0" brushRef="#br0" timeOffset="5230">4254 744 11606,'18'-7'902,"-1"-5"1,0 3-693,0-3 1,1 6-31,-1-5-249,0 7 1,1-4 183,-1 8-224,-7 0 1,-3 2 18,-7 4 0,0 3 119,0 9 0,0-1 114,0 0 0,0 1 11,0-1 1,-2 6-29,-3 0 1,3 0 33,-4-6 0,-2 6-107,2 1 1,1-1 235,5-6-461,-8 0 0,6 0-428,-4 1-291,4-9 201,-5 7-168,5-14 300,-6 5 350,8-7 1,-6-2-42,1-3 23,-1-5 0,6-7 250,0-1 0,0 1 113,0 0 100,0 0-260,0-1 193,0 1 1,7 5-93,5 1-12,3 7 1,3-4 257,-1 8-161,0 0 82,1 0 1,-3 8-70,-4 4 0,-3-3 66,-8 3 0,-2 5-198,-4 6 0,-9 6-5,-8-6 0,-8 8 136,2-2 1,-3-3 8,-3 3 0,3-8 581,3 2 0,4-3-241,7-3 0,9-6 1214,3 1-1208,-4-8 1,16 5-192,0-3 1,17-4-157,12 4 0,7-12-134,10-5 0,0-5-1587,0-1 1,1 0 310,5-1 1227,-4 1 0,5 0 0,-7-1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22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7816,'0'17'2569,"-6"-5"-1868,0-1 1,-5-5-100,5 6 0,-8-1 78,3 7 1,-3-1 164,3 0 0,-3 0-525,9 1 1,-7-1-113,6 0 1,1-5-150,5-1 68,0 1 0,2 3-492,3-3 0,-1-5 199,8-7 1,-1 0-99,7 0 0,-3-1-109,-4-5 1,5 2-176,-5-8 1,3 1 80,-3-6 1,-1-1 125,-4 1 1,-4 0 325,3-1 1,-3-5-65,-2 0 1,-2 0 261,-3 6 0,-3 5-131,-4 1 1,-3 7 942,3-2 1,-3-1-289,-2 1 0,-2 0-88,-4 6 1,3 6-1213,-3 0 1,4 5 414,2-5 0,-1 5-3890,1-5 4068,8 8 0,-7-5 0,7 9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18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623 104 7855,'0'-17'0</inkml:trace>
  <inkml:trace contextRef="#ctx0" brushRef="#br0" timeOffset="727">623 87 7855,'2'-15'0,"4"3"1213,-4-3-728,5 13 1,-5-8 110,4 5 0,-2 3-153,7-4 0,-5-2 19,6 2 1,-6 1-123,5 5 0,-5 0 406,5 0-467,-7 0 0,10 2 272,-9 3 1,1 7-8,-6 11 1,0-2-12,0 8 1,0-2-212,0 2 1,-2 3-111,-4-3 0,5-2-261,-5 2 0,-2-8 110,2 2 0,1-4-41,5-1 0,-2-3 141,-4-4 1,4-1-1008,-4-4-16,4-4-280,2 5 682,0-7 0,0-7-207,0-5 0,2-5 36,4-6 1,-4-2 232,4-4 1,1-4 44,-1 5 1,6 1 68,-7-2 0,7 8 35,-6-2 1,7 5 144,-1 7 1,-3 1 150,3 4 0,-6 5-389,5-5 130,1 4 0,5 2 810,0 0 1,-7 8-298,-4 3 1,1 4 766,-1 3-422,0-1-381,-6 8 0,0-6-242,0 4 1,0-3-348,0-3-36,-8 0 1,-1-2 186,-9-3 1,7 1-24,-1-7 1,6 0-82,-5-6 77,7 0 1,-4-8-130,8-3 175,0-5 0,0-1 22,0 0 69,8 0 0,2 1 192,7 5 1,-6 3-11,1 8 91,-8 0-188,4 0 1,-8 2 227,0 4 1,-2 3-115,-4 9 1,-4 6-224,-7 5 1,-8 4-107,-4 2 0,-4 5-363,-1 0 1,-3 3-44,-3-3 0,2-4 253,-9 5 1,7-5 80,-6-1 1,0-1 11,-6 1 1,2-6 388,4 0 0,2-8 34,3 2 1,7-4 281,-1-2 1,3-5-198,9-1 1,-1-7 196,7 2 1,6-2 270,-1 2-158,8-4-496,-3 5 1,14-14 83,5-5 0,11-3-192,6-3 1,9-5-35,2 0 0,8-6-50,-1 6 0,8-5 81,3 4 1,9-4-92,2 5 1,-5 0-22,5 5 0,0 1 124,0 0 0,2-1-333,-13 1 1,0 0 113,-6-1 1,-4 7-7,-8-1 0,-2 7-4,-15-7 0,1 8-403,-7-1 49,-8 3 343,-1 2 1,-10 2 38,-4 3 0,-3 5 21,-8 7 0,-8 0 210,-4 1 0,-12 7 0,-3 2 0</inkml:trace>
  <inkml:trace contextRef="#ctx0" brushRef="#br0" timeOffset="1206">571 935 7855,'-11'9'277,"-1"-3"0,6 2 439,-5-3 0,5 1 369,-5-6-525,7 8 1,-6-1 186,4 5 0,4-2 201,-3-5-1049,3 5 134,2 7-715,7 1 1,-3-3-524,8-4-781,-8-3 892,11 0 406,-5-6 0,5-2 222,-3-12 0,1-5 193,-7-6 0,7 2 273,-1-8 0,1 2 0,-1-2 0,3-2 0,-3 8 0,-3-2 5,3 2 0,-6 10-4,5-4 1,-1 3 92,1-3 381,-3 0 600,0-1-716,-7 1 1,7 5 623,-8 1-283,0 7 44,0-4-277,0 8-285,0 0 0,0 8 10,0 4 0,0 3-67,0 2 0,0 6-141,0 0 0,2 10 65,4 2 0,-4 7-2,4 10 0,1 5 24,-1 1 1,2 7-102,-3-1 0,-3 3-20,4 2 0,-4 0-105,-2 1 1,0-7-72,0 0 1,0-9-265,0-2 1,0-8-140,0-9 0,0-2-203,0-5 105,0 5 171,0-14 160,0 6 0,0-17-154,0-8 550,0-15 0,0-12 0,0-8 0</inkml:trace>
  <inkml:trace contextRef="#ctx0" brushRef="#br0" timeOffset="1703">761 1021 8139,'-17'0'859,"0"0"1,0 0-322,-1 0 1,3 2 2,3 4 0,-5 9-68,0 8 1,0 8 37,-7-2 0,5-2-251,2 1 1,0-1-164,-1 2 0,7 2-281,-1-8 0,8 0 224,-1-6 1,3-5-1559,2-1 863,0-7 35,0 4 1,7-8 73,5 0 0,3-14-225,3-3 0,-1-4 324,0 4 1,6-8 59,0-4 0,6 2 209,-6-2 0,8 6-61,-2-6 0,3 6 470,3-6 0,0 8-268,-1-2 0,1 10 186,-1 1 1,-1 8 216,-4-1 0,2 3 411,-8 2 0,6 0 318,-6 0-291,0 7 1,-6 3-477,0 7 1,-7-5-91,-4-1 1,-4 1-207,-2 5 1,0 0 71,0 1 0,0-1-367,0 0 1,-8 1-37,-4-1 0,-3-2-208,-2-3 0,-1 1 289,1-7 1,0 0 66,-1-6 1,7 0 1241,-1 0-601,9 0-18,-5 0-241,8 0 0,8 0 268,3 0 0,-1 0 273,1 0-1,1 0-674,5 0 0,-2 2-320,-3 3 483,3-3-124,-5 6 1,1-2-137,1 0 0,0-1 0,5-5 0</inkml:trace>
  <inkml:trace contextRef="#ctx0" brushRef="#br0" timeOffset="2545">1730 312 7978,'-10'0'2346,"-5"0"-683,13 0-1023,-6 0 0,10 0 159,4 0 149,-4 0 1,11 2-385,-7 4 1,0-2 19,-6 7 1,0-5-333,0 5 1,0 1-357,0 5 0,0 2-3,0 4 1,0-3-147,0 3 0,2-10 44,4-1 1,-3-3 129,9 3 1,-1-5-641,7-7 1,1 0 170,4 0 1,4 0-78,8 0 0,-3-1 180,-3-5 0,2 4 13,-8-4 0,0 4 165,-6 2 0,-5 0-419,-1 0 320,-7 0 0,4 2 104,-8 4 1,-10 5-170,-7 12 0,-2 1 55,-10 10 1,-2-7-75,-9 13 0,3-1 146,-3 7 1,1 2 303,-1-8 0,9 6 0,-3-5 0,11-1 0,0-5 0,3-8 144,3-4 0,6 2-114,-1-2 1,8-6 1770,-2-5-1300,5-1 0,8-1 350,5-5 0,5-3-310,6-2 1,-2 0-151,8 0 0,0-7-230,5-5 1,-5-3-116,0-3 0,-2-1-482,2-4 1,-4 4 313,-8-4 1,-2 4-695,-3 1 1,-4 1 366,-8 0 0,0 5-95,0 1 1,-2 7-286,-4-2 505,-4 4 0,-7 2 195,0 0 0,0 6 135,-1 0 1,7 7 272,-1-1 0,6 3-165,-5 2 0,7 1 485,-2-1 0,4 0-297,2 1 1,0-1 272,0 0 0,0 0-194,0 1 0,0-1-16,0 0 1,0-5-232,0-1 1,-2 1-319,-3 5 1,3-5-575,-4-1 587,4-7 0,2 6 298,0-5 0,8-3-144,3 4 0,5-4 477,1-2 0,6 0-162,0 0 0,2 0 5,-2 0 0,-4-2-18,4-4 0,-3 4-6,-3-3 0,0 1-1258,0-2 808,-7 4 1,4-7-2657,-9 3 1343,1 4 1484,-6-6 0,-8 1 0,-1-3 0</inkml:trace>
  <inkml:trace contextRef="#ctx0" brushRef="#br0" timeOffset="3173">2335 208 7893,'-17'0'3298,"7"0"-2648,3 0-219,7 0 562,0 0 1,5 2-421,1 4 0,8-4-106,-3 4 1,4 1-303,3-1 0,-1 2-369,0-3 0,1-3-383,-1 4-630,0-4-964,0 6 1655,1-6 1,-9 13 168,-3-3 0,-4 3 11,-2 2 1,-2 1 356,-4-1 0,-1 6 210,-5 0 1,-1 6 296,7-6 1,-7 6-88,1-6 1,2 2 427,-1-2 0,5-4-129,-5 4 0,7-4-264,-2-1 1,2-3-146,-2-4-232,4 5-259,-5-7 1,7 3-438,0-1-1010,0-7 1034,0 4 0,7-16-391,5-3 0,3-7 63,3-5 1,-1 2 402,0-8 1,0 12 274,1-6 1,-1 14-200,0-9 810,1 12 206,-1-1 83,-7 7 0,-3 7-144,-7 5 1,0-2 467,0 1 0,0 1 508,0 5-1061,0 0 1,0 1-131,0-1-92,-7 0 0,-1 0-548,-4 1 1,-1-7 83,7 1 0,-7-3-222,1 3 1,3 1 106,-3-7 101,8 8 1,-9-11 418,7 9-227,0-8 1,6 5 315,0-3-348,0-4-671,0 6-37,0-8-805,0 0 1082,8 0 533,1 0 0,1-8 0,-2-2 0</inkml:trace>
  <inkml:trace contextRef="#ctx0" brushRef="#br0" timeOffset="3586">2439 1021 10155,'0'10'4478,"0"-1"-3038,0-3-916,0-4 0,0 7-295,0-3-752,0-4-996,8 6 1,-5-8 925,9 0 0,-6 0-3311,5 0 3904,1 0 0,5-16 0,0-3 0</inkml:trace>
  <inkml:trace contextRef="#ctx0" brushRef="#br0" timeOffset="3822">2681 935 7893,'10'7'921,"-5"5"0,-3-3-364,-2 3 1,0-1 1186,0 7-1171,0-1 1,0 0-103,0 1 0,-7-1-335,-5 0 0,-3 0-276,-3 1 0,1-1-150,0 0 0,0 6 300,-1 0 0,1 1-176,0-7 1,1-6 75,5 1 1,3-6 236,8 5 0,0-5 85,0 5 88,0-7 1,10 10 215,7-9 1,2 1-155,10-6 1,0 0-780,5 0 0,1-2 298,0-3 0,-3 3-1035,-3-4 1,2-2-1237,-8 2-622,0-7 2992,-6 11 0,1-13 0,-1 5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37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4894 606 8271,'0'-17'-502,"0"-1"0,0 1 287,0 0 0,0 0 216,0-1 123,0 1 0,0 0 475,0-1 15,0 9-430,-7-7 0,-1 13 51,-3-9 0,1 8-100,4-2 1,2 4 52,-7 2 1,5-5-3,-5-1 0,5 0 152,-6 6-214,8 0 1,-9 2-156,7 4 1,0 9 3,6 8 0,0 8 147,0-2 1,0 9-142,0 3 1,6-1 10,0-5 0,9-1 36,3 1 0,-1-8-49,6-4 0,-2-4-2,2-2 0,-2-7 16,8-4 1,-6-4-97,6-2 0,-6-2-43,6-4 1,-8-4-70,2-7 0,-2-8-187,2-4 1,-9-2 121,3 3 0,-11-5 22,0 4 0,-5-4 119,-1-1 0,-1 5 20,-5 0 1,-10 8-16,-7-2 0,-7 4 217,1 1 0,-2 9 67,2 3 0,-2 4-157,8 2 1,-5 6-228,5 0 0,-1 7 185,7-1 1,6 3-127,-1 2 0,3-5-82,-3-1 100,-3 1 1,13-1 123,-4 1 0,2-8-26,-2 2 324,4-4-291,-5-2 279,7 0 419,0 0-124,0-8-270,0 6 0,2-6-242,3 8 0,-1 0 15,8 0-70,-1-7 0,7 5 109,-1-4 0,0 4-63,0 2 1,3 0 25,3 0 0,4 0-34,7 0 0,1 0-31,-1 0 1,9 0-1,3 0 1,6 0 8,5 0 1,1 0-7,11 0 0,-4-6-89,10 0 0,4-7 117,2 1 1,5-5-212,7-6 0,-42 13 0,1-1 201,5-3 1,2-1-1,0 1 1,1-1 68,0-2 1,1 0-1,0 2 1,1 1-49,1-1 0,1 1 0,-3 3 0,1 1-15,1-2 1,0 1 0,1 4 0,-1 2-39,-2 2 0,-1 1 0,2 0 0,-1 2-91,-6 0 0,0 0 1,0 0-1,-1 0-3,-1 0 0,-2 0 0,45 0-245,-4 0 0,2 0 170,-1 0 1,-9 5 47,-9 1 0,-4 0 57,-2-6 1,1 0 102,-1 0 1,-2 0 89,-4 0 0,3-2-27,-9-4 0,1 2 30,-6-7 0,-8 5 318,-4-5 1,1 7-407,-7-2 1,3 2 103,-14-2 0,0 4-281,-6-3-16,-7 3 15,-2 2 95,-8 0-81,0 0 78,-8 0 0,-2 0 74,-7 0 1,6 0-62,-1 0 0,6 0 255,-5 0 0,-1 0 36,-5 0 1,5 0 50,1 0 1,-1 0-147,-5 0 1,5 7 62,1 5 1,-1 3-55,-5 3 0,0 1 16,0 4 0,7 4-8,4 7 0,4 1-20,2 0 1,2-1-75,4 1 0,9-6 62,8-1 0,8-6-184,-2 1 1,5-6 79,7-6 0,1-3-156,4-8 1,4 0 94,-4 0 1,-2-2-194,3-4 1,-9-5-199,2-12 1,-17 4 123,-5-4 1,-12-4 316,-1-2 1,-5-4-181,-5-1 1,-13-3 445,-11-3 0,-5 1 121,-7-7 1,-3 8 147,-8-3 1,-1 7-245,-5 5 0,2 6-84,-7 11 0,7 5-645,-2 7 0,10 9 189,2 9 237,8 7 0,-4 17 0,7 2 0</inkml:trace>
  <inkml:trace contextRef="#ctx0" brushRef="#br0" timeOffset="981">8906 468 8495,'8'-18'0,"-4"3"-435,8 3 473,-9-3-74,13 5 1,-14-1 78,3-1 1,-1 9 139,2-3 53,-4 4-60,6 2-47,-8 0-288,0 0 16,0 8 156,0 1 0,0 8-9,0 1 1,0-1 35,0 0 1,0 3-61,0 3 1,0 2 39,0 3 0,0 11-5,0-5 1,-2 7 21,-4-1 1,2-1 8,-7 7 0,7 0 45,-2 6 0,4 5-55,2 1 1,0 7-15,0-1 1,-6 5 1,1 6 1,-1 4-345,6 7 0,-6 10 312,3-44 0,0 0 1,-3 46-4,6-46 1,0 0-1,-2-2 1,-1 0 47,0 1 1,0 1-1,0-1 1,0 0 9,3 47 1,0-47-1,0 0 88,0 47 1,0-2-114,0 2 0,0-6-22,0 6 1,6-6-62,0 6 1,5-7-151,-5 1 0,6-4 107,-7-1 1,7-14-209,-6-4 0,5-6 233,-5 1 1,5-5-134,-5-7 1,2-6-31,-2 1 1,-4-11 114,3-1 1,3-3 126,-2-9 0,7 8 0,-3-4 0</inkml:trace>
  <inkml:trace contextRef="#ctx0" brushRef="#br0" timeOffset="1289">9027 3805 8354,'-17'0'-111,"0"0"0,0 2-191,-1 4 0,1-2 784,0 7 0,5 3-103,1 9 1,5-2 190,-6 8 0,9 5-168,-3 7 1,4-3-158,2-9 0,0 2-102,0-8 1,2 6-209,4-6 1,5-6 169,12-6 0,-2-5-99,8 6 0,0-8-259,5 1 1,1-12 144,0-11 0,5-1-173,0-10 1,-5 0 47,-6-5 0,-8-3-2,2-3 1,-11 2 64,-7-9 0,-3 1 42,-2-5 0,-9 6 80,-9 5 1,-7 5 1,-9 7 0,-14 3 120,-4 7 0,-6 9-82,1 3 0,3 14-498,-4 9 1,4 8 505,2 9 0,8 9 0,2 1 0</inkml:trace>
  <inkml:trace contextRef="#ctx0" brushRef="#br0" timeOffset="2026">4670 4462 8183,'-10'-7'0,"-3"-3"-134,7-7 59,0-1 0,8 1-7,4 0 110,3 0 1,11-1 95,3 1 1,4-2-120,7-4 1,1 4 149,-1-5 0,1 11-17,-1 1 0,11 3-234,7-3 1,1-1 89,11 7 0,1 0-33,10 6 1,6 0-317,11 0 0,0 8 368,-40-2 1,0 0-1,44 3-30,-42-3 0,2 0 0,-2-4 1,1 0-4,5 0 0,1 1 0,4 1 0,1 0-239,3-1 0,0 0 1,2-1-1,0 0 248,7-4 1,0-2 0,-2 0 0,2-2-141,5-2 0,1-1 0,-2 0 0,-1 1 197,0-1 1,0 0 0,2-2 0,1-1 44,-6 1 0,-1-1 0,-1 1 0,-2 1 10,-4 4 0,-1 1 1,-8-2-1,-1 0 113,-8 4 1,-1 0 0,44-2-124,-15 5 0,-18 0-108,-16 0 1,-15 5 369,-8 1 0,-6 8-472,-6-3 0,-5-1 326,-12 1 1,3 1-423,-9 5 522,1 0 0,-14 1 0,-2-1 0</inkml:trace>
  <inkml:trace contextRef="#ctx0" brushRef="#br0" timeOffset="2536">4358 917 8168,'0'-17'-656,"2"5"-29,4 1 1,2 5 684,3-5 0,7 5 0,-1-6 0,0 1 0,8-6 0,-8-1 0</inkml:trace>
  <inkml:trace contextRef="#ctx0" brushRef="#br0" timeOffset="2985">4531 762 8168,'8'-10'-257,"-6"-5"32,4 3 1,-4 3 389,-2-3 199,0 8 0,0-5-119,0 3-29,0 4-554,0-6 264,0 16 1,0 1-52,0 9 0,0-7 91,0 1 0,0-1-60,0 7 1,5-1 125,1 0 0,2 2-12,-2 4 1,-4-1 42,3 6 0,-3 1-46,-2 6 0,0-1 82,0 1 1,0 7-59,0 4 1,0 4 137,0 2 0,0 2-45,0 4 0,0 5 7,0 12 1,0 6-373,0 11 0,0-2 336,0 8 1,0-5-157,0 4 1,-2-6 131,-3 1 1,1-2 28,-8 3 1,6-11-37,-5 5 1,7-10 167,-2 3 0,-1-11-174,1 6 0,0-7 83,6 7 0,0-6-63,0-6 1,0 2 11,0-7 1,0 4-23,0-11 0,0 3-117,0-13 0,0 5 92,0-6 1,6 0 320,0-5 1,-1-6-152,-5 0 1,0-8 4,0 2 1,0 2-173,0-2 1,0 0 1,0-6 0,0-5-89,0-1 1,0 1-332,0 5 1,-5-5 181,-1-1 1,0 1-128,6 5 1,0 0-174,0 1 255,0-1 0,0 0-224,0 0 134,0-7 110,0 5 1,8-13 8,3 4 0,-1-4-389,1-2 1,7 0-25,5 0 609,7-8 0,-3-1 0,8-9 0</inkml:trace>
  <inkml:trace contextRef="#ctx0" brushRef="#br0" timeOffset="3410">4739 4220 8125,'-8'-17'7,"-3"0"0,1-1 73,-2 1 0,1 0 131,-6-1 1,-1 7-30,1-1 0,6 7 2,-1-7 354,0 8-457,-5-3 70,0 7 1,2 2-73,3 3 1,-1 7-3,7 11 0,-2 2-31,2 4 1,4 3 142,-3-3 1,3 4 66,2 1 0,2-5-143,3 0 1,5-8 55,7 2 1,8-4-61,4-1 1,6-9 51,5-3 0,2-6-114,4-6 0,4-3-115,-3-9 1,-3-1-203,2-4 1,-10-2 106,-1-4 0,-2-3-4,-10 3 0,-2-4 128,-10-1 1,-3-7-6,-8 1 1,-2-6 118,-4 5 0,-5 1-109,-12 6 0,-4 1 178,-8 4 1,-1 6-281,-5 11 1,3 7-374,-8 10 1,2 7 125,-2 11 383,3 4 0,1 23 0,-2 4 0</inkml:trace>
  <inkml:trace contextRef="#ctx0" brushRef="#br0" timeOffset="4341">4946 4359 8303,'0'-10'-1166,"0"2"1732,0 8-715,-7 0 1,-3 10 111,-7 7 0,-8 2-68,-4 10 1,-4 0 111,-1 6 0,-10 7 173,-8 4 0,-4 12-44,-13 5 0,35-26 0,0 1-172,-5 2 1,-2 1 0,-4 5 0,-1 2 124,-5 3 0,-1 2 1,-3 2-1,-2 1-362,-3 4 0,-1 1 1,-3 3-1,-1 1 414,0 1 1,-2 0 0,-3 3 0,0 1-91,20-22 0,0 0 0,0 0 0,1-1 0,-1 0 0,1 1-45,-3 2 0,0 0 0,0 0 0,0-2 0,0 0 0,1 0 55,0 2 0,1 0 1,1 0-1,-23 19 1,1-2-109,-1 3 1,0-1-1,7-3 1,0 0 20,-5 1 0,1-1 1,6-2-1,1-1-26,2-5 1,-1-1-1,5-4 1,1 0-108,5-4 0,2 0 0,1-5 0,2 0 184,4 0 1,1-2 0,1-2 0,1-3 2,-31 27 0,8 3 14,3-4 0,2 1-158,-1 5 0,22-31 0,-2 1-132,-5 9 0,-2 2 1,-1-1-1,0 2-181,-7 6 0,0 1 0,5-7 0,0-2 239,-5 1 0,0-2 0,2-4 0,0-2-31,-2-3 1,0-3 0,7-2 0,0-2 220,-41 14 0,13-8 696,3-15 0,17-7-720,12-16 1,14-14 362,10-3 1,11-12-340,18 0 0,-8 4 0,11 0 0</inkml:trace>
  <inkml:trace contextRef="#ctx0" brushRef="#br0" timeOffset="4686">588 8803 8088,'-34'9'-194,"-1"-3"1,1 2 243,-1-2 1,1 9 88,-1 2 1,0 1 110,1 5 0,-8 4 204,-5 1 1,5 7-13,2 5 0,3-1-11,3 7 0,7-6-109,4 6 0,11-7 144,6 1 1,5-5-379,1-6 1,9-6 78,8-12 0,18 3-166,17-9 0,7-12-3,11-11 0,5-12-72,0-5 1,5-7-434,-5-10 0,-2-6-196,-9 1 0,1-9 230,-7 3 1,-8 1-155,-10-1 0,-11 9 153,-6 2 0,-12-5 66,-5 5 1,-19-2 404,-10 8 1,-14-2-100,-3 8 1,-14 1 106,2 10 1,2 4-15,4 8 0,7 7 125,-1 5-62,11 3-54,12 2 0,2 0 0,5 0 0</inkml:trace>
  <inkml:trace contextRef="#ctx0" brushRef="#br0" timeOffset="5636">4670 4497 8120,'0'-17'0,"0"-1"0,7 9-131,5 3 131,3 4 0,4 12-118,5 7 106,2 0 0,9 22-63,0-5 0,9 18-129,8 0 0,1 6-239,11-1 0,-6-1 382,5 7 0,0 1 35,6 5 0,-33-34 0,0 1 25,1 2 1,1-1-1,-3-1 1,1-1 66,1 3 1,1-1 0,-3-1 0,1-1-62,33 34 0,-6 6 168,1 0 1,-1 0-137,6-6 1,-31-31-1,-1-1 83,1 1 1,-1-1 0,2 2-1,-1-1-29,0-1 1,-1 1-1,-1 0 1,1 1-221,3 1 1,1 1 0,-2 1 0,0 0 256,1-1 0,1-1 1,1-1-1,1 1-79,-3 0 0,0 0 0,2 0 1,1 1-22,0 2 1,0 0 0,0 1-1,-1-1-12,-2 0 0,1 0 0,3 1 1,0-1-86,-4 0 0,1 0 0,3 1 1,0-1 79,-4 0 0,1 0 1,1-2-1,0-1-72,1 0 0,1 1 0,-1-2 0,0 0 38,1 2 0,-1-1 0,-3 0 0,0-1 14,1-1 1,-1-1 0,-1-2 0,1-1-73,0 1 0,1-1 0,0 1 0,0-1 28,34 30 0,-35-34 0,1-1-284,34 29 0,-2-4 79,-10-2 1,3-2-52,-9-4 1,-1-4 113,-10-7 1,-6-9-24,-11-2 1,2-7 217,-8-6 226,0-3 1,-13-10-322,-5-4 0,-5-11 528,-5-12 1,-1-3-149,-11-3 1,1 2 170,-13 4 1,6 5-11,-5 6 0,-7 3-154,-5 3 1,-1 5-7,7 7 1,-1 2-198,0 3 0,1 5 77,-1 7 1,6 2-275,1 4 1,5-1 0,-6 6 0,10 1 7,1 6 0,3-2 169,9-5 0,0 5-19,6-4 0,8 2-35,4-3 1,11-3 4,5-7 1,7-3-85,5-3 1,-1-5 108,7-7 1,0-2-169,6-3 0,-2-13 55,-4-11 1,-4-3 23,-7-3 0,-2-5 78,-5 0 0,-3-10 83,-7-2 0,-3 0-37,-3-6 0,-5 4 175,-7 2 1,-7-5-115,-5-1 0,-9 2-33,-2 10 0,-14 6-315,3 11 0,-20 12-334,-4 11 1,-9 20-1197,-8 9 1504,-11 23 1,31-23 0,-2 0 0,-4 7 0,-1-1 0</inkml:trace>
  <inkml:trace contextRef="#ctx0" brushRef="#br0" timeOffset="6382">381 9131 8056,'-17'-7'0,"7"-3"16,-5-7 67,13 0 0,-6-1 33,8 1 0,8 0-277,3-1 1,7 1-20,5 0 1,-2 1 144,8 5 0,-1-3-2,7 9 0,0-7 62,-1 6 1,3 1 0,3 5 0,0 0-127,12 0 1,-4 5 1,10 1 0,3 6-41,3-7 1,9 7 79,2-6 0,7 0-245,-1-6 0,4 0 215,1 0 1,3-6-397,3 0 1,4-6 454,-45 10 0,2-1 0,0-4 1,1 0 3,-2 1 0,0 1 1,5-2-1,1 0 15,-3 2 0,0-1 0,2-2 0,1 0 64,0 2 0,-1 1 1,3 0-1,-1 0 36,-1-1 0,0 1 0,4 2 0,1 2-56,0-2 0,0 0 0,5-1 1,-1 0-182,-1 2 0,1-1 1,1-3-1,0 0 188,1 3 0,0 0 0,0 0 0,1-1-232,-1 0 1,0 2 0,0 1-1,0 0 204,1-2 1,-1 0 0,-1-1 0,0 1 6,-2 0 1,1 0-1,1-1 1,0 0 1,-2 1 0,1 0 0,1 2 0,0 0-4,1-1 0,0-1 0,1-1 0,-1 0 9,0 1 0,0 0 1,3 0-1,0 0 3,0 3 1,0 0 0,3-2 0,-2-1-51,-3 0 1,-1 0-1,3 0 1,0 0 38,-3 3 1,0 0 0,0 0-1,0 0-21,4 0 1,-1 0 0,-6 0-1,0 0-1,-2 0 0,-1 0 0,-2 0 0,-1-2-124,-2-1 0,-1 0 1,-1 3-1,0-1 120,-4-2 1,0 0 0,44-1 128,-4-2 0,-11 2-132,-7-7 1,-4 5-5,-7-6 1,-3 7 314,-9-7 1,-6 3-319,-5-3 1,-5-3 373,-7 3 1,-3-3-434,-7-3 0,-9 1 78,-3 0 0,4-8 0,-1-2 0</inkml:trace>
  <inkml:trace contextRef="#ctx0" brushRef="#br0" timeOffset="6900">4013 1021 8337,'17'-10'0,"-6"-5"0,1 4 0,-8-5-596,1-1 1,5 5 304,2 1 0,-3-1 241,3-5 0,-3 0 68,3-1 1,3-5-3,-3 0 0,-3 0 55,3 6 1,-8 0 3,2-1 1,1 1 250,-1 0-230,0-1-286,1 1 0,-3 8 190,8 3 0,-1-4 0,7 1 0</inkml:trace>
  <inkml:trace contextRef="#ctx0" brushRef="#br0" timeOffset="7645">4670 520 8337,'-12'-6'153,"1"0"0,5-6 839,-6 7-1015,8-1 1,-5 6 76,3 0 1,4 2-964,-4 4 449,-3 11 245,-1 10 1,-7 9-68,0 5 0,-8-3 226,-4 8 0,-4 2 49,-1 10 1,-9 3 187,-3 9 0,2 5-332,-2-1 1,0 7 441,-6-6 0,2 8-391,4-3 1,-4 5 214,4 1 0,2 1-37,-3-1 0,7 1-35,-6-1 1,26-40 0,0 0-23,-3 0 0,-1 1 0,2 2 0,0 0-84,-1-3 0,0 0 0,-2 6 0,0 2-54,2-2 0,0-1 0,-1 1 0,-2-2 72,0-1 0,0 0 1,0-1-1,0 0-9,0 1 1,1 0 0,-1 1-1,0 0 32,0-3 1,0-2 0,0-1 0,0-1 148,-26 38 1,-2-3-56,-3 3 1,3 2 52,-4-8 1,10 0-34,2-6 0,2 0-93,-2 0 1,1 6 116,5 0 0,4 0-18,-5-6 1,5 6-239,1 0 0,1 6 137,-1-6 0,-2 5-172,-3-5 1,6 4 24,-1-10 0,-5 8 101,5-14 0,-5 7 84,-1-13 0,5 7 71,-5-7 0,3 3 162,-2-2 0,3-5-96,-3 5 0,5 2-146,6-3 0,-1 3 73,7-3 1,-6-1-211,6 7 1,-6 1 76,6 5 1,-2 0 32,2 0 0,4-5-64,-4-1 0,3-5-22,3 5 1,-2-7 100,-4 2 1,4-5 137,-5-1 0,5 0-138,2 0 0,-6 6-22,0-1 0,0 1 55,6-6 1,-1 0 304,1 0 0,5-2-336,1-4 1,1 2 260,-1-8 1,-5 2-252,5-1 0,-5-5 258,-1 5 0,-6 3-213,0 2 1,-8-2 108,2 2 1,-5 2-76,-6 10 1,3-4 111,-3 3 0,3-3-126,3-2 0,5 0 2,0 0 0,6 0-21,-6 0 1,8-6-151,-2 0 1,-2-2 3,2 2 1,-2 2 127,2-8 1,-2 3 112,-4-3 1,-4-5-134,5-1 1,1 1 204,-2-6 0,6-2-69,-6 1 1,10-6 38,1 1 0,3-10-117,9-1-469,1-9-274,5 5 0,7-8 313,5 0 1,11-2-495,6-4 1,11-5 351,6-12 0,6 0-699,6-12 900,3 4 0,8-19 1,0 6-1</inkml:trace>
  <inkml:trace contextRef="#ctx0" brushRef="#br0" timeOffset="8810">9425 3995 8146,'0'-17'0,"0"8"-221,0-7 349,-7 7-81,5-9 1,-4 7 43,12-1 0,-3 8 2,9-1 0,-8 1 94,2-2-14,3 4-172,1-6 0,1 10 113,1 4 1,-8 4-162,1 7 1,-3 2 80,-2 4 1,-2 4-26,-3 8 0,-3 1 29,-3 5 1,-5-3 4,5 8 1,-3 0 13,3 6 0,-5 0 0,5 0 1,-3 6 22,3-1 0,-5 8-30,5-1 0,1 3-197,-1 2 1,1 6 206,-1 0 0,-3-4-129,8-2 1,-5-3 82,5 9 1,-5-10-7,5-2 1,-6 1-31,6 5 1,-7-2-9,2-3 0,-3 1 46,3-7 0,-3-1-18,8-5 1,-5 0 134,5 0 0,-6 0-29,7 0 0,-3-6-33,2 0 0,4-2-30,-3 2 1,3-2 11,2-3 1,0-3 163,0 8 0,0-5-152,0 5 1,-2-6 27,-4 6 1,4-2-40,-4 3 0,-3 3-5,-3-4 1,3 4 9,-3 1 1,0 1-2,-5 0 1,0 0-28,0 0 0,5 0-2,1 0 1,5 0-27,-6 0 1,8-6-11,-1 0 0,-3-8 98,2 3 1,0-5-61,6-1 1,-5 5 216,-1 0 1,-6 1-65,7-7 1,-7 1 37,6-1 1,-7 1-39,1 0 0,-3-1 158,-2 1 1,-1-1-212,1 1 1,0 5-105,0 1 1,5 1-185,0-2 0,7-1 84,-7 7 1,6-6-167,-5 6 0,5-2 100,-5 3 0,7-5-60,-2-8 1,2-1-91,-2-4 1,4 2-147,-3-8 1,3 6-577,2-6 198,7 0 0,1-6 813,4 0 0,3-7 0,-5-2 0</inkml:trace>
  <inkml:trace contextRef="#ctx0" brushRef="#br0" timeOffset="9421">7661 8665 7976,'-9'0'-181,"-7"0"1,13-2 373,-9-4-57,8 4 0,-4-8 28,8 5-84,0 3-163,0-14 59,0 7 0,6-3 45,0 1 0,7 5-73,-1-6 0,-2 7 33,1-7 1,1 2 51,5-1 0,6-3-50,0 9 1,8-9 36,-2 3 1,-2 1-5,1-1 1,1 1-9,6-2 1,5-1-6,0 7 1,1-5-13,-7 5 0,1-6-3,0 7 1,1-7-17,4 6 0,-1-5 37,7 5 0,0-7-88,6 1 1,-4 1 125,4-7 0,-4 5 3,10-10 0,-7 5 28,-4 7 1,1-4 134,-8 3 1,2 2-51,-1-1 1,-5 1-98,4-1 0,-9 1 30,-2 4 1,-6 3-2,6-9 0,-8 8 78,2-2 0,-4-1-64,-1 1 0,-7-8-3,1 3 1,-7 1 8,7-1-72,-1-1 1,-1-5-78,-4 0 1,-4 5-408,-2 1-283,0-1 462,0 3 262,-8 1 0,-9 8 0,-10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51.1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1418 7986,'-7'-9'-186,"5"-1"542,-4 4 102,4 4-223,2-5-248,0 7 207,0 0-63,8-8-10,-6 6-210,13-13 1,-7 11 46,3-8 0,5 3 91,-5-3 1,5-3-217,1 3 0,0-9 53,1-2 1,5 0-113,0 6 1,5-3 82,-4-3 0,6 2 116,-1-8 0,4 6 94,1-5 0,3-1 202,3-6 1,4 6-84,8 1 1,-2-1-109,-4-6 1,4 2 185,-4 5 1,-3 1-47,-3 4 1,-3 3-207,-3-3 0,-1 10 39,-4 1 1,-4 7-177,-8-7 0,-6 8-142,1-1 87,-8 3-100,3 2 208,-7 0-529,0 0 0,-7 5 299,-5 1 0,3 8-514,-3-3 816,-7 5 0,0 1 0,-6 0 0</inkml:trace>
  <inkml:trace contextRef="#ctx0" brushRef="#br0" timeOffset="496">346 1055 8077,'0'-10'-1028,"0"-5"1922,8 13-501,-6-13-245,5 13-147,-7-6-32,0 8 30,0 0 51,0 8 0,0-4-82,0 7 1,-6 3 19,1 9 0,-11-4-159,-1 4 1,0 4 107,-6 2 0,-2 3-9,2 3 0,-8 0 39,2-1 0,-2-1-11,3-4 1,1-4 432,4-8 1,3-6 13,-3 1 478,12-8-398,3 4-335,8-8 1,8 0-18,3 0 0,12 0 3,6 0 1,6 0-11,5 0 1,-3-6-223,3 0 1,2 0-171,-1 6 0,5 0 148,-6 0 1,0 0-786,-5 0 1,0 0 904,-1 0 0,1 0 0,-1 0 0</inkml:trace>
  <inkml:trace contextRef="#ctx0" brushRef="#br0" timeOffset="2013">1245 260 8096,'0'-10'2127,"0"2"-1778,0 8 1,0 2-114,0 4 0,0-2-59,0 7 1,0-5 73,0 6 0,0-1-258,0 6 1,0 3-20,0 3 0,0-2-45,0 8 1,0-8 12,0 2 1,0 2-59,0-2 1,-6 0 14,1-6 0,-1-5 83,6-1 0,0-5 34,0 6 9,-8-9-265,6 5-7,-5-8-224,7 0 163,0 0 32,7-8 1,-5 5 60,4-9 0,2 6 78,-3-5 1,3 5 4,-2-5 0,-2-1-13,7-5 0,-5 5-133,6 1 1,-7-1 47,7-5 0,-3 0 52,3-1 1,3 7 88,-3-1 1,-3 1 104,3-7 1,0 7 209,5-1 0,-6 7-2,1-7-79,-1 8 1,5-5 132,-5 3 100,5 4 0,-12-6 243,7 8-268,-7 8 1,4 1-207,-8 9 0,-8 1-132,-4 4 0,3-4-58,-3 4 1,1 2 93,-7-2 0,7 2-326,-1-2 0,3-3 104,-3 3 1,-1-10-30,7-1 1,-6-7 269,7 7 99,-9-8 1,12 5-94,-3-3 67,3-4-83,2 6-2,0-8 0,2 0 148,3 0 1,-1-2 28,8-4-59,-1 4-120,7-13-143,-1 5 1,-2-1 189,-3-1 35,3 8-591,-13-3 109,6 7 16,-8 0 1,0 1 74,0 5 1,-8-2-170,-4 8 0,-1-1 106,2 6 0,-5-5 42,5 0 132,-5-1 0,-1 1 83,0-1 1,5-7 257,1 2 0,5 1 24,-6-1 685,8 0-388,-3 2 513,7-6-653,0 13 1,0-5-4,0 7 1,0-6-110,0 1 0,0-1-20,0 7 1,0-1-72,0 0 1,0 2-16,0 5 0,0-5-151,0 4 0,0-10 215,0-1-592,0-1 79,0 7 0,2-7-469,3 1 180,-3-8-92,6 3-758,-8-7 930,0-7 0,0-3-765,0-7 827,0-1 1,-8 3 353,-3 3 1,1 3 194,-1 3-93,-1 4 2,-13-6 1,6 16-14,-4 4 0,6-3 655,5 3 1,-1-6-319,7 5 0,-2-1 1045,2 1-946,5 5 1,-7-7 64,8 8 0,0-5-51,0 0 0,0-1-203,0 6 0,2 1-70,4-1 1,-5 0-1,5 1 1,2-1-152,-2 0 0,1 6 71,-1 0 1,-2-2-147,7-9 0,-5 1-45,6-7 1,-6 6-1,5-7 1,-5 1 108,5-6 1,-5 0-28,6 0 0,-7 0-34,7 0 0,-6-2 4,5-4 0,1-3-321,5-8 1,-3-3 150,3-3 0,-4-2-489,10-3 1,-3-11 261,-3 4 0,0-5-532,0 0 0,1-4 329,-1-8 1,0 0 208,1 0 0,5 0 422,0 0 0,0 0 0,-6 0 0</inkml:trace>
  <inkml:trace contextRef="#ctx0" brushRef="#br0" timeOffset="2767">1954 17 8096,'10'-7'604,"-3"5"1072,-7-6-542,0 8-760,0 8 1,-5 1-213,-1 9 1,-2-7-60,3 1-2,3-1-474,-6 7-189,8-1 338,0 0 162,0-7 1,2-2-251,4-8 0,-3 0-100,9 0 193,-1 0 1,7 5-201,-1 1 119,0 0 140,1-6 0,-7 6 19,1-1 1,-8 9 132,1-3 1,-3 5-114,-2 1 0,0-5 162,0-1 1,-2 1-82,-3 5 1,1 0 67,-8 0 1,3 1-41,-3-1 0,-3 0 11,3 1 0,-3-1-94,-3 0 0,-5 1-15,0-1 0,0 0-143,6 0 1,-6 1 104,0-1 1,0-2-179,6-3 221,-1 3 1,1-11 67,0 8 0,5-9-110,1 3 259,7-4-162,-4-2 251,8 0 269,0 0-334,8 0 0,-4-6 17,7 1 0,1-7 117,5 6 0,0-7-126,1 1 0,5 3-8,0-3 0,5 3-65,-4-3 1,4 4-189,-5 8 0,0 0-214,-5 0 228,-1 0 1,-2 10 39,-3 7 1,-4 1 31,-8 5 0,0 2 55,0-2 1,-8 7-3,-4-1 1,-3 4 13,-2 2 1,-6-1 79,0 1 1,-8-1 229,2 1 0,2-1 151,-2 1 1,2 0-157,-1-1 1,1 1-26,4-1 1,9-5 6,-3 0 1,5-8 495,1 2-637,3-4 0,10-1-120,4-1 0,4-7 62,7-5 1,0-3-245,0-2 0,8 0 41,4 0 1,-2-2 122,2-3 0,0-5-385,5-7 0,-7-1 172,-4 1 0,-2 0-295,2 0 1,-9-7 84,3 1 1,-11 0-58,0 6 0,-4 0 218,-2-1 0,0 1 100,0 0 0,-8 5 121,-4 1 1,-5 7-119,-6-2 0,-2 4 242,-4 2 1,-3 2-44,3 4 0,4-2 111,2 7 1,4-7-215,1 2-354,9 4 0,3-8 214,12 3 159,11-3 0,10-9 0,7-3 0</inkml:trace>
  <inkml:trace contextRef="#ctx0" brushRef="#br0" timeOffset="3263">2490 692 8361,'-9'0'2295,"1"0"-1745,8 0 0,2 0 36,4 0 0,-2 8-42,7 3-331,-7 5 1,9 7-215,-7 0 1,2 0 85,-2-6 0,-5 0-375,5 1 0,-2-7 210,2 1-1429,-4-1 463,5 6-40,-7-7 535,0-2 394,0-8 0,2-6-73,4 0 0,-4-7 23,4 1 1,3-1 244,3 1 0,-2-3-43,1 3 1,1 3 105,5-3 0,0 8-96,1-1 0,-1 3 139,0 2 1,0 0-4,1 0 0,-7 0 569,1 0-241,-1 0-382,7 7 1,-9 3-234,-3 7 1,-6 2 171,-6 5 0,-5 2-233,-12 9 1,-4 0 92,-8-1 0,1-5 110,-1 0 1,8-8 341,4 2 1,4-6 1619,1-5-1428,9 3 0,3-13-155,12 4 1,13-12-725,16-5 0,7-7 311,10-5 1,2-2 37,3-4 0,5-11 0,7 4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0:55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2889 2301 8478,'0'-18'-559,"0"7"-190,0-1 1,0 6 587,0-5 45,7 7 375,3-11 0,1 7-142,1-4 0,-8 3 317,2 3 0,-3 4 247,3-4-568,-4 4 1,12 1-49,-9-5 0,3 4 24,-2-4 1,-2 4 0,7 2 0,-5 0-14,5 0 1,3 0-181,9 0 0,-2 0 85,8 0 0,2 6-187,9 0 0,4-1 99,8-5 1,0 0 56,0 0 1,4 0 93,-5 0 1,11 0 129,-10 0 0,9 2-12,-3 4 1,7-4-145,-1 4 0,3 2 252,2-3 0,6 7-241,0-6 1,11 7 42,-5-1 0,-12-5-24,-11-1 0,3 4-3,9 1 0,1 3 24,-14-3 1,-11-1 8,-5-4 0,-8-3-34,7 9 1,-6-3 23,-5 3 1,2 3-79,-8-3 1,0 1 79,-6-1 0,1 3 67,-1-3-171,-7-5 11,5 9 0,-11-12-3,7 7-32,-7-7 41,4 4 2,-8-8-717,0 0 0,-8 0 0,-1 0 0</inkml:trace>
  <inkml:trace contextRef="#ctx0" brushRef="#br0" timeOffset="342">4825 2231 8521,'0'-17'210,"0"0"1,2 1-115,4 5 0,4 1-73,7 4 0,0 5 113,1-5 1,-1 4 181,0 2 1,1 0-47,-1 0 0,0 2-94,0 4 0,6 3 109,1 8 0,-7 3-66,-6 3 0,1-4-39,5 4 1,0-4-19,1-1 0,-1-1 26,0 0 1,1 0-54,-1 1 1,0-1-24,1 0 0,-1 1-64,0-1 1,0 0 42,1 0 0,-1 1-158,0-1 1,1-5 102,-1-1 0,-2 1-116,-3 5 190,-5 0 0,-7 1-2,0-1 0,-3 0-5,-9 0 0,-3 1 37,-20-1 0,2 6-587,-13 0 0,-7 6 233,-11-6 0,-9 8-1126,-2-2 0,0 1 1338,6-1 0,0 4 0,0-4 0,0 3 0,-1 3 0</inkml:trace>
  <inkml:trace contextRef="#ctx0" brushRef="#br0" timeOffset="1360">485 312 8479,'-8'-10'1918,"6"4"-1983,-3 12 1,3 4 4,2 7 1,-8 0-101,-4 1 1,-3 5 239,-2 0 0,-8 8-41,-4-3 1,-4 7-14,-1 5 0,-1-3 128,1 3 0,1-3-276,4-3 1,-4 1-21,5-1 0,3-5 59,2 0 1,3-8 79,3 2 0,7-4-125,5-1 0,3-1 87,2 0 0,0 1-128,0-1 0,5 0-61,1 1 1,8-7 84,-3 1 0,3-1 124,-3 6 1,5 1-58,-5-1 0,-3 0 134,-2 1 1,-5 5 30,-1 0 0,0 7 149,0-1 1,-5-2-99,-1 2 1,-6-6-21,7 6 0,-7-6-33,6 6 1,-5-6 12,5 6 1,-2-6-42,3 6 1,3-3 17,-4 3 0,4 2 101,2-8 0,0 8-105,0-2 0,0-2-24,0 1 0,2-1 193,4 2 1,-4 2-92,3-8 0,-1 0-187,2-6 0,-4 0 149,4 1 1,-4-7-244,-2 1 169,7-8-254,-5 3 0,8-9-203,-4-3 1,1-7-196,5-11 0,3-4 223,-3-7 1,1-7 391,-1 1 0,11-23 0,-4-1 0</inkml:trace>
  <inkml:trace contextRef="#ctx0" brushRef="#br0" timeOffset="2146">796 710 9433,'-9'-10'336,"3"2"252,12 8 1,-3 0-203,9 0 0,-1-2-47,7-3 1,-1 1-130,0-8 1,6 8-593,0-1 0,1 1 242,-7-2 0,0 4-869,0-4 0,-5 4-201,-1 2 100,-7 0 678,4 0 0,-10 0 108,-4 0 0,2 0 359,-7 0 1,5 0-36,-5 0 0,5 0 952,-6 0 180,9 0-186,-13 8 1,8 2-415,-3 7 1,3 0 108,8 1 1,-6-1-63,1 0 0,-3 2-171,2 4 1,4-1-862,-3 6 0,-3-1 392,2 2 1,-2 2-1056,3-8 0,3 8 604,-4-3 0,-2-3-278,3-1 0,-1 0 39,6 0 0,-2-1 263,-4-6 1,4-6 487,-4 1 0,-3-1 0,7 7 0,-13-1 253,13 0 0,-8-7 67,4-4 879,4-4 43,-5-2-458,7 0 1,2-2-342,3-4 0,5-2-212,7-3 1,0-5-278,1 5 1,1-5 157,4-1 1,-4 6-411,4-1 0,-3 8-230,-3-1 144,0 3 1,-7 4-41,-4 3 1,-5 7-313,-1 11 0,-15 4 89,-8 7 0,-4 1 300,-7 0 0,3 5 417,-10 0 1,5-3-199,1-3 0,7-9 803,-1 10 1,8-10-411,-3 4 0,11-8 170,2 2 0,7-10-42,-2-1 1,4-6 61,2 5 1,8-7-122,3 2 1,5-4-281,1-2 1,6-8-353,0-4 0,8-3 187,-2-2 0,1 0-142,-1-1 1,-4 1 88,-8 0 0,-5 1 64,-1 5 0,-7 1 192,2 4 215,4 4 0,-8 2 567,3 12 0,-5 3-435,-5 3 0,3 7 230,-4 3 1,-2-1-114,2 2 0,1-8-298,5 2 1,0-3-110,0-3 1,5 0-185,1 0 1,8-7-87,-3-4 1,5-4-361,1-2 1,2-2-20,4-4 1,-2-11-599,8-12 0,0-4-28,5-1 0,1-7 473,0 1 0,-1-14 133,1 2 0,-1-11-1191,1-1 1711,0-10 0,-7 2 0,1-6 0,2-5 0,2-9 0,-16 42 0,0 0 0</inkml:trace>
  <inkml:trace contextRef="#ctx0" brushRef="#br0" timeOffset="2604">1574 571 8357,'8'10'1025,"4"-4"0,5-4-376,6-2 0,0 0 156,12 0 0,-5 0-178,11 0 1,-5 0-191,-1 0 0,-1-6-313,1 0 0,0-2 103,-1 3 1,-5 3-665,0-4 1,-8 4-63,2 2 1,-4 0-433,-2 0 0,-5 2 251,0 4 1,-9 5-472,3 12 0,-12 4 455,-5 8 0,-5-1 168,-1 1 0,-8 1 528,-4 5 0,-3-5 0,-3 5 0,1-5 0,-1-1 0,8-1 0,-6 1 0,14-8 0,-4-4 0,6-4 118,5-2 1,3-5 683,3-1 100,4-7-137,2 4 0,12-8-175,11 0 0,-4-6-96,4 0 0,-4-1-397,-2 1 0,1 4 361,-1-4-440,0 4 0,-5 2 12,-1 0 1,-7 8-38,2 4 0,-4 11 287,-2 5 1,0 13-124,0 5 0,0 4 396,0 2 0,0 0-113,0-1 1,-6 7 36,0 0 1,-5-1-193,5-5 1,-6 0-405,7 0 0,-9-8 55,3-3 1,1-7-262,-1-5 0,-1 2-117,-5-8 0,-1-2 225,1-10 0,-2 3-614,-4-8 0,4-1 297,-4-5 1,-4 0-516,-2 0 1,2 0 226,-2 0 1,0-7-500,-5-5 1321,-1-11 0,1-11 0,-1-11 0</inkml:trace>
  <inkml:trace contextRef="#ctx0" brushRef="#br0" timeOffset="2859">2802 87 8372,'8'-25'1703,"3"-4"1,-1 12-104,2 5-1163,-1 9 0,6 10-6,1 5 0,5-3-325,0 3 1,0-6-203,-6 5 0,-2 1-786,-3 5 730,3 0 0,-13 1-51,4-1 0,-4 6-160,-2 0 1,-2 8-1319,-4-2 1,-1 9 1680,-5 2 0,-3-7 0,5-8 0</inkml:trace>
  <inkml:trace contextRef="#ctx0" brushRef="#br0" timeOffset="3818">3269 173 8372,'17'-9'687,"1"3"1,-7 4-59,1 2 483,-1 0 0,-1 2-567,-4 4 1,-4-2-498,-2 7 1,0 1 99,0 5 0,-8 2-171,-4 4 0,-5 4-753,-6 8 1,2 1 426,-8 5 0,-6 1-249,-5 4 1,-6 4 213,6-4 1,5-4 113,6-1 1,8-10-136,-2-3 271,4-7-145,9 4 540,3-7-92,7-9 0,1-1-66,5-8 0,4-6-128,7 1 1,0-9 12,1 3 1,1 1 390,4-2-219,-4 1 1,6-1 115,-8 1 1,-5 7 15,0-2 1,-9 2 767,3-1-270,4 3-176,-8-6-31,5 8-204,-7 8 0,0 3-326,0 12 0,-2 4 41,-3 8 1,1 7 232,-8 4 0,3 4-69,-3 2 0,-1 0 124,7 0 0,0-2-19,6-4 1,0-4-71,0-7 0,0-1-393,0 1 1,0-6 119,0-1 0,2-6-24,4 1 1,-4-4-189,4-2 1,-5-5-500,-1-1 460,8-7 1,-6 6-558,4-5 653,-4-3 1,0 0 9,3-7 0,-3-11-621,4-1 0,4-2 272,1-10 1,5 6-44,1-6 1,0 6-25,1-6 1,1 2-50,4-2 1,-4-1 312,4 7 0,-4 1 98,-1 11 0,-7-3 551,1 9 1,-7-7-324,7 6 1582,-8 1-1245,3 5 1,-5 2 251,4 3 0,-4 5-105,4 7 0,-4-5-93,-2-1 0,0 1-216,0 5 0,-6 0-497,0 1 0,-7-3-309,1-3 1,3-3 344,-3-3 0,6-4-297,-5 4 282,-1-4 0,-5-8 138,0 0 0,5-6 281,1 7 490,7-9-295,-12 5 0,15-3 159,-5 1 0,2 7 251,-2-2-160,4 4-473,-5 2 246,7 0-877,0 0 1,-2 8 64,-4 3 0,-4-1-114,-7 1 0,-2 1-362,-4 5 1,2 1 184,-8-1 1,0 0 224,-6 0 0,-5 1 156,0-1 0,-1-2 62,7-3 0,-7 3 204,1-3 0,-2 1 139,1-1 0,5 3 140,-5-3 1,7-3 38,5 3 1,-4-1 285,5 7 0,3-1 691,2 0-892,3 1 1,5-1 50,3 0 0,5-5 12,7-1 1,2 1 181,3 5 1,5-4 112,7 5 1,3-5 115,3 10 0,4-2-143,7 2 0,3-3 75,3 3 0,-2 2-86,8-2 0,6-6-187,6-5 0,13-3 195,-2 3 0,12-5-334,0-7 0,1 0-619,-1 0 1,9 0-754,-3 0 1,1 0-585,-7 0 0,1-5 5,-7-1 1,-2 0 1624,-9 6 0,3 0 0,-7-4 0,-5-3 0,-8-5 0,-9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05.0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468 121 6255,'-12'0'-226,"1"0"284,-1 0 1,-5 0 76,0 0 48,7 0-107,-5 0-77,13 0 2,-6-7-14,8-3 1,0-1 94,0-1-157,0 8 0,6-5 107,0 3-305,-1 4 153,-5-6 120,0 16 0,-7 1 0,-3 9 0</inkml:trace>
  <inkml:trace contextRef="#ctx0" brushRef="#br0" timeOffset="487">312 121 8320,'0'-11'246,"0"-1"0,2 7 189,4-7-29,-4 8-1,5-11 118,1 13-401,-6-14 1,12 13 341,-9-9-286,9 8 42,-5-11-181,9 13 0,-1-6 84,0 8 0,-5 0-133,-1 0 1,-5 0-12,6 0 1,-3 8 131,3 4 0,1-3-223,-7 3 0,7-1 44,-1 6 1,-2 1 46,1-1 1,-5 0 74,5 1 1,-5-1-11,6 0 1,-3 2-33,3 4 1,-3-3 4,-3 3 0,-4 2-64,4-2 1,-4 8 81,-2-3 1,0 5-159,0 2 0,-8-1 81,-3 1 0,-11 5-25,-1 0 0,-5 1 120,4-7 1,-12 7 134,1-1 1,-3 0-135,3-5 0,1-6 147,-1 0 0,1-2 171,-1 1 1,0 3-61,1-8 1,1 0-40,4-5 0,-1-1-41,7 0 1,1 0 27,11 1 0,-3-7-111,9 1 1,-1-6-21,6 5 0,0-5-21,0 5 1,2-7-21,4 2 0,3-4-30,8-2 1,1 6 76,-1-1 0,8 1 148,4-6 0,5-6-127,7 1 1,-3-9 26,8 3 0,0-5-161,6-1 0,0 0-186,0-1 0,0 7 63,0-1 1,-4 3-234,4-3 0,-10-1-1201,10 7 0,-12 0 74,1 6 1461,-5 0 0,-1 8 0,-1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5:18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3719 8042,'0'-10'-343,"2"1"-417,3 3 726,-3 4 329,14-14 1,-9 13-10,5-9 1,3 6-176,-3-5 1,1 5-76,-1-5 0,3 5 9,-3-6 1,-3 1-16,3-7 1,1 1 8,10 0 0,-4 0-140,4-1 1,-1 1 100,1 0 0,-2-1-161,8 1 0,-6-2-60,6-4 0,-3 4 44,3-5 0,4 5 27,-4 2 1,-2 0 113,1-1 1,-1-1-2,2-4 1,4 4-2,-4-4 0,-2 4 12,1 1 0,-1-5 46,2 0 0,4-6 177,-4 6 0,3-2-150,3 2 0,-1-4-34,1-7 0,2-1-70,3 1 1,-4-1 116,5 0 1,-3 1 105,3-1 0,-5 1-90,4-1 1,-3 1 124,-3-1 1,3 0-80,3 1 1,-3 1 187,3 4 1,-9-1-289,-2 7 0,0-8 105,5 2 1,-1 2-190,-4-2 1,3 2 33,-3-1 0,4-5-104,1 4 0,1-4 129,0-1 0,1 3-35,4-4 1,-3 7 57,3-7 1,-5 0 26,-6 7 1,3-3 239,-3 2 1,-4-4-80,-2 5 1,2 1 70,-2-2 1,6 6-75,-6-6 1,8 2-117,-2-2 1,-2-3 9,1 3 0,-1 2-21,2-2 1,4 2-15,-4-2 0,-3-1-154,3 7 0,-2-8-25,2 2 1,4 4 91,-4 2 1,-3-2-27,3 2 0,-6-6 43,6 6 0,-6 0 4,6 6 0,-6-6-1,6 0 0,-6-1-3,6 7 1,-2 0-13,1 0 1,5-1 23,-4 1 0,-2 0 0,2-1 0,-6 1-7,6 0 0,-6-6 32,5 0 1,-4 0-28,4 5 0,-7 1 1,3 0 0,1-6-3,-2 0 1,2 2-2,-2 9 0,-4-3 31,4 3 1,-4-1 2,-2 1 1,6-3-27,0 3 1,1 3 1,-7-3 1,0 6-24,0-5 0,-1 5 10,-5-5 1,5 7-1,-5-2 0,-1-2 0,1 2 0,-5-5-8,6 5 1,-7-5-7,7 5 1,-6-2 0,5 2 0,1-1-123,5-5 1,-5-1 74,-1 7 1,1-7 64,5 1 0,0 2 10,1-1 0,-1 5 2,0-5 0,0 5 22,1-6 0,-7 3 160,1-3 1,-6-1 250,5 7-325,-7-8 0,6 7 82,-5-5-111,-3-3 0,8 7-47,-4-3 0,-5 1 0,5 4-43,4 4 12,-1-13 1,3 7-100,0-3 0,-7 1 59,7 4 1,-8 3-29,1-9 84,5 8 0,-6-9-20,7 7 0,-5-6 37,6 7 0,-7-7-28,7 6 0,-6-5 7,5 5 0,-5-5 18,6 5-27,-1-8 0,4 11 44,-3-9 1,1 6-38,-7-5 1,2 7 181,-2-2-141,-4-3 172,5 7-161,1-14 0,-4 14 97,7-3-143,-7 3-43,12-6 61,-7 6 0,3-6 0,-1 8 0,-7-2 38,2-3 1,-2 3 0,1-4 113,-3 4 22,6 2 42,-8 0-173,0 0-47,8 0-127,-6 0 209,5 0-14,-7 0 1930,0 0-2086,0-8 208,0 6-532,0-5 161,0 7-384,0 0 0,-7 7 1,-3 3-1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06.6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8345,'0'-17'0,"0"-6"63,0 0 0,0 0 131,0 6 1,2-3 149,4-3 1,-2 4 452,7-4 0,1 4-377,5 2 1,0 5-191,1 1 1,1 1-134,4-2 0,-4-1 117,4 7 0,2-5-155,-2 5 1,8 0 20,-2 6 0,3-6-129,3 1 1,0-1 62,-1 6 1,1 0-141,-1 0 0,-1 0 96,-4 0 0,2 2-130,-8 4 0,5 1 4,-5 5 0,0 1 106,-5-7 0,3 7-62,-4-1 1,4 3 76,-9 3 1,-4-1-15,-3 0 1,-3 0 62,-2 1 0,0 1 0,0 4 1,-7-2-97,-5 8 0,-5-8 6,-6 2 1,3 2-28,-3-2 1,-2 2 78,2-2 0,-5-4 42,5 5 0,-6-5-66,6-2 1,0-2 252,5-3 0,1 1 58,0-7 0,5 6 489,1-7-600,7 1-108,-4-6 0,8 2 129,0 4 1,8-4-39,3 4 1,7-3 325,5 3 1,-2-2 14,8 8 0,-1-7-23,7 7 1,-6-6-250,0 5 1,-8 1-94,2 5 1,-6 0-3,-5 1 1,1-1-211,-7 0 0,0 6 26,-6 0 1,-10 6 41,-7-6 0,-8 8-387,-10-2 0,-1 1 17,-5-1 0,-5 4-163,-11-4 0,1-4-70,-8-2 1,7-4-316,-7-2 1,11-7 235,1-4 715,8-4 0,1-10 0,-1-2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08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173 191 8358,'10'-25'116,"-2"6"0,-6-12 323,3 8 1,-1 6-99,8 5 0,-8 1-16,1-7 0,3 7 100,-2-1 33,0 9-23,-6-5-218,0 8 0,0 2-281,0 4 1,0 11 96,0 12 1,-2 11 38,-4 6 1,-4 4 8,-7 2 1,-6 6-101,0-1 0,0 7 60,6-7 1,-6 1 65,-1-6 0,3-6 24,10 0 1,-3-8 13,9 3 1,-7-12-30,6-6 1,1 2-4,5-2 1,7 0-209,5-6 1,5-5 139,6-1 0,12-7-100,11 2 0,6-6-4,5-6 0,5-4-85,7-7 0,0 0 80,0-1 0,-1-1-17,-5-4 0,0 10-391,-11-5 1,-4 11 184,-13-5 1,-2 8-940,-5-1 1,-3 5 1225,-7 5 0,-9 13 0,-1 9 0</inkml:trace>
  <inkml:trace contextRef="#ctx0" brushRef="#br0" timeOffset="215">640 502 8404,'-9'-34'1510,"-5"7"-764,9 4 1243,-1 11-1360,6 5 0,0 9-456,0 3 1,0 13 158,0 10 1,-8 15 124,-3 9 0,1 7-423,-2 10 1,7 6-271,-7 0 1,8 4-1435,-1-10 1,5 8 927,5-14 1,5 7 741,7-13 0,-7 1 0,-2-6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14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380 87 8183,'0'-35'0,"-7"10"78,-5 8 0,-3 7 0,-2 10 474,-1 0 0,1 10-352,0 7 1,-1 10-50,1 13 1,0 6 131,0 12 1,1-2-117,5 7 0,3 1 36,8 5 0,0-6-40,0 1 0,10-9 10,7 3 0,0-4-33,6-2 0,-4-6-138,-1 0 0,-1-8-599,0 3 0,-7-7 286,-4-5 0,-4 4-188,-2-5 0,-8 3 222,-4-2 1,-5 2-114,-6-8 0,-4 0-39,-7-6 1,5-5-154,0-1 0,0-7 582,-5 2 0,-9-20 0,-1-5 0</inkml:trace>
  <inkml:trace contextRef="#ctx0" brushRef="#br0" timeOffset="150">432 381 8256,'43'-47'568,"3"1"0,-2 8-10,2 15 1,-6 9 350,7 3 1,-7 5-814,6-5 0,-6 7-799,6-2 0,-7 12 703,1 5 0,-3 12 0,-3 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11.7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3009 8063,'0'-34'0,"0"1"1111,0 4 1,8 2-595,3 4 0,12-10-533,6-7 1,4-8 134,1 2 1,-5-4-69,0-2 0,-8-5-270,2-1 0,-9 4 216,-3 2 0,-7 6-448,2-6 1,-6-4 207,-6 10 0,-3-2 3,-9 8 0,1 11 60,0 0 1,-3 4 252,-3 8 1,4-2-133,-4 13 1,-2 0 28,2 6 0,-6 2 55,6 4 1,-6 4-21,6 7 1,-6 8 163,6 4 1,0 3-108,6 3 1,7 1 228,5 5 0,3-3 71,2 8 0,7 0 75,5 6 1,9 0-138,2 0 0,6-2-74,-6-4 0,6 10-229,-6-4 0,6 5 153,-6 1 1,-6-4-697,-5 4 1,-9-5 55,3-1 1,-6 0-160,-6 0 0,-3-8 335,-8-4 1,-8-3 67,-4-2 1,-4-9 120,-1-2 1,-7-7 171,1-6 1,-1-3 114,7-8 1,-5-10-82,5-7 0,-3-4 677,14-14 0,0 3-194,6-14 1,7 0 22,5-6 0,3 6-254,2-1 1,9 1-250,9-6 1,8 1 75,15-1 1,9 0-173,7 0 1,15 0-1344,-3 0 0,11 0 1355,1 0 0,7 8 0,-42 22 0,-1 0 0,0-2 0,0 0 0,1-3 0,0 0 0</inkml:trace>
  <inkml:trace contextRef="#ctx0" brushRef="#br0" timeOffset="625">2197 536 8310,'-10'-17'420,"1"0"-570,3-1 1,4 7 0,-4-3 358,4-5 0,2 0 593,0-10 1,0 6-305,0-6 1,0 6-187,0-6 1,0 3-320,0-3 1,0-4-134,0 4 0,-2 2-154,-3-2 1,1 8 201,-8-2 0,6 4-27,-5 2 0,-1 5-11,-5 1 0,-6 7-143,0-2 1,-6 4 178,6 2 1,-6 8-25,6 3 1,-7 5 334,1 1 1,4 0-30,2 1 0,3 5-14,3 0 1,6 0-49,-1-6 1,8 0 7,-2 1 0,8-3-67,10-3 1,1 1-124,16-7 0,0 5-202,6-5 1,5 0 88,0-6 0,3-2-35,-3-4 1,-9 4 32,3-3 1,-11 3 95,0 2 1,-3 0 114,-3 0 0,-8 9 258,-3 8 1,-12 8 84,-5 10 0,-12 13 338,-6 4 1,-5 11-350,-7 1 0,3 11-439,-8 5 1,-1 7-362,22-41 0,-1 0 0,0-2 0,2 1-30,0 1 0,2 0 0,-25 40 458,13-5 0,-10 0 0,13-8 0,6-4 0,8-8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2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8241,'-8'-35'2824,"6"8"-2969,-5 10 74,14 9 2,3 8 1,5 2-27,-3 4 1,3-2-67,-3 7 1,3-7-166,2 2 1,3 4-87,3 1 1,-4 3 411,4-3 0,4 12 0,0-4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26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8142,'-7'-10'-452,"5"2"0,-6 7 469,8-5 252,0 4 578,8-6-97,-6 8-283,5 0-10,-7 0-329,8 0 165,-6 0 298,6 0-383,-8 0 0,2 0 235,3 0-112,-3 0-49,14 0-276,-7 0 0,9 0 111,-1 0 1,0 0-226,0 0 81,1 0-34,-1-8 1,0 7 87,1-5 0,-1-2-31,0 2 0,-5 1-207,-1 5 147,1 0-46,5 0 1,-2-2-138,-3-4 109,-4 4 0,-6-6 108,3 8-192,-3 0 190,6 0-14,-8 0-32,0 0 15,0-7 28,0 5-73,0-14 1,-2 14-90,-4-3-78,4-5-23,-5 8 204,-1-6 155,6 8-131,-6 0 9,1 0-36,5 0 21,-6 0 266,8 0 601,0 0-1053,0 8 256,0-6 5,0 6 71,0-1 0,8-5-22,-6 6 214,5 0-178,-7-6 28,0 5-228,0-7-2813,0 0 2929,0 8 0,0 2 0,0 7 0</inkml:trace>
  <inkml:trace contextRef="#ctx0" brushRef="#br0" timeOffset="1293">225 294 8168,'-9'-8'-383,"1"5"255,8-9 178,0 8 0,0-5 94,0 3 250,0 4 81,0-14 1,8 13-160,3-9 1,-1 8 141,2-2 1,1 5 170,10 1-404,-4 0-123,6 0 1,-2 0 106,0 0-9,8 0 0,-10 0-316,8 0 108,-8 0 1,10 0-117,-8 0 1,2-2-361,-2-4 0,-6 2 251,1-7 1,-1 5-125,-6-6 1,-1 6-756,2-5 464,-9 7 13,5-11-89,-8 5 331,0-7 282,0 0 0,-6-1 68,1 1 0,-9 0-56,3-1 0,-5 9 191,-1 3 1,-2 4-133,-4 2 0,3 0 149,-3 0 1,10 0 428,1 0-233,1 0 90,1 0 247,-5 8-334,5 1 9,1 9 81,-7-1-197,14 0 1,-5 6 153,7 0 1,0 2-147,0-2 0,5 6 21,1 12 0,6 3-44,-6 8 1,-1 5-64,-5 1 0,0 7 11,0-1 1,0 3-48,0 2 0,0-2-195,0-3 0,0-5 33,0-7 1,0-8-193,0-3 0,0-5 119,0-1 0,0-8-290,0-4-435,0-4 330,0-2 221,0-7 0,-2-4-15,-3-12 0,-5-4-176,-7-7 0,-6-6 174,0 0 1,-8-8 338,2 2 0,2-1 0,-2 1 0,2-2 0,-1 8 0,1 0 0,4 6 0,3 5-57,-3 1 1,4 1-44,2-2 1,5 3 99,1 3 627,7 4-413,-11-13 0,13 11-16,-4-8 1,4 7 87,2-7 0,2 2 5,4-1 0,3-4 28,9 3 0,5-1 169,0 1-317,0-3-92,-6 13 0,0-6-147,1 8 289,-1 0-484,-8 0 198,-1 8 1,-8 1 48,0 9 0,-8-1 11,-3 0 0,-4 1 6,-3-1 1,1 0-7,0 0 1,-6-5 124,0-1-207,0 1-67,5 5 1,3-5 78,3-1-257,5-7 205,7 4 0,7-8-218,5 0 1,5-2 131,6-4 1,10-5 32,7-12 0,10-2 303,2-4-239,0-4-59,15 6 0,-5-7 243,7-1 0,-6 2-75,1 5 1,-9-3 150,3 8 1,-12 0 18,-5 5 1,-7 3 215,-5 4 1,-4 1 101,-8 4-203,-7 4-247,-3-5 129,-7 7 2,0 7-316,-7 3 240,-3 7-91,-7-7 0,-2 5-11,-4-3 0,3 3 43,-3 2 1,-2 1 15,2-1 1,0-6 38,6 1 0,0-1 171,-1 7 1,7-7 193,-1 1-197,8-8 282,-3 11-171,7-5 0,7 5-116,5-3 1,5 1-17,6-7 1,2 0-33,4-6 0,4 0-32,-4 0 1,-2 0-93,1 0 0,-6 0-264,1 0 1,-4-2-1263,-2-4 784,-7 4-226,5-6-433,-13 8 733,6 0 595,-16 0 0,-2-7 0,-7-3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1 181 8185,'6'-17'1347,"-1"0"-889,9 0 1,-4 7 28,7 4 0,8-1 220,4 1 0,3-8-355,3 3 0,3-3-155,-3 3 1,1-5-726,-13 5 0,1 3 118,-7 2-796,0-3 0,-7 9 210,-5 0 996,-3 8 0,-9 17 0,-3 1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8128,'2'-19'2504,"4"7"0,5 8-1800,12 4 1,-3 0-287,3 0 1,2 0-543,-2 0 1,-6 0-426,-5 0-15,-1 8 0,1 2 316,-1 7 0,-7 0-316,2 1 0,-10 7 465,-2 3 99,-15 5 0,2 2 0,-16-1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8128,'-21'11'0,"4"1"0,-4-1 1388,9 7 0,5-7-605,1 1 1,2-8 169,-2 1-219,4 5 137,-5-1-387,7 9-404,0-1-414,0 0-312,0 1 1,2-7-415,3 1 0,-1-8-65,8 1 775,-1-3 0,7-2-192,-1 0 968,-8 0-382,7 0 0,-12 0-226,7 0 319,1 0 1,5 0 68,0 0 1,-5 0 98,-1 0 0,1 0 44,5 0-145,0 0-119,1 0 1,7 0-170,4 0-41,3-7 183,3 5 216,-1-6-237,9 0 0,-1 6 287,4-3 1,2 3 420,-8 2 1,-1 0 36,-10 0 0,1 7 497,-7 5 1,1-3-5,-7 3 0,-2-6-606,-3 5 0,-5-5-193,-7 6-237,0-9-106,0 5-162,0 0 0,-3-6-255,-9 4 0,1-5-560,-13-1 1,-2 0 3,-3 0 1,-2 0-1006,2 0 1,-3 0-1138,3 0 1614,-4-7 565,6-3 803,-6-7 0,7-8 0,-9-2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36 485 8224,'7'-27'930,"-3"10"29,8 11 0,-1 4-80,6 2-943,1 0-348,-1 0 1,-7 2-113,-5 4 0,-5 6-452,-5 11 0,-1 5 976,-11 13 0,-5 3 0,-12 8 0</inkml:trace>
  <inkml:trace contextRef="#ctx0" brushRef="#br0" timeOffset="170">1 1108 8224,'17'0'0,"-3"0"800,3 0 0,-2-8-260,14-3 1,0-11-1057,6-1 238,7-7 155,-6-5 0,7-2-118,-9-3 0,-1-2 174,-4 2-825,3-9 610,-12 5 1,7-2-98,-4 0 0,-4 2-61,4-2 0,-4-2 440,-2 7 0,1-7 0,7 4 0,2-8 0</inkml:trace>
  <inkml:trace contextRef="#ctx0" brushRef="#br0" timeOffset="691">831 87 8224,'17'-17'0,"1"0"238,-1 0 0,-6 5 1053,1 0-41,-8 9-435,3-5-571,-7 8 1,0 8-3,0 3 0,-1 12-32,-5 6 1,-4 4-183,-7 1 0,2 1-245,3-1 1,4-5-76,8 0 0,0-8-404,0 2 0,2-3 45,4-3 1,4-8 97,7-3 0,8-4 118,4-2 0,1 0 76,-1 0 0,2 0 282,-8 0 0,6 0 83,-6 0 0,0 0 380,-6 0 0,1 8 43,-1 3 1,-8 5 348,-3 1 0,-4 2-246,-2 4 0,-8 4-160,-3 8 1,-12-1-206,-6 1 0,-9 5-108,-3 1 0,-1-1-219,2-5 0,3-1-92,-3 1 1,3-6-375,3-1 1,1-1 72,4 2 1,-1-4-424,6-8 1,3-5-75,10-1 1050,-5-7 0,22 4 0,0-8 0,13 0 0,4 0 0,8 0 0,-2 0 0,-2 0 39,1 0 0,-6 0 110,1 0 1,-10 0 955,-1 0 25,-8 8 0,3 1-350,-7 9 1,0-7-293,0 1 1,-7-1-176,-5 6 0,-3-1-169,-3-5 1,7 3-238,-1-8 203,8 7 1,-9-9-84,7 7 0,2-5 97,10 6 1,4-7-142,7 7 0,0-6 172,1 5 1,5-7-84,0 2 0,6 2 234,-6-3 0,5 1 9,-5-6 1,1 0 312,-7 0-737,8 0 0,-6 2-415,4 4 1,-9-4-427,-3 3 130,-7-3 0,4 0 820,-8 4 0,0 4 0,0 7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4:3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9736 295 8276,'0'-17'-760,"8"-1"0,-6 7 1059,4-1 0,-4 7 159,-2-7 1,0 6-78,0-5 0,5-1-217,1-5 1,0 5 282,-6 1-522,8-1 1,-1-5-21,5 0 1,-3 1-3,-3 5 0,-4-5 83,4 5 1,-4 1 92,-2-1 0,0 5-126,0-5 1,-2 7 70,-4-2 0,2 4 62,-7 2 1,-1 0-54,-5 0 0,-2 0-10,-4 0 0,3 0 15,-3 0 0,4 0 2,2 0 1,0 0-19,-1 0 1,1 0-21,0 0 0,-1 6 175,1 0 1,-2 1-138,-4-1 1,4-2 142,-4 7 0,1-1-15,-1 1 0,4 5 79,-4-5 1,4 5-136,2 1 1,1 6 20,5 0 0,-3 2 16,9-2 1,-1-4-17,6 4 0,0 2-89,0-2 1,0 6 73,0-6 0,2 0-156,3-5 1,-1-1 143,8 0-140,-1 1 1,7-3 52,-1-4 1,0-1-2,1-4 0,-1-4-185,0 4 0,6-5 113,0-1 0,2-5-205,-2-1 1,-2-8 68,8 3 1,-8-10-98,2-2 1,2 0 99,-2 5 1,0-1-113,-5-4 0,-1-2 52,0-4 1,1 2 33,-1 4 0,-6 4 59,1-4 1,-6-2-117,5 2 297,-7 0 0,6 6-174,-4-1 347,-5 9-13,7-7 51,-8 15-49,0-15 330,0 14 56,0-5-280,0 7 60,0 0 1,0 7 157,0 5 0,0 5-67,0 6 0,0 4 30,0 8 1,0-1 20,0 1 1,2 5 190,4 0 0,-2 1-560,7-7 0,1 1 69,5 0 1,6-3-714,0-3 1,8-2 405,-2-4 1,5-6-1439,7 1 1,3-1 125,8-6 1422,0-3 0,7 8 0,3-7 0</inkml:trace>
  <inkml:trace contextRef="#ctx0" brushRef="#br0" timeOffset="1174">1955 4220 8253,'5'-17'57,"1"0"1,2 0-82,-3-1 1,-1 1 298,8 0 0,-6-1 460,5 1 0,-1 0-379,1 0 0,3 5 1,-9 0-368,9 9 305,-12-5-48,6 8-365,-8 0 257,0 0 0,0 8-2,0 3 0,0 6 193,0 7 1,-2 2-129,-4 9 0,2 5-44,-8 1 0,9 1-21,-3-2 0,-2-1 25,2 7 1,-5-8-33,5 3 0,0 1-1,6-2 1,-5 1-181,-1-7 1,0 1 118,6-1 0,-6-1-197,1-4 0,-1 2 102,6-8-219,-8 7 0,6-10-344,-4 3-45,-3-12 242,7 5 232,-6-14 1,8-2-149,0-12 1,2-3-197,4-3 0,4 1 185,7 0 1,6-1 75,0 1 0,8 2 427,-3 3 0,11-1 140,1 7 0,1 0 158,-7 6 1,-1 2-255,-4 4 0,1 4 129,-7 7 0,-1 2 305,-11 4 0,-3-2-165,-8 8 1,0-6-216,0 6 0,-2-2 25,-4 2 0,-3-2-273,-9-4 0,-5-4-59,0 4 0,-8-6-67,3-5 1,-3-3 90,2-3 0,-4-4-116,5 4 0,1-6-677,-2-6 1,8-4 396,-2-7 0,11-8-2694,6-4 3093,-3-11 0,7-4 0,-6-8 0</inkml:trace>
  <inkml:trace contextRef="#ctx0" brushRef="#br0" timeOffset="56643">7834 8388 7822,'-9'0'-1015,"1"0"609,8 0 315,0-8 241,0 6-203,0-5 81,0-1-35,0 6 0,0-7-12,0 3-172,0 4 202,0-6-262,0 8 395,0 0 133,-8 0 0,4 0 121,-7 0-200,7 0 0,-6 0 231,5 0-14,3 8-264,-14-6-272,14 6 253,-5-8-294,-1 0 129,-2 0 14,-7 0 0,0 0 33,-1 0 0,1 0-7,0 0 0,0 0 142,-1 0-149,1 0 5,-8 7 1,0-5-11,-4 4 1,4-4-91,8-2 0,-6 0 66,0 0 1,-6 0 25,6 0 0,-8 0-18,2 0 1,-3 0-2,-3 0 0,6 0 65,1 0 0,-1 0-41,-6 0 0,1 0 6,-1 0 0,0 0 28,1 0 0,-1 0 7,1 0 1,5-6-27,0 0 0,0-5-3,-5 5 0,5-7 48,0 1 0,0-1-42,-5 1 0,5-3 9,0 3 0,0-1 11,-6 1 1,1-3 3,-1 3 0,6 5-8,1 1 0,-1-4-2,-6-1 1,1 3-13,-1 2 0,2-1 0,5 1 0,-7-6-60,0 6 1,-1 1 62,-10 5 0,0 0-474,-6 0 1,-6-6 339,0 0 0,-7-2 318,2 3 0,1 1-142,-1-8 0,-1 3 98,-5-3 1,-2-3-62,-4 3 1,4-1 78,-4 1 0,4-1-262,2 7 0,-6-5 218,0 5 1,-2-6-198,2 7 1,4-7-16,-4 6 0,-2-1-45,2 1 0,-1 4 96,1-4 1,4-4 3,-4-1 1,-2 1-55,2-1 0,0-1 54,6-5 1,0 0 38,-1-1 0,1-5-29,0 0 0,6-2 124,-1 2 0,3 2-52,-3-8 1,-1 6 8,7-6 1,-5 6-43,5-5 1,-7 6 11,2-1 0,3-2-58,2 2 1,3-2 10,-3 2 0,4 2-67,-3-8 0,3 8 95,2-2 1,6-4-174,0-2 0,0 3 46,-6-3 0,0 2 39,0-2 0,4-4 37,-4 4 1,10 3-1,-10-3 0,4 2 100,-4-2 1,6-4-104,0 5 1,0 1 75,-6-2 1,2 0-56,4-6 1,-4 7-4,4-1 1,1 0 8,-1-6 0,6 7 150,-6-1 1,7 6-156,-1-6 1,-2 2 41,1-2 1,1-4-73,5 5 1,-1-5 24,-4-2 0,3 1 26,-3-1 0,-3-1-25,3-5 0,0 5 28,5-4 0,-5 3-36,-1 2 1,7 1-3,5-1 0,0 1-5,-5-1 1,5 0-3,0 1 1,2-5-10,-2 5 0,-1-10 20,6 9 1,0-3 33,0 3 1,3 1-38,-8-1 0,8 0-2,-2 1 0,-2-3 23,2-3 1,0 3 6,6-3 1,0 4-2,-1 1 0,1-5 1,0-1 1,-1-5 1,1 6 0,2-6-13,3 5 1,-3-5-26,3 6 0,5-8 25,1 2 0,-2 1 8,2-1 1,-1 8-8,1-2 0,4-3 0,-4 3 0,4-2 3,2 1 0,0 3 1,0-8 1,0 0-51,0-6 1,2 0 41,4 0 1,2-6-62,3 1 0,5-1 54,-5 6 0,-1-2 8,1-3 0,1 3 40,5-4 0,-1 3 9,-5-3 0,4 2-12,-3-7 0,3 5 96,3-5 1,-1 5-77,0-5 1,6 5-20,0-5 0,2 7-45,-2-2 0,2 5 48,4 1 1,2 0-81,-8 0 0,8 2 15,-2 4 0,1-2-104,-1 7 1,4-10 74,-4 4 0,9-6-76,2 7 0,3 1 81,-3-1 1,-4 0 5,5-6 0,1 6 126,-2 0 1,3 0-121,-3-6 0,-3 2 134,3 4 1,-2-2-53,3 8 0,-9 1 111,9 10 1,-9-3-122,9 3 0,1-2 1,-2 2 0,8-1-128,-1 6 0,2-6 122,3 1 1,2 2-148,4-2 1,-4 0 68,3-5 1,5-1-51,1 1 0,-1-1 86,1 0 1,-5 1-23,5-1 1,-1 1-113,1-1 1,4 2 225,-3 5 0,-3-5 45,3 4 0,-9 4-78,3 2 1,1-2 27,-1 2 0,6 0-31,-7 6 1,8-1-50,-1 1 0,-3 0 20,3 0 0,-7 1-47,7 5 1,-8-5 16,1 5 0,3-3-15,-3 3 0,7-5-2,-7 5 0,7 1 30,-6-1 1,5-1-4,-5-5 0,-1 1 3,-5 5 0,6-4 142,-1 3 0,1 2-18,-6-1 0,-4 7-29,4-2 0,-4-1-93,9 1 0,-3 0 10,-2 6 0,-4-2-140,4-4 0,-6 5 239,6-5 0,0 4-143,-6 2 1,-4 0 60,-1 0 0,-1 0-42,-5 0 0,5 0 37,-5 0 0,-5 0 10,11 0 0,-9 2-3,9 4 0,-5-5 15,-1 5 1,1-4-23,5-2 1,-5 0 6,4 0 1,3 0-36,-3 0 0,0 0 9,-5 0 1,-2 0-7,-4 0 0,3 2 32,-3 4 1,-4-2-1,-2 7 0,2-5-18,-2 5 1,6-5 3,-6 6 0,2-6-9,-2 5 1,-2-7 10,8 2 0,-6 1-24,6-1 0,-8 6 10,2-7 1,2 1-4,-2-6 0,6 6 27,-6 0 1,2-1-2,-2-5 1,-2 0 18,8 0 0,-6 2 8,6 4 1,-8-4-42,2 4 1,2-4 12,-2-2 0,0 2 5,-6 3 0,3-1 10,3 8 0,-4-6 4,4 5 0,-4-5-40,-2 5 0,3-1-5,3 2 0,-4 1-7,4-7 0,2 5-6,-2-5 1,2 0 11,-2-6 1,-4 0 12,4 0 0,-2 2 115,3 3 1,-5-3-92,4 4 0,-4-4 11,-2-2 1,1 6-75,-1 0 0,0-1-1,0-5 0,1 6 20,-1 0 1,2 0-8,4-6 0,-2 0-39,8 0 0,-8 0 43,2 0 1,-3 0 153,-3 0 1,0 0-30,1 0 0,-1 0-31,0 0 1,-5 0-85,-1 0 0,1 0 13,5 0-31,0 7 1,1-5-40,-1 4-44,0 4 1,1-8 81,-1 3-2,0-3 0,0-2 27,1 0 0,-7 0 4,1 0 1,-1 0 27,7 0 1,-7 0 117,1 0 0,-7 0-111,7 0 1,-6 0 66,5 0-92,-7 0 1,6 0 72,-5 0-159,-3 8 133,6-6-126,0 6 173,-6-8-4,13 0-18,-13 0 27,6 0-130,-1 0 58,-5 0 0,6 1-135,-8 5 67,8-4-21,-6 6 48,5-8-31,-7 0-10,0 0 21,8 0 28,-6 0 0,7 6-12,-3-1 0,-2 1-32,8-6 0,-7 6 45,7 0 0,-6 1-2,5-1 1,-5-4 96,5 4 11,1 3 5,5-7 254,1 14-362,-1-7 0,-2 3 93,-3-1-231,3-7 59,-5 12 39,7-14 82,-7 5 0,3-5 30,-7 4 41,0-4 273,-6 5-42,7-7-244,-5 8 1,8-6-51,-4 4 1,-4-2 32,3 1-53,-3-3 0,0 6 159,4-8-28,-4 0-44,5 0 1,-8 0 126,-5 0 1,2-8-2134,-8-3 1878,9-5 0,-20-8 0,3-3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4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8320,'5'-23'-9,"1"0"1135,8 8-662,-5 7-144,8 8 1,3 0 264,3 0 1,-4 0-330,4 0-312,4 0 0,-8 6-20,4 0 1,-11 7-419,-6-1 225,-5 3 236,-1 10 4,0-6 1,-7 12-239,-5-8-3,-3 8 225,-10-4 0,6 5-57,-4-3 0,3-2-9,3-4 1,7-10-79,5 5 54,3-5 1,4 3 10,3-5 0,13-3 294,11-8-254,3 0 12,3 0 1,-6 0 389,-1 0-155,1 0-45,-2 0 1,-2 2-4,-8 3 0,-5 5-99,0 7 1,-11 3 19,-1 3 1,-7 4-48,-11 7 1,-7 3-11,-3 3 0,-11-2-267,-1 9 272,-8-9 1,11 4 0,-5-7 65,7-1-93,1-7 53,7-2 1,2-4-3,8-3 0,7 3-19,4-10 15,4 5 1,2 1 0,8-5 7,4-1 0,9-7 63,2 2 0,8-6-67,-3-6 0,3-2-307,-2-3 300,4-5-53,-14 7 0,6-9-8,-8 1 0,-1 6 45,-5-1-20,-3 8 90,-8-3-30,0 7 1,-6 2 538,0 3-253,-7 5-154,11 7 1,-14 2 900,5 4-480,3-3-218,1 12 1,7-12 71,0 3 0,0-4-177,0-2 0,1 0-29,5 1 0,4-9-146,7-3 1,2-4-252,4-2 1,-1 0-1223,6 0 761,1-8 386,6-9 1,1-4-1450,5-8 837,-5 0 224,6-5 1,-13-1-158,0 0 0,-2 1 65,2-1 726,-4 1 0,0-9 0,2-1 0</inkml:trace>
  <inkml:trace contextRef="#ctx0" brushRef="#br0" timeOffset="700">1384 52 8301,'9'-17'777,"-3"-1"-291,-4 9-185,6 1 1,1 8 163,9 0 1,-1 8-84,0 3 1,3 12 237,3 6 0,-10 12-179,4 5 0,-11 4-192,0 2 0,-4 1-197,-2 5 1,0-4-19,0 3 0,-4-3-206,-8-2 1,1 0-73,-12 0 1,4-2-366,1-4 0,-7-4 169,-3-7 0,3-3-194,2-3 0,-2-6-546,1-11 628,-6 3 204,11-13 0,-6 6 58,7-8 1,-1-8 102,-4-3 1,6-7 183,-1-5 0,3 2-77,9-8 0,0 6 149,6-6 1,0 8-114,0-2 0,8 4 159,4 2 0,9 5 134,2 1 1,6 5-104,-6-6 1,6 3 24,-6-3 1,7 5 137,-1 7 1,-2 0 163,2 0 1,-2 0 23,2 0 1,3 13 252,-3 4 0,4 12-261,1 0 1,-5 11-13,0 6 1,-8 4-620,2 2 0,-5 2 154,-7 4 0,3-3-417,-9 9 28,1-8 14,-6 3 0,-6-7-516,1 0 1,-9-8 291,3-4 1,-5-3-293,-1-2 1,-6-9 268,0-3 1,-2-3-360,2-3 969,4-7 0,-14-3 0,6-7 0</inkml:trace>
  <inkml:trace contextRef="#ctx0" brushRef="#br0" timeOffset="894">2058 415 8260,'0'-25'3695,"0"6"-1721,0 2-1250,0 9 0,2 8-520,4 0 0,4 0-732,7 0 0,-2 2-1007,-3 4 1,1 3 1534,-7 9 0,0 7 0,-6 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10531,'6'17'1011,"0"0"0,7 7-811,-1-1 1,-3 2-89,3-2 0,-8 4 45,1 7 0,-3 1-182,-2-1 1,-9 3-593,-9 3 0,-1-1 432,-10 7 0,2 0-1235,-1 6 761,-5-8 155,6-10 0,0-5 2,4-11 1,2 1 189,-2-13 0,4-1 232,-4-5 1,9-7-39,3-5 0,1-11 255,-2-6 0,-1-2-48,7 3 0,2 3 175,10 7 1,6-3 613,11 4-461,4-4-155,7 11 1,9-7 96,3 0 1,4-1-90,1 1 0,1 0 51,0-1 1,0 1-132,0 0 0,-2 2-42,-4 3 1,-4-1-436,-7 7 1,-8 0 197,-4 6 0,-4 0-687,-2 0 425,1 0-7,-9 0-287,-1 0 459,-8 8 1,-2 1-150,-4 9 1,-1-1 221,-5 0 1,-9 0 163,4 1 0,-5-1 295,5 0-165,0 1-93,0 7 0,5-4 114,1 8 0,-1-1-9,-5 7 0,5 7 29,1 4 0,1 4-55,-1 2 0,1 6 201,4-1 1,2 9-330,-7-3 0,7-3-261,-2-3 1,4-3-309,2-2 1,0-8 269,0-3 1,0-7-10,0-5 1,2-4-431,4-8 215,-4 1 1,7-9 99,-3-3 0,-4-12 384,4-5 0,4-5 0,-9-16 0,7-5 0</inkml:trace>
  <inkml:trace contextRef="#ctx0" brushRef="#br0" timeOffset="253">742 693 8136,'10'-18'200,"5"1"1,-5 2 391,7 3 0,0 4-259,1 8 1,-1 0-41,0 0 1,6 8 76,0 4 1,0 11 194,-5 6 0,-1 3-225,0 3 0,-5 1-96,-1 5 1,-7-3-196,2 8 1,-4-2-181,-2 2 1,0 3-411,0-9 1,0-2 190,0-9 1,-6 2-397,0-8 1,-5 0-331,5-6 249,-8 1 1,5-9 196,-8-3 0,5-4 630,1-2 0,-9-15 0,-7-5 0</inkml:trace>
  <inkml:trace contextRef="#ctx0" brushRef="#br0" timeOffset="461">690 866 8136,'12'0'-10,"-1"0"1,1 0 457,5 0 1,-5 0-125,-1 0 0,-5 0 150,5 0 1,-7 1-215,2 5 0,-4 6 93,-2 11 0,-8-2-196,-3 8 1,-3-8-131,3 2 0,-3-4 199,9-2 39,-1 1-279,6-9 1,0 1-180,0-4 1,9-4-61,9 3 1,12-10-389,11-7 1,9-11 204,2-6 1,7-3 435,10-3 0,8-7 0,2-2 0</inkml:trace>
  <inkml:trace contextRef="#ctx0" brushRef="#br0" timeOffset="751">2091 606 8042,'11'0'1158,"1"0"-714,0 0 1,7 0 11,4 0 1,6 0-149,11 0 0,-4-6-290,5 1 34,-5-9 32,-9 12 0,4-7 406,-8 3-216,8 4-161,-12-6 0,6 10-51,-8 4 0,-1 4 52,-5 7 1,-3 2-169,-8 4 0,-2 4 123,-4 8-182,-3-1 117,-16 1 1,3-3-566,-6-3 321,6 4 136,-3-14 1,8 4-960,0-11 551,0 3 134,-1-13-892,9 6 762,-7-8 0,9-2-11,-5-4 0,3-9-209,3-8 728,4-8 0,-14-4 0,7-9 0</inkml:trace>
  <inkml:trace contextRef="#ctx0" brushRef="#br0" timeOffset="885">2264 468 8042,'0'-10'1316,"0"3"1,0 8-848,0 5 1,0 4-104,0 7 0,0 0 112,0 1 1,-6-1 59,0 0 1,-1 6-150,1 0 1,4 6-1620,-4-6 644,-3 8-177,7-4 1,-8 2-735,4 0 1,2-6 1496,-7 5 0,-1-6 0,-5 3 0</inkml:trace>
  <inkml:trace contextRef="#ctx0" brushRef="#br0" timeOffset="1094">1814 848 8040,'-29'10'0,"1"-4"0,12 5 1133,-1 6 1,11 3-499,0 8 0,3-6-70,-3 1 1,4 2-11,-4-2 1,6 0 45,6-6 1,3 2 50,9 4 1,7-5 184,4-1 1,7 0-419,10-5 1,2-3-174,16 3 0,5-8-976,6 1 1,5-3 542,-5-2 0,4 0-2046,-10 0 0,6 6 1974,-6 0 0,1 0 1,6-6-1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29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8273,'-10'0'1750,"2"0"0,8 2-1305,0 4-365,-7-4 0,3 19 205,-8-4 0,1 12 15,-7 0 1,-1 3 67,-4 3-114,-4 7-64,0 2 1,-5 8-515,3 0 29,4-8 1,-8 6 1,14-11-529,-4 7 1,10-8 325,1 3 1,8-11-260,-2-1 0,3-10-148,-3-1 311,4-1 1,-4-15-261,12 4 679,4-12 173,-1-4 0,14-15 0,-4-2 0</inkml:trace>
  <inkml:trace contextRef="#ctx0" brushRef="#br0" timeOffset="216">309 381 8238,'18'0'956,"-1"0"-656,0 0 1,3 0 301,3 0 0,4 0-154,7 0 1,6 0-143,1 0 0,7 0 83,-2 0 1,-2 0 240,2 0 0,-5 6-328,5 0 1,-2 7-206,2-1 0,2 3-642,-8 3 305,1-9 79,-7 6 1,-1-5-151,-4 7 1,2-1-535,-8-5-105,0 5 1,-6-12-497,0 7-335,-7-7 1781,-2 4 0,-16-8 0,-2 0 0</inkml:trace>
  <inkml:trace contextRef="#ctx0" brushRef="#br0" timeOffset="449">309 675 8213,'12'0'842,"0"0"1,-7 0 284,7 0-664,-1 0 1,7 0 43,-1 0 1,-6 0-526,1 0-424,0 0 1,-1 0-1071,1 0 1,-9 8 1511,3 4 0,-12 3 0,-3 2 0</inkml:trace>
  <inkml:trace contextRef="#ctx0" brushRef="#br0" timeOffset="891">223 1056 8213,'12'0'-72,"-1"0"0,3-8-171,9-3 1,-2-5 382,8-1 0,-6 0 373,5-1 0,-5 9-24,6 3-130,-8 4-172,4 2-268,-7 0-72,-1 0 254,-7 8-673,-3 1 417,-7 9 1,-2 1-17,-3 4 1,-5-2-140,-7 8 0,-3-6 10,-3 6-68,4-8 131,-6 4 1,2-8 247,0 0-171,0 1-67,6-9 230,7 7 0,-3-12 313,7 7 545,0-7-428,6 11 1,2-11 247,4 8 1,-2-3-146,7 3 0,-5 3 237,6-3 1,-9-3-304,3 3 1,2-6-158,-2 5 0,1-1-102,-1 1-209,-4 5 1,6-13-345,-8 9 455,0-8-1216,0 4 450,0-8 84,0 0 205,7-8 0,1 4-22,4-8 128,3 9 113,-5-13 0,13 9 362,0-5-126,0 4 1,-6 6 441,0-3 1,1 3 142,-1-4-368,0 4 0,0 4-467,1 4 1,-7-4-462,1 3 0,-6 3 620,5-2 0,1 7 0,5-3 0</inkml:trace>
  <inkml:trace contextRef="#ctx0" brushRef="#br0" timeOffset="1472">327 1298 8191,'9'-8'249,"5"4"498,-8-7-501,7 7-167,-3-11 0,7 11 142,0-8 0,2 6 159,5-5 0,-5 7-28,4-2 1,-2 4 48,2 2 0,-4 0-160,4 0 0,-2 0 15,2 0 1,-3 6 86,3 0-321,-4 7 1,-4-3-716,-3 7 419,-4 1 221,-8-1 0,0 0-1082,0 0 612,-8 8 71,-9-5 1,-10 10-240,-8-7 0,0 2 230,1-2 0,1-3-446,4 3 907,-11-12 0,11 5 0,-13-7 0</inkml:trace>
  <inkml:trace contextRef="#ctx0" brushRef="#br0" timeOffset="1907">1589 554 8132,'-9'8'-1606,"1"-4"1606,8 7 0,0-7 0,0 4 0</inkml:trace>
  <inkml:trace contextRef="#ctx0" brushRef="#br0" timeOffset="3009">1606 572 8132,'8'-18'-1090,"2"1"1,7 0 1022,0-1 0,1-5 122,-1 0 0,0 0 113,1 6 0,-1 0-11,0-1 1,-5 1 204,-1 0 1,-7 5 244,2 1-99,-4 7 0,-4-4-313,-4 8 0,-4 0-8,-7 0 0,0 8-119,0 3 197,-8 5-110,5 9 0,-10 2-142,7 7 1,-2 1 129,1-1 1,5 1-114,-4 0 0,10-1-15,1 1 1,8-3-118,-1-3 1,3 4-86,2-4 132,0 3 1,0-3 0,0 0-23,0 2 1,2 0 3,3-3 0,-1 3-3,8-8 1,-3 6 97,3-6 1,1 0 79,-7-6 1,2 1-16,-2-1 1,-5-6 472,5 1-73,4-8-206,-8 4 953,5-8-794,-7 0 1,0-2 133,0-4-378,-7 4 0,5-13-108,-4 3 0,2 4-3,-2 3 0,5-5-225,-5-2 0,4 3-176,2-3 194,0 8 40,0-11 0,2 7-810,4-3 566,3-5 0,5 7-772,3-8 728,-4-1 0,12 1-35,-7 0 1,5-4 48,0 3 0,2-7 239,-2 14 0,-4-8 215,4 7 0,-4 4 203,-1 3-203,-1 3-57,0 2 1,0 0 748,1 0-337,-9 7-162,7 3 0,-14 7 178,3 1 0,3 1-208,-2 4 1,-2-4-126,-10 4 1,2-4-12,-7-1 1,-1-1-123,-5 0 1,-6-5 42,0-1-140,-8-7 159,12 4 1,-12-8-276,8 0 107,-8 0-32,12 0 1,-8-8-61,4-3 1,4-5-55,-4-1 1,3-6-243,3 0 0,8-8 124,3 2 1,6-9-66,6-3 0,13-5-904,15 6 858,9-8 1,10 10-272,5-9 554,4 9 1,1-4 174,0 7 0,-7 1-27,2-1 1,-6 2 153,-6 4 0,-4-1 18,-7 7 1,-3 0 233,-3 5 511,-4 1 601,-8 0-634,-7-1 274,-2 9-281,-8 1 1,5 6 186,1-4-414,0 5-391,-6-7 0,6 16-146,-1 3 1,1 10 134,-6 2-85,0 16 0,0-11 273,0 13-882,0 3 39,0 0 244,0 0 0,-2 4-274,-3-7 1,1 1 257,-8-2 1,8-9-259,-1 4 44,3-12 69,-6 2 424,6-8-15,-6-7 0,8-5 330,0-10-191,0 3-103,0-14 0,2 1 6,4-8-53,-4 0-88,13-2 1,-5 6 3,7-4 1,1-2 60,-1 2 1,2 0-5,4 5 1,-4 1-61,4 0 1,-3 5-116,-3 1 1,0 1-59,0-2 182,1-3-96,-1 13 0,0-7-199,1 3 0,-7 4-129,1-4 138,-1 4 1,1 2-139,-1 0 62,-7 0 88,4 0 206,-8 8 372,0 2-91,0 7 423,0 0-447,-8 0 0,6 1 99,-4-1 1,3 2 69,-3 4 1,4 4-94,-4 8 0,4 9 41,2 8 1,0 2 73,0 9 0,0 6-81,0 6 0,0 4-542,0 2 0,0-1 196,0 13 1,2-13-198,4-5 1,-4-9 142,4-3 0,-4-9-19,-2-2 0,0-10-7,0-13 1,5-4-337,1-8-141,0-7 280,-6-3 0,0-9 167,0-3-139,0-13-41,0-9 388,0-7 0,0-16 0,0-4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3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8225,'0'-18'-139,"2"1"-69,3 0 1,-3 5 420,4 1 0,2 5 937,-3-6-287,9 1-387,-5-6 0,3 7 378,0 4-621,-9 4 0,7 2-222,-4 0 238,-4 0-24,5 16 1,-7 3 61,0 16 1,0 1-103,0 4 0,0-1 0,0 7 1,-5-8-99,-1 3 1,-2-1-209,2-5 0,4 1-214,-3-13 285,3 8-174,2-19 1,0 11-439,0-12 407,0-3 0,7-1-89,5-7 1,3-7 96,3-5 1,1-5-81,4-6 0,-2 2 94,8-8 1,-8 8 42,2-2 1,-4 5 225,-1 7-43,-1-4 231,0 13-143,0-6-105,-7 8 243,-2 0-48,-8 0 239,0 0-622,-8 0 137,6 8-172,-13-6 194,13 5 0,-8-7-1046,5 0 196,3 0-66,-6 0 969,8 0 0,-8-7 0,-1-3 0</inkml:trace>
  <inkml:trace contextRef="#ctx0" brushRef="#br0" timeOffset="597">122 623 8236,'2'-11'-334,"3"-1"0,-3 7 508,4-7 117,-4 8 211,-2-11-16,0 13 227,0-6-263,0 1-213,0 5 0,-2-6-103,-4 8 0,4 8-5,-3 3 0,3 12 276,2 6 1,0 11-49,0 6 1,0 4 27,0 2 0,0 6-125,0 0 0,0 5 27,0-5 0,0-3-125,0-9 1,0-3-161,0-9 0,5-1 22,1-4 0,6-4-234,-7-8 0,9-2-40,-3-3 1,5-4-252,1-8 0,0 0-278,1 0 423,-9-8 1,7-2 0,-5-7-705,5 0 1,-1-6 417,-3 0 1,1-8-603,-7 2 1244,-1-4 0,-5-9 0,0-2 0</inkml:trace>
  <inkml:trace contextRef="#ctx0" brushRef="#br0" timeOffset="1042">485 623 8225,'34'-25'0,"-1"6"296,-4-4 1,5 4-17,1 2 1,2-3-75,9-3-124,0 4 51,6-6 1,-2 8 93,-4 0 0,2-1-80,-8 1 1,6 7-166,-5 5 1,-1 3 77,-5 2 1,-3 0-201,-3 0 0,2 2 70,-8 3 0,-2-1 34,-10 8 0,3-7-44,-8 7-86,-1 0 179,3-3-32,-6 7-29,6-7 1,-2 8-238,-1 1 243,1-9 1,-4 7-94,4-5 1,-4-1-42,3 1 127,-3 1 1,-2 5 74,0 0-73,0 1 1,0-7 139,0 1-49,-7-1 0,3 7 33,-8-1 0,7 2 198,-7 4 1,8-2-84,-2 8 0,-1 0 150,1 6 0,-6 7-11,7 4 1,-3 4-112,2 2 1,2 0 167,-7 0 1,5-1-71,-5 1 1,5-6-84,-6 1 1,6-9-75,-5 2 1,7-11-150,-2-6 1,-1-4 300,1-1-329,-8-1 0,5-2-467,-8-3 273,-1-4 150,1-8 1,0 0-1112,-1 0 606,-7-8 6,6-2 0,-13-7-419,3 0 0,2-8 281,-2-4 1,0-4 696,-5-1 0,-1-16 0,0-4 0</inkml:trace>
  <inkml:trace contextRef="#ctx0" brushRef="#br0" timeOffset="1718">727 779 8228,'10'0'1017,"-3"0"-456,-7 0-288,0 0 1,0 8 22,0 3 0,0 5 178,0 1 0,-6 0-537,1 0 0,-7 1 108,6-1 0,-5 0-473,5 1 235,0-1 56,6-7 0,-2 3-396,-3-7 147,3 0 158,-6-6 37,8 0 1,6-2-80,0-4 1,7 2-169,-1-8 316,11 1 33,-4-6 0,6 5 109,-8 1 51,0 7-28,8-4 0,-7 6 187,-1-4 1,0 4-135,-5-3 0,-3 3 288,3 2 16,-8 0 334,3 0-147,-7 0-450,0 0-4,0 7 1,-1-5-243,-5 4 243,4 4 139,-14-8 33,15 5-223,-15 1-2,14-6-61,-5 6 1,14-8-125,5 0 1,-3 5-168,3 1 1,-6 0-96,5-6-405,1 0 357,5 0 149,-7 8 1,-3-5-116,-7 9 0,0-4-34,0 9 0,-9-4-140,-9 10 0,1 2 184,-6-1 0,-4 6 370,-2-1 0,-3-2 51,-3 2 0,1-2-119,-1 2 0,8-5 693,4-6 0,4-1-128,1 0 213,9 1-430,-7-9 1,15 1 669,-5-4 606,4-4-488,2 13-112,0-13-435,8 6-272,1-8-62,8 0 0,1 0-246,-1 0 92,0-8-71,1 6 0,5-12-87,0 9 1,6-9-463,-6 3 0,5 3 587,-4 2 0,6-3 0,-3-1 0</inkml:trace>
  <inkml:trace contextRef="#ctx0" brushRef="#br0" timeOffset="2150">675 1194 8062,'0'-10'546,"10"-3"-466,7 7-6,0 0 1,16 1 174,-4-1-133,-4 0-116,7-2 0,-5 7 0,8-7 0</inkml:trace>
  <inkml:trace contextRef="#ctx0" brushRef="#br0" timeOffset="2974">1955 174 11283,'5'11'480,"1"1"0,0-6 78,-6 5-582,0 1 0,2 5 126,4 0 0,-4-5-13,3-1-63,5-7 0,-6 4-185,7-8 1,1 6-118,5-1 1,0 1-349,1-6 1,1 0-103,4 0 158,-4 0 0,6 0-255,-7 0 413,-9 0 0,-1 2 152,-8 4 0,-2 11 49,-4 12 0,-9 4 34,-8 1 0,-8 1 249,2-1 0,-4 9 351,-1 3-298,-8-4-100,5 8 0,-3-8 230,11 4 1,-2 2-72,8-7 0,0 5 57,6-6 0,5 6-22,1-5 0,7 1 76,-2-2 1,4-3-44,2 3 1,2 0-49,4-5 0,-2 2 236,7-14-56,1 7-117,5-10 63,0 5 0,1-10-134,-1-4 0,-2-1-43,-3-4 1,3-4-43,-3 4 0,-3-6-185,3-6 1,-1-4-96,7-7 0,-1-6-378,0 0 1,-5-8-359,-1 2 0,1-9 147,5-3 0,2-9-119,4-1 1,-1-15 874,6-9-308,1-7 1,14-5-1,-21 39 1,0 0 0</inkml:trace>
  <inkml:trace contextRef="#ctx0" brushRef="#br0" timeOffset="3549">2698 53 8190,'18'-18'404,"-7"3"504,1 3-261,-1 5-156,7 7 0,-1 0-141,0 0 0,-2 2 123,-3 3 0,1-1-120,-7 8 0,6-1-92,-7 7 0,1 1-163,-6 4 1,2-2-81,4 8 1,-4 0-174,4 5 0,-4-5-26,-2 0 1,0 0-306,0 5 1,-6 1 133,0 0 0,-6-1-255,7 1 1,-9-3-144,3-3 0,-7 4 215,-5-4 1,2 1 22,-8-1 0,6 2 95,-5-8 0,-3 0 417,-10-6 0,5 5 0,-4-5 0,11 4 0,-4-11 0,14-1-98,-4-3 1,4-4 97,1-2 318,1 8 1,6-7-82,-1 5 1,10-4 42,2-2 0,10 0-1,13 0 0,11-8 186,12-3 1,6 1-257,6-1 1,3 1-274,9-1 1,-3-3 129,-4 8 0,-3 1-173,-8 5 1,-2 0 167,-4 0 0,-6 2 18,-11 3 0,-4 5-117,-8 7 0,-1 1 44,-5-1 0,-3 6-96,-8 0 0,0 6 60,0-6 1,-8 8-132,-3-3 0,-12 7 239,-6 5 1,-4-3-87,-2 3 1,1 3 138,-1-3 0,1 0-149,-1-5 1,8 5 373,4 0 1,10-5 78,1-6 0,8-6 72,-1 6 0,12-8-108,11 2 1,1-4 67,10-2 1,-6-5-102,5 0 1,1-9-92,6 3 1,-6-4-145,0-2 0,-8 0 135,2 0 1,-4-8-393,-2-3 12,1-5 1,-3-7-15,-4 0 1,-5 0-148,-12 6 0,-9-6-293,-8 0 0,-8-6 207,2 6 0,-11 0-194,-6 6 1,-4 7-754,-2 4 1308,-7 4 0,-3 10 0,-7 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0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8290,'10'-17'424,"-2"0"-282,-1 7 1469,-5-5-415,14 13-140,-15-6-856,7 8 1,-8 2-301,0 4 1,0 3 340,0 9-241,-8 14 0,-17 12 0,-11 18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8185,'0'-25'540,"0"-4"1,0 10-281,0 1 0,6 5-221,0-4 1,0 5 184,-6 1 86,0-1 1,0 0-161,0 1-281,0 7-740,0-4 404,-8 16 288,-2 2 0,-9 15-288,-4 4 108,4 3 214,-6 10 1,2-5-204,0 3 1,0-3 165,5-3 1,3 1 235,3 0 1,5-7-79,7 1 0,0-2 167,0 2 0,0 2-42,0-8-13,7 7 13,3-3 1,7 2-27,1 0-6,-9-8-29,7 12 1,-7-12 105,9 8 0,-1-2 2,0 2 0,-5 3 190,-1-3 1,-5 4-104,5 1 0,-7 1 155,2-1 1,-4 1 158,-2 0-214,0-1-66,0 1 1,0-3 382,0-3-357,0 4-210,0-14 0,0 6-41,0-8 89,0 1-407,0-9 134,0 7 1,0-22-142,0 0 1,6-7-563,0-5 380,-1-7 284,3-9 0,-6-5-1565,4-7 765,-4 0 809,-2-13 1,7-3 0,3-7 0</inkml:trace>
  <inkml:trace contextRef="#ctx0" brushRef="#br0" timeOffset="367">693 104 8142,'19'-17'0,"10"-1"-646,-12 1 240,4 0-82,-4 7 2358,1-5-424,-1 13-33,0-6-1063,0 8 0,-7 2-299,-4 4 0,-4 3 88,-2 9 0,0 1-59,0 4 1,0 4 160,0 7 0,-8 1-296,-3 0 1,1-1-448,-2 1 0,1-3 46,-6-3 0,5 2-295,1-8 1,7 0 611,-2-6 1,4-5 667,2 0-427,0-9 1,0 7 352,0-4 751,8-4-606,1 5-217,9-14 1,1 5 61,4-4 0,-4-4-220,4-1 0,2 1-263,-2-1 1,0 5 142,-6-6 1,1 7-147,-1-7-317,0 8-638,-7-3-782,-2 7 898,-8 7 45,0 3 1,-14 9 834,-3 4 0,-20 12 0,1 9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1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45 139 8214,'0'-25'150,"0"6"-150,0-4 332,0 11 1,0-3 504,0 3 1,2 3 245,4-3-48,-5 8-741,7-3 0,-6 7-66,4 0 0,-2 0-62,7 0-63,1 7 57,-3 3 0,7 9 62,-5 4 0,5-2 47,1 8 0,-6-8-12,1 2 0,-2 2-130,1-2 0,3 2-167,-9-2 0,7-3-195,-6 3 193,-1-4 1,1-8 200,0 1-1635,0-1 716,-6-1-577,0 5-1051,7-13 1605,-5 14 1,4-14-729,-12 3 1511,4-3 0,-13 6 0,5 2 0</inkml:trace>
  <inkml:trace contextRef="#ctx0" brushRef="#br0" timeOffset="226">373 156 8214,'8'-17'0,"-4"-4"0,7 3 0,-7-3 968,4 12 1338,-8-1-1382,0 2-543,0 8 0,-2 8-298,-4 4 1,1 13-151,-13 9 1,3 5-1083,-14 13 615,0-4 385,2 11 1,-5-9-1179,3-4 143,4 4 708,0-13 1,8 5-223,-1-7 0,1-1 291,0 1 0,1-8 407,5-4 0,-5-4 0,-1-2 0,-10 0 0</inkml:trace>
  <inkml:trace contextRef="#ctx0" brushRef="#br0" timeOffset="970">28 727 8214,'9'-8'307,"-1"6"665,-8-5-383,0 7-219,0 0 0,0 7-218,0 5 70,0 3-56,0 2 1,0 1-665,0-1 357,0 0 1,0 1-699,0-1 381,0 0 109,0 0 142,0 1 1,2-3-280,4-3 267,-5-5 1,9-9 326,-4-3 0,3-5-157,9-7 1,-1-1 263,0 1 0,8 0 34,4 0 0,-2-5 115,2 5 1,-2-4-89,2 10 0,-3-3 89,-2 3-181,-5-5-17,6 14-605,-8-5 232,-7 14 117,-3 3 1,-7 3-435,0 5 247,-7-5 107,-3 20 0,-5-14-101,3 4 1,-3 2 174,3-2 0,-3 0 91,-2-6 1,5 1 69,0-1 610,9 0 7,-13 1-365,14-9 1,-3 1 188,10-4-40,5-5-419,7 7 74,1-8 0,-1 0 112,0 0-239,0-8-144,1 7 1,-3-5-356,-3 12 1,-5-3-365,-7 9 464,0 7 175,-7 0 1,-3 14-40,-7-4 1,-8 3 168,-4 3 0,-4 0 163,-1-1 0,-1 1-82,0-1 0,7 1 175,-1 0 0,2-3 97,-2-3 0,4 2 239,8-8 0,1 6 60,5-6-297,3 0 191,1-6-194,5 0-118,2 1 60,2-9 0,19-1 41,-4-8 1,6 0-18,0 0 1,4 0-22,8 0 1,-1 0-108,1 0 0,-1-6-114,1 0 0,0-7-107,-1 1 0,1-1 98,-1 1 1,-5-1-402,0 7 0,-8-5 181,2 5 0,-9 0-42,-3 6-426,-7-7 159,4 5 1,-10-6 44,-4 8 24,-4 0 308,-7 8 0,0-6 197,-1 3 0,1-3-96,0-2 1,2-2 707,3-3-314,4-5-101,8-7 0,0-8 117,0-4 1,14 2 102,3-2 0,4 0 382,-4-5 0,7 5-123,-1 0 0,5 6 188,-5-6 1,2 10-136,-1 2-495,-5-1-30,6 9 0,-8-1-390,0 4 148,1 4-551,-1 2 0,0 0-668,0 0 0,-5 8 162,0 4 1,-3 3 1081,3 2 0,3 8 0,-5 2 0</inkml:trace>
  <inkml:trace contextRef="#ctx0" brushRef="#br0" timeOffset="1746">1342 295 8138,'0'-10'-1935,"0"2"1535,0 8 564,-8 0 1,4 0 238,-7 0 1,7 2 248,-2 4 314,4-4-320,2 6-197,0-8 1,2 5-60,4 1-18,-4 0 26,13-6-454,-13 8 70,14 1 0,-13 3-281,9-1 0,-8-5 133,2 5-77,3 1 1,-7 5-197,4 1 0,-4-1 151,-2 0 0,0 0-4,0 1 1,0-1-194,0 0 150,0-7 106,0 5 1,-2-5-185,-4 7 186,4 1 117,-6-1 0,3 0-39,-1 0 1,-6 6 100,7 1 1,-1 4 222,6-5 0,-6 6-106,0-6 1,1 8 170,5-2 0,0 2 734,0-3-455,-8 5-326,6-14 1,-6 14 533,8-4-384,0-4-121,0 7 1,0-10-4,0 6 1,6-5-77,0 6 1,1-8-14,-1 2 0,-2 2 66,8-2 1,-7-1-22,7-11 0,-6 3 349,5-9-324,-7 9 61,4-12-360,-1 5 76,-5-7-105,14 0 1,-12 0-116,7 0 0,-1-7-50,1-5 1,5-5-379,-5-6 1,-1 2 226,1-8 1,-1 0-234,1-6 1,-1-7 644,-4-4 0,-4-12 0,5-3 0</inkml:trace>
  <inkml:trace contextRef="#ctx0" brushRef="#br0" timeOffset="2327">1878 173 8138,'17'-17'67,"-5"2"-59,-1 3 0,1 5 64,5 7 1,6-6 409,0 0 1,0 0-156,-5 6 0,-1 0 108,0 0 1,0 6-278,1 0 1,-5 7-44,4-1 1,-3 3-325,9 2 108,-4 1 77,-9-1 1,5 0-116,-3 1-53,3-1 187,-5 0 0,-3 2-151,-7 5 1,0-5 38,0 4 0,0-2-4,0 2 0,-7-2-39,-5 8 0,-9-6-131,-2 6 1,-8-6-236,2 6 150,-3-8 273,-3 11 1,2-12-91,5 3 61,-5-12 59,14 5 0,-6-9-11,8 5 0,-1 1-143,1-7 214,0 8-76,7-13 54,2 7 1,10-2 73,4 0 65,4-1-139,7-5 1,8-5 184,4-1 31,3-8-151,3 13 0,-6-13 135,0 8 1,-2 1 4,1 5 1,3 0 232,-8 0 1,-2 3-103,-9 9 0,1-1-8,-7 13 1,0 2-307,-6 3-94,0 12 232,0-5 1,-6 12-176,0-8-72,-7 9 226,3-13 0,-5 4-13,3-11 0,3 4 24,3-4 1,4-4 186,-4-2 0,6-4-146,6-2 1,-2-5 164,7-1 1,1-7-225,5 2 45,8-4-3,-6-2 0,12 0-350,-8 0 167,8-8-33,-12-1 1,8-5-22,-4-3 1,-6 9 77,1-9 0,-3 3-260,-9-3 189,0 0 0,-6-1 16,0 1 0,-10 8-193,-7 3 9,-1 4 166,-14 2 0,7 0-20,-4 0 1,4 0-99,8 0 1,-1 0-251,1 0 1,6 0 11,-1 0 1,10 0-875,2 0 1323,8-8 0,17-9 0,2-10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6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8093,'17'-25'0,"0"6"550,0-4 1,1 3 101,-1 3-295,0-8 1,3 6 172,3-4 0,-4 9 570,4 3-543,-4-1 37,-2 3-72,1-7-514,-1 14 0,-5-5-285,-1 7 1,-7 4 106,2 7 0,-6 3-282,-6 14 0,-4 3 241,-7 9 1,-2-1-181,-4 7 0,4-8-40,-5 3 104,5-5 119,10-9 0,-1-2 617,4-8-215,4 1-157,-5-9 1,14 5 31,5-8 1,5-1-130,6-5 1,-2-2-77,8-3 0,0 1-118,6-8 0,-1 1-1057,1-7 1311,-1 1 0,1 0 0,0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87 8046,'0'-25'0,"0"5"1346,8-5-623,1 16-513,9 1 1,-7 8-148,1 0 1,-6 8 216,5 3 1,-7 12 142,2 6 0,-4 4-302,-2 1 0,0 3 73,0 3 0,0-3-604,0 3 237,0 4-13,0-7 0,0 3-210,0-11 1,5-4 126,1-8 0,0 1-80,-6-1 0,2-7-44,4-5 278,-5-3 1,7-9 26,-8-5-94,8-3 90,-6-10 0,5-2-247,-7-8 246,8 1-34,-6-1 1,13 2-25,-3 4 1,-2-1 110,1 7 1,1 0 120,5 5 0,6 9-111,0 3 1,0 4 156,-6 2 0,1 2 429,-1 4-232,0 3-122,1 9 0,-7 5 116,1 0 1,-7 6-209,7-6 0,-8 7-227,2-1 0,-5 4 12,-1 1 0,-7-1-215,-5-4 0,-3 4 131,-2-5 1,-1-3-248,1-2 72,0-3-33,-1-3 277,1-7 0,6-3 165,-1-7 104,8-7-206,-3-3 1,7-7-3,0-1 1,0 1 16,0 0 21,0-1 8,7 1 0,3 8 9,7 3 1,-5 4 281,-1 2-145,-7 0 0,11 0 29,-13 0 0,6 8-125,-8 3 1,0 4-158,0 3 1,-8 5 34,-3 0 1,-5 6-251,-1-6 1,-6 6 198,0-6 0,-8 5 19,2-4 0,-3 4 106,-3-5-59,-7 8-31,5-12 1,-7 14 255,4-4 44,3-4-272,-5 7 0,7-10 15,1 6 1,-1-6 242,1 1 1,7-4 200,4-2 1,9-7 270,3-4-165,7-5 1,4-2 35,11-5-177,5-4-202,17-15 1,-3-2 330,16-7-79,8-9-320,8 7 0,3-8 122,4 3 1,-4-1-26,10-4 0,-5 4 8,-7 7 0,-5 8-146,-12 4 1,-6 6-347,-11 5-996,4-3 669,-14 13 412,-2-6 0,-9 10-1246,-8 4 932,-8 11 29,-9 3 0,-6 12 93,-12-3 1,-3 9 412,-14 3 0,0-1 0,-8-5 0,-1-1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7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8046,'-35'18'-710,"9"-1"763,3 0 1,3 6 254,3 0 0,7-5 159,5-7 291,3 1-720,2 5 1,7-2 78,5-3 0,3-4-633,3-8 251,-1 0 197,0 0 1,0 0-957,1 0 528,-1 0-8,0-8 504,1-2 0,-1-15 0,0-2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0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7907,'9'10'-1358,"7"-3"1086,-7 1 0,3-6 272,-1 4 0,-5-4 0,6-2 0,-7 0 0,7 0 0,-6 0 0,5 0 0,-7 0 0,4 0 0</inkml:trace>
  <inkml:trace contextRef="#ctx0" brushRef="#br0" timeOffset="90">105 278 7907,'0'27'-150,"0"-4"1,0-4-377,0-2 196,0 0-50,0 1 0,7-9 380,5-3 0,3-12 0,2-3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8046,'0'-12'0,"0"1"-141,8 7-285,-6-4 525,5 8 33,1 0-86,-6 0-32,6 0 28,-1 8 1,-5 3 47,4 12-67,-4 4 49,6 8 1,-6 13 10,3 4 0,-1 11 16,2 1 0,-4 5 109,4 6 1,-4 3-394,-2 9 1,0-1 258,0 1 1,0-3-343,0-3 139,0-4 27,0-8 1,0-9-159,0-8 301,0-8-90,0-17-320,0-2 127,7-8 1,-5-7 249,6-3 1,-8-14-58,0-5 0,0-9-150,0-2 1,0-14-386,0 3 584,0-12 0,0 1 0,0-6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8046,'0'-9'184,"-8"1"46,-3 8 0,-5 8-11,-1 3 1,0 14 253,-1 10 0,-1 1-208,-4 10 1,2-1 74,-8 1 1,8-4-358,-2-8 1,6 1 111,5 0 0,4-8-277,8-4 149,0-12-215,0 5 0,4-15-223,8 5 0,1-13 24,16-11 1,6-9-265,5-13 1,10-4 275,2-8 0,0 0 435,5 0 0,-1 8 0,2 4-714,-5 3 714,-1 10 0,-4 2-264,-7 8 403,-1 7 213,-13 3 1,4 7 489,-8 0 1,-6 7-439,-5 5 0,-9 3 58,3 2 0,-6 8-259,-6 4 1,-3-2-142,-8 2 0,-8 0-563,-4 5 268,-4 1-42,6-8 0,-5 2-330,3-12 0,-2-4 357,2-13 0,4 0 76,8 0 0,1-7 219,5-5 0,3-3 403,8-2 0,2-1-159,4 1 0,5 5 148,13 1 0,-5 7 93,4-2-176,4 4-199,-8 2 0,12 0-14,-8 0 0,6 0-260,-6 0 0,0 0-1042,-6 0 648,8 8 1,-6 0 510,4 3 0,-4 5 0,-1-7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8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8005,'-10'0'1135,"1"2"-987,3 3-66,4 5-186,-6 7 1,6-1 427,-4-5 0,3 5 26,-9-5 1,8 5 721,-2 1-919,5 0 1,10-2-270,8-3 1,3-4-11,9-8 1,-1 0-202,7 0 1,0-2 158,-1-4 1,-7 4-290,-4-4-685,4 4 437,-8 2 273,-2 8 0,-11 9-663,-12 12 1095,-3 12 0,-24-5 0,-3 6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9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8005,'-17'27'-63,"-1"-2"501,9-8 135,1 0 1,16-5-290,3-1 1,7-7-214,5 2 0,2-12 66,3-5 1,5-5-23,-4-1 1,4-2-556,1-4 0,-1 4 254,-4-4 0,1-2-566,-7 2 1,-1 5-202,-11 7 464,5-1 1,-16 3 485,0 3 1,-2 4-19,-10 2 0,-5 10 73,-6 7 1,-2 2 44,2 10 1,2 0 252,-8 5 1,8 1 550,-2-1 0,5-1-100,7-4 0,-3 2-253,9-8 1,-1 6-509,6-6-18,0 0-309,0-6 0,2 0-304,3 1 0,3-7 338,4 1 0,3-9-215,-3 3 1,3-4-4,2-2 1,6 0-212,0 0 1,0-6 689,-5 1 0,-1-1 209,0 6 0,1 0 298,-1 0 1,0 0-338,0 0 0,1 6 106,-1-1 1,-5 7 294,-1-6-166,1 7 0,5-11-302,0 4 1,-5-4-947,-1-2 835,-7 0 0,11 0 0,-5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9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8134,'7'-9'3432,"3"1"-3083,7 8 1,1 6-351,-1-1 1,0 1 182,0-6-181,1 0 1,5 0-615,0 0 1,0 0 375,-6 0 1,-5 6-400,-1 0 1,-1 7 353,1-1 1,3 3-71,-8 2 1,-1 1 232,-5-1 0,0 6 337,0 0 1,-2 8-43,-3-2 0,1-2 366,-8 1 0,3-5 133,-3 6 0,-3-8-259,3 2 1,3 2 189,-3-1-140,8-1-273,-3 2 1,1-6 19,0 4 0,0-4-109,6-2 0,0-5-306,0-1 97,0 1-204,0 5-456,0-7 386,0 5-455,8-13 508,-6 6 0,13-8-35,-3 0 0,-3-6 3,3 0 1,-1-7-199,7 1 0,5-3 271,0-2 1,-2 5 78,-9 1 1,3 5 797,-4-6-321,5 8-209,-7-3 517,7 7-346,-14 0 218,5 0 1,-7 2 544,0 3 1,0-1-397,0 8 0,0-1 94,0 7 1,-5-7-340,-1 1 1,-2-1-132,2 7 0,3-7-157,-9 1 12,8-1 20,-4-1 1,7-1 7,-5-3 60,4-4-772,-6 6 228,8-8-357,0 7-342,0-5 69,0 6 308,0 0 1,0-4-996,0 7 856,0-7 30,0 4-100,0-1 408,0 3 61,0-1 439,0-1 0,0-8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59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8478,'-9'0'3011,"1"0"-1815,8-7-254,0 5 1,8-6-220,3 8-269,5 0-275,-7 0 1,7 0-640,-5 0 260,5 0-180,-7 0 1,7 0-413,-5 0 0,-1 6 47,1 0 1,-5 5-2010,6-5 2754,-9 0 0,13 1 0,-7 3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0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9635,'9'0'-471,"7"0"0,1-7 1,10-3-1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0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8037,'18'0'49,"-1"0"0,-5 2 1922,-1 4-871,-7 3-642,4 9 1,-8-1-146,0 0 0,-8 8-128,-4 4 1,-11 2-135,-5-2 0,-7 3-103,-5-3 1,3 4-391,-3 1 1,1-5-345,-1 0 0,3-8 475,-3 2 1,11-9-26,6-3 0,4-7 125,2 2 714,7 3-377,2-7 1,12 6 159,8-8 0,1 0 158,16 0 1,2 0 460,9 0 0,4 0-467,8 0 0,-2 0-126,-4 0 0,4 0-527,-4 0 203,-3 0 1,1 0-1935,-4 0 1338,-3 0 1,-1 6-4,-7-1 1,-6 7 610,6-6 0,0 7 0,5-3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00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7944,'0'-10'2610,"0"2"-1831,0 24-83,0-12 1,0 19 120,0-12 0,0-1-334,0 1 0,2-5-1031,4 6 210,4-9 150,7 5 0,2-8-75,4 0 1,2 0-46,4 0 1,2-2-261,-8-4 1,0-3 223,-6-8 0,1 5-284,-1 1 1425,-8-1-430,-1-5-306,-8-1 0,0 7 771,0-1-462,-8 8-102,-9-3 1,-2 7 134,-4 0 1,-2 0-159,2 0 1,0 0-34,5 0 0,1 7-541,0 5 0,5-2-2010,1 1 2339,7 1 0,-4 5 0,8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0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7948,'-27'-35'1393,"4"12"1226,12 12-2619,3 11 0,-7-8 0,-5-2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0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277 329 8059,'0'-17'0,"0"5"-712,0 1 0,2 7 142,4-2 1560,-4 4 140,6 2 51,-8 0 624,0 0-1536,0 8 1,-8 7-154,-3 8 1,-5 8-189,-1-2 0,-2 3 151,-4 3 0,-2 0-178,-4-1 0,-2 1-37,8-1 1,0-5-460,6 0 289,-1-8 0,3 4-523,3-8 509,5-7 0,7 0-381,0-5 142,0-3 1,7 6 155,5-8 1,1 2 377,-1 4 0,3-3 107,-3 9 0,3-6 199,2 5 0,-1 1-24,-5 5 1,-1 0 253,-4 1 1,-4 1-219,3 4 1,-3 2 104,-2 4 1,0 3 227,0-3 1,0-2-186,0 2 0,-2-8-145,-3 2 1,3-4-195,-4-1 0,4-1-219,2 0 1,-6-5-210,1-1-757,-1-7 621,6 4 91,0-8 1,0-2-262,0-4 1,7-11 197,5-12 1,3-4-254,3-1 0,-1-8 687,0-5 0,1-1 0,-1 2 0,2-2 0,4 8 0,-4 0 0,4 5 0,-3 2 0,-3 4 0,6 4 0,0 8 0,0-6 0,-6 0 0,1 6 0,-1 5 0,0 1 0,1 1-94,-1 4 1,-6 4 137,1 2 220,-8 0 177,11 0-202,-13 8 1,6 2 607,-8 7-588,0 0 1,5 1-59,1-1 1,0 0-215,-6 0 0,2 7 134,4-1 0,-4 0 37,3-6 0,3 0-60,-2 1 0,2-1 12,-3 0 0,-1 0-85,8 1 1,-9-1 2,3 0 0,-4 1-50,-2-1 1,0-6 124,0 1-151,0-1 1,0 7 20,0-1 0,-6-5 18,1-1 1,-9-7 54,3 2 1,-5-2 58,-1 1-8,-8-3 0,6 6 137,-4-8 1,9 0-99,3 0 20,7 0-1203,-4 0 730,8 0 0,8 0 5,3 0 0,5 0 95,1 0 0,2-6-98,4 0 0,-3 1 134,3 5 1,-4 0 181,-2 0 1,-5 0 415,-1 0-279,-7 0 101,11 0-189,-13 0-340,6 0-230,-8 0-865,0 0 1385,0-8 0,2-4 0,4-11 0,3 4 0,9-4 0,5 4 0,0 2 0,6 1 0,-6 5 0,5-3 0,-4 8 0,4 1 0,-5 5 0,0 7 0,-5 5 0,-1 1 0,0-1 0,-5 3-31,-1-3 0,-7-3 142,2 3 1,2-6 127,-3 5-130,1-7-379,-6 4 0,6-16 96,0-3 1,5-7 159,-5-5 0,7-4 5,-1-7 0,1-7 9,-1 1 0,3-8 0,-5-4 0,7-9 0</inkml:trace>
  <inkml:trace contextRef="#ctx0" brushRef="#br0" timeOffset="447">1332 139 8059,'8'-18'-581,"0"7"-73,3-1 0,-1 7 654,-4-7 0,-5 1 0,7-1 0,-8 0 0,0 9 0,0-13 93,0 14 206,0-5 0,0 5 47,0-4-81,0 4-176,0-6-184,0 8-139,0 0 117,0 8-54,0-6 82,0 13 0,0-11-1,0 8 1,0-7 116,0 7 1,0 0 147,0 5 0,0 0-124,0 0 1,0 1 158,0-1 0,0 6-178,0 0 1,6 8 25,0-2 1,-1 9-61,-5 2 0,2 14-4,4-2 0,-4 10-166,4-5 0,-4 9 155,-2-3 0,6 10-109,-1 2 1,1 6-86,-6-6 1,6 7 212,0-1 1,-1 2-102,-5-3 0,6 5 68,0-5 1,5 3-211,-5-2 1,0 1 57,-6-7 1,6 0 72,-1-6 1,1-1 109,-6-5 0,6 2 0,0-7 0,0 0 0,-6-6 0,0-6 0,0 0 0,1-10 0,5-1 0,-4-2 0,4-10 0,-4-6 0,-2-6 0,0-5 436,0 6-436,0-8 0,0-6 0,0-16 0,0-7 0,0-9 0,0-1 0,8-7 0,1-2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1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7969,'0'-10'-1968,"0"0"1808,0 5 220,0 3 0,0-8 308,0 4-129,0 4 353,0-5-581,0 7 167,-8 0-286,-1 0 1,-7 2-10,5 3 98,3-3-39,8 6-71,0-8 1292,0 0-1102,8 0 1,-4 0-3,7 0 1,-5 6-39,5 0 1,-5-1-28,6-5 1,-1 2-10,7 4 1,-1-4 30,0 4 1,2-4 4,4-2 1,4 0 2,8 0 1,-1 0 4,1 0 0,0-2-17,-1-4 0,3 4-1,3-4 0,-3-1 2,3 1 1,-2 0-7,3 6 0,-5-2 25,5-4 1,-5 4 4,-1-3 0,-1 3 67,1 2 0,-1 0-77,1 0 1,0 0 84,-1 0 1,1 0-94,-1 0 1,1 0-3,0 0 0,7 0-14,4 0 0,0 0-133,6 0 1,-4-2 13,10-4 1,1 4 112,-1-4 1,1-1-24,-1 1 0,-2-6 0,7 7 1,-1-7-35,1 6 0,2-5 45,-7 5 0,4-2 8,-11 3 1,5 3 70,-10-4 0,-2 4 11,3 2 0,-9 0 34,2 0 1,-3 0-94,-3 0 0,1 0-21,0 0 0,7 0 27,4 0 1,4 0-49,2 0 1,0-2-9,0-4 1,7 4-141,5-3 0,-5 1 90,-1-2 0,-3 4-112,3-4 1,-2 4 158,7 2 0,-7 0-40,2 0 0,-10 0 82,-2 0 0,-8 0 18,3 0 0,-5 0 14,-1 0 0,-7 0-12,1 0 1,0 0 156,6 0 1,-1 0-118,1 0 0,1 0 19,5 0 0,3 0-128,8 0 0,-2 0 82,-4 0 0,4 0-117,-4 0 0,-4-2 102,-1-3 1,1 3-87,-2-4 0,1 4 41,-7 2 1,-5 0-10,0 0 0,-6 6 19,6 0 1,-8-1 1,2-5 1,-2 6 27,2 0 0,-2 5-26,8-5 1,-6 0 15,6-6 1,-2 6-10,2-1 0,3 1 7,-3-6 0,9 0-9,3 0 0,-1 0 1,-5 0 0,-6 0 15,-1 0 1,1 0 0,6 0 1,-3 0 44,-3 0 0,2 0-53,-8 0 1,2 0 70,-2 0 0,-4 2-67,4 4 0,-3-4 4,-3 4 1,6-4 25,0-2 0,0 0 3,-6 0 0,-5 0 116,-1 0 218,1 0-43,5 0-271,1 0 1,-7 0 254,1 0-173,-9 0-103,5 0 291,-8 0-490,0 0 1,-11 0 156,-12 0 0,-20 7 0,-18 3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2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8281,'2'-12'-250,"4"1"1,-2 7-347,7-2 1,-5-1 687,6 1 0,-7-6-10,7 6 1,-3-1 921,3 1-656,3 4 0,-5-6-153,7 8 1,-5-2-109,-1-3 0,1 3-8,5-4 0,0 4-10,1 2 0,-1 0 6,0 0 1,1 0-85,-1 0 0,0 0 80,0 0 0,1 0-178,-1 0 0,8 0 25,4 0 0,3 0-114,3 0 0,0 0 183,-1 0 1,7-2-21,-1-4 0,6 3 86,-6-9 1,1 6 144,-7-5 1,-1 5-52,-4-6 1,2 9-117,-8-3 0,5 2 229,-4-2 0,-1 4-108,-6-3 0,2 3-102,4 2 0,-2 0-4,8 0 0,-6 5-151,6 1 0,0 0 24,5-6 0,1 0 63,0 0 0,5 0-159,0 0 0,8 0 80,-2 0 0,-1 0-12,1 0 0,0 0 101,6 0 0,-2 0 0,-4 0 1,4-2 8,-4-4 0,-2 4 16,2-3 0,-5 3 17,5 2 1,-8 0-41,2 0 1,3 0 82,-3 0 1,0 0-70,-5 0 1,5 0 8,1 0 1,1 0-68,-2 0 0,-1 0-8,7 0 1,-2 0-10,2 0 0,2 0-16,-7 0 1,7 0 19,-2 0 0,-2 0-9,2 0 0,-10 0 18,-1 0 1,5-2 10,-5-4 1,-2 4 75,-5-4 0,-4 4-44,4 2 0,-1 0 5,2 0 1,2-5-59,-8-1 0,8 0-4,-3 6 1,-1 0 61,2 0 1,-6-6-20,6 1 1,0-1 64,5 6 0,-7 0-71,-4 0 0,2 0 253,-2 0-124,1 0 1,-7 0 111,0 0 1,-5-2-46,-1-4 226,-7 4-192,11-6 0,-11 3 244,8-1-455,-8 0 0,5 6 204,-3 0-807,-4-8 384,6 7 231,-8-7 0,0 8 0,0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43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7991,'0'-12'-1005,"0"1"898,7 7 0,-5-6 805,4 5-478,4 3 0,-6-12 446,7 8-292,-7 1 81,4 5-28,-1 0-77,3 0-213,0 0 1,-1 0 598,-3 0-321,4 7-105,-1-5 0,6 8 112,-3-4 1,-2-3-71,1 9 0,1-8 62,5 2 1,0 1-91,1-1 1,-1 0-39,0-6 1,6 0-123,0 0-114,8 0 95,-12 0 1,12-2-8,-8-4 88,8 4-99,-4-6 0,1 3-72,1-1 1,-8 0-81,3 6 0,0-6-199,0 1 1,-1-1-120,-6 6 0,-6 0-251,1 0 1,-6 0-1431,5 0 1007,-7 0 74,4 0-255,-8 8 1,0 1 1197,0 8 0,-16 8 0,-3 2 0</inkml:trace>
  <inkml:trace contextRef="#ctx0" brushRef="#br0" timeOffset="349">277 969 7615,'-9'7'1892,"1"3"-1665,8 7 1,-6 1-171,1-1 0,-3 0 109,2 0 0,2 1 138,-7-1 0,5 8-2,-5 4 1,5-2-85,-6 2 0,8-1-10,-1 7 0,-3-2-69,2-5 0,0 5 17,6-4 1,0 2-26,0-3 1,0-3-102,0-7 0,8 3-9,4-4 100,3 4-29,2-11 1,1 0-208,-1-5 214,8-3-11,2-2 1,7 0 59,1 0-81,-1 0-123,1 0 0,5-7-176,1-5 1,-1-3-68,-5-3 0,-1 1-348,1 0 0,-8-1 19,-4 1 1,-4 0-466,-2 0 0,-5 5 1093,-1 0 0,-7 1 0,4-6 0</inkml:trace>
  <inkml:trace contextRef="#ctx0" brushRef="#br0" timeOffset="523">398 1384 8043,'-7'-10'159,"5"-5"1,-6 5 180,8-7 1,8 0 633,3-1 0,5 1-38,1 0 1,2 5-404,4 1 1,-2 1-549,8-2 1,-6 3 90,6 3 1,0 4-2453,6-4 1155,-9 12 1221,7-4 0,-6 13 0,8-5 0</inkml:trace>
  <inkml:trace contextRef="#ctx0" brushRef="#br0" timeOffset="1923">1229 1228 8043,'0'-11'196,"0"-1"372,-8 8-78,-2-11 264,-7 13-446,0-6-285,-1 8-3,1 0 72,0 8 1,5 1-69,1 9 1,7-1 100,-2 0 0,2 1 82,-1-1 1,3 0-40,-4 1 1,4 1 6,2 4 0,0-4-128,0 4 0,2-10-93,4-1 0,-3-2-87,9 1 119,0 5 1,5-15-631,0 5 278,0-4-204,1-2 78,-1 0 0,0-8 145,1-3 0,-1-4 103,0-3 0,-5 1 141,-1 0 0,-5-1 152,5 1 1,-7 0-15,2 0 0,2 5-165,-2 0 565,7 1 27,-11-6 12,13 7-134,-13 2-67,6 8 1,-8 2-115,0 4 0,0 4 92,0 7 0,0 0-80,0 1 1,0-1 77,0 0 1,0 2-116,0 4 0,2-3-56,4 3 1,-4-4-144,3-2 0,5 0 73,1 1 1,5-9-127,1-3 1,2 2 117,4-2 0,-2-1-19,8-5 1,-6-2-77,6-3 0,-6 1-152,6-8 0,-2 1-45,2-7 0,2 1 31,-8 0 0,5-6 42,-5 0 0,2-8 39,-1 2 0,-5-3-9,4-3 0,-4 0 13,-2 1 0,6-9-24,0-3 1,0 2 8,-5-2 1,-3 2 29,-3-2 0,3-2 204,-3 7 1,-3-5 64,3 6 0,-8 0 184,1 5 1,-3 2-44,-2 4 1,0-1 154,0 7 1,0-6-132,0 6 0,0 0 0,0 5 1,0 1 4,0 0 0,0 5-71,0 1 1,-2 5-219,-3-5 25,3 7-101,-6-4-144,0 8 213,-1 0-92,-9 0 0,3 2 24,3 4 1,-3 1-112,4 5 1,1 3 11,-2-3 1,3 3 89,-3 2 1,-1 1 120,7-1 0,-5 2-21,5 4 0,-6 4 132,6 8 0,-5-6-127,5-1 1,-2 3 105,3 10 0,3-5-23,-4 4 1,-2 5 117,3 1 1,-1-2-32,6 2 0,0-8-98,0 3 0,0 1 123,0-2 1,8 1-158,3-7 1,4-5-8,3 0 0,5-8 15,0 2 0,8-4-20,-3-1 0,5-7-14,2 1 1,-7-8-107,1 1 1,0-3 80,6-2 0,-3-2-107,-3-3 1,2 1 51,-8-8 1,6 1-17,-6-7 1,0 7 2,-6-1 0,-5 1 18,-1-6 1,-1-3-82,1-3 1,-3 4-50,-8-4 0,6 4-220,0 1 0,-1 1 76,-5 0 1,-2 5 60,-3 1 0,1 7 305,-8-2-38,8 4 4,-11 2 0,5 0 63,-7 0-74,0 0 1,2 2 234,3 4 1,-1-2-46,7 7 1,-6-5 80,6 6 1,1-7 90,5 7 0,0-1 391,0 7-14,0-1-380,0 8-79,0-13 1,7 14-49,5-14 1,1 7-66,-1-7 0,3 3-245,-3 2 0,3-5 28,2-1 0,1-7-259,-1 2 0,0 2-162,1-3 1,1 1 248,4-6 1,-4 0-83,4 0 0,-6-7 107,-5-5 1,3 2 71,-3-1 1,3-1-83,3-5 0,-1-6 18,0 0 0,0-2-29,1 2 1,-1 2-116,0-8 0,6 8 160,0-2 1,1 4-184,-7 1 380,8 1 0,-6 5 138,4 1 0,-4 7 290,-1-2 1,-7 4-61,1 2 0,-7 6 255,7 0 0,-2 7-259,1-1 1,-1 3 74,-5 3 0,-3-1-309,4 0-131,4 0 169,-8 1 1,5 5-295,-7 0 69,0 0-195,0-6 1,2 6-228,4 0 0,-4-5 176,4-7 0,-2-1-629,1 1 699,-3-3 1,14-8 265,-5 0 0,5-10 163,1-7 0,0-2-100,0-10 1,-1 2 113,-5-2 0,5-3 190,-5 3 1,3 2 197,-3-2 1,5 8-343,-5-2 0,-1 4-81,1 1 1,1-3-330,5 4 0,-5-4-521,-1 9 0,-1 3-2292,1-3 1696,5 8 1253,-14-3 0,13-1 0,-6-2 0</inkml:trace>
  <inkml:trace contextRef="#ctx0" brushRef="#br0" timeOffset="2496">3944 640 7983,'0'-17'2920,"0"7"-2602,0 2-206,7 16 1,-5 2 184,4 7 1,2 6 264,-3 0 0,3 8-291,-2-2 1,-4 9-80,4 3 1,-5 7-628,-1-2 0,0-2 299,0 2 0,0-2-737,0 2 0,0-3 175,0-9 0,0-1-109,0-4 1,0-2 302,0-4 0,0-10-569,0 4 1073,0-11 0,0 2 0,8-8 0,2 0 0</inkml:trace>
  <inkml:trace contextRef="#ctx0" brushRef="#br0" timeOffset="3064">4480 139 7983,'27'-18'89,"-4"1"1,-2 5 168,2 1 0,-2 1-226,8-1 0,0-3 83,5 9 0,1-7 23,-1 6 0,-5-5 106,0 5 0,-6 0-2,6 6 0,-8 0-83,2 0 0,2 0-112,-2 0 0,0 0 44,-6 0 0,1 0-382,-1 0 149,0 8 0,1 0 75,-1 3 0,-6 3-48,1-9 0,-6 3-19,5-2 0,-5-2 102,6 7 1,-9-5 59,3 5 0,2-5 9,-2 6 0,-1-6 8,-5 5 0,0-5 102,0 5 1,2-5 127,4 6-17,-4-1-210,6-1 0,-8 5 148,0-3 0,0 3-51,0 2 0,5 1-46,1-1 0,2-2 25,-2-3 1,-3 9 2,9-4 1,-8 4-23,2-3 0,1 7-8,-1 3 1,6 5 228,-7 2 0,7 1-142,-6 5 1,5-3 170,-5 8 0,5 0 5,-5 6 1,0 0-47,-6 0 0,2 6-35,4-1 1,-4 1 86,3-6 0,-1 0-48,2-1-312,-4-6 47,6 5 1,-3-8-110,1 4 1,6 2 44,-7-8 0,7-1-296,-6-10 168,-1 3 97,-5-5 1,0 2-64,0 0 1,0-8-14,0 2 1,0-10-361,0-1-58,-7 0 90,-3-3 0,-7-1-189,0-8 1,-1 0 229,1 0 0,-6-8-277,0-3 1,-10-5-43,-1-1 724,-1-8 0,-15-10 0,6-9 0</inkml:trace>
  <inkml:trace contextRef="#ctx0" brushRef="#br0" timeOffset="3773">4514 277 7907,'0'-17'572,"0"7"734,8-5-730,-6 13-349,6-6 0,-8 10 15,0 4 1,0 3 0,0 9 0,-6 7-241,0 3 0,-2-1-262,3 2 0,3 0-66,-4 6 1,4-9 27,2-2-272,0-5 1,2-8 217,4 1 0,3-8 10,9 1 0,-1-8 105,0-3 0,6-6 82,0 6 1,2-5 146,-2 5 1,-4-5 512,5 5-167,-5 0 0,-2 6-23,0 0 259,-7 0 0,-2 2-185,-8 4 1,-2 3-27,-4 9 1,-4 5-207,-7 0 0,0 6-186,-1-6 1,-1 7 9,-4-1 1,4-2-200,-4 2 0,-2-6-144,2 6 154,0-8 65,-2 4 0,6-10-132,-4-3 0,3 1 6,3-7 0,0 6-276,-1-7 181,1 1-215,0-6 206,7 0 160,-5-8 1,15 1-203,0-5 237,0-3 149,15 13 0,-5-11 87,7 7 1,0-8 11,1 3 1,1 1 210,4-1 1,-4 5-28,4-6 1,2 7 184,-2-7 1,0 6-113,-5-5 0,-1 7 58,0-2 0,1 4 242,-1 2-394,0 0 1,0 0-785,1 0 254,-9 8 36,-1-6 0,-6 13-238,4-3 1,-4-3 166,3 3 1,-5-1-210,-5 7 1,1-1-40,-8 0 580,1 1 0,-14-1 0,-2 0 0</inkml:trace>
  <inkml:trace contextRef="#ctx0" brushRef="#br0" timeOffset="4150">4514 1038 8812,'0'9'915,"2"-1"-731,4-8 0,5-2 8,13-4 0,-5 3 25,4-9 0,-4 6-46,-2-5 0,3 5-198,3-6 0,-4 9-321,4-3 0,-10 4 90,-1 2-136,-1 0 23,-1 0 0,-2 8-203,-8 3 0,0 5 58,0 1 216,-8 0 203,-2 0 0,-7 6 125,0 1 1,-1-1 8,1-6 382,0 0-243,0 0-60,7 1 0,4-9-17,12-3 1,-2-4-44,7-2 1,1 0-6,5 0 0,0 0-3,1 0 0,-1 0-450,0 0 224,1 0 0,-7 0 27,1 0 1,-8 8 153,1 3 0,-5 5 1,-5 1 1,-5 0 484,-7 1 0,-3 5-231,-3 0 1,4 0 653,-4-6 0,0 0-387,6 1 1,-2-1 711,13 0-600,0-7-218,6 5-246,0-13 0,8 11-9,3-7 1,14-2-146,10-10 1,1-3-361,10-9 0,2-1 341,10-4 0,4-4 0,7-7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5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35 8268,'0'-12'1386,"0"1"-496,0 7-176,8-4 1,-5 10-285,9 4 1,-8 3-27,2 9 1,1-1-113,-1 0 1,0 0-276,-6 1 1,0 1-15,0 4 1,0-4 6,0 4 0,0-3-170,0-3 1,0 0-1074,0 0 26,0-7 238,0-2 486,0-8 1,0-8 68,0-3 1,5-7 90,1-5 1,8 2 100,-3-8 0,5 8-27,1-2 0,0 4 133,0 1 1,1 3 175,-1 4 0,-5 3 561,-1 8 1,1 0-385,5 0 1,-7 8 505,-5 3 1,3 10-229,-2 2 1,0 8-65,-6-2 1,0 4-197,0 1 1,-6 1-226,0-1 0,-7-5-68,1 0 0,2-8-363,-1 2 1,5-4-718,-5-1 527,7-9-330,-4-1 552,0-8 1,6-2 20,-3-4 0,3-3 99,2-9 1,2 1 56,3 0 1,-3 5 90,4 1 0,2 5 156,-2-6 673,7 9-330,-11-5 172,6 8-163,-8 0 0,0 8-164,0 3 0,0 4-50,0 3 0,-8 1-176,-4 4 0,-5 4 93,-6 8 0,2-1-717,-8 1 1,0-1 141,-5 1 0,-3-1-74,-3 1 1,1 0 204,-7-1 0,0-1 104,-6-4 1,6 1 154,0-6 0,0 4-35,-6-5 1,8 0 239,4-5 1,3-3-125,2-3 1,9 1 538,3-7-153,3 7 121,3-11-395,7 6 0,12-10-30,16-4 1,9-3 113,13-9 0,6-7-74,12-3 0,3-5 340,8-2 1,8-5-464,4 0 1,3-1 691,3 7 0,-6-1-214,-1 0 1,-12 9-267,1 3 0,-14 3-287,-3 3 1,-4 7-332,-13 5 0,-4 3-553,-14 2 802,0 0 0,-7 7-854,-4 5 0,-12 3 732,-6 3 1,-17 5-410,-5 0 1,-12 6 682,0-6 0,-4 0 0,-2-6 0</inkml:trace>
  <inkml:trace contextRef="#ctx0" brushRef="#br0" timeOffset="135">425 1055 7907,'-29'27'0,"0"-4"0,10-4 383,2-2 0,2 1 31,9-1 0,0-6-82,6 1 0,0 0-109,0 5 0,6-6 0,0 1 0,7-2-845,-1 1 586,3 4 0,2-11-906,0 8 1,1-8 228,-1 1 713,-7-10 0,13-5 0,-4-7 0</inkml:trace>
  <inkml:trace contextRef="#ctx0" brushRef="#br0" timeOffset="411">633 968 8515,'0'18'681,"1"7"-472,5 4 1,-4 3 201,4 3 0,2 7-51,-3 4 0,1 4-70,-6 2 1,6 6-50,0-1 0,-1 7-163,-5-7 0,2 7-485,4-7 1,-4 1 264,4-6 0,-4-8-412,-2-4 0,5-5 278,1-6 1,0-4-499,-6-8 161,0 0 109,0-7 301,0-2 0,-6-10 63,0-4 1,-5-9-536,5-8 675,-7-8 0,3-4 0,-7-9 0</inkml:trace>
  <inkml:trace contextRef="#ctx0" brushRef="#br0" timeOffset="866">684 1262 8683,'-11'0'-200,"-1"0"0,1 2-142,-6 4 1,-6 9 168,-1 9 0,-6 6-130,1-1 3042,-4 4-1789,-1 1 1,7-1-601,4-4 0,-2-4-106,2-8 1,5-2-1107,7-3 549,7 3-32,-4-13 0,10 4-191,4-12 0,4-3-321,7-9 0,10-7 208,7-3 1,3 1 209,9-2 1,0 2 438,6-2 0,0-2 0,0 8 0,-6 0 361,0 6 1,-6 2-308,6 3 1,-7 4 626,1 8 0,-3 0 109,-3 0 1,-7 2 557,-4 4 1,-4 4-705,-1 7 0,-3 2-189,-3 4 1,-5-2-664,-7 8 0,0 0 216,0 6 0,-7-7-760,-5 1 1,-3-2 529,-3 2 0,1-2-447,0-4 0,0-10 72,-1 5 0,1-13-277,0 1 1,5-4 497,1-2 0,7-9 207,-2-9 0,4-5 590,2-6 1,8-1-348,3 7 1,7-2 377,5 2 1,2 9-231,3-3 1,3 5 1055,-8 1 1,2 3-488,-2 8 0,-3 0-287,3 0 0,-4 0-484,-2 0 1,0 8-964,1 3-663,-1 5 0,-2 1 1606,-3 0 0,3 1 0,-5-1 0</inkml:trace>
  <inkml:trace contextRef="#ctx0" brushRef="#br0" timeOffset="1699">2102 294 7881,'0'-10'4425,"0"3"-3637,0 7 437,0 0-798,0 7 0,-1 9-328,-5 7 1,4 2-117,-4-2 0,-2-4-82,3 4 0,-1-4 104,6-1 1,0-1-194,0 0 1,6-5-39,-1-1 1,9-5 78,-3 6 1,7-9-134,5 3 0,-4-4 60,4-2 1,-4 2-485,-1 4 260,-1-4 1,-2 7-142,-3-3 0,-5-2 37,-7 7 1,0 3-108,0 9 0,-7-2 103,-5 8 0,-9-6 158,-2 6 1,-8 0 393,2 5 0,-3 7 0,-3-1 0,1-5 0,-1-7 0,0 1 148,1 6 1,5-6 96,0-1 0,10-6 12,2 1 1,1-4 567,11-2-455,-1 0 0,13-1 134,5-5 0,5-3 261,6-8 1,4-6-313,8 0 0,-1-7-370,1 1 1,0-3-130,-1-2 0,-1-1-79,-4 1 1,1 2 15,-7 3 1,1-1-368,-7 7-1346,0-7 862,-7 3-617,-3 0 1139,-7 3 0,-7 7 266,-5 0 0,-3 2 464,-2 3 0,5 5 217,0 7 1,1 1-236,-6-1 1,1 0 316,5 0 1,-5 7 453,5-1 0,1 5-367,-1-5 1,1 6-309,-1-6 0,-3 2-129,8-2 1,1-3-985,5 3-47,0-4 101,0-2 1,2-5 347,3-1 0,-1-7-130,8 2 0,-7-4 131,7-2 1,-2-2 3,1-4 1,4 4 744,-3-4 0,-2 4-324,1 2 0,-5 0 587,5 0 0,-5 0-249,6 0 1,-7 0 336,7 0-344,-8 0-430,11 0-949,-5 0 0,1 0 513,1 0 1,-6-7 449,5-5 0,1-11 0,5-4 0</inkml:trace>
  <inkml:trace contextRef="#ctx0" brushRef="#br0" timeOffset="2292">2656 225 10578,'17'0'571,"0"0"1,1-2-187,-1-4 1,0 4-166,1-4 1,1 5-58,4 1 1,-4 0-147,4 0-258,-4 0 0,-1 0-950,-1 0 907,-7 0 0,-3 7 62,-7 5 0,0 3 115,0 2 0,-2 3 19,-3 3 0,-5-2 76,-7 8 0,-1-6 327,1 6 0,0-3-62,-1 3 1,1 4 204,0-4 0,5-2 13,1 1 1,1-1-137,-1 2 1,3-2-413,8-4 114,-8-4 1,6 6-164,-3-7-289,3-9-316,9 7 576,3-14 0,7 3-7,1-10 0,-1 1-87,0-8 1,2 1-88,4-7 0,-3 7-1048,3-1 790,-4 8 791,-2-11 265,1 13 254,-9-6 0,-1 16-155,-8 4 0,-6-3 364,0 3 0,-7-1-343,1 7 1,3-1 163,-3 0-752,1 1 185,1-1-882,2 0 97,8-7 151,0-3 0,2-7 33,4 0 218,4 0 0,5 2 655,-3 4-236,3-4 70,-5 6-190,-1-8 0,-1 2 292,-8 3-454,0-3-180,0 14 1,0-7-169,0 9 0,-6-7-532,0 1 0,-5-1-564,5 6 1,-7-5 1510,1-1 0,-3 9 0,-3 7 0</inkml:trace>
  <inkml:trace contextRef="#ctx0" brushRef="#br0" timeOffset="2636">2639 1280 12025,'0'11'1077,"0"1"0,0-6-519,0 5-1044,0 1 444,0 5-982,0 0 0,1-1-822,5-5-469,-4-3 2315,14-8 0,-7 0 0,8 0 0</inkml:trace>
  <inkml:trace contextRef="#ctx0" brushRef="#br0" timeOffset="2800">2950 1280 7881,'9'7'1285,"7"3"0,-14 2-479,3-1 1,-3-5-311,-2 5 0,0-5-220,0 6 1,0-1-414,0 6 0,-7 1-480,-5-1 0,-3 0 90,-2 1 0,-3-1-517,-3 0 0,2 6 463,-8 0 0,6 0 581,-6-5 0,1-1 0,-7 0 0</inkml:trace>
  <inkml:trace contextRef="#ctx0" brushRef="#br0" timeOffset="2953">2621 1712 8525,'18'10'1603,"-1"-3"-1132,0-7 0,6 0-128,0 0 1,6 0 78,-6 0 1,8 0-92,-2 0 1,3 0-335,3 0 1,0-5-248,-1-1 0,1-6-300,-1 7 0,7-7 241,-1 6 0,0 0-1151,-5 6 1460,0 0 0,-1-7 0,1-3 0</inkml:trace>
  <inkml:trace contextRef="#ctx0" brushRef="#br0" timeOffset="3278">3780 1850 9117,'-17'8'2897,"7"2"-3000,4 7 0,4-5-304,2-1 0,0 1 714,0 5 1,0-6-205,0 1 1,2-6 55,4 5-274,4-7 0,9 4-132,4-8 1,-4-2-383,4-4 0,2-2 265,-2-3 1,0-5-48,-5 5 0,-1-4 184,0-3 0,-7 1 172,-5 0 0,-3 5 11,-2 1 1,0 5 219,0-6 0,-7 7 425,-5-7 1,-3 8 881,-2-2 0,-1 5-323,1 1 1,0 0-554,-1 0 0,7 0-2919,-1 0 2312,8 7 0,-11 3 0,5 7 0</inkml:trace>
  <inkml:trace contextRef="#ctx0" brushRef="#br0" timeOffset="3403">4402 1989 7784,'-26'-10'0,"1"2"0,7 8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2:48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623 847 7751,'11'0'-507,"1"0"0,-1-2 849,7-3 1,-1 3 38,0-4 0,1 4-86,-1 2 1,0 0-156,1 0 1,5 0-35,0 0 0,7-6 1,-1 1 1,-2-1-74,2 6 1,-2 0 9,2 0 1,3 0-53,-3 0 0,2 0 41,-2 0 0,3 0-154,-3 0 1,4 0-25,1 0 0,1 0-41,0 0 0,-1 0 34,1 0 1,-1 0-140,1 0 0,-8 0 117,-4 0 0,-4 0-87,-2 0 0,-5 0-266,-1 0 237,-7 0 290,4 0 0,-16 8 0,-1 1 0</inkml:trace>
  <inkml:trace contextRef="#ctx0" brushRef="#br0" timeOffset="358">415 1245 8000,'18'-6'-425,"-1"1"0,6-1 726,0 6 0,14-2-2,-3-4 1,7 4 24,-1-4 0,4-1-191,8 1 1,0-2-26,0 3 0,5 1-18,1-8 0,5 6 8,-5-5 1,7 1-156,-1-1 1,-5-3 66,-1 9 0,-4-7-357,-2 6 0,-8 1 19,-4 5 1,-3 0-99,-3 0 0,-5 0 122,0 0 1,-8 0 103,2 0 1,-9 0-50,-3 0 1,-5 0 248,5 0 0,-7 0 0,4-8 0,-8-2 0</inkml:trace>
  <inkml:trace contextRef="#ctx0" brushRef="#br0" timeOffset="737">1349 484 7824,'17'-9'237,"1"1"-131,-1 8 1,0 0 153,1 0 1,1 0-52,4 0 1,-2 0 177,8 0 0,-2 8-305,2 3 0,3 5 45,-3 1 0,4 0-154,1 0 1,-1 1 42,-4-1 0,4 6 73,-5 0 1,5 6-15,2-6 0,-3 2-8,-3-2 1,4-2 36,-4 8 0,-3-2 143,3 2 1,-8 3-275,2-3 0,-5 2 140,-7-2 1,-3 3-294,-8-3 100,0 4 6,0 2 0,-13-1-16,-5 1 1,-11-1 37,1 1 0,-13-1-131,-5 1 0,2-6-55,-2 0 1,0-2-263,-6 1 1,-2 3 499,-4-8 0,5 0 0,-7-5 0</inkml:trace>
  <inkml:trace contextRef="#ctx0" brushRef="#br0" timeOffset="1212">796 623 8046,'-8'-10'-320,"4"2"-167,-7 8 0,5 0 404,-6 0 1,1 2 437,-6 4 0,-3 4-28,-3 7 0,-2 0-141,-3 0 0,-7 3-169,0 3 0,1 4-41,-7 7 1,-1 3-89,2 3 0,-6 2 61,5 4 0,-1 3 3,2-9 0,9 0 141,-4-5 0,10-6 124,-3-1 1,7-1-59,-3 2 0,5-2-88,2-4 1,5-4 67,1 4 0,7-3-75,-2-3 1,4 0 24,2 1 1,10-7 103,7 1 0,16-9 148,13 3 1,6-2-114,6 2 0,-1-4 54,12 3 1,-3-3-282,9-2 0,-10 2 181,-2 4 1,-5 4-943,5 7 1,-7 2 759,2 4 0,-4 12 0,-3 9 0</inkml:trace>
  <inkml:trace contextRef="#ctx0" brushRef="#br0" timeOffset="1937">2957 87 8088,'18'0'1280,"-5"0"-909,4 0 1,-3 0 247,9 0 0,4 0-98,2 0 0,3 0 117,3 0 0,0 0-183,-1 0 1,-5 0-172,0 0 1,-6 0-495,6 0 1,-8 0-106,2 0 0,-4 0-387,-2 0 0,-5 1 56,-1 5 66,-7 4 1,4 7-74,-8 0 1,-2 3-292,-4 3 0,-3-4 944,-9 4 0,-7 4 0,-2 0 0</inkml:trace>
  <inkml:trace contextRef="#ctx0" brushRef="#br0" timeOffset="2200">3061 502 8088,'-17'17'154,"2"-6"-546,3 1 1,-3-1 248,13 7 0,-12 5 301,9 0 1,-3 8 27,2-3 0,-2 5 340,-3 2 0,-5 1-97,5 5 0,-6-3 184,-6 8 1,3 0-360,-3 6 1,10-6-69,1 0 0,7-5-287,-7 5 1,8-14 126,-2 3-262,12-12 194,4 2 0,7-4-67,0-4 1,8 3-186,4-15 1,4 7 113,1-6 0,1 0-42,0-6 1,1-6-39,4 0 1,-5-7 48,0 1 1,-3 2-21,-9-1 1,0-1-74,-5-5 1,-1 6-447,0-1 750,-7 0 0,-2-5 0,-8 0 0</inkml:trace>
  <inkml:trace contextRef="#ctx0" brushRef="#br0" timeOffset="2370">3079 1020 7993,'0'-25'2670,"9"8"-2642,8 0 0,8-1 23,10 7 0,-2 1 10,-5-1 1,5 7 55,-4-2 1,-4 4-82,-2 2 0,2 0-225,-2 0 0,0 2-584,-6 4 1,1 4 772,-1 7 0,0 8 0,1 2 0</inkml:trace>
  <inkml:trace contextRef="#ctx0" brushRef="#br0" timeOffset="3636">3788 986 8070,'0'-10'586,"-2"-3"438,-4 7-727,4 0 1,-8 6 76,5 0 0,1 0-185,-8 0 0,6 8 37,-5 3 0,5 5-216,-5 1 1,7 6-45,-2 0 0,-2 6-32,3-6 0,-1 6 105,6-6 1,0 0-157,0-6 0,2 1 50,3-1 0,-1-8-110,8-3 0,-1 2-32,7-2 1,-1-1 77,0-5 0,2-7-401,5-5 1,-5-3 53,4-2 0,2-6-115,-2-1 1,0-1 270,-6 2 1,-1 4 289,-5-4 743,4 4-546,-13 2 463,6 7-498,-8 2 0,-8 16 478,-3 4 0,1 3-181,-1 2 1,1 6-65,-1 0 0,-3 0-87,8-5 0,1 5-210,5 0 1,0 0-1,0-6 1,5 0 68,1 1 1,8-7-270,-3 1 1,3-6 49,-3 5 0,10-7-73,-4 2 1,5-4-84,-5-2 1,0 0-74,1 0 0,5-8 49,0-4 0,5-5-74,-5-6 0,8 2 87,-2-8 0,4-5-48,1-7 0,1-7-28,-1 2 1,1-4 109,0-2 0,-1-2 186,1-3 1,-1 1-11,1-7 1,-6 7 74,0-2 1,-8 4-82,2 3 1,-4 4 142,-2 1 1,-1 8-130,-5-2 1,3 3 135,-9 2 0,7 3 197,-6 3 0,0 2-91,-6 4 0,5 10 172,1-5-206,0 13 46,-6-3 51,0 8-143,-8 0 0,-1 2 2,-9 4 1,3 3-10,3 8 0,-3-3-92,3 3 1,-3-1 12,-2 12 1,-6-5-103,0 6 1,0 2 109,5 9 0,1 5-15,0 6 0,5 1 55,1 0 1,5 6-18,-6-1 1,9 9-120,-3-3 0,4-3 86,2-3 1,0-3 104,0-2 0,0 0-79,0 0 1,8-8 26,3-4 0,4 3-61,3-3 0,1-2-5,4-9 1,-2 2 6,8-8 0,-6 6-5,6-6 1,0-6-95,5-5 1,-5-3 107,0 3 0,0-4-97,5-8 83,-7 0-24,6 0 1,-8-8-60,4-4 1,1-3 21,-7-2 0,6-3-85,-6-3 0,-2 2 41,-9-8 1,1 1-14,-7-7 0,0 6-12,-6 0 0,0 2-149,0-1 0,-2 3 375,-4 7 0,-3 1-90,-9 0 1,1 7 121,0 4 0,0 5-47,-1 1 1,1 1-47,0 5 0,-1 2 19,1 3 0,2 7 114,3-1 0,3 0-27,3 6 0,4-3 98,-4-3 0,6 6-20,6 0 1,-2 2-175,7-2 1,3-4-76,9 4 0,-2-3 89,8-3 0,-2-2-86,1-3 1,5-5-113,-4-7 0,4 0-311,1 0 1,1 0-352,-1 0 1,1-7 343,-1-5 0,1-5-35,0-6 0,-7 2 56,1-8 1,-6 2 414,6-2 1,-8-2 6,2 8 0,-3-5-53,-3 4 1,0 3 190,0 10 1,-5-5 373,0 5 1,-7 3-107,7 2 0,-6 5 265,5 1 0,-5 1-80,5 5 1,-7 4-147,2 7 1,2 2-209,-3 4 1,1-3-65,-6 3 0,2 2-43,4-2 0,-4 6-42,4-6 0,-4 0-212,-2-6 0,0 6-52,0 0 0,0-6-301,0-5 1,0-6-561,0 5 709,0-7 1,1 4 173,5-8 59,-4-8 0,12-7-4,-9-8 1,9-8 136,-3 2 0,5-2 306,1 2 0,6-3 254,0 3 1,0 2-237,-6-2 1,3 6-21,3-6 0,-4 6-82,4-6 1,-2 8-323,2-2 0,-4 10-308,4 1 1,2 3-526,-2-3 1,1 4 421,-7 8 457,-8 0 0,7 0 0,-7 0 0</inkml:trace>
  <inkml:trace contextRef="#ctx0" brushRef="#br0" timeOffset="4128">6675 692 7954,'-17'-8'292,"0"-2"561,0 1-169,7 1-245,2 8 1,8 2 262,0 4 0,6 5-267,0 12 0,7 4 3,-1 8 1,3-6-215,2 0 0,-5-1-68,0 7 1,-3 0-149,3-1 1,1-1-286,-7-4 1,5 1-40,-5-7 1,0 6-361,-6-6 1,6 0-534,-1-5 0,1-7-162,-6 1 722,8-8 1,-4 3-107,7-7 755,-7-7 0,11-11 0,-5-9 0</inkml:trace>
  <inkml:trace contextRef="#ctx0" brushRef="#br0" timeOffset="4630">6866 692 7954,'17'-23'-185,"0"0"1,1-2-319,-1 2 1,6 3 895,0-3-108,8 4-137,-4 2 1,7 1 148,1 5 1,-1-4 56,1 3 1,1 2 103,5-1 1,-3 5-272,8-5 1,-5 7-205,5-2 1,-8-2 119,3 3 0,-5-1-107,-1 6 0,-6 0 221,-1 0-96,-7 0 72,4 0-179,-7 0 1,-1 0 81,0 0-186,-7 0 124,5 7 0,-7-3-7,4 8 0,-3-8 3,-3 1 0,-2 3-18,7-2 0,-5 5-107,6-5 0,-9 2 80,3-2 0,2-2-88,-2 7 1,-1-5 161,-5 5 0,0-5 66,0 6-44,0-1 0,0 6 140,0 1 0,0 5-110,0 0 1,0 8 88,0-3 0,-5 7 244,-1 5 0,-6 3-133,7 3 0,-9 4 303,3-4 1,1 4-178,-2 2 1,1-6-153,-6 0 1,1-2-150,5 2 0,-3-9-199,9-8 0,-3-3 188,2 3 0,2-4 130,-7-7-263,7-1 8,-12-8 18,7-1 1,-8-8-255,-1 0 1,1-6-288,0 1 0,-1-15-39,1 3 0,-6-10-503,0 4 1,-8-10 379,2-1 1,3-1-152,-3-5 1,0-2-219,-6 1 0,1 3 1054,-1 9 0,1-4 0,-1 6 0</inkml:trace>
  <inkml:trace contextRef="#ctx0" brushRef="#br0" timeOffset="5196">7056 778 7954,'10'-11'157,"-5"-1"0,-1 6 59,2-5 0,-2 5 11,7-5 1,-5 5 269,6-6-128,-9 8 0,7-3 578,-4 7-559,-4 0 0,11 2 9,-7 3-234,0 5 1,-6 7-104,0 1 0,0-1 301,0 0-1005,0 8 506,0-6 0,0 6-124,0-7 1,0-7-352,0 1 0,0-6-819,0 5 542,0-7 556,0 4 0,2-10 129,3-4 1,5 2 99,7-7 0,1 5 66,-1-6 0,6 3 318,0-3 0,2-1-234,-2 7 906,-4 0-610,-2-2 0,-1 7 1294,-5-5-1151,5 4 0,-7 4-28,-3 4-257,-4 3-80,-2 1 0,-10 11-81,-7-4 1,-2 6-163,-10 0 1,6-4-449,-6 5 0,8-5 278,-2-2 1,4 0-183,2 1 0,7-7 267,4 1-169,4-8 1045,2 11-342,8-13-115,2 6 1,7-8 484,0 0-350,0 0 0,1 0 181,-1 0 0,-5 0 310,-1 0-213,-7 0-723,4 0 183,-8 7 1,-8 3-656,-4 7 1,-9-2 206,-2-3 1,-6 7 22,6-7 1,0 7 46,6-8 400,0 5-220,-1-7 1,9 7 63,3-5 660,4-3 307,2 7-478,8-13-222,1 6 1,9-8 151,-1 0 1,8 0 50,4 0-1015,3 0 519,11-8 1,-5 1-565,8-5 1,-7-1 640,1 7 0,4-8 0,0 5 0</inkml:trace>
  <inkml:trace contextRef="#ctx0" brushRef="#br0" timeOffset="6213">8197 208 8188,'-9'0'1253,"1"0"-1084,8 7 0,0-3 28,0 8 0,0-7 273,0 7 0,0-1-111,0 7 1,0-1-148,0 0 1,2-1-41,4-5 0,-4 5-179,3-5 1,-1 5 69,2 1 1,-4-6-173,4 1 0,-3-6 19,3 5 1,-2-7-104,8 2 0,-7-2-543,7 1 0,-1-3 361,7 4 1,-7-4-777,1-2 281,-1 0 593,-1 0 1,-2 2 88,-8 4 0,-8 5 94,-4 12 0,-5 4 126,-6 8 0,2 5 392,-8 0 0,6 8 1033,-6-1-992,8-5 1,-4 8 23,8-4 117,7-4 1,-3 6-175,7-7 0,0-1-214,6-5 1,0-1-65,0 1 0,0-3-110,0-3 1,8-4 285,3-8-863,5 1 392,1-1 1,-5-7-148,-1-5 1,1-3 116,5-2 0,0-2-161,1-3 330,-1 3-95,0-14 1,-2 1-59,-3-8 1,3 0 86,-3 6-105,3-8 137,3-2 1,-7-2-62,1 0 1,-1 0-150,6-5 0,-5-1-320,0 0 0,1-1 190,10-4 0,-4-5 376,4-6 0,-3-9 0,-3-2 0</inkml:trace>
  <inkml:trace contextRef="#ctx0" brushRef="#br0" timeOffset="6743">8941 17 7986,'9'-7'2410,"7"5"-2114,-5-4 1,5 4-846,1 2 1,8 0 599,4 0 0,2 2 591,-3 4 0,-1-2-351,-4 7 244,-3 1-302,5 5 0,-8 0-38,0 1-107,0-1-21,1 0 0,-1 2-304,0 4 0,-5-3 63,-1 3 0,-7 2 97,2-2 0,-4 7-44,-2-1 1,-2-2-125,-4 2 1,-5 0-17,-12 5 1,1-1-120,-6-4 1,-1 4 9,-6-5 1,1 5 139,-1 2 0,0-7-64,1 1 1,-5-8 114,5 2 0,-5-3 36,11-3 0,3-6 14,2 1 1,3-8 254,3 2 10,0-4 1,5-2-70,1 0-77,7 0 0,4-2-35,11-4 0,11 4 106,1-4 0,2-2-25,-2 3-125,4-1 65,-1 6 1,5 0 4,-8 0 0,6 0 0,-6 0 1,0 2 54,-6 4 1,-1 5 124,-5 12 1,-3-2 156,-8 8 0,0 0-109,0 6 1,-10 1 41,-7 4 1,-2-3 81,-10 3 0,8 3 134,-2-3 1,0 6-15,6-6 1,-3 1 137,15-7 1,-1-7-23,6-4-153,8 4-127,1-15 1,10 9-149,4-15 1,4 5 72,8-5 0,-1-2-109,1-10 0,0 2-35,-1-7 0,-1-1-187,-4-5 1,1-6 205,-6 0-1179,-1 0 760,-6 5 1,-6-5-615,1 0 1,-8 0 386,2 6 1,-12 0-244,-6-1 0,-11 9 292,-6 3 0,-5 4-452,-7 2 960,-3 8 0,-15 1 0,-3 9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1:09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2041 2543 8275,'-9'-17'0,"-5"-1"141,8 1 1,1 6 244,5-1 1,0 6 153,0-5 0,7 1-115,5-1 0,3-3 42,3 8 1,5-5-82,0 5 1,7-5-74,-1 5 0,6 0-147,5 6 1,-1 0-117,7 0 1,-10 0-93,-1 0 0,-3 8-351,-9 3 0,1 5 148,-7 1 0,-8 2-254,-3 4 0,-4 2-42,-2 4 1,-8 4 168,-3-4 0,-10 3 23,-2 3 0,-10-1 160,-2 1 1,1-2 256,-6-5 0,3 3 41,2-8 0,3 0 725,3-5-88,-4-1 569,14 0-915,2 0 1,11-7-54,12-4 0,11-4 141,12-2 1,11 0-295,6 0 1,4-8-190,2-3 1,8 1-164,3-2 1,-1 3-454,1-3 0,-7-1-2268,1 7 2879,-10 0 0,2 6 0,-4 0 0</inkml:trace>
  <inkml:trace contextRef="#ctx0" brushRef="#br0" timeOffset="1172">70 5950 8399,'-17'-29'677,"-1"0"0,7 10-224,-1 2 0,8-1 302,-1 7 0,3-5-230,2-1 0,7 6-192,5-1 1,5 1 50,6-7 1,4 7 152,8-1 0,7 1-290,4-7 1,10 7-174,1-1 0,9 8-318,-3-1 1,-5 3 246,-6 2 0,-2 2 115,-10 3 1,-2-1-394,-9 8 0,-4 1-518,-7 10 1,-9-2 277,-3 8 0,-4-6 8,-2 6 1,0 6 336,0 5 0,-8 2 318,-3-1 0,-5-3 394,-1 8 0,0 0-274,-1 6 0,1 8 33,0 3 0,-1 6-121,1 6 1,0-2-709,0 8 0,-1 7 87,1 10 1,8-46 0,1 0 440,-1 3 0,0 0 0,2-1 0,1 1 0,-1 3 0,1 1 0,-2 2 0,2 0 0,2 0 0,0 0 0</inkml:trace>
  <inkml:trace contextRef="#ctx0" brushRef="#br0" timeOffset="3564">6728 5362 8362,'0'-23'0,"0"0"0,0 0 295,0 5 1,7 1 484,5 0 1,3-8-227,2-4 1,8 4 39,4 2 0,4 4 261,2 1-530,-1 1 1,8 6-47,5-1 0,-3 8-127,2-2 0,-8 6 242,3 6-446,-5 4 108,-1 15 0,-8 2-720,-4 7 0,-6 9 356,-6 3 1,-11 4-1008,-11 2 0,-18 5 409,-5 1 1,-13 5 110,1-5 1,-4-6 394,-2-6 0,3-10 306,2-1 0,5-4 525,8-14 1,9 4-364,7-9 1,9-3 710,9 3 0,4-8-350,7 1 1,8 3 510,16-2 1,1 0-247,5-6 1,-3 0-56,8 0 0,-9 0-332,-3 0 1,-5 5 144,-6 1-380,-4 8 1,-1-3-191,-13 12 1,-5 4-748,-5 8 1,-13 1 490,-10 5 1,-7-5-860,-5 4 0,-3-5 346,-3-6 1,-9 2 103,3-8 1,-6 0 782,0-6 0,-3 0 0,-8 1 0</inkml:trace>
  <inkml:trace contextRef="#ctx0" brushRef="#br0" timeOffset="188095">6295 7973 7918,'0'-10'-999,"0"-5"0,-2 13 999,-3-4 72,3-3 1,-8 7 437,4-4-381,4-4 1,-7 9 265,3-5-105,4-4-126,-13 8-147,13-13 77,-14 13 1,15-8-33,-5 5-33,-4 3 1,8-8-18,-4 4 0,5 2 28,1-7-38,0 7 0,1-11-65,5 3 0,-2 3 93,8-3 0,-1 6-48,6-5 0,1 1 37,-1-1 0,-2-5-60,-3 5 1,3 1 82,-3-1 0,3 7-2,2-2 0,1-2 3,-1 3 1,0-1 84,1 6 1,-1-2-16,0-4-69,1 4 1,-1-6-34,0 8 41,0 0 1,1 0-111,-1 0 1,-5 0 48,-1 0 0,-5 0-16,5 0 1,-1 2 12,1 4 0,5-4-10,-5 4 1,-1-4 3,2-2 15,-1 0 0,6 6 4,1-1 1,-1 1-2,0-6 0,-5 0 29,-1 0 1,1 2-6,5 4 1,-5-4 2,-1 3 1,-5 3 4,5-2 1,-1 2 4,2-3 0,-3-3 114,-3 4-101,-4 4 0,13-8 1,-11 11 16,8-7-30,-9 7 1,7-5-40,-4 3 0,-2 3-9,7-8 35,-7 7 0,6-5-7,-5 3 0,-3 5 30,4-5 0,-2 3-30,2-3 0,-4 5 27,3-5 0,-3 4-22,-2 3 1,0-1 54,0 0 1,0 6-53,0 0 1,-2 1 4,-3-7 1,1 0 0,-8 0 0,6 1-8,-5-1 1,5-2 59,-5-3 1,5 7-50,-6-7 0,1 7 52,-6-8 1,5 5-46,0 1 1,1 0 59,-6 1 0,-1-1-68,1 0 0,0-5 6,-1-1 1,1 1-26,0 5 0,-6-2-11,0-3 0,0 3 19,5-3 0,1-3 12,0 3 1,0-8-81,-1 2 0,-1-3 64,-4 3 0,4-4-52,-4 4 0,4-4 91,1-2 0,1 0 6,0 0 0,-1 0-30,1 0 1,0-2 4,-1-4 0,1 4-8,0-4 0,0 3 4,-1-3 1,7 4-30,-1-4 0,1-2 31,-7 3 1,7-3-124,-1 2 82,1 4 0,-6-11-12,-1 7 0,7-7 17,-1 1 0,6 3-2,-5-3 1,5 0-53,-5-5 0,5 6 51,-6-1 1,7 1-8,-7-7 1,8 1 1,-2 0 0,4-1-85,2 1 0,0 0 90,0 0 1,0-1-2,0 1 0,0 0-5,0-1 1,2 1 1,4 0 0,-2 1 60,8 5 1,-7-4-63,7 3 1,-1-3 38,7-3 1,-5 7-27,4-1 0,-3 1 79,9-7 1,-4 1-66,-2 0 0,3 2 1,3 3 1,-4-3 3,4 3 0,2 2 1,-2-1 1,2 7-44,-2-2 1,-2 4 36,8 2 1,-6 0-290,6 0 1,-8 0 85,2 0 1,-4 0-751,-1 0 935,-1 8 0,8 9 0,2 10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5:18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866 87 8336,'7'-10'-2046,"-5"3"1999,14-1 82,-14 6 0,7-7 2,-3 3 0,-2 4-50,7-4-10,-7 4 11,11-6 52,-13 7 263,6-7-123,-8 8 278,0-8-240,0 6 45,0-5-138,0 7-38,0 0-252,-8 0 155,6 0 1,-7 0 42,3 0 73,4 0 16,-13 0-89,13 0 0,-8 0 60,5 0-133,3 0 114,-14 0-142,7 0 120,-9 0-13,1 7 17,0-5 0,1 8 77,5-4-54,-5-5 32,7 7-64,-8 0 1,5-6-3,0 4 0,7-5-32,-7-1 1,6 2 23,-5 4-10,7-4 81,-11 6-9,5-1-74,-7-5 1,1 8 6,5-4 0,1-4-56,5 3 1,1 3 52,-8-2 1,8 2-104,-1-3 65,-5-3-2,0 14 1,-5-13 11,3 9 0,3-8-9,3 2 0,2-4 0,-7-2 0,7 1 4,-2 5 121,-4-4 0,7 8-106,-9-5 1,6-3 69,-5 4 1,5 2-48,-5-2 1,5 5 3,-6-5 0,6 5 7,-5-5-5,-1 8-40,-5-5 1,2 3-18,3-1 62,-3-7-31,5 12 1,-1-15 175,-1 5-146,8 4-15,-11-8 0,11 11-10,-7-7 0,7 2 19,-2-3-36,-4-3-16,8 14-69,-13-7 91,13 9 0,-11-7-59,7 1 59,0-8 1,4 9 5,-4-7 0,5 1-8,-5-1-1,4-4 1,0 12 18,-4-9-10,4 9 0,-11-10 35,7 7-29,0-7-18,-1 11 2,5-5 0,-8 1 2,4 1-7,4-8-3,-5 11 1,7-11 17,0 8-4,-8-9 5,6 13 1,-8-12-12,5 7 0,3-5-11,-4 5 13,4-7-3,-6 12 0,7-12-4,-5 7-2,4-7 0,0 9 25,-4-7 1,4 2 2,-4-2 1,5-3 57,1 9 0,-2-6-69,-4 5 0,4-5 21,-4 6 1,4-7-24,2 7 1,-2-3 2,-3 3 0,3-2-24,-4-5 0,4-1-32,2 8-64,0-8-285,0 11 182,0-13 121,0 6-2,0-8 22,0-8 1,6-2-5,-1-7 0,1 5-17,-6 1 1,2 1 6,4-1 0,-4-5-320,4 5 401,-4 3 0,-2-7 0,0 5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5:21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3753 52 6453,'8'-9'-355,"-6"1"362,6 0 1,-7 6 170,5-3 341,-4 3-90,6 2-305,-8 0 1,0-2 87,0-4-17,0 4 42,-8-6-131,-1 8 5,-9 8-67,1 2 0,2 1-213,3 1 162,-3-1 93,5 7-36,-7-1 0,-1 0-18,1 0 0,6-5 66,-1 0 0,6-7-72,-5 7 0,7-6 12,-2 5 0,-1-5-33,1 5 1,-2-5-5,2 6 0,4-7-5,-3 7-17,-5 0 0,2 5 31,-3 0 0,1-5-1,4-1 0,3 1-31,-9 5 0,8-5 17,-2-1 0,-1-5 1,1 5 1,-2-1 0,3 1 1,3 5 0,-8-8 1,4 3 1,4 4-4,-3-3 0,-3-2 1,2 1 0,-2-1 2,3 1 0,1 5-1,-8-5 1,8-1 0,-1 1 1,-5 1 0,2 5 0,-3 0 0,-4 1 0,11-3 0,-8-3 0,6 3 0,-5-4 0,5-3 95,-5-2 1,5 2 27,-6-3-52,1 9 1,-1-6-37,1 3 0,5 3 50,-6-9-77,9 9 0,-11-5 1,8 9 1,-1-7 30,1 1-31,4-1 1,-12 7-58,9-1 0,-3-6 41,2 1 0,2-1-8,-7 7 1,5-7 39,-5 1 0,5-1 27,-6 7-23,1-1 1,-5 0 7,5 0 0,-4 1-19,3-1 0,2-5 4,-1-1 0,5 1-38,-5 5 1,5-6 36,-6 1 0,7-1-48,-7 7 0,2-7 62,-1 1 1,1-3-3,4 3 0,3 3-18,-9-3-4,8 3 0,-9 3-10,7-1 1,-2-6 14,3 1 0,1-1-45,-8 7 0,8-7 55,-1 1-68,-5-1 1,2 7 37,-3-1 0,1-2-6,4-3 0,3 1 12,-9-7 1,6 7 2,-5-1 0,5-2 112,-6 1 1,7-5-95,-7 5 98,1 1 1,-5 5-38,5 1-39,-5-1 1,9 0-13,-5 0 0,3-5 19,3-1-12,4 1 1,-8 3 0,4-3 1,5 3-112,-5-3 1,2-3 89,-2 3 1,2-6 67,-7 5-53,7 1 169,-11 5-54,5 0 5,-7 1-21,-1-1 44,1 0-54,0 1 0,1-1-54,5 0 0,-4-5-191,3-1 181,4 1 0,-7 5-152,3 0 0,3-1 19,-3-5 0,7 5 27,-7-5 1,6-1 33,-5 1 1,5-1-11,-6 1 0,7 3 68,-7-8 1,6 5 95,-5-5 1,-1 7 1,1-5-136,-1 4 0,6 1 3,-5-7 0,5 5 7,-5-5 0,5 7-7,-6-1 0,7-2-16,-7 1 0,2-5-33,-1 5 120,-4 1 1,5 5-50,-7 1 0,5-7 46,1 1 0,5-7-72,-6 7 3,1-1-2,-6 7 1,1-1-6,5 0 0,-3-5-70,8-1 15,-7 1 1,3 5 3,-7 0 0,6-1 34,-1-5 0,6 3 36,-5-8 1,7 7-49,-2-1 42,-4 3 1,9 2-26,-5 1 0,-2-1 2,2 0-1,1 0 1,5 1-8,0-1 1,-2-2-45,-4-3 0,4 3 48,-4-3 1,2 3-12,-1 2 1,3-5 15,-4 0 1,-2-1 2,2 6 0,-1-5-17,1-1 15,4 1 0,-8 3 15,5-3-2,3 3 1,-8-5 11,4 7 1,5-5-20,-5-1-2,-4 1 0,8 5 1,-4 0 0,-1 1-60,1-1 27,0 0 1,6 0-44,0 1 67,-7-1 1,5 0-1,-4 1 0,2-1 4,-2 0 1,4-5-9,-3-1 0,1 1 41,-2 5-30,4 0 0,-6 1 3,8-1 1,-5 0 34,-1 1 1,0-1 1,6 0 1,-2-5-4,-4-1 0,4 1 7,-3 5 1,3 0-22,2 1 1,-6-1 1,0 0 0,0 0-44,6 1 1,-5 1 34,-1 4 0,-2-4-42,2 4 1,5-3 4,-5-3 1,2 0-8,-2 0 1,4 1 69,-3-1-13,-5 0 0,8 1 71,-4-1 1,2 0-89,-1 0 0,3 1 33,-4-1 1,2 0-19,-2 1 0,4-1-17,-3 0 0,-3 0-5,2 1 0,-5-1-13,5 0 0,-6 1 52,7-1 1,-3 0-11,2 1 1,2-1 28,-7 0 1,5 0-40,-6 1 1,9-1 28,-3 0 1,2 1 1,-2-1 0,4 0 17,-3 0 0,1-5 2,-2 0 0,4-1-4,-4 6 1,-1 1 6,1-1 0,-2 0-4,2 1 0,4-1-4,-3 0-8,-5 0 1,6 1-6,-7-1 1,5 0-26,-6 1 1,7-1 2,-7 0 1,8 0-35,-1 1 0,-3-1-127,2 0 0,-5 1 106,5-1 1,-6 6 0,7 0 1,-7 0 17,6-6 0,-5 3 8,5 3 1,-6-4 45,7 4 1,-9-4 10,3-2 1,1 6 12,-1 1 1,5-1-54,-6-6 0,3 6 7,-3 0 0,-1 2-4,7-2 1,-6-4-5,7 4 1,-3-3-107,2-3 0,4-6 107,-4 1 1,-1-1-43,1 7 0,-2-7 18,3 1 0,1-1 46,-8 7 1,8-7 21,-1 1 1,-3-1 142,2 6 0,-7-1-131,1-5 0,3 5 121,-3-5 0,6 5-149,-5 1 0,5 0 54,-6 1 0,7-3-127,-7-4 1,6 5 66,-5-5 1,1 5-115,-1 1 1,-3 0 50,8 1 1,-5-1 26,5 0 0,-2 0 42,3 1 1,1-7 4,-8 1 1,7-1-45,-7 7 1,6-7 25,-5 1 1,7-1-54,-2 7 0,2-7 11,-1 1-1,3-1 1,-12 6 5,8 1 1,1-7-24,5 1 83,-8-1 0,4 7 3,-7-1 1,5-6-53,-6 1 1,8-1 8,-1 7 1,-3-1 22,2 0 1,-5-5-17,5-1 0,-6 1 57,7 5 1,-7 0-47,6 1 0,1-7 2,5 1 1,-6-1 6,0 7 1,-2-3-1,3-3 0,3 3-49,-4-4 1,-2 5 43,2 1 1,-5 0-107,5 1 0,-1-1 72,1 0-11,4 1 1,-6-1-14,8 0 3,-8 0 0,7 1-6,-5-1 0,4-5-6,2-1 0,-2 1 40,-4 5 0,4-6-16,-4 1 177,5 0 1,-5 5-61,0 0 0,0-5 197,6-1-292,-7 1 0,5 5 13,-4 0 0,4-5-54,2-1-17,-8 1-319,6 5 85,-5 0 191,7 1 0,0-1 86,0 0 1,-6-5 90,0-1 1,0-5-67,6 6 0,-2-3 332,-3 3-329,3 3 1,-8-5 8,4 7 1,4-5 24,-3-1 1,3-5 55,2 5-35,-8 1 0,6 5 15,-4 1 1,3-7 0,-3 1 0,4-7-53,-4 7 1,4-6 9,2 5 1,-2-1-30,-3 1 0,3 5 3,-4-5 0,4-1-197,2 1 217,-8 1 0,1 5-157,-5 0 1,2-5 84,5 0 1,-3-1-5,-4 6 0,-1 1 58,7-1 0,-5 0 99,5 1 0,-6-1-93,7 0 0,-7-5 14,6-1 1,-5 1-32,5 5 1,-5 0 59,5 1-119,-8-1 0,10 0 79,-7 0 0,7 1 39,-2-1-106,-3 0 0,7 1-126,-4-1 0,2-6 117,-2 1 0,4 0 10,-3 5 0,3-6 273,2 1-253,0-1 1,-6 7 322,0-1-220,1 0 1,3 1 11,-4-1-88,4 0 1,-6 0 8,8 1 0,0-7-73,0 1 1,0-6-400,0 5 292,0 1 1,0-1 115,0 1 1,0-7 5,0 7-12,0-1 20,0 7 45,0-1 243,0 0-190,0 1-12,0-1-142,0 0 0,0 1 102,0-1-248,0-8 179,0 7-15,0-7 46,0 9 0,0-1 119,0 0 89,0 1 0,0-1 91,0 0 0,-2-5-155,-3-1 0,3-5 56,-4 6-115,4-1 0,2 1 67,0-1-31,0-7-237,0 11 120,0-5 1,0 1-15,0 1 31,0-8 24,0 4-118,0-1 98,0-5-9,0 6 153,0-8 1430,0 0-1139,-8 0 1,6-2 256,-3-4-617,3 4 0,2-7 225,0 3-33,0 4-99,0-13-477,0 5 222,0-7 0,0-1-73,0 1 1,0 0-651,0-1 0,2 5 395,3-4 0,5 3-2431,7-9 1,1 6 2826,-1 5 0,15-3 0,5 5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5:33.91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17 9927,'0'-9'-310,"0"1"221,0 8-62,0 0 0,8 0 1,2 0-1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5:37.24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35 6314,'10'0'0,"-2"0"0,-8 0 0,7-7 26,-5 5 1,6-8 18,-8 4-57,0 4 35,0-5-32,0 7-30,0 0 1,0 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1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3632 174 8090,'2'-12'-52,"4"1"0,-4 5-109,4-6 538,-4 9 498,-2-13-522,0 14-21,0-5 107,0 7-7,0 0-7,0-8 26,0 6-399,0-6-136,0 8 379,0 0-173,0 8 1,-6 2-15,0 7 1,-2 0-7,3 0 0,3 3 36,-4 3 0,4-4-38,2 4 1,2-4-148,4-2 10,3 1 30,9-9 1,1-1-446,4-8 0,4 0 205,7 0 0,-1-8 125,-4-3 1,4-10 122,-5-2 0,-3-2-23,-2 2 0,-3 3 89,-3-3 1,-8 4 497,-3 2-410,-4 0 1,-4-1 123,-4 1 1,-3 2-68,-8 3 1,-1-1-102,1 7 1,-6-6-32,0 7 0,-6-1-63,6 6 1,-2 0-175,2 0 0,4 0-104,-4 0 0,3 0-401,3 0 0,6 6-198,-1-1 0,3 9 54,-3-3 0,2-1 34,5 1 0,3 3 772,-4 9 0,-4-4 0,1 6 0</inkml:trace>
  <inkml:trace contextRef="#ctx0" brushRef="#br0" timeOffset="1036">3909 226 7978,'-17'0'261,"-1"0"-188,1 0 0,0 2-487,0 3 212,-1-3 173,1 6 1,0-2 81,-1-1 0,1 3 19,0-2 1,-1-4 11,1 4 0,0 1-3,0-1 1,-3 6-33,-3-7 1,2 7 2,-8-6 0,6 7-91,-6-1 1,3 3 15,-3 2 0,-6 2-54,1 4 0,-1-1 56,-5 6 0,-5 1-17,-1 6 1,-4-1-3,-1 1 0,-1 0 38,0-1 1,0 1-28,0-1 0,0 1 16,0 0 1,2-3 163,4-3 0,2 4-29,4-4 1,5 1-35,0-1 1,1 4-62,5-4 0,2-3 6,-2 3 1,2 0-8,-1 6 1,-7 1-105,0 5 1,1-3-28,-6 8 1,1-6 121,-1 7 0,1-3-67,-7 2 0,0 6-1,-6 0 1,-2 0-141,-3 5 0,1-1 178,-7 2 0,7 1 4,-2 5 1,1-5 77,5-7 0,-4-2-73,10-4 0,4 2 154,1-8 1,5 7-21,1-7 1,3 0-35,3-5 0,-2 5-40,8 1 0,-6 5 11,6-6 0,-6 6-12,6-6 0,-6 7-3,6-7 1,-2 8 52,2-2 0,4-2-59,-4 2 0,-2-5-40,2 5 35,0 0-20,-2-2 0,4 6 133,-8-4 0,8 10-51,-2 2 1,-4 7 18,-2-2 0,4 3-16,2-3 1,-2 2 13,2-7 1,0 7 100,6-1 0,-1-3-117,1 3 0,0-7 13,-1 7 1,3-7 8,3 7 1,-1-12-96,7 5 0,-5-7 13,5 8 0,-7-2 2,1 1 1,-3-7-26,-3 8 0,1-14-140,0 8 1,-1-12 190,1 1 1,6-5 77,-1-1 0,3-1-217,-3 1 1,-3-8 113,3-4 1,2-6-304,-1-5 1,5 3-194,-5-3 19,7-5 123,-12 1 1,7-8-397,-8 0 1,-1-10-363,1-7 0,0-8 1065,-1-10 0,1-7 0,0-2 0</inkml:trace>
  <inkml:trace contextRef="#ctx0" brushRef="#br0" timeOffset="1733">156 5085 7452,'0'-10'-1536,"0"3"1439,0-1 57,8 6 132,-6-13 13,6 13 666,-8-14-337,0 14 114,0-5-376,0 7 0,-2 0 268,-4 0-174,4 0-169,-6 0 78,8 7-240,0-5 0,2 12 203,4-8 0,4 5-66,7-5 0,0 7 243,1-1-262,-1-4 18,0 7 0,6-5 34,0 7 1,2-2-74,-2-3 0,-2-3-139,8-3 0,-8-4 75,2 4 0,2-10-116,-1-2 1,-3-13 3,-10 2 1,3-4 130,-9 3 0,1-5 134,-6 0 0,-2-6 54,-4 6 1,-3-2 168,-8 2 0,-8 4-157,-4-4 1,4 9-70,2 3 0,-4 7-63,-2-2 0,2 4-103,-2 2 0,8 8-677,-2 4 542,4 3 0,4 2-772,3 1 520,4-1 435,8 0 0,8-7 0,2-3 0</inkml:trace>
  <inkml:trace contextRef="#ctx0" brushRef="#br0" timeOffset="2717">226 5050 7944,'-8'10'66,"6"-2"332,-6-8-11,8 0-349,0 0 0,8-2 48,4-4 1,9 2-103,2-7 0,7 1 52,-1-2 1,4-3-146,2 4 1,-1-7 121,1-5 0,5 2-169,0-8 0,7 6-75,-7-6 0,2 1 87,-2-7 0,-3-2 51,3-3 1,3 2 102,-3-8 0,8-1 105,-2-4 1,-2 4-83,2 1 0,-1 2 153,1-2 0,2-2-146,-8 8 1,6-1 26,-5 7 1,1-1-96,-2 1 1,-3-7 89,3 1 0,-3 1-186,-3 11 1,1-11 86,-1 5 1,1-3-27,-1 8 0,1-9 58,0 3 1,-3-3-10,-3 3 0,4-5-47,-4-1 1,-2-5 4,1 6 1,-1-8 95,2 2 0,4-4-53,-4-2 1,1 6 134,-1 0 0,4 5-113,-4-5 0,-2 8 1,1-2 1,-1-3-36,2 3 1,2-6 0,-8 5 0,6-7-14,-6 2 1,6-4-126,-6-2 1,0 1 85,-6-1 1,2 0 40,4 0 0,-4 4 176,5-4 1,-3 10-29,2-10 1,-2 4 101,8-4 1,-6 4-116,6-4 1,-6 10-14,5-10 1,1 4-41,6-4 1,-6 6-20,-1 0 1,-1 5-91,2-5 1,2 6 80,-8-6 1,6 6-65,-6-7 0,6 3 65,-6-2 0,6-4-8,-6 4 0,2-4 9,-2-2 1,2 0 21,3 0 1,3 8 25,-8 4 1,6 3 5,-6 3 0,6-1-97,-6 1 1,6 1 66,-6 4 0,0-2-83,-6 8 1,1-6 86,-1 6 1,0-7 1,0 1 1,1 2-23,-1-2 1,-5 8-2,-1-2 0,-1-2 40,1 2 0,5-2 7,-5 2 1,-1 4-70,1-4 1,-5 1 41,6-1 1,-3 4 127,3-4 0,-3 4-128,-3 2 0,-2-1 6,7 1 0,-5 0-58,6-1 1,-7 1-6,7 0 1,-8 5 235,2 1 229,3-1-247,-7-5 1,6 0-71,-8-1 1,2 7 51,4-1 0,-5 7 68,5-7 62,-4 8 98,-2-11-18,0 13-173,0-6-20,0 8-899,0 0-173,-8 0 1,7 2 429,-5 4 1,4 4-948,2 7 1382,0 0 0,0 8 0,0 2 0</inkml:trace>
  <inkml:trace contextRef="#ctx0" brushRef="#br0" timeOffset="3679">3442 122 8071,'17'0'64,"1"0"-52,7 0 1,-4 6-64,8-1 0,-6 9-8,5-3 0,-4 7-2,4 5 0,-5-4 52,6 4 0,-2 4-75,2 2 1,2-2 114,-8 1 1,8 1 1,-3 6 0,3-1 11,-2 1 0,4 0 160,-5-1 1,5-3-119,2 3 0,-1-3 29,1 10 1,1-5-35,5-1 1,-5 1-2,5 5 0,1-3-108,-2 8 1,8-6 57,-2 7 0,-2-1-104,3 6 1,-7-1 57,6 1 1,0 2-128,6 4 1,-6-4 120,0 3 0,-2-3-157,3-2 0,3 2 167,-4 3 0,-2-7-12,2 8 0,-6-6 69,6 11 1,-5-7-20,5 2 1,-6-3 90,6 3 0,-5-4-82,5 3 0,0-1 15,6 2 0,-4-8-9,4 7 1,-4-1 5,9 7 1,-3 3 92,-2-9 1,2 3-96,4-2 1,-5 3-70,5 8 1,2-7 40,-3-5 1,3-1-9,-3 2 0,5-4-239,7 3 0,-6 3 251,1-3 0,-6 3 69,5-2 0,0 1 2,7 5 1,-7-3 20,0-3 0,-5-4-62,5 3 1,-5 3 58,5-3 1,-7 1-67,2-6 0,-4 6-5,-3-1 0,-4 1-19,-1-6 0,-6 0 42,6 0 0,-7-6-11,1 0 0,-4-8 1,-1 3 1,0-5 156,-1-1 0,1-1-2,-1 1 0,1-6 68,0-1 0,-1-1 184,1 2 0,-6 2-370,-1-8 1,-1 6 12,2-6 0,-2 0-184,-4-6 0,-4-1 84,4-5 1,-5 4-125,-7-3 1,3-2-874,-9 1 694,1-7 0,-8 4-643,-4-8 0,-3-10 944,-8-7 0,-16-8 0,-4-10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5:47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693 18 5833,'-12'0'-6,"1"0"0,7 0 0,-4 0 0</inkml:trace>
  <inkml:trace contextRef="#ctx0" brushRef="#br0" timeOffset="1985">554 35 8243,'-9'0'-269,"1"-2"-189,8-4 407,0 4 4,0-5 361,0 7 140,0 0-380,8 0 0,-4-6-26,7 0 1,-5 0 32,5 6-24,-7 0-48,12 0 18,-7 0 1,3 0 25,-1 0 1,-5 0 54,6 0-93,-1 0-24,6 0 1,1 0 0,-7 2-7,1 4 0,-6-4-2,5 4-3,-7-4 0,9-1-12,-7 5 0,2-4 39,-2 4-18,-5-4 1,9-2 3,-4 0 4,-4 8 0,7-7 8,-3 5 1,-4-4 5,6 6-4,-1-6 0,-5 7 61,4-3-63,4-4 0,-6 11 25,7-7 4,-7 0-14,11 2 0,-11-4 11,8 7 0,-7-7 4,7 2 1,-6-4-10,5-2 31,-7 0-28,4 7-25,-1-5 18,3 6 0,5-6-78,-3 4 59,3-4 0,-11 7-7,8-3 8,-8-4-3,11 13 0,-7-11 0,3 8-1,5-9 0,-7 13 0,7-12 10,-5 7-22,4-7 72,-5 11-30,7-13 0,-5 12 0,-1-9 0,-5 3 7,6-2 0,-7-4-1,7 4-15,-8 3 1,5-1 26,-3 3 0,-4 5-41,13-7 18,-13 9 0,8-1-6,-4 0 1,-4-5-12,3-1 1,-1-5 11,2 6-20,-4-1 0,8 6-1,-5 1 0,-3-7 16,4 1 1,-4-1-6,-2 7 1,2-7 23,4 1 1,-4-1-23,3 7 0,-3-1-42,-2 0 29,0 0 0,0 1-1,0-1 1,0 0 6,0 1 1,0-1-3,0 0 1,0 0 2,0 1 1,0-1-5,0 0 0,0 1 18,0-1 1,0 0-7,0 0 1,0 3 1,0 3 1,0-4-4,0 4 0,0-2 2,0 2 1,0-4 5,0 5 0,0 0 1,0 0 1,0-1 4,0-6 0,0 6-11,0 0 0,-6 0 16,1-6 1,-1 6-16,6 0 0,-2 1-3,-4-7 1,4 6-17,-3 0 0,1 2 0,-2-2 0,4-4 6,-4 4 0,2 2-3,-1-2 0,3 0-5,-4-5 1,2 5 6,-2 0 0,4 2 5,-3-2 1,1-4 50,-2 4 1,4-4 4,-4-1 0,3 5-55,-3 0 1,4 0 3,-4-6 0,2 6-3,-1 0 0,3 6 6,-4-6 0,-2 2 21,2-2 0,-5-4-16,5 4 1,-2 2 27,3-2 1,1 0-14,-8-5-69,8 7 48,-3-6 1,1 6-6,0-8 1,0 0 0,6 1 1,-5 5-15,-1 0 1,-6 0-12,7-6 1,-7 6 45,6 0 0,-7 0-27,1-5 1,3-1 162,-3 0 0,3 6-93,-3 0 0,-3 0 12,3-5 0,3 5-40,-3 0 1,2 2 8,-1-2 1,1-4-49,5 4 0,3-4-12,-4-1 0,-2 5-168,2 0 210,1 0-20,5-6 0,-6 0-77,0 1 1,-2-1 77,3 0 1,3 1 3,-4-1 1,-2 6-18,3 0 1,-1 0 15,6-6-11,-8 1 0,4-1 1,-7 0 1,5 1 165,-6-1-160,9 0 0,-13 0 1,12 1 67,-7-1 1,5 0-43,-5 1 1,5-1-1,-6 0 0,3 0-5,-3 1 1,-3-1 5,3 0 0,3 1 28,-3-1-167,1 0 123,1 1 1,-4-1-50,9 0 1,-7 0 44,6 1 1,-5-1 0,5 0 0,-2 1-19,3-1 0,1 0-3,-8 0 0,8-5 53,-1 0 1,-3-1 3,2 6 1,-5 1 63,5-1-56,-7 0 0,5 1-46,-4-1 0,-1-6 16,7 1 0,-5-6 9,5 5 0,-2-1-1,2 1 0,4-1-1,-3-4 1,-3-3-8,2 9 0,-1-8 3,1 2 0,2 3-6,-8 3 1,7-3 6,-7 3 0,6-6-6,-5 5 1,5 1 2,-6 5 0,7-5-65,-7-1 100,8 1-40,-11 5 1,11 0-14,-7 0 0,7-5-6,-2 0 0,-2-7 5,3 7 0,-3-6 7,2 5 1,2-5 119,-7 5-119,7 1 1,-10 5 11,9 1 0,-3-7 36,2 1-39,4-1 1,-11 6 14,7 1 0,-2-7 36,3 1-20,3-8 0,-8 9 89,4-7-39,4 7 0,-7-5-66,3 3 0,4-1 114,-4-4-30,4-4-61,-5 13 0,5-11 67,-4 8-43,-4-9-76,9 13 0,-7-12 28,8 7-77,-8-7 115,6 11-31,-5-5 0,7 1 126,0 1 21,-8-8-109,6 11 1,-6-11 282,8 8-264,-7-9 1,5 7 155,-4-4 74,4-4-127,2 5 164,0 1-53,0-6 29,0 6-229,0-8-32,0 0-146,0 7-227,0-5 0,8 6-1375,3-8 1,5-2 1649,1-4 0,16-19 0,3-11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0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7981,'0'-10'2249,"0"3"-1852,8 7 0,-5 0 517,9 0-450,-1 0 0,7 0 253,-1 0 0,0 2-269,1 3 1,-3 5 14,-3 7 0,3 1-93,-4-1 1,3 0 66,-3 1 1,3-1-279,-8 0 0,5 0-118,-5 1 0,2-7 138,-3 1 1,-1-1-133,8 7 0,-8-7-262,1 1 1,-3-7 101,-2 7-737,8-8 374,-6 11 83,6-13 305,-8 6 10,0-8 1393,0 0-1342,0-8 1,0 4-212,0-7 1,2 5 105,3-6 1,-1-1-136,8-10 1,1 2-65,10-8 0,-2 6-237,8-6 0,-2 0 202,2-5 1,4 5 126,-5 0 0,5 6 316,2-6 0,-3 10-87,-3 2 1,4 1 17,-4 10 1,-4-5 0,-2 5 0,-4 0 344,-2 6-217,0 0 1,-5 6 8,-1 0 1,-7 7-26,2-1 1,-4 5-103,-2 6 1,-8-2-43,-3 8 39,-5 0 41,-9-2 0,6 6 1,-4-5 1,-2-3 21,2-2 1,0 2 326,6-2-178,-1 1 311,1-7-543,8 0 213,-7-7-471,14-3 1,-3-7 77,10 0 0,5-1 57,7-5 1,0-4-78,1-7 0,-1 0-232,0-1 1,1-5 52,-1 0 0,-2-6-162,-3 6 0,1-2-36,-7 2 0,0 4 178,-6-4 1,0 4 275,0 1 0,-8-5-82,-3 0 0,1 2 115,-2 10 0,1-5-16,-6 5 1,-1-3 179,1 3 1,0-5 155,-1 5 362,1 3 199,0-7-421,0 5 21,7 1 521,-5 1-304,5 8-16,0 0-217,-5 0-209,13 0 42,-6 0-303,8 0 0,0 8 114,0 3 0,0 12 69,0 6 0,0 11 189,0 6 1,6 12-56,0 6 0,5 9-38,-5 1 0,0 7-159,-6-6 0,0 0-184,0-6 1,0 0-246,0 1 0,0-9-688,0-3 1,0-12-270,0-6 0,0-3 642,0-3 0,2-9 723,4-7 0,-4-1 0,5-8 0</inkml:trace>
  <inkml:trace contextRef="#ctx0" brushRef="#br0" timeOffset="373">1696 657 7908,'-18'10'-532,"1"-2"-66,0-8 0,5 0 569,1 0 1,5 0 951,-6 0-515,9 0 1,-7 7 274,4 5 1,4 3-152,-4 2 1,5 8-156,1 4 0,1 4 30,5 2 0,-2-1-362,8 1 1,-9-3-317,3-3 0,2 2-92,-2-8 0,5 6-487,-5-6 0,2 0 289,-3-6 0,-3-5-1157,4-1 1718,4-7 0,-8 4 0,5-16 0,1-9 0,2-10 0</inkml:trace>
  <inkml:trace contextRef="#ctx0" brushRef="#br0" timeOffset="916">1817 346 7908,'19'-29'-1087,"4"0"543,-4 8 408,6-11 1,0 12 135,4-3 0,2-2 0,-2 2 0,3 0 0,-3 6 0,6-6 0,5 0 0,-4 2 0,5 9 0,-5-1-259,-1 7 259,-1 0 0,-7 6 1,4 0 614,-8 0-293,0 0-84,-5 0 0,-1 0 521,0 0-492,0 8 1,1-4-77,-1 7 0,-5-5 86,-1 5 71,1-7-411,5 12 39,0-7 25,-7 1 0,3 0 19,-7-5 1,2-1 49,-3 8 0,-3-7-15,4 7 1,-2-6 11,2 5 0,-4-5 74,3 6-73,-3-1 0,-2 6 15,0 1 0,6-7-106,0 1 0,0-1 56,-6 7 0,0-7 97,0 1 0,2-1-38,3 6 1,-3 1 5,4-1 0,-4 0-64,-2 1 1,0-1 0,0 0 0,0 0 34,0 1 0,2 5 3,4 0 0,-4 8-14,3-3 0,3-1 3,-2 2 1,1 0 108,-1 6 1,-2 5-86,8 0 0,-3 8 11,3-2 0,1 4-287,-7 2 1,5 12-367,-5-1 1,6 4 661,-7-15 0,1 4 544,-6-10 0,0-4-356,0-1 1,0-7-184,0-5 0,0-2-70,0-4 0,0-4 9,0 4 1,0-9 99,0-3-107,-7-7 1,3 10 18,-8-9 0,1-1-565,-7-10 0,-1-3 197,-4-8 1,0-8-717,-12-4 0,3-12 405,-14-5 1,1-4-1115,-1-2 95,-4 8 1453,6-6 1,0 20 183,4-5 0,3 8 0,3 4 0,-1 11 0,0 9 0</inkml:trace>
  <inkml:trace contextRef="#ctx0" brushRef="#br0" timeOffset="1738">1955 588 7923,'8'-9'-684,"-6"-7"0,11 12 410,-7-7 0,0 5 274,-6-6 44,7 9 1,-3-11 429,8 8-297,-8 1 1,9 3 80,-7-4 1,1 4-35,-1-4 0,-2 4 458,8 2-442,-9 0-88,13-7 79,-14 5 1,13-6 63,-13 8-155,13 0 1,-7 2-71,4 4 0,-3 3-1,-3 9 0,-4-1 85,4 0 0,1 6 82,-1 0 1,0 2 21,-6-2-123,0-3-47,0 5 0,0-6-80,0 4 1,0-4 89,0 4 0,-2-2-73,-4 2 1,-2-3-30,-3 3 0,-4-4-432,3-2 126,-3 0 202,-3 1 103,1-9-16,0-1 0,5-10-146,1-4 1,7 2 18,-2-7 1,-2-1 39,3-5 1,-1 0-13,6 0 0,2 1-159,4 5 0,1-5 73,5 5 1,3 3-273,-3 2 473,11-3 0,-4 7-69,4-4 1,-4 4 238,-1 2 1,-7 2-30,1 4 0,-9-2-1,3 7 0,-4 1 10,-2 5 1,0 0 102,0 1 1,0-1-118,0 0 0,-8 0-63,-3 1 1,1-3 98,-1-3-89,7 3 9,-11-13-3,13 13-177,-6-13-103,8 6 0,2-8 117,4 0 0,3 0-25,9 0 0,-1 0 40,0 0 41,0 0 1,1 0 59,-1 0-77,-7-8-30,-3 6 40,1-5 1,-6 8-62,4 5 1,-4-2-129,-2 8 1,-6-1 95,0 6 1,-7 1-170,1-1 0,-3 0 163,-3 1 1,-5 5 23,0 0 1,0 2 545,6-2 1,0-4-131,-1 4 0,9-4 383,3-1-300,4-1 1,2 0 252,0 0 1,8-7-161,3-4 0,5-4 122,1-2 1,6 0-288,0 0 0,8 0-139,-2 0 1,-2-8-696,1-4 1,-5-3 65,6-2 0,-8 0-262,2-1 1,-1 1 404,1 0 303,-4-1 0,6 1 0,-8 0 0</inkml:trace>
  <inkml:trace contextRef="#ctx0" brushRef="#br0" timeOffset="3294">3131 778 7816,'8'-17'582,"-6"7"1,13-3-186,-4 7-220,-3-7 135,8 11 284,-7-6 0,8 8-208,1 0 1,-1 0 290,0 0 1,-5 8-148,-1 3 0,-1 5-14,1 1 1,3 0-321,-8 1 1,7 5-143,-1 0 1,-3 6-207,3-6 1,-1 0 164,7-6 0,-7 0-572,1 1 1,-7-3 144,7-4 0,-6-3-976,5-8 792,-7 8 598,4-6 0,-8-2-217,0-12 1,0-3 196,0-2 1,6-8 97,-1-4 1,3-4 20,-2-1 0,3 5-238,9 0 1,-1 2 29,0-2 0,6 4-61,0 8 1,6 0 151,-6-1 0,8 7-19,-2-1 1,3 8-4,3-1 0,0-3 124,-1 2 1,1 0 231,-1 6 1,-5 0-131,0 0 1,-8 2 113,2 4 0,-5 4 88,-7 7-563,4 0 271,-13 1 0,6 1-145,-8 4 0,-2-2-228,-4 8 1,-9 0 123,-8 5 1,-6-5-17,6 0 1,-8-8 14,3 2 0,-5-6 25,-2-5 1,6-3 216,1-3 0,6-4-36,-1 4 1,6-6 97,6-6 0,-3 2-75,8-7 0,1 5 93,5-6 1,0 1-103,0-6 1,7 5-129,5 1 0,9-1-106,2-5-20,0 0 202,-6 7 1,1-4-99,-1 9 1,0-7-21,1 6 0,-7 1-369,1 5 54,-9 0-247,5 0 284,-8 0 0,-8-6-238,-3 0 1,-1-2-81,-5 3 1,4-5 697,-10-7 0,1-1-178,-1 1 0,4-6 359,-4 0 0,4-6 220,2 6 1,5 0-187,1 6 1,5 1 793,-6 5-15,8-4 666,-3 13-986,7-6 0,2 16-244,3 3 0,-1 5-210,8 1 0,-8 6-7,1 0 1,3 8 25,-2-3 1,5 11-82,-5 1 1,2 6-100,-2-5 1,-3 5-229,9-6 0,-6-5-612,5-6 1,-1-2-357,1 1 1,5-8 501,-5-9 1,5-7 21,1 2 0,0-14 293,1-9 1,1-10 187,4-14 1,-4-7-28,4-15 0,2 0-1,-2-12 1,2 9 23,-2 3 1,-2 7 176,8-1 1,-6 10 249,6 7 1,-2 4-164,2 1 0,-2 8 173,-4 4 0,-2 10-111,8 1 1,-6 8 21,6-2 0,-6 5-27,5 1 0,-6 0 70,1 0 0,-4 7-137,-2 5 0,6 3-26,0 2 0,0 6-6,-5 1 0,5 6 38,0-1 1,2 4 3,-2 1 1,-4 7-30,4-1 1,-4 2 13,-2-1 0,-5-5-139,0 5 0,-9-5-195,3-1 1,-4-7 5,-2 1 0,-2-2-290,-4 2 0,3-4-64,-9-8 0,0 1 178,-5-1 0,-2-2-52,-4-3 1,4 1 145,-4-7 1,-2 0 173,2-6 1,-2-8 175,2-3 0,3-7 23,-3-5 1,4 2-57,2-8 0,1 8 144,5-2 0,-4-2-13,3 2 0,4 0 66,3 6-474,3-1 246,2 1 25,0 0 1,0 5-30,0 1 1,2 5 26,3-6 0,-3 7 41,4-7 10,4 8 0,-8-5 166,3 3 1,-1 4 750,2-4-391,-4 4 138,6 2 160,-8 0-307,7 8 1,-3 7-198,8 8 1,-7 10-3,7 2 0,-8 3-119,1 14 1,3 6 70,-2 17 0,5 3-606,-5 9 0,-3-37 0,0 2 295,-3 2 1,0 1 0,0 8-1,0 1-633,0 5 0,0 0 1,-1 2-1,0 0 611,-2 1 0,0 1 0,1-1 0,-1 0 0,-4-6 0,0 0 0,0 2 0,1 1 0,0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11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7823,'0'-10'1790,"0"1"-1226,0 3-224,0 4 0,1-6 131,5 8 0,-2 0-167,8 0 1,-7 0-53,7 0 0,-1 2-93,7 4 0,-1-4-87,0 4 1,1 1-368,-1-1 1,0 2 222,0-2 1,1-4-637,-1 3 0,0-3 192,1-2 0,-3 2-642,-3 4 759,3-4 1,-11 6-396,7-8 427,-7 0 205,4 0 1,-14 1 9,0 5 0,-7 4-57,1 7 0,-3 2 237,-2 4 1,-6 4 163,-1 8 0,1 5 151,6 1 0,0 1-166,0-2 0,1 4 136,5 8 1,-3-2 57,8-4 1,-1 2 313,1-7 0,4 5-157,-4-6 1,4 1-169,2-7 1,6-1-338,0-4 1,5-2-142,-5-4 0,8-6-415,-3 0 370,5 0-247,1-7 141,0 0 0,-1-10-209,-5-12 1,4-11 70,-3-6 1,-2-5 104,1-7 1,1-3-236,5-8 103,0-7 150,0-3 0,1-7 64,-1 0 1,8 2 64,4 3 1,4-3 154,1 4 0,1 3 0,-1 2 0,-1 5 0,-4 1 0,3 7 0,-3 5 0,-4 6 0,-2 5 0,-3 4 345,-3 7 1,0 1-100,0 0 1,1 5 71,-1 1 0,0 7 81,1-2 0,-1 4 378,0 2 0,0 0-279,1 0 1,-3 2 38,-3 4 0,3-2-162,-3 7 1,3 1-167,2 5 0,-5 0-282,-1 1 1,1-1 38,5 0 0,-5 1 66,-1-1 1,-7 6 22,2 0 1,-2 2-308,1-2 1,-3-2 64,4 8 0,-4-8-100,-2 2 1,-2 2-12,-4-2 1,2 6 80,-7-6 1,-1 6-48,-5-6 1,-2 2 99,-4-2 0,2-4 42,-8 4 0,2-3-28,-2-3 0,-4 0 19,5 0 1,1-7 107,-2-4 1,8-4 185,-2-2 1,4 0 112,1 0 1,9-2-40,3-4 157,-4 4-301,8-13 1,2 11-44,12-8 1,5 7-37,6-7 1,4 6-178,8-5 0,1 7 2,5-2 0,-5-2-183,4 3 0,-3-1 60,-2 6 0,-7 0 52,1 0 1,-8 2 196,2 4 1,-3-3-76,-3 9 1,0-2 6,0 1 1,-5 5 45,-1-5 0,-7 4 147,2 3 1,-4-1-52,-2 0 1,0 6 130,0 0 1,-8 0 96,-3-5 1,-5 5-114,-1 0 0,-6 6 25,0-6 1,0 7 212,6-1 1,5-2 299,1 2 1,7-6-202,-2 6 1,4-8 23,2 2 1,2-4-114,4-1-341,3-1 1,14-2-209,0-3 0,1-5 163,-7-7 0,0 0-111,0 0 1,1-1-336,-1-5 52,0-4 0,-1-7 206,-5 0 0,-3 5-18,-8 1 1,-2-1-1,-4-5 0,-9-1-142,-8 1 0,-8 0-510,2 0 0,-3 7 842,-3 4 0,-7 4 0,-2 2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15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8680,'0'10'3023,"6"-1"-2005,0-3-542,7-4 0,-9 6-126,8-8 0,-6 0-852,5 0-1167,-7 7 1669,4-5 0,-1 14 0,3-7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1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17615,'8'17'1152,"-4"-2"-1707,7-3 1,1-4-3977,5-8 4531,-7 0 0,5-8 0,-5-2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11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69 139 8642,'18'9'2027,"-1"5"-1438,0-8 1,3 5-202,3-5 1,-4 0-346,4-6 12,4 7 0,-6-5-196,8 4 0,-8-4-427,2-2 1,-4 0-845,-2 0 1051,-7 8 0,-2 1 361,-8 8 0,-16 8 0,-3 2 0</inkml:trace>
  <inkml:trace contextRef="#ctx0" brushRef="#br0" timeOffset="190">35 658 7823,'-10'17'0,"1"0"1139,3 0-466,4 1-171,-6-9-289,8 14 0,8-11-51,4 11 0,-3 2-97,3-2 0,-7 0 98,7-6 1,-8 1-149,2-1 1,1-6-462,-1 1 1,0 0 269,-6 5 1,0-6-1082,0 1 498,0-8 432,0 3 1,-2-7-15,-4 0 0,4-7-57,-4-5 0,6-5 398,6-6 0,4 4 0,7-6 0</inkml:trace>
  <inkml:trace contextRef="#ctx0" brushRef="#br0" timeOffset="590">744 312 7823,'17'-8'-76,"0"-2"0,1-5 755,-1 3 0,0 5-284,1 7 0,-1-6-131,0 0 1,1 0-20,-1 6 0,0 0 83,0 0 1,3 0-299,3 0 23,-4 0 0,6 0 0,-8 0-180,0 0 1,-1 2 42,-5 4 0,5-4-325,-5 4 463,-3 3 1,2-5 40,-5 8 1,-3-6-50,4 5 1,-4-5 44,-2 5 54,0 1 0,0 5-37,0 1 0,0-1 205,0 0-214,0 0-30,0 1 0,0 5 12,0 0 1,2 8 73,4-3-37,-4 5-51,5 2 0,-1 7 11,0 4 0,1 2 11,-1-2 1,-4 4 103,4-4 1,-4 2-102,-2-2 0,0 2 73,0-7-42,8-1-43,-7-5 1,7-3-115,-8-3-51,0-4 25,0-8 1,0 1-198,0-1 0,0-5-52,0-1-291,-8-7-260,-1 4 1,-8-16 366,-1-4 1,-5-9-1170,0-2 754,-8-15 908,-3 9 0,-10-21 0,-8 6 0</inkml:trace>
  <inkml:trace contextRef="#ctx0" brushRef="#br0" timeOffset="932">519 623 7816,'10'0'2590,"-3"0"-1827,-7 0-396,0 0 0,0 8 224,0 3 0,0 5-420,0 1 1,0 0 36,0 0 1,8 1-373,4-1 1,3-2-30,2-3 0,1 1-186,-1-7 0,0 0 250,0-6 0,1-2-143,-1-4 1,-2 2 17,-3-7 1,1-1-67,-7-5 0,0 0 493,-6-1 1,0 7-94,0-1 1,-8 1 118,-3-6 0,-5 1-46,-1 5 0,-2-3 213,-4 8-274,4 1 1,-6 5-289,7 0-196,9 0 0,1 2 392,8 3 0,8 5 0,1 7 0</inkml:trace>
  <inkml:trace contextRef="#ctx0" brushRef="#br0" timeOffset="2290">2093 0 7853,'-12'0'-570,"1"0"829,7 0 0,-6 0 1061,4 0-439,5 0-436,-7 0 132,8 0 658,0 0-701,0 8-308,0 2 0,6 13-14,-1 0 1,1 0-29,-6-6 1,0 0-81,0 1 0,0 5-226,0 0 0,0 0 132,0-6 0,0 0-258,0 1 134,0-9-346,0 7-328,0-14 341,0 13 50,0-13 348,0 6 0,0-16 1,0-4 0,2-3-103,4-2 1,-4-2 55,4-4 0,-3 1-163,3-6 0,-2 6 82,8-1 1,-7 4 34,7 2 0,-6 1 75,5 5 239,-7-4 23,11 13 446,-13-6-95,14 8-250,-14 8-168,5 1 0,-1 3 458,0-1 1,0 1-234,-6 5 0,0 0 97,0 1-416,-8 7 1,4-2-265,-8 0 1,9 0-146,-3-12-53,-4 5 0,8-5 52,-3 1 0,1-8-119,-2 1-118,4-3 159,-6-2 382,8 0 1,2 0-11,4 0 239,-4 0 1,8 0-30,-5 0 1,-3 2 390,4 4-331,-4-4 0,-2 13-79,0-3 1,0 3-172,0 3 0,-2-5-107,-4 4 0,-3-3-212,-9 9 1,1-2 84,0 2 1,-1 2-110,1 4 1,0 3 152,0-3 0,-1-2 75,1 2 0,0-6 388,-1 6 0,3-8-192,4 2 0,-5-4 942,5-1-285,-5-1 145,-1 0-252,0 0-261,7-7-7,2-2-335,8-8 0,8-8-281,4-3 0,3-13 172,2-4 1,8 1-111,4-2 0,-2 8 182,2-2 0,-8 4 173,2 1 1,-4 9 60,-2 3 460,1 4-462,-1 2 1,-7 8 95,-5 3 1,-3 6 311,-2 7 0,0-3-149,0 7 0,0-4-281,0 4 0,0-7-78,0 3 0,0-5-156,0-2 1,8-5-44,4-1 0,3-7-202,2 2 1,1-4 208,-1-2 1,2-2-116,4-4 0,-4-4-149,4-7 0,-9 2 72,-3 3 1,-1-3-17,1 3 0,-3 3-160,-8-3 293,0 1 0,0-1 75,0 1 0,-8 7-2,-3-2 1,-6 4-19,-6 2 1,1 8 95,-6 3 0,-1 5 230,-6 1 0,1-4-125,-1 5 0,0-5 291,1 10 0,-3-4-124,-3-1 1,4-1 8,-5 0 1,7 1-130,5-1 0,-2 0-26,8 0 0,-2-5-104,2-1 1,9-5-580,-3 6-126,4-8 279,3 3-67,-5 1 242,13-6 176,2 6 1,9-8 75,9 0 1,5 0 225,0 0 0,8 0 87,-3 0 1,5 0 236,2 0 0,7 7 317,4 5 1,6 3-340,6 2 0,-3 1-91,9-1 1,-7-2-345,7-3 1,-3 3-415,3-3 0,1-3 173,-7 3 0,5-8-89,-5 2 0,-6 1-207,-6-1 0,-8 0-617,2-6 1,-3 0 1091,-2 0 0,-1 0 0,1 0 0</inkml:trace>
  <inkml:trace contextRef="#ctx0" brushRef="#br0" timeOffset="2679">2508 104 7858,'9'0'2916,"-1"0"-2340,-8 8 1,6-4-113,0 7 1,-1-5 65,-5 5 1,6-5 217,0 6-463,7-8 0,-9 11-257,8-3 1,-7 1-298,7-1 0,-6 3-123,5-4 1,-7-1-428,2 2 0,-4 5-884,-2 6 0,0 0 313,0-6 1390,-8 8 0,-9-6 0,-10 6 0</inkml:trace>
  <inkml:trace contextRef="#ctx0" brushRef="#br0" timeOffset="3121">2456 536 8656,'0'10'1185,"0"-2"-815,0-8 0,2 0 145,4 0 257,-4 7-657,5 3 1,-7 7 60,0 1 0,6-1-109,0 0 0,0 1 55,-6-1 1,0-6 97,0 1-89,0-1-237,0 7 1,1-7-45,5 1 0,-2-8-125,8 1 1,-1-3-235,6-2 0,1-2 215,-1-3 0,6 3 26,0-4 0,0-2 184,-6 2 0,6 1 77,1 5 0,-7 0-51,-6 0 252,-7 0 1,4 2 241,-8 3 0,0-1-247,0 8 1,-6-1 67,0 7 1,-7-1 25,1 0 1,-3 0 47,-2 1 1,5-1-129,1 0 1,7-5-213,-2-1 0,4-5 72,2 6 1,2-8-332,4 1 229,3 5 1,9-6-117,-1 7 0,2-5 105,4 6 0,-3-7 24,3 7 0,-10-8 372,-1 1-68,-1 5-224,-1 0 1,-3 7-152,-7 0 0,0-5-191,0-1 1,-2-1-169,-3 1 0,-5 3-438,-7-8 1,5-1-657,1-5 1550,-1 8 0,-5-6 0,0 6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1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416 294 9766,'-10'-8'1904,"3"6"-1913,7-5 382,0 7 1631,0 0-1417,0-8 33,0 6 331,0-6-243,0 8 1575,0 0-1969,0 8 1,0 2-16,0 7 1,0 0 41,0 1 1,0 5 146,0 0 0,0 2-84,0-2 1,-2-2 83,-4 8-531,4-8 101,-6 11 0,8-12-180,0 3-266,0-12 1,0-1-1408,0-4 150,0-4-1136,0 5 1815,0-7 0,0-2-305,0-3 1,2-5-1530,4-7 2800,-4-1 0,13-7 0,-5-1 0</inkml:trace>
  <inkml:trace contextRef="#ctx0" brushRef="#br0" timeOffset="857">18 259 7639,'0'-9'-844,"0"-1"1120,0 4 18,0 5-108,0-15 48,0 7 1,8-9-16,3 1 0,5 5-59,1 1 1,0 1 168,1-1-238,-1-5 1,0 9 57,0-5 0,1-3 1,-1 3 0,0 5-52,1 1 1,-1-2 2,0 2 0,2-5-39,4 5 0,-3 0 50,3 6 1,2-5-107,-2-1 1,6 0 91,-6 6 0,2 0-5,-2 0 1,-4 0-30,4 0 1,2 0-6,-2 0 0,0 0-10,-6 0 0,1 0-4,-1 0 0,-6 0 18,1 0 0,0 2 15,5 4 0,-2-2-121,-3 7 0,3-5-54,-3 5 71,3 1 1,2 5 38,1 0 1,-7 1-9,1-1 0,-7 0-2,7 1 1,-8-1-8,2 0 1,1 1 127,-1-1 0,0 0-63,-6 0 1,0 6 17,0 1 1,0 1-8,0-2 0,-2-4 10,-4 4 0,2 2 1,-7-2 0,5 2 2,-6-2 0,7-4 27,-7 4 1,1 2 2,-7-2 1,1 0 119,0-5 0,-1-1-27,1 0 0,0 0 35,0 1 1,-3-1-162,-3 0 0,4-5 13,-4-1 1,-2-1-18,2 2 0,-6 1-153,6-7 0,-6-1 146,6-5 1,-8 0-113,3 0 1,1 0-81,-2 0 0,6-7 80,-6-5 1,6-3 88,-6-2 0,8-1 27,-2 1 0,2 2 150,-2 3 0,9-3-138,-3 3 1,4-3 115,-5-2 0,7 5-103,-1 1 0,3-1 23,-3-5 1,-1-1-131,7 1 1,0 6 70,6-1 0,-6 1-121,1-7 33,-1 1-109,6 0 99,0-1 1,2 3-59,3 3-76,-3 5 0,8 1 33,-4 0-597,3 0 0,9 6 299,-1 0 0,0 0-755,1 0 1,-1-5 210,0-1 0,8-2-925,4 2 1902,-4 5 0,8-15 0,-7 7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2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8599,'17'0'1683,"-5"6"-93,-1 0-805,-7 0-442,11-6 0,-5 1 279,7 5 1,-5-4-153,-1 4 1,1-4-112,5-2 1,-5 0-265,-1 0 0,1 0-348,5 0 11,0 0 0,1 0-333,-1 0 1,-6 0-1947,1 0 1826,-8 0 1,9 2-182,-7 4 1,0 3 305,-6 8 0,-6 6 17,0 1 0,-7 6 292,1-1 0,-9 2 261,-2-2 0,0 3-49,6-3 1,-6-4-43,0-2 0,5 2 913,7-2-665,-1 0 623,-5-5 78,7-1 348,3-8-767,7-1 0,2-8 46,3 0 0,5-2-306,7-4 1,1-1-183,-1-5 1,2-3-452,4 3 1,-4-3 324,4-2 0,-3 5-283,-3 1 0,-6 1-580,1-2 202,0-3 0,-1 7-117,1-3 907,-9-4 0,5 5 0,-8-7 0,0-1 0,6 1 0,0 0 0,5-8 0,-5-4 0,7-4 0,-1-1 0,1-1 0,-1 1 0,3-7 0,-3 1 0,3-6-66,2 5 0,-1 3 173,-5 9 0,3-2 562,-8 8-54,7 8 0,-9 1 489,7 9-329,-7-1-76,4 14 1,-8 3-241,0 12 0,0 4-158,0 8 1,-2-1-115,-4 1 0,4 5-113,-3 1 1,3 5 30,2-6 0,0 0-198,0-5 1,0 0-160,0-1 1,0-7 94,0-4-1608,7 4 443,3-8-44,7 6 1064,-7-15 0,3-10 254,-7-12 1,0-11-125,-6-6 0,0 1 128,0-7 1,6-3-55,-1-14 0,1 0-37,-6 0 0,8-6 35,3 1 0,5-7 43,1 7 0,0-1-13,1 6 1,-1 6 41,0 0 0,6 7 148,0-1 1,0 5-78,-5 7 0,-1 3 147,0 7 1,-5 1 473,-1 0 0,-1 5-297,1 1 0,5 7 879,-5-2-756,5 4 0,1 10 10,0 3 0,1 7-179,-1 5 0,2-2-67,4 8 1,-4-6-60,4 6 1,-3-8-84,-3 2 1,-6 2-289,1-2 1,-1 0 155,7-6 0,-3 0-743,-3 1 1,1-1 139,-7 0 0,0 1-172,-6-1 1,0 0 350,0 1 0,-2-1-1,-4 0 0,-9 0 220,-8 1 1,-2-3 157,2-3 0,1 1 427,-6-7 0,6 0-190,-1-6 480,-4 0 1,8-6-257,-4 0 1,12-2-42,5 3 0,4 1-167,2-8 0,0 6-259,0-5 1,2 7 279,4-2-279,3-3 0,9 7-207,-1-4 1,-6 4-57,1 2-162,-1 0 246,-1 0 1,-2 8 105,-8 3 1,0 5 44,0 1 0,-8 6 0,-3 0 0,-5 0 40,-1-6 1,0 7 131,-1-1 1,1-6 372,0-6 0,5-1-207,1 2 0,5 1 781,-6-7-419,8 0-224,-3 1-259,7-5 0,2 6-167,3-8 0,13 0 99,11 0 0,-1 0-304,7 0 0,-4-8-94,9-3 0,-3-3 130,-3 3 1,1-5-132,-1 5 1,-1-3 77,-4 3 1,2-3-38,-8 9 1,-6-7 41,-6 6 1,-7-1-438,2 1 492,-4 4 1,-4-6 183,-4 8 0,-3 0 226,-9 0 1,1 0-178,0 0 0,-2 0 443,-4 0 1,9 6-41,-3 0 1,3-1 739,-3-5-563,7 8-282,-5 2 0,13 7-58,-4 0 1,4 6-248,2 0 0,2 8-112,4-2 0,2-2 105,3 2 1,3 0-181,-8 5 0,5 1 22,-5-1 0,0 1-85,-6 0 0,0-1 6,0 1 1,0-3-60,0-3 0,-8-2 227,-4-4 1,-1-9 238,1 3 1,-3-6 543,4 1 1,-5-2-379,-1-5 1,0-3 661,-1 4 0,1-12-248,0-5 1,1-5-141,5-1 1,-3 0-231,9-1 0,-1 1-114,6 0 1,2-6-178,4 0 1,5 0-187,12 5 0,4-5-599,8 0 1,1-6 445,4 6 0,-1-5-1644,7 5 1,-6-6 60,6 6 1826,-7 0 0,3-2 0,-7-2 0</inkml:trace>
  <inkml:trace contextRef="#ctx0" brushRef="#br0" timeOffset="324">2076 623 7926,'-10'-8'1703,"3"6"-170,7-6-980,0 8 1,2 0 94,3 0 1,7-1 167,11-5 1,4 2-335,7-8 1,3 7-141,3-7 1,-1 3-275,7-3 0,-8 2-298,3 5 1,-7 3-465,-5-4 0,2 4-830,-8 2-1634,0 0 3158,-13 0 0,5 8 0,-5 1 0</inkml:trace>
  <inkml:trace contextRef="#ctx0" brushRef="#br0" timeOffset="1425">3165 87 8749,'0'-10'878,"6"0"-839,0 5 494,0 3 1,-4-6 392,3 8-450,-3 0 1,6 2-255,-8 4 1,0 0-132,0 11 0,0-4 84,0 10 0,2-3-86,4-3 0,-2 0-35,7 0 0,-5 1 193,5-1-579,1-7 1,11 3-27,0-7 0,0 0-223,-6-6 0,1-2 193,-1-4 1,0 2-789,1-7 748,-1-1 0,-2-5-3,-3-1 1,-5 7 242,-7-1 1,-7 7-37,-5-7 0,1 8 286,-7-2 1,5 5 145,-10 1 0,2 0 224,-2 0 1,4 1-61,-5 5 1,5-2 357,2 8 0,0-1-351,-1 6 0,1 3 49,0 3 0,-1-4-248,1 4 1,0 2 70,0-2 0,1 2-346,5-2 1,-3-4 30,8 4 1,1-2 6,5 3 1,0-5 57,0 4 1,5-4 1,1-2 1,8-5-5,-3-1 0,10 1 5,2 5 0,8-7-324,-2-4 158,4-5 85,1-1 1,9-1-342,3-5 0,4-4 24,1-7 0,1-2-112,0-4 1,0-4 46,0-8 0,-2 6-74,-4 0 1,-4 1 167,-7-7 0,-1 6 104,1 0 1,-10 6 203,-8-5 0,-1 6-57,-11-1 1,1 4 229,-6 2 42,0 0 0,-7 1 251,-5 5 0,-3 3 15,-3 8-74,1 0 0,0 0 101,-1 0 1,1 0 192,0 0 1,0 6 152,-1 0 1,7 5-324,-1-5 0,3 7-257,-3-1 0,-1 3-104,7 2 1,-6 1-196,7-1 1,-3 0 190,2 1 0,4-1-95,-4 0 1,5 2 25,1 4 1,0-3-525,0 3 335,7-4 1,5-2 116,11 1 0,-4-9-44,4-3 0,2-4 5,-2-2 1,6 0-132,-6 0 1,6 0 78,-6 0 0,0 0-86,-6 0 0,1 0-988,-1 0 407,-8 0 84,-1 8 0,-8 1 242,0 8 1,-8 1 213,-3-1 0,-6 2 148,-6 4 1,-2-2 174,-4 8 0,-4-2-94,4 2 1,2-4 203,-1-8 0,6 1 120,-1-1 1,10-6 1208,1 1-391,9-1-722,-5-1 1,14 0-263,-1-5 1,11-3 32,1 4 0,2-4-157,10-2 0,-2 0-55,2 0 0,2 0-359,-8 0 1,0-6-285,-6 0 132,0 1 0,-7 12 201,-4 5 1,-4-1 303,-2 7 0,-14-5 474,-3 10 0,-6 2-139,0-2 0,-2 6 163,-4-6 0,4 0 231,8-5 1,1-1 2062,5 0-1425,3 0-894,8 1 1,2-7-510,4 1 0,3-8 115,9 1 1,7-5-1004,3-5 1,5-1 286,2-11 685,7 3 0,2-19 0,8 7 0</inkml:trace>
  <inkml:trace contextRef="#ctx0" brushRef="#br0" timeOffset="2271">4843 415 7853,'10'-17'0,"5"0"290,-4-1 1,5 7 456,1-1 0,2 7-58,4-7 1,-2 8-282,8-2 0,-2 4 101,2 2 1,2 0-63,-8 0 0,6 0-67,-6 0 1,0 2-160,-6 4 1,0-2 197,1 8-363,-1-1 0,-7 6-195,-5 1 1,-3-1-1,-2 0 0,-2 6 133,-3 0 0,-11 6-839,-7-6 1,-8 8 156,3-2 0,1-4-82,-2-2 1,8-4 234,-2-2 1,3-7-692,3-4 683,0-4 0,1-18 543,5-7 0,-4-8 0,5-3 0</inkml:trace>
  <inkml:trace contextRef="#ctx0" brushRef="#br0" timeOffset="2431">5016 242 7853,'9'-7'2296,"-1"5"-1198,-8-6-383,0 8 1653,0 0-1941,0 8 1,0-4-311,0 7 1,6 6-232,0 6 0,-1 2-346,-5-2 1,0 4-630,0 8 0,-2-6-815,-3 0 1904,3-1 0,-14 15 0,7 1 0</inkml:trace>
  <inkml:trace contextRef="#ctx0" brushRef="#br0" timeOffset="2685">4583 692 7794,'-17'-8'129,"0"6"1,5-5-185,1 7 1531,7 0-476,-4 0-534,8 0 0,2 2-74,4 3 1,4 5 90,7 7 1,6 8 11,0 4 1,8-2 219,-2 2 1,-3 0-235,3 5 0,0 1 11,6-1 1,5-1-311,0-4 1,8-4 23,-1-8 0,8-7-1270,3-5 1,13-6-301,-2-11 1,12-7 1092,0-16 0,-36 11 0,2-2 0,1-1 1,0 0-1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25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7929,'11'0'290,"1"0"0,-7 0 110,7 0 1,-6 0 0,5 0 435,3 0 1,1 0 20,2 0 0,1 0-333,-1 0 0,0 0 155,1 0-147,-1 0-592,0 0 68,0 0 1,1 0-962,-1 0 0,-5 0 438,-1 0-1197,-7 0 1,4 7 1711,-8 5 0,-8 3 0,-2 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26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7929,'-9'9'1592,"-7"-1"-1125,14-8-111,-5 0-330,7 0 364,0 0-127,0-8 1,7 6-200,5-3 0,5-3-193,6 2 0,-2-7-4,8 1 0,-6 3-279,6-3 1,-2 8 245,2-2-33,4 5 11,-14 1 87,-2 0-292,-2 0-2,-5 0 173,0 0-10,-3 7 1,-7 3 52,0 7 1,-4 6 704,-7 0 1,-1 8-284,-11-2 1,-2-2 544,2 2 0,-6-3-182,6 3 0,0-4 31,6-7 1,0-3 101,-1-4-266,9 5-951,1-14 0,12 3 391,8-10 0,1-5-873,16-7 0,5-8 487,7-4 1,7 2-370,-2-2 1,4 2 246,2-1 1,-6 3 190,0 7 1,-9 7 249,-3-1 1,-1 8 133,-10-1 1,0 3 769,-6 2-661,-7 0 1,-3 7 447,-7 5 0,0-2-255,0 1 0,-7 1-40,-5 5 0,-3 0-83,-2 0 1,-6-5-248,-1 0 0,-1-1 76,2 6 0,4-7-236,-4-4 0,4 1 96,2-1 0,-1 0 67,1-6 0,0 0-34,-1 0 85,1 0-43,8-8 22,-7-1-165,14-9 0,-13 1 119,13 0 0,-6-1-157,8 1 1,0 0 117,0 0 1,0-1-399,0 1 522,0 0 0,0-1-188,0 1 586,0 0-211,0 0 10,0-1-48,0 1 226,0 7-184,0-5 0,-2 13 414,-3-4 224,3 4-166,-6 2-152,8 0 768,0 0-908,8 0-188,1 0-3,1 8 1,3 2-102,-7 7-12,8 0 0,-13 2 50,5 5 0,-4-3-122,-2 7 0,0-1-65,0 2 0,0 4 83,0-4 0,0-2-17,0 1 1,0-5 41,0 6 1,0-6-37,0 6 1,0-8-9,0 2 0,6-3 0,0-3 0,5 0 115,-5 0 1,6 1 124,-7-1 0,1 6 459,-6 0 1,0 0-295,0-5 0,0 5 243,0 0 1,0 0-175,0-6 0,-6 0 492,1 1 0,-1-1-83,6 0-149,0-7-343,0-3 1,6-5 61,-1 4-491,9-4 81,-5 6 1,9-10-671,-1-4 0,6-5 459,0-13 0,8 5-487,-2-4 1,-2-2 267,1 2 0,1-8-3222,6 3 3631,-8-5 0,5-9 0,-5-3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18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1315 8050,'2'-17'-865,"4"-1"388,-4 9 331,13 1 0,-5 2 226,7 1 0,0-1-90,1 6 0,1 0 23,4 0 0,-4-2-16,4-4 1,2 4 0,-2-4 1,6 4 22,-6 2 0,6 0 106,-6 0 1,2 0-97,-2 0 1,4 0 115,8 0 1,-7 0 38,1 0 0,6 0-70,5 0 1,2 2-215,-1 4 1,-3-4 40,8 4 0,0-4-73,6-2 1,0 0 108,0 0 0,0 0-117,0 0 1,2 0 104,3 0 1,1 0-26,0 0 0,13 0 108,-8 0 1,2 0-83,-1 0 1,-7 6 143,7-1 1,-1 7-104,6-6 1,-3 5 8,3-5 0,-4 2-30,10-3 0,-2-3-181,2 4 0,-2-4 191,8-2 0,-12 0 2,6 0 1,0 0 117,11 0 1,-5-6-117,0 0 0,-6-1 1,5 1 1,-1 4 19,2-4 0,3-1 8,-3 1 0,-2 0 9,2 6 1,-3 0 1,3 0 0,2 0 4,-8 0 1,-6 0-24,-6 0 1,1 0 38,5 0 1,0 2-28,0 4 0,-2-4-68,-3 3 1,3-3-8,-4-2 0,-1 0-14,1 0 0,1 0 49,5 0 0,-6 0-19,1 0 0,-3 0 26,3 0 0,-3 0 1,-3 0 1,-6 0 72,0 0 1,-1 0-58,-4 0 1,-3 0 12,2 0 0,-6 0-26,6 0 1,-7 0 181,1 0 0,2 0-190,-1 0 0,5 0-5,-6 0 0,6 0-30,-5 0 0,-1 0 37,-5 0 0,-1 2-2,1 4 0,-3-4-6,-3 4 1,4-4 6,-4-2 1,1 0 0,-1 0 1,4 5 1,-4 1 0,2 0-8,-3-6 1,5 0 1,-4 0 1,2 0-32,-3 0 0,5 0 30,-4 0 1,2 0 67,-3 0 0,-1 0-68,-4 0 1,-1 0 82,6 0 0,-7 6-71,3-1 1,-5 1 4,-2-6 0,2 6-5,4 0 0,-3 0-1,3-6 0,-4 0-25,-2 0 0,2 5 31,4 1 0,-3 0-38,3-6 1,-4 0 0,-2 0 0,0 0 0,1 0 1,1 0 20,4 0 1,-4-2-2,4-4 1,-2 4 23,2-4 0,-3-1 3,3 1 0,2-6 90,-2 7 1,0-1-104,-6 6 1,6-2 25,0-4-13,0 4 0,-5-5-16,-1 7 0,0 0-2,0 0 0,-5 0-11,0 0 0,-1 0-2,6 0 1,-5 0-8,-1 0 1,-5 0 204,6 0-183,-1 0 1,7-2-18,-1-4 1,0 4 25,0-4 1,1 2-139,-1-1 1,6 3 43,0-4 0,0-2 31,-6 3 0,1-1 33,-1 6 0,0-2-12,1-4 1,-1 4 265,0-4-195,1 4 353,-1 2-106,0 0-83,0 0-124,1 0 0,-1 0-14,0 0 0,-5 0-48,-1 0 0,1 0-155,5 0 0,0 0 65,1 0 0,-7 0 22,1 0 437,-1 0-264,7 0 121,-9 0-67,-1 0 50,-8 0-67,0 0-164,0 8 0,-8 2 0,-1 7 0</inkml:trace>
  <inkml:trace contextRef="#ctx0" brushRef="#br0" timeOffset="883">7920 1453 6058,'0'-9'-90,"6"-1"188,0 4 1,2 4 37,-3-3-153,-3-5 1,6 6 533,-8-7-25,0 7 20,0-4-375,0 8-105,0-8 0,2 6 23,4-3 0,-4 1 26,3-2-137,5 4 0,0-11 102,7 7 1,-6-2 16,1 3-1,0 3 1,5-12 10,0 8 1,-5 1-50,-1 5 1,-5 0 45,5 0-18,-7 7 0,4 3-8,-8 7 1,0-5-112,0-1 105,0 1 1,-2 3 141,-4-3 1,2-5 132,-7-7-53,-1 0 0,-5 0-177,0 0 1,1-2 17,5-3 1,-3-5 30,9-7 0,-7 0-12,6-1 1,-5 1-2,5 0 0,0-6 16,6 0 0,0 5-689,0 7 148,0-1 0,2 3-1029,4 3 1019,4 4 416,7 2 0,8 0 0,2 0 0</inkml:trace>
  <inkml:trace contextRef="#ctx0" brushRef="#br0" timeOffset="2387">7990 1367 7477,'-10'-8'461,"2"6"-413,8-5 0,0 5-99,0-4 1,0 2-441,0-8 415,8 1 1,-4-6 37,7-1 1,-7-5 254,2 0 1,2-2-82,-3 2 1,7 2 116,-6-8 1,5 0-54,-5-5 0,7 5-98,-1 0 1,-2-2-10,1-9 0,1 4-121,5-5 0,0 3 74,1-3 0,-1 5-151,0-4 0,6 3-3,0 3 0,6-1 72,-6 0 0,8 3-20,-2 3 1,-2-4 43,1 4 0,-6 4 5,1 2 0,2-2 52,-2 2 0,7 0 107,-1 6 1,-2-2-129,2-4 1,0 3 5,5-3 1,-5 4 76,0 2 1,0 0-68,5-1 1,1 1 104,0 0 0,-7-1-12,1 1 0,0 2 2,6 3 0,-1-1-39,1 7 0,-6-6 23,-1 7 0,-1-1-92,2 6 0,4-6 3,-4 0 1,-2 1-64,1 5 0,-1 0 99,2 0 1,4 0-63,-4 0 0,-3 0 3,3 0 0,-2 2 5,2 3 1,2-3 43,-8 4 1,6-2 7,-6 2 1,2-3-53,-2 9 1,-4-2 1,4 1 1,-4 5-52,-1-5 0,5 4 68,0 3 0,0-1-82,-6 0 1,0 1 32,1-1 0,-1 0-18,0 0 0,0 3 38,1 3 1,-3-4-5,-3 4 0,3 2 35,-3-2 0,-3 8 8,3-2 0,-7-2 26,7 1 1,-8 1-53,2 6 1,-5-6-7,-1-1 0,0 1-52,0 6 0,0-1-10,0 1 1,0 0 16,0-1 0,0 1-112,0-1 0,0 1 131,0-1 0,0 7-14,0-1 1,-5 1 20,-1-7 1,-6 6-34,7 1 0,-9-1 193,3-5 1,1-3-16,-1-3 1,-1 4-7,-5-4 0,-1-2-90,1 1 1,0-4 8,0 4 1,-1-7 6,1 3 1,-2 1 0,-4-2 1,3 0 36,-3-6 1,-2 0-37,2 0 1,-5 1 46,5-1 0,-6-5-71,6-1 0,-6-1 5,6 1 0,-6 3-39,6-9 1,-8 7-8,2-6 0,2 1-3,-1-1 0,1-4-14,-2 4 0,-2-4 75,8-2 0,-8 0-43,3 0 0,3 0 141,1 0 0,-2 0-95,-3 0 1,2 0-36,-2 0 1,6 0-50,-6 0 1,6 0-7,-6 0 1,2 0 69,-1 0 1,-5 0-10,4 0 1,-2-2 91,2-4 0,-3 4-113,3-4 1,-2-1 107,2 1 0,-1-6-92,7 7 1,-2-9 9,2 3 1,3 1-21,-3-1 1,-2 5-4,2-6 0,0 7 43,6-7 0,0 6-23,-1-5 1,1 5-39,0-6 0,-6 7 25,0-7 0,0 6-42,5-5 0,1 1 13,0-1 1,-6-3-4,0 9 0,0-9 18,5 3 1,1 1-14,0-2 29,-1 1 0,1-5-3,0 5 1,5-2 78,1 7-76,-1-8 84,-5 5 0,5-7-95,1 5 1,7-5 2,-2 5 1,-1 1-6,1-1 1,0 5-8,6-6 0,0 1 11,0-6 0,0 5-9,0 1 189,0-1-132,0-5 0,2-1 10,4 1 1,-2 6 116,7-1-81,-7 1 1,6-5 114,-5 5-1,-3-5 1,6 12-14,-8-7-63,0 7 1,0-6 123,0 5-55,0 3-179,0-6-490,0 8-234,8 0 0,-6 2 207,3 4 1,3 3 488,-2 9 0,15 7 0,-2 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27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53 278 11598,'0'17'859,"0"-4"-499,0 5 0,0-5-61,0 10 1,-6-4-80,0-1 1,0-1-487,6 0 0,2 1-111,4-1 0,-2-6-394,7 1 0,7-8 248,5 1 0,6-5-378,-6-5 0,6-3 433,-6-4 1,5-3-290,-5 4 536,-7 3 503,-1 0-236,-13 8-251,13 0 1025,-13 0-587,-2 0 1,-3 8 188,-9 3 1,-5 7 356,-6 5 1,-2-2 553,2 8-893,3-8 1,-10 10-29,7-8 1,0 7 264,5-1-519,1-4 1,0 8 158,-1-4-151,9-4 0,1 5-445,8-7 168,-8 1 152,6 1 0,-5-12-644,7 4 0,2-5-245,3-1 361,-3-3 1,14-8 226,-5 0 1,-1-8 2,1-3 0,3-6-79,9-7 0,-2 3 4,8-8 1,-2 6 263,2-5 1,-2 6-56,-4-1 0,-4 6 679,4 6-139,-4 3 161,-2 8-211,-7 0 0,-2 8 254,-8 3 1,-2 4-276,-4 3 1,2-1-57,-7 0 1,-1 1-565,-5-1 1,0 0 213,-1 1 1,1-1-533,0 0 1,5-7-160,1-4 5,-1 3 60,2-7 19,-5 6 634,13-16 1,-6 4-54,8-7 0,2 7 783,4-2-520,-4 4 0,6 4 682,-8 4 1,0 3-257,0 9 0,-2 1-24,-4 4 1,-4 4-64,-7 7 0,0 1 75,0 0 0,5-7-455,1 1 1,1-2 43,-2 2 0,3-4-327,3-8 1,4 1 184,-4-1-362,4 0 1,-3-5-23,-1-1-15,0-7 68,6 11 242,0-13 0,0 8 316,0-4-192,0-4-378,0 5 0,2-7 135,4 0 1,3-9-176,9-9 1,7-1-212,3-10 1,13-5-422,5-7 1,-2 1 304,2 6 1,-7-1 261,1 0 0,-3 3 497,-3 3 1,-1 4-116,-4 8 0,1 7 663,-7 4-429,0 4 0,-5 2 146,-1 0 1,-7 8 139,-5 4 0,-3 9 412,-2 2 1,-9 7-389,-9-1 1,-1 4-152,-10 2 0,1 5-493,-7 0 0,-5 6 187,-1-5 0,1-1-438,5-5 1,1-8 140,-1-4 0,8-4-36,4-2 1,4-7-399,2-5 114,-1-3 1,3-4-144,4-3 1,3-5 212,8-7 0,0 0 89,0-1 0,0-5 167,0 0 1,8 0 17,3 6 0,4-1 54,3 1 0,5 6 101,0-1 0,0 8 78,-6-1 0,6 3 382,0 2 1,2 7 539,-2 5 0,-2 9-455,8 2 0,6 6 99,5-6 1,6 6-131,-5-6 0,7 0-265,-2-6 1,4-2-259,2-3 0,0-4-324,-1-8 0,-1 0-200,-3 0 0,1 0 592,-8 0 0,-7-16 0,-8-3 0</inkml:trace>
  <inkml:trace contextRef="#ctx0" brushRef="#br0" timeOffset="1321">1108 70 9213,'0'12'4336,"0"-1"-3434,0 1 29,0 5 0,0 0-365,0 1 1,0-7-1378,0 1 1,0-7 529,0 7 1,0-6-2917,0 5 3197,0-7 0,7 4 0,3-8 0</inkml:trace>
  <inkml:trace contextRef="#ctx0" brushRef="#br0" timeOffset="1440">1592 1 7919,'-8'13'3567,"-3"5"0,-11-5-3826,-1 10 1,-5-4 390,4-1 0,0-1 551,0 0 0,5-1-1917,-4-5 0,6 6 1234,5 1 0,-3-1 0,5 8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28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7965,'0'-10'1526,"8"3"-527,3 7 1,1 0-261,5 0 1,-3 5-105,9 1 1,-4 6 152,-2-7-266,1 9-829,-1-5 1,-6 7 236,1-5-2117,-8-3 1279,3 0-553,1-6 0,-6 3 491,4-10 0,2 1 37,-3-8 933,1 1 0,2-14 0,1-2 0</inkml:trace>
  <inkml:trace contextRef="#ctx0" brushRef="#br0" timeOffset="148">312 70 7965,'15'-12'21,"-4"1"1,5 5 357,-5-6-78,5 9 1,1-7 131,0 4 1,-5 4 46,-1-4 0,-5 5-135,6 1 1,-7 0 1102,7 0-968,-8 0 1,5 7 467,-3 5-1034,-4 3 1,6 2-556,-8 1 1,0-1-67,0 0 1,2 1 706,3-1 0,5 8 0,7 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3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52 571 9210,'8'-10'518,"4"5"0,-1 3 0,5 2 86,3 0 0,4 0-173,0 0 1,-2 0 369,8 0 1,0 2-297,5 3 0,-7-3-483,-4 4 0,2-4-319,-2-2 0,6 6-315,-6-1 0,0 1-20,-5-6 1,-3 2-799,-4 4 1,-3-2 570,-8 7 859,0 1 0,-8 13 0,-1 2 0</inkml:trace>
  <inkml:trace contextRef="#ctx0" brushRef="#br0" timeOffset="241">139 934 7956,'-12'12'184,"1"-1"0,7-5-74,-2 5 0,2-5-209,-1 6 1,3-7 72,-4 7 0,4-6 789,2 5 1,-6 3-271,1 9 1,-7 4-223,6 7 0,-7 1 92,1-1-428,5 9 214,-9-7 0,14 8-73,-3-3 1,3-10 131,2 3 1,0-5-278,0 0 0,9-4 67,9-8 0,1-5-89,10-1 0,-1-7-132,7 2 1,0-4-66,-1-2 1,6-2 104,1-4 0,-1 2-154,-5-7 0,-1-1-440,1-5 0,-8-1 298,-4 1 1,-6 0-654,-5 0 1132,-5-1 0,-7 1 0,0 0 0</inkml:trace>
  <inkml:trace contextRef="#ctx0" brushRef="#br0" timeOffset="375">174 1384 7940,'-25'0'1231,"5"0"1,3-2-532,11-4 1,6 4-39,6-4-271,4-3-317,7 7 0,8-12-81,4 9 1,3-7-7,3 6 1,-4-5-268,3 5 0,-9-2-2077,10 3 2357,-4 3 0,3-6 0,1 8 0</inkml:trace>
  <inkml:trace contextRef="#ctx0" brushRef="#br0" timeOffset="1445">848 1193 7894,'0'-9'2368,"0"1"-1527,0 1 457,0 5-871,0 9 0,-8 5-63,-3 11 1,3 4-189,2 2 0,-1-3-66,1 3 1,0-2-50,6 2 1,0 2-225,0-8 1,8 0-498,3-6 0,7-5 355,5-1 0,-2-7-650,8 2 0,-1-6 374,7-6 1,0-4-75,-1-7 0,1-8 221,-1-4 0,-7 4 22,-4 2 1,-5-2 344,-7 2 0,-3 0 216,-8 6 1,0 5 981,0 1-927,0 7 1,-8-4 751,-3 8 0,1 8-454,-2 4 1,1 3 193,-6 2 0,1 8-247,5 4 0,3-2-164,8 2 0,0-8-159,0 2 0,0-4-168,0-2 0,8 1-240,3-1 0,5-2 208,1-3 0,6-4-516,0-8 0,8 0 299,-2 0 1,5-8-188,7-4 0,-5-9 68,4-2 0,-3-6-206,-2 6 1,-1-7 305,1 1 1,-1-10 131,1-1 1,-8-8 114,-4 2 1,-2-4-46,2-2 1,-6 0 207,1 0 0,-1 6-92,-6 0 1,-1 13 45,2-1 0,-9 5 78,3 0 0,-4 4 229,-2 8-150,0-8 0,-2 6 98,-4-4 0,3 3 22,-9 3 0,6 2-93,-5 3 1,5-3 8,-6 3 1,7-1-76,-7 1 1,6-1-28,-5 7-44,-1-7 1,1 11-102,-1-4 130,1 4-92,-7 2 0,1 8 13,0 3 0,5 12 23,1 6 1,5 6 9,-5 5 0,5 4-7,-6 8 1,8 6 155,-1-1 1,3 7-98,2-7 0,2 1-28,3-6 0,-1 0-6,8 0 1,-1-6-2,7 0 0,-1-9-104,0-3 1,0-1 101,1-10 1,5 0-446,0-6 1,8-1 159,-3-5 0,-1-3-234,2-8 1,0 0 22,6 0 0,-1-6-175,1 0 1,-3-13 151,-3 2 1,2-4-7,-8 3 1,0-1 400,-6-4 1,-1 4-31,-5-4 1,3 2 67,-9-2 0,1 3-90,-6-3 0,0 10 1230,0 1-599,0 1 1,-2-1 224,-3 1 1,1 7-176,-8-2 1,6 4 1064,-5 2-1162,7 0 1,-9 2-229,7 4 1,0 3-41,6 9 0,0-1-12,0 0 1,0 1-309,0-1 1,0-6-76,0 1 1,6 0-112,0 5 0,7-2 70,-1-3 0,5 3-233,6-3 0,6-5 196,11-1 1,-1 2 59,7-2 1,-2-1-643,2-5 0,-4 0 304,-7 0 1,-8 0 30,-4 0 1,-4 0 81,-2 0 0,-5-2 132,-1-3 1,-7 1-40,2-8 1,2-5-149,-3-6 0,1 0-375,-6 6 569,0-8 0,0 5-215,0-3 475,0 4 0,0 2 0,0-1 0</inkml:trace>
  <inkml:trace contextRef="#ctx0" brushRef="#br0" timeOffset="2283">2491 1228 7776,'9'-8'398,"-1"6"1,-6-11-63,4 7 0,-2 0 228,7 6-274,1-7 0,5 5 95,0-4 0,1 4-56,-1 2 1,-6 0 213,1 0-177,-1 8 0,5 7-95,-5 8 0,-1 0-154,-4-5 0,-4 1 54,3 4 0,-3-4-116,-2 4 1,0-4-41,0-1 0,0-1-386,0 0 173,0 1-220,0-9 628,0 7-189,8-15 0,-4-1 183,7-11 1,-5-10-97,6-2 0,-3-8-46,3 2 1,3-9-18,-3-3 0,5-5-154,6 6 1,-4 0 26,4 5 1,-3 8-198,-3 4 0,0 4-355,0 2 0,1 7 261,-1 4 0,0 4-736,1 2 1,-1 0 502,0 0 0,0 8 606,1 3 0,7 5 0,2 1 0</inkml:trace>
  <inkml:trace contextRef="#ctx0" brushRef="#br0" timeOffset="2565">3477 778 7895,'-16'-7'697,"5"-5"-227,-5 5-53,14-1 822,-5 8-816,7 0 1,0 9 151,0 9 1,-2 9-175,-4 13 0,4-2 124,-4 9 1,-1-1-208,1 6 0,0-2-326,6-4 1,0 2-888,0-8 1,6 0 607,0-5 0,7-2-1260,-1-5 1,1-3 700,-1-7 0,5-3 846,0-3 0,0-12 0,8-10 0</inkml:trace>
  <inkml:trace contextRef="#ctx0" brushRef="#br0" timeOffset="3157">3753 156 7872,'23'-17'127,"0"-1"1,-11 1 271,11 0 0,-8 5-24,8 1 1,-2 1-136,3-1 1,2-3 145,9 8 1,-2-1-74,-4 1 0,3 4-77,-3-4 1,4 4-86,1 2 1,1 2 0,-1 4 0,1-2-2,0 7 0,-7-1-169,1 1 0,-6 5-71,6-5 1,-6 3 73,6-3 0,-8 5-383,2-5 0,-4 3 202,-1-3 1,-1 5-161,0-5 1,1-1 132,-1 1 1,-6-5 91,1 6 0,-1-9 241,7 3 1,-7 2-63,1-2 0,-6 5 133,5-5-123,-7 0 535,11 1-45,-13 3-34,6 0-339,-8 5-84,0-5 1,0 1 2,0 1 0,0-7-22,0 7 0,0-1-122,0 7 1,0-1 80,0 0 0,2 1-8,4-1 0,-4 0 22,3 0 1,3 3 61,-2 3 0,5-2-13,-5 8 1,6-6 98,-7 6 0,3-1-71,-2 7 0,-4 1 105,3 5 1,3 3 122,-2 8 0,0 0-52,-6 0 0,5 0 36,1-1 1,0 7-17,-6 0 0,0-3-286,0-8 0,0 4-81,0 1 0,0-6-81,0 6 0,-6-11 79,0-1 0,-5-3-65,5-3 1,-7-1-176,1-4 216,-3-4 0,-3-10 26,1-4 1,0-3-136,0-8 0,-1 0-171,1 0 0,-2-8-10,-4-3 0,2-4-216,-8-3 0,0-5-58,-6 0 1,-5-8 203,0 3 1,-1-5-750,7-2 1,-9-1 1184,-3-5 0,-4-10 0,-1-11 0</inkml:trace>
  <inkml:trace contextRef="#ctx0" brushRef="#br0" timeOffset="4082">4151 363 6409,'8'-9'18,"-6"1"217,5 8 1,-7 2 362,0 4 1,0-2 199,0 7 1,-2 1-305,-3 5 1,-5 0-389,-7 1 1,1-1 45,5 0 0,-5-1-278,5-5 1,1 4 197,-1-3 1,7-2-589,-2 1 112,4-7 0,10 4-327,3-8 0,5 0 313,1 0 1,2 0 2,4 0 0,-2-6 276,8 0 1,-8 0-44,2 6 1,-9 0 683,-3 0-151,1 0 213,-2 0-264,-3 8 0,-7 2 229,0 7 1,-2 0-113,-3 1 0,-5-1-101,-7 0 0,-3 0-323,-3 1 1,2 1 28,-8 4-102,1-4 0,-1 6-258,0-8 1,6 1 60,-6-1 0,8-5-28,-2-1-363,4-7 123,1 4-184,9-8 336,1 0 0,14-8 393,0-4 0,13-3 0,-2-2 0,10 5 0,-4 1 0,2 7 0,-2-2 0,-9-2 0,3 3 0,-4-1-11,5 6 1,-7 0 210,1 0 571,-8 8-513,3 1 0,-7 8 121,0 1-229,0-1 1,-7 0-161,-5 1 0,-5-1-90,-6 0 0,3-1-273,-3-5 0,4 4 168,2-3 0,5-2-112,1 1 0,7-5 170,-2 5 1,-1-5 36,1 6 134,0-8 1,14 9-78,3-7 0,5 5 90,1-5 1,0 2-26,0-2 0,-5-5-7,0 5 1,-1 2-43,6-2 27,-7 7 0,3-9 60,-7 7 1,0-5-2,-6 6 1,-2-1 74,-4 7 1,-3-7-78,-9 1 1,1-1 41,0 6 1,-1 1-47,1-1 1,2 0 13,3 1 1,5-7-87,7 1 0,0-7-133,0 7 1,2-8 28,3 2 1,5-4 122,7-2 0,0 5 110,1 1 1,-7 2-84,1-2 0,-8-3 148,1 9 1,-3-6 200,-2 5 1,-3 1 272,-9 5 0,-1 0-75,-16 1 0,6 5 309,-6 0 0,8 0-232,-2-6 0,11 0-237,6 1 0,4-7-321,2 1 1,10-3 69,7 3 1,10-4-373,14-8 0,10-2-539,13-4 1,13-6 757,9-11 0,-39 7 0,0-2 0,5-4 0,0-1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3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7983,'17'0'1028,"1"0"-735,-1 0 0,2 2 544,4 4 0,-2-5-302,8 5 1,-8 2 41,2-2 0,-3 5-203,-3-5 1,-6 2-139,1-3-225,0-3 1,3 8-496,-4-4-316,-3-4 1,-8 13 458,0-3 1,-2 3-749,-4 2 1,-5 2 412,-12 4 0,2 4 676,-8 8 0,0 7 0,-6 2 0</inkml:trace>
  <inkml:trace contextRef="#ctx0" brushRef="#br0" timeOffset="928">347 589 7983,'2'9'-124,"3"-3"602,-3 4-311,14-8 0,-12 5 494,7-7 177,-7 0-221,11 0-606,-5 0 1,1 8 101,1 4 1,-8-3 42,2 3 0,-5 1 107,-1 10 1,0-2 34,0 8 1,-1 0-88,-5 6 1,2-1 111,-8 1 1,7-6-336,-7-1 1,6-6 143,-5 1 0,7-4-547,-2-2 0,4-5 68,2-1-8,0-7 0,0 2-15,0-12 1,8-5-188,3-13 0,5-2 114,1-9 0,6 0-126,0 1 0,0-7 346,-5 1 1,-1 2-3,0 9 0,4 4 224,-3 8 1,3 1-63,-10 5 1,-1 3 193,1 8 83,-7 0 0,4 2 335,-8 4 0,0 3-145,0 9 0,0-1 216,0 0 1,0 0-108,0 1 0,-8 1-118,-3 4 1,-7-2-298,-5 8 0,2-2 16,-8 2 1,1 3-87,-7-3 1,6-2-76,0 2 0,1-8-219,-7 2 1,2 0 41,5-6 0,1 3-505,4-15 226,3 9 217,-5-12-61,8 5 139,7-14-360,3-3 307,7-7 319,7 0 1,3 1-54,7 5 1,1 1 160,-1 4 0,0 4 193,1-3 1,-7 3-185,1 2 0,-1-6 57,6 0 0,-5 0 197,-1 6 47,-7 0-321,12 0-214,-14 8 0,5-4 22,-7 7 0,0-5-163,0 6 1,-2-6 59,-3 5 1,-3 1-106,-4 5 143,-3 0 0,11 0 30,-7 1 0,7-1 196,-2 0 0,4-5-93,2-1 0,0-5-46,0 6-152,8-8 1,1 5 104,9-3 1,1-4-59,4 4 1,-4-3 78,4 3 1,-4-2 67,-1 8-99,-1-1 1,-2 8 438,-3 4 1,-4-3-36,-8 3 1,-2 4 110,-4 1 1,-4-1-138,-7 2 1,-2-2 34,-4 2 0,2 3-221,-8-3 1,6-4 114,-6-2 1,6-3-446,-6-3 1,8 0 128,-2 0 1,-2-7-422,2-4 0,-6-4 109,6-2-176,0 0 353,6-8 0,-6-3-68,-1-13 1,7 5 84,6-4 1,5-2 160,-6 2-123,9 0 1,-5 6 205,8 0 1,8 7-13,3 4 0,4-2 119,3 3 1,5-1 32,0 6 226,8 0-242,3 0 0,5 0 5,7 0 1,-2 8 112,2 3 1,10 5-4,-4 1 1,3 2-99,-3 4 0,-2-4 150,-4 4 1,8-3-42,-8-3 0,0 0-533,-11 0 0,-1 1-304,1-1 1,-2-5-585,-4-1 1,-4-1 546,-8 1 579,-8 5 0,7-14 0,-7 5 0</inkml:trace>
  <inkml:trace contextRef="#ctx0" brushRef="#br0" timeOffset="1711">1263 1315 7896,'0'-17'1369,"0"7"-892,8 3 0,-4 7 206,7 0 1,-5 0-182,6 0 0,-7 7 41,7 5 0,-6 3-284,5 2 0,-5 1-43,5-1 0,-7 0-454,2 1 0,-2-1 270,2 0-723,-4 0 1,5-5 423,-7 0 1,8-9-552,3 3 1,1-6 230,5-6 0,-1-9 68,13-8 0,-1-8 204,7 2 0,0-1 99,-1 1 0,1-2 324,-1 8 1,1 8-158,-1 9 1,-7 4 433,-4 2 1,-3 8-216,-3 3 0,-6 5 468,1 1 1,-8 6-248,2 0 1,-5 6-72,-1-6 1,-1 0-120,-5-6 1,2 0-275,-8 1 1,1-7-314,-6 1 0,-1-8 238,1 1 1,5-5-392,1-5 0,-1-5 157,-5-7 1,6-1-4,-1 1 1,8-8 109,-2-4 0,-1-11 41,1-6 0,0-6 217,6-6 0,2 3-63,4-9 1,-2 16 236,7 2 0,-5 8-107,6 3 1,-3 6 80,3 0 1,3 8-54,-3-2 1,1 10 90,-1 1 0,3 7-23,-3-7 1,-3 8 54,3-2 285,-8-3-112,11 7-140,-6-6 1,7 10-64,-5 4 1,5-2-90,-5 7 0,5 1 5,1 5 1,0 6-8,1 0 0,5 8 9,0-2 1,7 5-8,-1 7 0,-2 3 23,2 8 0,0 0 0,5-1 0,1 7 144,0 0 1,-7-1-92,1-5 0,-8 6-155,2 0 1,2-5 92,-2-1 0,-5-4-247,-7 10 1,-1-6-217,1-6 1,3-4-272,-8-7 1,-1-8 284,-5-4 0,0-4-565,0-2-152,0-7 679,0-2 1,0-12-186,0-8 576,0 1 0,-7-30 0,-3 5 0</inkml:trace>
  <inkml:trace contextRef="#ctx0" brushRef="#br0" timeOffset="1890">2508 1384 10518,'-17'8'2337,"0"-4"-1733,-1 7 1,-5 1 36,0 5 0,-7 0-208,1 1 1,-4-1-906,-1 0 0,-1-1-339,0-5 0,8 5 811,4-5 0,-4-3 0,1 0 0</inkml:trace>
  <inkml:trace contextRef="#ctx0" brushRef="#br0" timeOffset="2074">2543 295 7845,'0'-17'2781,"0"7"-1486,0 2-328,0 24 1,2-11-799,4 13 1,-4-5-426,3 4 0,3-5-1729,-2-1 1,1 7 1984,-1 5 0,4 8 0,7-5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3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157 537 7934,'0'-10'-768,"0"2"1157,0 1 97,0 5 8,0-6-231,0 8 0,1 0 192,5 0-110,-4 0-145,6 0 0,-6-2 221,4-3-224,-5 3 1,9-6 57,-4 8 1,-2 0-31,7 0 0,-5 0 174,5 0-341,1 0 1,11 0 112,0 0 0,2-2-217,-2-4 1,6 2 64,11-7 1,-1 5-76,7-5 1,6 7-34,5-2 1,3-2 92,-2 2 0,-5-1-45,5 1 0,-4 4-10,-2-4 0,-2 4-61,-4 2 1,2 0 57,-8 0 0,-5 0-201,-6 0 0,-3 0 70,3 0 1,-4 6-296,-7 0-250,-1 0-159,0 1-25,-7-5 362,-3 6 1,-7-6 65,0 4 0,-1-4 486,-5 3 0,-4-3 0,-15 6 0,-2 2 0</inkml:trace>
  <inkml:trace contextRef="#ctx0" brushRef="#br0" timeOffset="371">122 883 7934,'-23'0'-373,"0"0"261,0 0 1,5 0 479,1 0-26,8 0-61,1-8 0,10 4-159,4-7 0,11 1-3,12-2 1,0-1-16,5 7 0,-1-7 14,13 1 0,0 3 16,6-3 0,6 8-5,-1-1 0,3 3-37,-3 2 1,5 0 15,7 0 0,0 0-122,0 0 0,1 0-6,-1 0 1,-2 0-111,-4 0 1,5-6-186,-5 0 0,2-5 130,-1 5 0,-5-6 2,-7 6 0,-8-5-2,-3 5 0,-7-2-328,-5 3 32,-4 3 307,-8-6 1,-9 8 14,-8 0 1,-8 0 15,-9 0 1,-2 0-96,-4 0 0,2 6 238,-8 0 0,0-1 0,-5-5 0</inkml:trace>
  <inkml:trace contextRef="#ctx0" brushRef="#br0" timeOffset="724">1177 87 7934,'-6'-17'564,"0"0"-162,-7 7-201,3-5 0,1 11 641,3-8-474,-4 8 0,10-3-99,0 7 0,8 0-89,9 0 0,2 2 27,5 3 0,2-1-43,9 8 0,7-1-111,4 7 0,-1-1 0,1 0 0,-6 0 41,6 1 1,-2-1-248,2 0 0,3 1 74,-9-1 1,6 0-169,-6 0 0,-1 1 59,-10-1 1,-4 2 70,-8 4 1,-2-2 199,-3 8 0,-5-6 171,-7 6 0,-1 0 73,-5 6 0,-12 1-116,-10 4 0,-13 3 129,-5 3 0,-10 4-1,-1-4 0,-14 4-755,2 2 0,-4 0-56,3 0 1,9-6-441,3 0 0,14-16 467,9-1 445,16-8 0,4-7 0,15 3 0,8 4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44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519 830 7987,'-17'0'0,"-1"-7"0,1-3 0</inkml:trace>
  <inkml:trace contextRef="#ctx0" brushRef="#br0" timeOffset="696">433 363 8122,'5'-11'1316,"1"-1"-1057,8 9 1,-5-5-152,8 8 1,-5 0 45,-1 0 0,1 0 100,5 0 0,1 2-153,-1 3 0,-6-1-46,1 8 0,-2-1-193,1 7 0,-3 1 97,-8 4 0,0-2-212,0 8 1,-8 0 31,-3 5 0,-5-1 100,-1-4 1,-2 3 273,-4-3 1,9-4-129,-3-2 0,9-5 960,-3-7-340,7 5-336,-4-7 0,16 1-200,3-4 1,5-5-56,1-1 0,6-7-98,0-5 1,6-3 111,-6-2 1,2 1-752,-2 5 1,-4-5 307,4 5 1,-9-5-755,-3-1 1,-5 6 1128,6-1 0,-9 1 0,5-7 0</inkml:trace>
  <inkml:trace contextRef="#ctx0" brushRef="#br0" timeOffset="1169">17 346 7970,'-9'-17'-444,"1"0"590,8-1 1,0 7 299,0-1 0,0 6-503,0-5 0,8-1 76,3-5 1,11 0 220,1-1 1,5 1-93,-5 0 1,8 2 15,-2 3 1,9-7-69,3 7 0,7-7-16,-2 7 0,4-3 17,2-2 0,2 5 16,3 1 1,-7 7-27,8-2 1,-6 4 15,11 2 1,-7 8 28,2 3 1,-5 7-38,-1 5 1,-6 4-25,0 7 0,-9 9-14,-2 3 0,-3 6-17,-9 5 1,0-3 22,-5 4 0,-9 1-5,-3-1 1,-4-4-97,-2-2 0,-8-10 101,-3 10 0,-10-6 185,-3 0 1,-12 4-126,1-4 1,-13 2 60,-4-2 1,-7 2-124,-10-7 1,5-1-104,1-6 0,0-7 188,-7-4 1,9-5 13,3-7 0,4-5-75,3-12 1,4-5 8,1-12 0,2-6-258,-2-12 0,4-5 60,7-11 0,2-3-302,5-3 0,5-3 39,11 9 0,4-3-110,8 3 0,10 1 82,7-8 228,16 1 0,3-6 0,7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57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7937,'18'-8'307,"-1"6"1,6-5 452,0 7 1,2 5 270,-2 1 0,-4 8-481,4-3 0,-5-1 496,-7 1-231,5-7-751,-14 11-885,5-13-123,-7 14 0,0-12-835,0 7 1,0-5 1778,0 5 0,-7 9 0,-3 7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57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7937,'0'11'487,"0"1"1,0-6 394,0 5-840,-7-7 0,3 6 75,-8-5 1129,9-3-733,-5 14 1,8-12 58,0 7 1,-6 1 6,0 5 1,1 6-87,5 0 0,0 0-150,0-6 1,0 1-304,0-1 1,0-5 146,0-1 1,1-7-911,5 2 0,-2 1-30,8-1 0,-7 0-515,7-6 1,-1-8 207,7-3 1,1-12 494,4-6 0,4-2 203,7 2 1,1-3 140,0 3 1,-3 6 378,-3 5 0,2 3-196,-8 9 0,0 0 680,-6 6 1,1 2 107,-1 4 1,-6 4 522,1 7 0,-6-2-627,5-3 0,-5 3-42,6-3 0,-9-3-316,3 3 65,4-8-965,-1 4 0,9-10 465,-1-4 1,8-6-1267,4-11 1,3 2 466,3-8 1,0 8 201,-1-2 0,6 10 430,1 1 1,-7 8 271,-5-1 0,-8 8 528,2 3 1,-9 13-367,-3-1 1,-7 3 790,2-4 1,-4 0-373,-2 1 1,-2 1 160,-4 4 0,-3-10-425,-9 5 1,-1-11-446,-4 5 0,4-8-241,-4 1 0,-2-5 299,2-5 1,-2 1-1122,2-8 1,5-5 37,1-6 1195,0-8 0,7-3 0,-7-11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5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7948,'10'-17'1137,"3"5"-569,-7 1 354,8 7 1,-5-4-387,8 8 1,-1 2 776,-5 4 0,5 3-629,-5 9 1,-1-1 696,1 0 1,-7 6-555,2 0 1,2 0-271,-3-5 0,1-1-1322,-6 0 678,0 1 1,2-3-3286,4-3 2765,-4 3 1,7-13-2209,-3 4 1,-4-3 2814,4 3 0,3-4 0,1 6 0</inkml:trace>
  <inkml:trace contextRef="#ctx0" brushRef="#br0" timeOffset="175">502 121 7948,'0'10'826,"-8"-3"1,-2-7 368,-7 0 0,6 0-390,-1 0 0,1 6 154,-7 0-1721,1 7 0,0-3 465,-1 7 1,3 3-555,4 3 1,-11 3-39,5 9 1,-6 0 888,0-1 0,-4 9 0,-8 1 0</inkml:trace>
  <inkml:trace contextRef="#ctx0" brushRef="#br0" timeOffset="777">156 571 7948,'-10'19'0,"5"4"0,3-10 155,2 5 1,0-5 786,0 5-145,0-1 0,0-6 493,0 1-568,0-8 0,0 5 189,0-3-621,0-4 1,2 6-723,3-8 466,-3 0-447,6 0-349,-8 0-1019,0 0 1259,8 0 1,1-6-158,8 0 1,7 0 350,-1 6 0,0-5 92,-6-1 1,2 0 362,4 6 0,-4 0-188,4 0 0,-9 0 264,-3 0 0,-5 6 148,6 0 1,-8 7 328,1-1 1,-5 3-225,-5 2 1,-5 1 193,-7-1 1,-1 0-249,1 0 1,0 1-123,0-1 0,1 0-282,5 1 104,3-1 0,8 0-255,0 1 1,2-7-149,4 1 1,3-7-328,9 7 0,-1-8 244,0 1 0,0 3-180,1-2 0,-1 5 388,0-5 0,-7 8-52,-4-3 0,-4 1 275,-2 5 0,-4-2-99,-8 14 0,-1-6 624,-16 6 1,-2 6-21,-9 5 1,3 2 192,-3-1 0,3-5-207,3 4 0,5-5 172,0-6 1,10 2-354,2-8 0,1 6-146,11-6 1,1 0-174,10-6 0,3 0 143,8 1 0,8-7-502,4 1 1,4-9-55,1 3 1,1-4-315,0-2 0,-1 0 198,1 0 0,-1-8-266,1-3 0,-6 1 207,0-1 0,-14-1-169,2-5 618,-3 0 1,-5-1-106,-3 1 1,-4 0 346,-2-1 1,0 1 157,0 0 0,0 0 384,0-1 0,0 1 449,0 0-122,0-1 1,8 1 5,3 0 0,7 0-467,5-1 1,4 1-137,7 0 0,1-1-126,-1 1 1,1 6-169,-1-1 1,-7 2-369,-4-1 0,-3 3-556,-3 8 1,0 0-314,1 0 1,-7 0-3132,1 0 4249,-9 0 0,13 0 0,-7 0 0</inkml:trace>
  <inkml:trace contextRef="#ctx0" brushRef="#br0" timeOffset="1109">1609 156 11668,'9'17'1455,"5"0"-628,-9 1 0,7 5 1281,-6 0-1445,7 7 1,-11-8-326,4 6 0,-2-5-313,1 6 0,-3-8-1281,4 2 0,2-3 401,-2-3-1283,-1 8 0,1-6 2138,0 4 0,7-11 0,-3-5 0</inkml:trace>
  <inkml:trace contextRef="#ctx0" brushRef="#br0" timeOffset="1583">2041 294 7978,'9'0'2466,"1"0"-1044,-4 0-585,-4 0-406,5 8 1,-14 1 135,-5 9 0,-5-1-292,-6 0 0,2 8-214,-8 4 0,-4 4-871,-1 1 0,-11 7 563,11-1 0,-6 8-1090,-1-2 0,5 4 488,-5 2 0,5 0 195,1 0 1,8-6 387,4 0 1,12-13 316,5 1 0,4-5-79,2 0 0,0-4 136,0-8 0,8 0 430,3 1 0,3-7-254,-3 1 1,5-3 496,-5 3 0,3 3-269,-3-3 0,3 3 98,-9 2 1,7 3-199,-6 3 1,1-2-67,-1 8 0,-4-6-184,4 6 0,-4-1 25,-2 7 1,0 0 29,0-1 1,0-1-16,0-4 0,0 1-150,0-7 1,7 1 91,5-7 0,5-2-263,6-3 0,4-5 44,8-7 0,-1-2-103,1-3 1,5-7-139,1-11 0,5-6-373,-6-11 0,0 3-30,-5-3 1,-8-2 279,-4 1 1,-12 7 440,-5 5 0,-4 8-92,-2-2 1,-13 6 1364,-5 5 0,-5 4-363,0 8 1,2 0 1112,-8 0-312,8 0-677,-4 8 1,16-4-951,3 7 1,6-7-3,6 2 0,3-4-908,9-2 0,1 0 558,4 0 0,-2 0-1872,8 0 1,-6 0 524,6 0 0,-6-2 1613,6-4 0,-8-3 0,4-9 0</inkml:trace>
  <inkml:trace contextRef="#ctx0" brushRef="#br0" timeOffset="1845">2784 69 7833,'0'-11'1593,"0"-1"-361,8 8-475,2-3 1,9 7-318,4 0 1,-4 0 776,4 0 0,2 0-587,-2 0 1,2 0-56,-2 0 1,-3 0-416,3 0 1,2 2-505,-2 3 1,0-1-258,-6 8 1,-5-1-615,-1 7 0,-7 1-943,2 4 0,-6 4 272,-6 7 1886,-11 9 0,-10 1 0,-8 8 0</inkml:trace>
  <inkml:trace contextRef="#ctx0" brushRef="#br0" timeOffset="2216">2854 726 7833,'-10'45'231,"4"-5"1,-1-4 363,1-1 1,0-6 151,6 0 1,0 0-277,0 5 0,6 1 118,0-1 1,7 1-190,-1-1 1,1 1 336,-1 0 1,1-3-273,-7-3 0,-1 4-146,-5-4 1,0 1-265,0-1 0,0 2-211,0-8 1,-7 6-443,-5-6 1,-1 6 438,1-6 0,-3-6-390,3-5 1,-3-9 159,-2 3 1,-6-4-348,0-2 1,-6-8 259,6-3 0,-8-5 250,2-1 1,4 0 255,2 0 1,4-1 326,2 1 1,1-6-62,5 0 1,3-6-198,8 6 1,4-8 49,7 2 0,3-3 47,15-3 0,1 1 9,11-1 0,11 0-199,11 1 1,12-7-185,6 1 1,5 0-230,6 5 0,-1 3 273,-43 17 1,2 1 0,1-2 0,1 1 177,3 3 1,0 1-1,3-2 1,-1 1 79,-2 0 1,0 1 0,-2 4 0,-1 0-88,41-10 0,-5 6-193,-19-1 0,-5 4-227,-18 8 0,-12 0 125,-11 0 1,-11 2 22,-6 4 0,-4-2 86,-2 7 0,-10-1-682,-7 2 1,-10 3 432,-14-4 1,1-1 397,-12 2 0,12-1 0,-10 6 0</inkml:trace>
  <inkml:trace contextRef="#ctx0" brushRef="#br0" timeOffset="2392">3286 813 7833,'-17'0'0,"7"0"0,-3 2 919,7 4 0,0-3-78,6 9 0,0-1 127,0 7 1,-6 5-436,1 0 0,-1 2-2,6-2 1,-2-2-655,-4 8 1,4-8 160,-4 2 0,4-4-2318,2-1 1869,8-1 1,2-8 410,7-3 0,0-4 0,1-2 0</inkml:trace>
  <inkml:trace contextRef="#ctx0" brushRef="#br0" timeOffset="2679">3632 571 7833,'9'17'499,"-3"0"1,-4 16 715,-2 7 0,2 8-449,4 4 0,-4 6-308,3 0 1,-3-5 601,-2-1 0,0-6-488,0 6 1,0 0-108,0-6 1,-7-3-519,-5-3 0,3-4-471,-3-1 1,-1 0 328,-10-1 0,3-7-198,-3-4 0,2-6-949,-2-5 1,4-4 518,-4-8 0,4-8 446,1-4 0,9-3 121,3-2 0,4-1 805,2 1 1,8 0 61,3 0 0,6 7 432,7 4 0,1 4-536,3 2 0,5 2 153,-4 4 1,4 4-908,1 7 0,1 0 206,-1 0 0,9 1-2942,3-1 2983,4 0 0,9 1 0,3-1 0</inkml:trace>
  <inkml:trace contextRef="#ctx0" brushRef="#br0" timeOffset="3733">4894 52 7882,'6'-12'-214,"0"1"495,7 7 0,-9-4 472,8 8 1,-1 0 266,6 0 1,-5 8-470,-1 4 1,1 3 854,5 2 0,-7 8-685,-4 4 1,-4 6 107,-2 5 1,0-3-425,0 3 1,0-9-370,0-3 1,0-1-90,0 2 0,-2-4-669,-4-8 235,4-7 1,-8 3-384,5-7-503,3 0 1,-6-8 544,8-4 1,0-5 138,0-12 0,8-4 153,3-8 1,5-1 14,1-5 1,2 5 259,4-4 1,-4 5 186,4 6 0,2 4 28,-2 8 0,2 7 211,-2 4 0,-3 5 447,3 1 0,-6 7-337,-5 5 0,1 9 291,-7 2 1,0 2-168,-6-2 1,-2 2 216,-4 4 1,-4 2-293,-7-8 1,-6 5-274,0-5 1,-8 1-107,2-7 1,2 0-282,-1 0 1,6-7-882,-1-4 624,4-4 97,2-2 1,7-2 7,4-4 1,18-6-87,5-11 1,12 4 235,0-4 1,2 6 149,-3 5 1,9-1 312,-8 7 1,0 0-184,-12 6 0,0 0 484,1 0 1,-9 2-274,-3 4 1,-8 4 148,-10 7 1,-7 6-90,-15 0 1,-9 8-73,-3-2 1,-9 5-253,-3 7 0,-7-5-312,1 4 0,-3 3-229,-2-3 0,-6 6-63,0-5 0,0-3 307,6-9 0,1 2 408,5-8 0,5 0-99,12-6 30,12-7 53,9 5 902,7-13-647,9 6 1,3-8-3,12 0 1,5-8 895,12-4-823,4-3 107,16-2 1,5-8-72,15-4 1,4-4-187,20-1 0,3-7-858,-38 21 1,0 0 788,0-4 0,0 0-149,-1 5 1,1 1-1,-1-2 1,0 0-98,-2 5 0,0 1 1,45-17-12,-7 8 0,-14 0-99,-4 6 0,-13 0-133,-4-1 1,-10 9-317,-13 3-231,-4-4 420,-16 9 2068,-9 1-1773,-9 9 0,-18 8 233,-8 1 1,-7 7-4,-10 4 0,-8 11 0,-1 4 0</inkml:trace>
  <inkml:trace contextRef="#ctx0" brushRef="#br0" timeOffset="3901">4825 951 7882,'-8'18'0,"1"1"0,-5 4 0,-1-2 957,7 8 0,-8-2-186,3 1 1,1 3-37,-1-8 0,7 2 25,-2-2-277,-3-3-1366,7 4 656,-6-6-795,8-9 1,6-9 524,-1-11 0,15-6-892,-3-6 1,4-1 1388,-4-10 0,8 3 0,2-11 0</inkml:trace>
  <inkml:trace contextRef="#ctx0" brushRef="#br0" timeOffset="4122">5015 882 7882,'12'-6'-28,"-1"1"645,-7-1 960,12 13-932,-15 3 0,1 7 47,-7 1 1,-7-7-262,6 1 0,-5 5-18,5 6 1,-6 10-179,7 1 1,-7 9-21,6 8 0,-5 15 130,5 3 0,-2 8-482,3 3 1,3 1 85,-4 11 0,2-11-265,-2-6 0,4-6-641,-3-5 1,3-7 226,2-11 1,0-5 274,0-12 0,0 1-539,0-7 0,6-5-82,-1-7 509,1-7 1,-6 0 426,0-16 0,0-1 140,0-16 0,0 0 0,0-13 0,0-2 0</inkml:trace>
  <inkml:trace contextRef="#ctx0" brushRef="#br0" timeOffset="4322">4981 1314 7818,'0'-11'1386,"0"-1"-1045,0 8 1,-2-3-88,-4 7 1,-4 0 413,-7 0 0,-6 7-11,0 5 0,-8 9 127,2 2 1,-1 6-312,1-6 1,-4 6 72,4-6 1,4 2-183,2-2 0,10-4-564,1 4 1,8-9-125,-1-3 48,3-7 0,9 4-1230,5-8 0,11-4 691,6-8 1,11-1-745,6-16 1,12-5 210,5-7 1151,5 1 0,1-2 1,0-3-1</inkml:trace>
  <inkml:trace contextRef="#ctx0" brushRef="#br0" timeOffset="4543">5569 1124 7818,'53'-9'0,"-5"1"2043,-19 8-1438,-4 0 0,-15 8 1060,-4 3 1,-4 4-808,-2 3 0,-2-1 272,-4 0 0,-10 1-533,-7-1 0,-7 0-322,1 0 1,-4-1-183,-1-5 0,1 5-206,4-5 1,-2-3-196,8-2-170,0-4 0,8-4-1629,3-4 1465,5-4 1,9-5 115,3 3 0,11-1 207,7 7 0,2 0 256,-2 6 0,2 2-81,4 4 0,1 4 129,-7 7 1,2-5-391,-2-1 0,-3 1 121,3 5 1,-6-6-826,-5 1 1,3-8 1108,-4 2 0,5 3 0,1 1 0</inkml:trace>
  <inkml:trace contextRef="#ctx0" brushRef="#br0" timeOffset="5245">6693 294 11044,'-10'17'543,"-5"1"109,3-1 0,-1 6 601,1 0 0,-1 0-499,7-6 1,-6 1 171,7-1 0,-1-5-593,6-1-172,0 1 1,2-1-836,4 1 1,-1-9 513,13 3 0,-5-2-253,10 2 0,2-4-300,-2 4 0,0-3-985,-5 3 1,-3 6 794,-4 11 0,-3-2-82,-8 8 1,-2 1 286,-4 11 1,-13 3 299,-15 8 0,-5 0 254,-13 0 0,6 0 144,-6-1 0,-3-5 192,9 1 0,-6-3 256,11 2 0,9-6 471,9-11 1,11 2-247,6-8 0,4-6 391,2-5 0,16-8-524,7 1 1,15-3-225,8-2 1,4-7-299,2-5 1,2-11 103,4-6 0,-5-4-770,5-1 1,-12 1 22,-5 4 1,-7-1-422,-5 7 1,-6-6 492,-12 6 1,-5 2 5,-12 9 0,-3 4 614,-8 8 1,-8 0-109,-4 0 1,-6 16 215,-5 7 1,3 8-203,-3 3 1,9 3 1374,2 3 1,8-3-417,-2 3 0,6-4-84,5-1 1,3-6-636,3 0 0,4-8-291,-4 2 1,4-4-237,2-2 351,0 1 0,2-3-1543,4-4 1081,4-3 0,7-8-218,0 0 0,1 0 447,-1 0 0,0 0 472,0 0 1,-5 2 184,0 4 0,-1-2 602,6 7 1,1-5-259,-1 6 1,-2-7-288,-3 7 1,3-8 291,-3 1-549,3 5 1,2-8-1094,1 4 1,-1-12-314,0-6 0,1-3-2395,-1-2 3540,0-1 0,8-14 0,2-5 0</inkml:trace>
  <inkml:trace contextRef="#ctx0" brushRef="#br0" timeOffset="6012">7246 259 7871,'0'10'1699,"2"-2"-1317,4-8 0,3 2-191,9 3 1,1-3-122,4 4 1,2-4 645,4-2 1,3 0-221,-3 0 0,-2 0-220,2 0 0,-8 0-117,2 0 1,-4 0-96,-1 0 1,-9 8-297,-3 3 1,-4 5 187,-2 1 1,-8 2-164,-3 4 1,-7-2 93,-5 8 0,4 0 244,-4 6 0,-2-1-17,2 1 1,0-1 169,6 1 0,5-6-170,1 0 1,5-6 26,-6 5 1,8-12-122,-1 1 79,3-3 1,2-3-628,0 1 264,0-9 176,0 5 0,7-8-551,5 0 1,3-8-5,3-3 0,7 1-222,3-1 1,-1 1 434,2-1 0,-6 3-297,6 8 824,-8 0 1,2 8-125,-11 3 0,-5 5 676,-7 1 0,-9 2-396,-8 4 0,-3-2 599,-8 8 0,4-6-179,-4 6 1,7-8-9,-3 2 1,5-4-338,2-1 0,7-7-177,5 1-706,3-8 0,11 3 407,9-7 1,1 0-750,10 0 1,-1 0 396,7 0 0,0 0-119,-1 0 1,-1 0-233,-4 0 663,-4 0 0,-10 8 162,-3 3 0,-5 1 208,-7 5 1,-9-1 486,-9 12 1,-5-4-350,-6 4 0,-3-5 31,3 6 1,-4-6-66,-1 6 0,7-8-252,4 2 0,11-3 28,6-3 0,5-6-243,1 1 1,7-6-64,5 5 1,5-7-337,6 2 1,4 1 215,8-1 1,-7 0 89,1-6 1,-8 2 722,2 4-384,-3-4 1,-11 13 1055,-3-3 0,-6 3-283,-6 2 0,-5 2 106,-12 4 0,-2-1-207,-4 6 987,-4 1-1113,14-2 1,-12 0 528,8-4 0,8-4-545,9 4 1,4-3-498,2-3 0,10-2 45,7-3 0,10 1-580,13-7 1,3 0 89,3-6 1,11-6-125,1 0 1,7-7-377,4 1 1,6-3-2460,0-2 3003,8-1 1,-12-7 0,6-2 0</inkml:trace>
  <inkml:trace contextRef="#ctx0" brushRef="#br0" timeOffset="6137">8785 1833 7769,'-9'8'2457,"16"-6"1,5 5-1,13-7 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5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7968,'0'-9'332,"0"1"0,0 6 838,0-4 591,0 4-691,0-5-641,0 14 0,0 9 137,0 7 0,0 8-185,0-3 1,0 3-123,0-2 0,0 2-292,0-8 1,0 6 107,0-6 0,2-2-827,4-10 1,0 3 151,11-9 1,-3 1-54,9-6 1,2-7 37,-2-5 0,8-5-296,-3-6 1,-3 9 452,-2-3 234,-3 3 1,-3 5 592,0 3-70,-7 4 1,-3 10 386,-7 3 1,-1 11-357,-5 1 0,-4 5 136,-7-5 0,-2 8-38,-4-2 1,3 4 91,-3 1 0,4-5-127,2 0 1,-6 0-171,0 5 0,2-5-182,9 0 0,-3-6 78,3 6 1,3-8-296,-3 2 1,8-4 62,-2-1 0,4-7-242,2 1-846,0-9 897,0 5 1,2-8-262,4 0 0,10-9 167,7-9 0,13-7-181,-1-9 1,3 1 146,-3 4 0,5-2 340,0 8 0,-1-4 63,-10 10 1,-4-2 295,-8 13 163,0 0 68,1 6 1,-9 2 286,-3 4 0,-6 4-337,-6 7 0,-3-5-130,-9-1 0,1 1-76,0 5 0,-6 0-185,0 1 0,-2-1-3,1 0 1,5-2-236,-4-3 1,-2 1 1,2-7 1,6 6-77,5-7 0,7 1-871,-7-6 420,8 0 169,-3 0 0,14-6 268,5 1 0,3-3 97,2 2 1,1 4 117,-1-3 1,-5 3 367,-1 2 0,-1 2 102,1 3 1,-3 1 467,-8 11 0,0-1 292,0 13 1,-8-6-489,-3 5 0,-7 1-15,-5 6 1,4-1-269,-4 1 1,-2 0-33,2-1 1,0-5-181,6 0 1,1-6-40,5 6 0,-3-8-340,9 2 1,-7-4 262,6-2-1587,0-7 804,6 5-478,0-13 763,0 6 1,8-16-384,4-3 0,3-10 212,2-2 0,6-8 79,0 2 1,6-4 245,-6-1 0,8-1 31,-2 1 1,4-1 267,1 0 1,-5 7-102,0-1 1,0 8-17,5-2 1,-1 5-37,-4 7 0,1-3 419,-6 9 1,-1-1 65,-6 6 1,-2 8 184,-3 3 0,-3 4 160,-3 3 1,-4 1-252,4 4 1,-12 4-315,-5 7 0,-7 1 64,-5 0 0,2-1-88,-8 1 0,0-1-83,-5 1 1,-1-2-154,1-5 1,1-3 46,4-7 0,-2-3-219,8-3 0,-5 1-26,4-7 1,3-2-162,10-10 1,-3-4-45,9-7 1,-1-6 170,6 0 1,8-6 173,3 6 0,12 0 112,6 6 0,4 1 202,1 5 0,7-3 74,-1 9 0,6 1 425,-6 10 1,6 3 156,-5 8 1,-3 1-353,-9-1 1,2 8-72,-8 4 1,0-4-11,-6-2 0,-1-4-835,-5-2 1,3 1 345,-9-1 0,3-2-1480,-2-3 0,-4 3 232,3-3 1374,-3-5 0,-9 1 0,-3-8 0</inkml:trace>
  <inkml:trace contextRef="#ctx0" brushRef="#br0" timeOffset="1468">554 87 8611,'11'-2'0,"1"-4"0,-1 4 1023,7-4 1,-1 4-160,0 2-1,1 0 59,-1 0 0,-6 2-539,1 4 1,-6-2-162,5 7 0,-7-5-1593,2 6 974,-4-1-730,-2 7-376,0-9 31,0-1 0,2-8 744,3 0 1,5-8 727,7-3 0,3-7 0,3-5 0,-4 4 0,4-4 0,-2 10 0,2 1 0,-9 6 0,3-5 0,-4 7 249,5-2 0,-7 4 641,1 2 1,-9 2 2261,3 4-1561,4-4-872,-8 13 1,7-7-706,-3 3 0,-4-1 118,4-4-1316,-4-4 843,-2 5 341,7 1 0,3-6 0,7 6 0</inkml:trace>
  <inkml:trace contextRef="#ctx0" brushRef="#br0" timeOffset="2113">1972 813 7941,'8'-11'94,"3"-1"0,4 6 565,3-5 0,7 5-192,4-6 0,3 7 116,3-7 0,-1 8-123,1-2 0,0 5-35,-1 1 0,-1 0-200,-4 0 0,1 5-28,-7 1 0,-1 8-228,-11-3 0,-3 4 128,-8 3 0,0 5-382,0 0 1,-8 8 176,-3-3 0,-12-1-499,-6 2 1,-4 0 53,-2 6 1,7-9-158,-1-2 1,8-11 267,-2-2 0,3-7-43,3 2 0,6-12 485,-1-5 0,8-12 0,-3-4 0</inkml:trace>
  <inkml:trace contextRef="#ctx0" brushRef="#br0" timeOffset="2283">2249 502 7941,'9'-10'1020,"-1"2"-189,-8 16 0,0 4-245,0 11 1,-6-2-40,0 8 1,-7 0-249,1 5 1,-3 6-93,-2 1 0,-6-1-465,0-5 1,0-1-618,5 1 1,1 0-1671,0-1 2545,-1-7 0,-7 6 0,-2-6 0</inkml:trace>
  <inkml:trace contextRef="#ctx0" brushRef="#br0" timeOffset="2533">1540 1142 7982,'0'-10'988,"0"2"-551,0 8 1,0 2-36,0 4 1,1 6 51,5 11 1,4 3 300,7 9 0,0 5-146,1 1 1,7 5 63,4-6 0,5-1-309,6-11 0,5 1-125,7-11 0,13 1-978,4-13 1,10-4 418,-4-14 0,5-1-249,-5-16 1,8 0-1432,-2-6 2000,-4-7 0,-1 6 0,-6-7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2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242 208 7786,'10'-7'-1250,"4"3"1274,-9-8 1,3 7 129,-2-7-134,-4 8 0,7-9 141,-3 7 244,-4-8-151,6 5 297,-1-8-355,-5-1 0,6 7 49,-8-1 25,0 8 0,0-5-133,0 3-52,-8 4 0,1-7 14,-5 3 0,-3 4-108,3-4 1,-1 2 57,1-2 1,-3 5-36,3-5 0,3 4 55,-3 2 55,1 0-62,-7 0 1,1 0 52,0 0 0,5 8 11,1 3 0,1 10-8,-1 2 1,-5 8 13,5-2 0,1 5-19,-2 7 0,7-5 5,-7 5 1,8-5-155,-1-1 0,-3-6 138,2-1 1,0-5-271,6 6 124,0-8 0,0 4-81,0-7 1,2-9 126,4-3-33,-4-4 38,13-2 0,-5-2-2,7-4 1,1-3-164,-1-9 0,0 1 152,0 0 0,3-8-276,3-4 0,-4 2-26,4-2 1,2 6-34,-2-6 1,0 6 182,-6-6 0,1 8 9,-1-2 1,-6 6 55,1 5 0,-8-3-75,2 4 321,3 3-71,-7-8 175,6 15 1,-8-5 18,0 12 0,0 3 109,0 8 0,-2 1-20,-4-1 0,4 8 116,-4 4 1,3-2-153,-3 2 0,4-6-80,-4 5 0,12-6-609,5 1 0,5-4 277,1-2 0,8-1-935,4-5 0,4-3 152,1-8 866,1 0 0,7-8 0,2-2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6:52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900 415 8076,'2'-9'1939,"4"3"-1249,-4 4 1,7-4 503,-3 0-789,-4 1 0,7 5 366,-3 0 1,4 0-277,7 0 1,-5 5 14,-1 1 0,1 6-119,5-7 1,0 7-143,1-6 1,-7 5-43,1-5 1,-1 5-32,6-5 1,-5 0-304,-1-6 1,1 0 167,5 0 1,-5 0-521,-1 0 341,1 0 1,-1 0-763,1 0 294,-8 0 274,11 0 0,-13-2-587,4-4-426,-4 4-992,-2-5 1013,7 7-586,-5 0 1340,6 0 0,-8 7 570,0 5 0,-8 3 0,-1 3 0</inkml:trace>
  <inkml:trace contextRef="#ctx0" brushRef="#br0" timeOffset="893">986 934 8002,'-17'8'1169,"0"1"0,1 3-493,5-1 1,1-7 236,5 2-207,3-4-291,-6-2 0,10 0-332,4 0 0,3-2-328,8-4 0,3-3-298,3-9 0,4 1 375,7 0 0,1-1-359,-1 1 1,1-4 210,0 4 0,-8-3-19,-4 15 0,-4-1 56,-2 6 1,-5 0 167,-1 0 0,-7 2 475,2 4 0,-6 9-198,-6 8 0,-4 2 312,-7-2 0,0 2-186,-1 4 1,-1 3 393,-4-3 0,4-2-289,-4 2 0,4-6 187,1 6 1,1-8-119,0 2 1,5-6 109,1-5-438,7 3 0,-6-7-200,5 4-1129,3-5 997,-6-7 1,16 0-224,3 0 1,5-2 154,1-3 1,2-7-621,4-11 0,2 2 201,4-8 1,6 6 61,-1-6 0,-5 6 351,5-6 0,-3 8 288,4-2 0,-8 11 225,-4 7 1,-4-3-254,-2 2 0,1 2 235,-1 10 1,-8-2-145,-3 8 0,-4 1 577,-2 10 1,0-2-217,0 8 1,-2-8-76,-4 2 0,-3 2-185,-8-2 0,-1 6-269,1-6 1,0 0-544,-1-6 1,1-5 368,0 0 1,0-9-197,-1 3 1,1-4 154,0-2 1,-1 0-475,1 0 1,6-10 165,-1-7 0,6-8 28,-5-9 1,5-1 492,-6 0 0,9 1 87,-3-1 0,-2-5-71,2 0 1,1 5 70,5 6 0,0 6-51,0-6 1,0 8 50,0-2 0,0 4 228,0 2 1,0-1 52,0 1 249,0 7-147,0-5 343,0 13 280,0-6-603,0 8 1,0 2-58,0 4 1,0 4 139,0 7 1,-2 2-104,-4 4 1,4 2-21,-4 4 0,4 6-144,2-1 0,0 1-28,0 5 0,-2-1-50,-3 1 1,3-4-159,-4 5 1,4-5-87,2-1 0,0-1 58,0 1 0,2-8-766,4-4 0,3-4 382,9-1 1,1-3-427,4-4 0,-4 3 320,4-8 0,-2 1 228,2-1 1,-9-4 252,3 4 276,-3 3 0,1 1 275,-4 7 1,-3 3-291,-8 3 1,-8-2 1524,-3 8 0,-3-1-719,3 7 1,-4-8 589,3-4 1,2-4-60,-1-2-745,7 1-1041,-4-9-290,16-1 0,2-8 10,7 0 1,6-10 394,0-7 1,6-2-2129,-6-10 0,8-2 2255,-2-9 0,-5 3 0,1-5 0</inkml:trace>
  <inkml:trace contextRef="#ctx0" brushRef="#br0" timeOffset="2778">1 173 8072,'11'0'601,"1"0"1,-1 0 378,7 0 1,-7 0-384,1 0 0,-3 2-157,3 4 1,3-4-352,-3 3 0,-5-1 262,-1 2-969,4-4 1,-6 6 272,7-8-1992,-7 0 488,4 0 1849,-8 7 0,7-5 0,3 6 0</inkml:trace>
  <inkml:trace contextRef="#ctx0" brushRef="#br0" timeOffset="2936">468 35 8072,'11'-8'0,"1"-4"2054,-9 5-820,5-1 327,-8 8-747,0 0 0,0 8-317,0 3 1,0 5-400,0 1 1,0 0-449,0 1 0,8 5 350,3 0 0,5 0 0,1-6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05.98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604 692 8518,'8'-17'-1883,"-6"7"1883,5-5 0,1 5 0,2-7 0</inkml:trace>
  <inkml:trace contextRef="#ctx0" brushRef="#br0" timeOffset="400">656 589 7328,'10'-8'-595,"-3"4"2240,-7-7-1046,8-1 1,2-5-225,7-1 1,-6 7 15,1-1 0,1 3-35,10-3 0,-3-1-222,3 7 0,2-5 179,-2 5 0,6 0-195,-6 6 1,5 0 106,-5 0 1,2 0-442,-2 0 0,-3 2-88,3 4 0,-12 3-251,-5 9 0,2 5 196,-2 0 0,-3 5-57,-8-4 1,1 6 178,-8-1 1,-5-2 63,-6 2 1,0-8 166,6 2 0,5-4-159,0-1 0,7-7 785,-7 1-268,8-9 0,-1 7 186,10-4 0,5-4-61,7 3 1,8-3 135,4-2 1,6-5-178,5-1 0,-4 0 1,5 6 1,-10 0-420,-3 0 1,-6 0 108,1 0 1,-6 2-820,-6 4 1,-3 3 98,-8 9 0,0 1-185,0 4 0,-8-4 283,-3 4 1,-12 2-157,-6-2 1,0 6 134,-5-6 0,3 0 120,-10-5 1,3-1-232,-2 0 627,3 0 0,-13 1 0,6-1 0</inkml:trace>
  <inkml:trace contextRef="#ctx0" brushRef="#br1" timeOffset="874">258 260 12345,'35'-35'55,"7"9"1,2-1 31,8 4 0,0 3 37,0-3 1,7-2 198,5 2 1,3 2-353,2 10 1,0-3 84,1 8 0,-1 3-189,0 8 0,-6 13-201,1 10 1,-8 7 68,1 5 1,-3 5 48,-2 6 1,-2 1-61,-4 0 1,-4-6 257,-7 0 0,-3-5-118,-3 5 0,-4-6 229,-7 6 0,-3-5-97,-4 5 0,-3-2 42,-8 2 1,0 4 73,0-4 1,-10 6 38,-7 6 1,-8-10 34,-9 4 0,-1-4-15,0 4 0,-9-6-24,-8 0 0,-5-6-13,-7 6 0,-11-5-423,0 5 1,-9-8 347,38-17 0,0-1 0,-45 14-42,43-19 0,-2-1 0,-46 9 198,-2-11 0,6-5 242,11-7 0,1-15-371,11-8 1,-3-18 281,15-10 1,1-19-318,10-16 0,25 39 0,2-2-133,3-5 1,3-2 0,3-3 0,2-3-237,4-4 0,3 0 0,4-2 0,3 1 200,4 0 0,3 2 0,3 1 0,5 3-443,6 5 0,4 2 0,1 1 0,3 2 62,1 10 1,3 2 498,-3 0 0,3 5 0,41-10 0,1 3 0,0 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1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8314,'0'-17'3575,"2"7"-2776,4 4 1,3 6-1887,9 6 0,1-2 372,4 8 0,-4-1 9,4 6 1,-4 1 705,-1-1 0,7 16 0,2 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1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1073 8234,'0'-18'564,"0"1"-33,0 0 0,0 5 1237,0 1-1248,0 7 0,2-4-191,4 8 0,-5 8 267,5 3 0,-2 7-149,2 5 0,-4 4-407,4 7 0,1 1 147,-1-1 1,0-1-247,-6-4 0,5 2 133,1-8 0,6 6-1026,-6-6 1,5 0-47,-5-6 1,5 0-452,-5 1 0,2-7-564,-2 1 2013,-4-9 0,13 5 0,-6-8 0</inkml:trace>
  <inkml:trace contextRef="#ctx0" brushRef="#br0" timeOffset="429">347 934 8149,'25'-25'-117,"-4"0"-57,8-3 1,7 1 600,10 4 1,-2 3-89,3-3 1,4 4 38,7 2 0,-6 1-123,-6 5 1,-2 1 231,2 5 0,-3 3-152,-9-4 0,-5 4-319,0 2 0,-8 6 42,2 0 0,-4 1-146,-1-1 0,-1 2-86,0 3 0,-1 5 115,-5-5 1,3 4-48,-9 3 3,9-1 1,-12 6-96,3 0 0,-3 0 218,-2-5 1,0 1 86,0 4 1,0 2 32,0 4 1,0 3 218,0-3 1,-7 9-25,-5 3 0,-3 1-72,-3-2 0,1-3 20,0 3 1,-6 3-80,0-3 1,0 0-350,5-5 0,1-2 10,0-5 0,1 3-205,5-8 234,-4 0 0,13-11-385,-4-1 60,-4-7 325,8 4 1,-13-14-375,3 0 0,3-7 155,-3 1 1,-1-3-378,-10-2 1,2-6 55,-8 0 0,6-8-61,-6 2 1,0-4 706,-5-1 0,-9-9 0,-1-1 0</inkml:trace>
  <inkml:trace contextRef="#ctx0" brushRef="#br0" timeOffset="863">554 1004 8108,'10'-8'1186,"-2"6"160,-8-6-569,0 8-139,0 0-740,-8 8 1,-2 2 108,-7 7 0,5 0-556,1 0 0,7-5 24,-2-1-410,-3 1 643,7-2 1,-4-3 95,12-7 1,3 0 46,9 0 1,-1 0-9,0 0 1,8 0 214,4 0 1,6 0-52,5 0 0,-4-2 250,5-3 1,-7 3-98,-5-4 1,2-2 60,-8 2 1,-6 1-96,-5 5-136,-8 0 1,1 7 17,-10 5 0,-7 3-99,-11 3 0,2-1-144,-8 0 0,2-1 61,-2-5 1,3 4 50,2-3 0,5-2 33,-4 1 0,10-5-11,1 5 74,8-7 0,-1 6 154,10-4 0,5-4-140,7 3 0,2-3 27,5-2 0,-3-2-155,8-3 0,-8 3 128,2-4 1,2-2-512,-2 2 340,0 1 0,-12 5-166,1 0 0,-8 2 350,1 3 0,-10 5 0,-5 7 0</inkml:trace>
  <inkml:trace contextRef="#ctx0" brushRef="#br0" timeOffset="987">831 1367 8108,'-29'17'-20,"0"0"1,8 6 168,-2 0 0,4-1 351,2-11 0,7 4 290,4-3-373,-3-4 0,9 5-135,0-7 0,7 0-50,11-6 0,5-2-115,0-4 0,7 2-218,-1-7 1,4-1 225,2-5 0,-1-2 142,1-5 0,-7 5-267,1-4 0,0-4 0,6 0 0</inkml:trace>
  <inkml:trace contextRef="#ctx0" brushRef="#br0" timeOffset="1480">1765 312 8789,'0'-12'2379,"0"1"-2322,0 7 1,2-4 582,3 8-92,-3 0-557,14 0 1,-7 2 99,9 4 1,-7 4-59,1 7 0,-1 0-248,6 0 1,1 1-352,-1-1 1,0 0 99,1 1 1,-7-1-183,1 0 0,-1 6 113,7 0 1,-7 0 97,1-5 0,-7-1 297,7 0 1,-8 1-130,2-1 1,-5 6 173,-1 0 1,0 8 93,0-3 0,0 7-24,0 5 1,-5-3 212,-1 3 1,-6 3 240,7-3 1,-7 2 295,6-1 0,1-5-354,5 4 0,0-1 51,0 1 1,0-3 3,0 3 1,0-3 34,0-3 1,7-5-75,5 0 1,-3-6 61,3 6 1,-1-10-208,7-2 0,-7 0-143,1-5 1,-3-2-288,3 1 267,3-7-210,-5 4 0,5-10 62,-3-4 0,3-6-924,-3-11 0,1-4 79,-1-7 0,3-1-257,-3 1 0,-3-10 1171,3-8 0,-1-8 0,7-9 0</inkml:trace>
  <inkml:trace contextRef="#ctx0" brushRef="#br0" timeOffset="2083">2785 52 8087,'17'-17'1956,"1"0"0,-1 7-2494,0 4 1,6 5 73,0 1 0,6 0 1509,-6 0 1,0 1-268,-5 5 0,5-2-86,0 8 1,0-1-491,-6 6 1,0 7-427,1-1 0,-7 2-80,1-2 0,-1-2 239,6 8 0,-5-6-511,0 5 1,-9-5 273,3 6 1,2-6-324,-2 6 0,-1-8 257,-5 2 1,6-3 117,0-3 1,0 6-264,-6 0 0,0 0 121,0-6 0,-8 1-108,-4-1 0,-5 2 120,-6 4 1,-4-4 114,-7 4 0,-1-3 265,0-3 0,-1 0 0,-4 1 0,5-1 30,0 0 0,3-1-96,9-5 1,0 3 390,5-9 0,7 7 1175,-1-6-381,8-1-716,-3-5 0,16 0 98,9 0 1,1 0-87,10 0 1,1 0-343,11 0 1,-5 0 37,5 0 0,-5 0-64,-1 0 1,-3 8 119,-3 4 0,2 5-46,-8 6 1,0-2-69,-6 8 0,-5-6 76,-1 6 0,-7 0-185,2 5 0,-6 1 123,-6-1 0,2 7-169,-7-1 0,-1 2 159,-5-1 0,0-5 58,-1 4 1,7-3 27,-1-2 1,9-1 129,-3 1 0,6-8 82,6-4 1,3-4-113,8-2 0,1 1-128,-1-1 1,8-8 114,4-3 0,4-4-489,1-2 0,-5 0-28,0 0 0,-2-8-211,1-3 0,-3-4 261,-7-3 1,-3 1 99,-3 0 0,-5-1 258,-7 1 0,-7-6-149,-5 0 0,-5 0 441,-6 6 0,-4 5-203,-8 1 1,1 7 297,-1-2 0,-3 4-426,3 2 1,-1 2-428,13 4 0,-1-2 282,7 7 63,8 1 0,-7 5 0,7 0 0</inkml:trace>
  <inkml:trace contextRef="#ctx0" brushRef="#br0" timeOffset="2199">4186 1799 7989,'-18'-19'6639,"1"7"-6639,8 8 0,1-3 0,8-3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1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70 346 8048,'0'-17'693,"8"0"1,-4 7-543,7 4 0,6 4 1812,6 2-1248,8 0 1,-12 0 79,4 0 1,2-5-351,-2-1 1,6 0-527,-6 6 1,0 0 127,-5 0 1,-1 0-1482,0 0 1,-5 8 234,-1 3 0,-7 5-1426,2 1 2625,-20 8 0,-5 2 0,-15 7 0</inkml:trace>
  <inkml:trace contextRef="#ctx0" brushRef="#br0" timeOffset="250">156 657 8472,'-17'8'1216,"8"-4"-513,3 7-230,-4-7 1,1 12 1,-7-7-172,5 9 0,-5 1 58,5 4 0,1-2-58,-1 8 1,5 5-301,-6 7 0,9-1 34,-3-5 1,4-1 165,2 1 1,8-6-20,3 0 1,4-8-133,3 2 1,1-4 16,4-2 1,-2-1 39,8-5 0,-2 3-510,2-9 1,3 1 232,-3-6 0,4 0-738,1 0 0,-5 0 289,0 0 1,-8 0-660,2 0 698,-4 0 0,-3-2-754,-5-4 388,-3 5 944,-8-7 0,-15 0 0,-5-1 0</inkml:trace>
  <inkml:trace contextRef="#ctx0" brushRef="#br0" timeOffset="399">312 1124 8048,'-11'-11'246,"-1"-1"0,8 1 1093,-2-7-389,-3 1 0,7 0 170,-4 0-320,4-1 0,2 1-310,0 0 0,2 5-459,4 1 0,4 7-98,7-2 1,0-2-54,0 3 0,3-1-374,3 6 0,-2 0-778,8 0 0,-8 6-1794,2-1 3066,4 9 0,-8-5 0,6 9 0</inkml:trace>
  <inkml:trace contextRef="#ctx0" brushRef="#br0" timeOffset="1534">848 986 7328,'0'-12'1296,"0"1"-128,0 7-730,0-11 384,0 13 413,0-6-913,0 8 1,0 2-110,0 4 1,-2 3 28,-4 9 1,5 1-12,-5 4 1,4-4-224,2 4 1,-6 2 94,0-2 1,1 0-86,5-5 0,2-1-188,3 0 1,-1-1-321,8-5 1,-7-1 133,7-4 0,-1-5-153,7 5 0,-1-6-140,0-6 1,3-3 247,3-8 0,-4-3-123,4-3 0,-4 2 121,-2-8 0,-1 6 292,-5-6 0,5 8 85,-5-2 1,-3 10 348,-2 1 222,-4 8 118,-2-3 1,0 9 157,0 3 0,-2-1-371,-4 8 0,4 5 70,-4 6 0,-1 2-83,1-2 0,0-4-259,6 4 0,8 2-38,3-2 0,1 1-108,5-7 0,-4-6-55,11 1 0,-5-6-249,-2 5 0,6-7-167,0 2 1,6-4 244,-6-2 1,2-2-51,-2-4 1,-2 2 6,8-7 1,-6-1-36,6-5 0,-2-6 57,2 0 1,3-8 51,-3 2 1,-2-9-157,2-3 1,-2-7 97,2 2 0,3-6-92,-3-5 0,-4 3 85,-2-4 1,2-1-174,-2 1 0,-6 2 51,-5 10 1,-2-4 480,1 4 0,3 4 110,-9 2 0,3 3 196,-2 2 1,-4 1 450,3-1 1,-3 8-441,-2 4 0,-5-2 336,-1 2 1,-2 0-285,2 6 1,3 5-58,-9 1 20,0 7-754,-5-4 165,0 8 0,0 0-213,-1 0 0,7 6 46,-1 0 0,6 9 90,-5 2 0,5 3 119,-5 9 1,5-1-32,-6 7 0,7 11 235,-7 0 1,8 10-28,-2-4 0,5 5 143,1 7 1,0 1-8,0-7 0,7 5-22,5-5 1,5-1-121,6-5 1,-2-2 10,8-4 1,0-3 116,5-9 0,1-1-73,0-4 1,-1-4 153,1-8 0,5 0-115,1 1 1,-1-7-238,-6 1 1,-1-8-19,-4 1 0,2-3-193,-8-2 1,2-2 145,-2-3 0,-4-5-139,4-7 0,-6-3-78,-5-3 1,1 2 34,-7-8 1,0 3-275,-6-3 0,-2-2 186,-4 8 0,-2 0 360,-3 6 0,-10 1 65,4 5 1,-7 3 213,1 8 1,4 8-40,-4 3 0,4 5 183,2 1 0,1 6-72,5 0 0,3 2-7,8-2 0,0-4 179,0 4 0,8-2-83,3 2 1,5-3-209,1 3 0,2-10-131,4-1 0,-4-3-234,4 3 1,2-3 73,-2-3 1,6-4-113,-6 4 1,8-6-614,-2-6 0,-2-2 336,2-3 1,-8-10-244,2 3 0,2-3 236,-2 4 0,0-2 365,-6-4 1,2 4 328,5-4 1,-5 9 472,4 3 1,-4 7 84,-2-2 0,6 4-372,0 2 1,0 2 894,-5 4 0,-1 3-526,0 9 1,-1-1 38,-5 0 1,3 0-325,-9 1 0,7-1-309,-6 0 1,1 4-313,-1-3 1,-4 3-955,4-10 832,-4 5-383,-2 1-1065,0-7 1146,0-3 1,7-14 219,5-5 1,3-9 136,3-2 0,5-10 144,0-1 1,0-1-190,-6-5 0,-1 5 89,-5 6 1,2-1-5,-7 7 1,0 5-541,-6 7-1629,8 7 1169,-6-4 1170,-2 24 0,-10 3 0,-7 15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0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208 363 6893,'9'-17'-574,"-1"6"574,-8-1 0,8 0 0,1-5 0</inkml:trace>
  <inkml:trace contextRef="#ctx0" brushRef="#br0" timeOffset="1010">190 208 8180,'-17'0'246,"0"0"1,5 0 317,1 0 0,5 0 428,-5 0-683,7 0 0,-6 0 642,4 0-328,4 0-573,-5 0 1,7 2 139,0 3 0,7-1 248,5 8 0,5-6-46,6 5 1,6-7-116,11 2 0,5-4-229,7-2 0,1-2 146,5-4 0,-4-4-361,3-7 0,-3 2 153,-2 3 1,-8-1-689,-3 7 1,-11-6 89,-1 7-879,-8-9 405,4 12 30,-15-5 195,-2 7 601,-16-8 0,-2 4 33,-7-7 0,-2 7-18,-4-2 1,4-4 200,-5-1 0,0 1-69,0-1 1,1 7 92,6-2 1,0-2 43,0 3 1,-1-7 415,1 6-7,0 1 0,-1 3 5,1-4 428,7 4-306,-5-6-172,13 8-196,-6 0-110,8 0 1,0 10 96,0 7 1,0 2-35,0 10 1,0 8 138,0 9 1,0 6-108,0 5 0,0 1 196,0 11 0,0-2-72,0 14 1,0-8-204,0 2 1,2-6 138,4-5 0,-2 1-261,8-7 0,-3-7-310,3-4 0,1-9-457,-7 2 0,5-11-352,-5-6 0,0-4-159,-6-1 800,0-9 0,-2-1 131,-4-8 1,-3 0 69,-9 0 1,-5-8 84,0-3 1,-8-6 15,3-7 1,-5 3 199,-2-8 0,1 3 0,-1-3 0,-5-10-72,0 5 0,5-3 72,6 8 0,2-3 548,-2 3 0,4 4-283,8 2 0,2 4 247,3 1 0,-1 1 93,7 0 1,0 5 309,6 1 0,2 1-381,4-1 0,4-5-221,7 5 0,2 1-272,4-1 0,4 7 111,8-2 1,-7 4-367,1 2 1,-2 2 206,2 4 1,-4 3-226,-8 9 0,-7 5-15,-4 0 1,-4 8-52,-2-3 1,-2-1 96,-4 2 1,-4-6 119,-7 6 1,0-8 207,-1 2 1,1-9-123,0-3 0,-1-7 111,1 2 0,6-4-6,-1-2-84,8 0-200,-3 0 1,16-6-255,9 0 1,8-13 68,15 2 0,5-12-69,12 0 1,11-4 33,11-1 1,5-1-153,1 1 0,1-7 360,-1 1 1,1 1-88,-1 11 0,-7-3 506,-4 8 1,-12 0 0,-5 5 1,-12 3 517,-6 4-368,-11 3-181,-4 8 1,-17 0 104,-8 0 1,-10 9-59,-13 9 1,-6-1-149,-11 6 0,4 2 255,-5-2 1,-1 0-26,2-6 0,-1 1-29,7-1 0,5-2-83,0-3 0,14 1-87,-3-7 0,13 8-145,-1-3 1,4-1 25,2 1 1,2 1 84,4 5 1,3 0 122,9 1 0,-1-1-127,0 0 1,6 1 235,0-1 1,0-2-82,-5-3 0,-1 1-81,0-7 1,0 6-1568,1-7 1118,-1 9 0,-5-10-1217,-1 7 864,-7-7 633,4 4 0,-8-1 0,0 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1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104 157 8152,'2'-16'-405,"4"5"1,-3-3 670,9 8 168,0-7-401,5 3 1,0-5 169,0 4 245,1-5-140,-1 7-237,0-1 0,-7 0 204,-4 5 2,3 3 270,-7-6-189,14 8 467,-15 8-468,15 1 1,-14 9 62,4-1 1,-5 0-98,-1 0 1,-1 1-274,-5-1 0,-4 0 64,-7 1 1,-6 1-99,0 4 0,-8-4-335,2 4 1,2-6 171,-2-5 0,8 1-241,-2-7 0,4 2-67,2-2 53,7-4 0,2-2-100,8-12 0,2-3-281,4-3 0,10-1 321,7-4 0,5 2-45,-5-8 1,6 10-186,-6 2 692,0-1 0,-13 16 0,5-13 0,-5 5 0</inkml:trace>
  <inkml:trace contextRef="#ctx0" brushRef="#br0" timeOffset="217">139 139 8152,'-8'10'0,"-4"-4"0,-3-2-163,-2 1 1,5-3 209,1 4-231,-1-4 147,-5-2-1,7 0 220,-5 0-97,13-8 0,-6 4 213,8-7 239,8 7 397,-6-11-277,5 13-172,-7-6 1,0 16-83,0 3 0,0 10 48,0 2 0,-1 6-78,-5-6 1,4 2-131,-4-2 1,4-3-284,2 3 0,0 2-338,0-2 1,14 0-2525,3-6 2902,4 8 0,4-6 0,2 6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1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8267,'0'10'-385,"0"-3"385,-8 1 0,-1 2 0,-9 7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29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519 935 8360,'0'-18'-760,"0"1"0,0 6 309,0-1 0,0 6 550,0-5 0,2 1-22,4-1 1,-2-5-55,7 5 0,-5-5 38,6-1 0,-9 0 183,3-1 1,2 1-75,-2 0 0,-1 0-119,-5-1 1,2 1 196,4 0 0,-4 5-156,4 1 1,-2 1-114,1-2 1,3-3 75,4 4 1,3 1-126,-3-2 1,9 1 6,2-6 0,6-1 15,-6 1 0,7-2 55,-1-4 1,6 4-37,5-5 1,-1 3 84,7-2 1,-6 4-53,6-4 1,-2-2 87,2 2 0,-1-2-64,-5 2 1,2 4 5,4-4 0,2 3-27,-7 3 0,-1 0-9,-5 0 1,-1 1-3,1 5 0,-1-3 29,1 8 0,2-1-64,3 1 0,-4 4 46,5-4 0,-5 2-30,-1-1 0,1 3 20,5-4 1,-5 4-4,5 2 0,-5-2 4,-1-4 0,5 4 2,0-3 0,1 3 27,-7 2 0,1 0-24,-1 0 0,-1 0-4,-4 0 1,2 0 4,-8 0 0,7 6-5,-1-1 1,-2 9 5,2-3 1,-6 5-2,6 1 0,-6 0-1,6 1 0,-2 1-2,2 4 1,3-4-7,-3 4 0,-2 2 7,2-2 0,-6 2 13,6-2 1,-3-2-13,3 8 0,2-6 48,-8 6 0,6-8-33,-6 2 1,6 4 2,-6 2 1,6-2-13,-6 2 0,6-1 0,-6 7 0,0 0-4,-6-1 0,0 1 11,1-1 1,-1 3-15,0 3 0,0-3 7,1 3 0,-3-3 28,-3-3 0,3 3-35,-3 3 0,1-3 2,-1 3 0,3-4 20,-4-1 0,-1 0 1,2-1 1,-3 7-27,3-1 0,-3 2-1,-3-1 0,-4-3 14,4 8 1,-4 0-1,-2 6 0,0 6-28,0-1 0,0 1 18,0-6 1,0-6-2,0 0 1,0-6-1,0 7 0,0-9-3,0 2 0,5 3-54,1-3 0,6 0 55,-7-5 1,7-1-67,-6 1 0,0 0 55,-6-1 1,0 3 35,0 3 1,0-1-23,0 7 1,-8-6-2,-4 6 1,3-6 31,-3 7 1,1-9 10,-7 2 1,7 1 8,-1-7 1,1 5 13,-6-10 1,-1 3 4,1 3 0,0-1-36,-1 1 0,-5 0-59,0-1 0,-8 1 37,3-1 1,-5 1-2,-2-1 0,1 7-16,-1-1 1,1 1-15,-1-7 1,0 1-13,1-1 1,-1 1 30,1-1 0,-1 1-16,1 0 0,-1-7 15,0 1 1,1-2 65,-1 2 0,1 2-54,-1-8 1,0 0 3,1-6 0,-1 0 17,1 1 0,-1-1 5,1 0 1,-1-5-7,0-1 1,1-5 10,-1 6 0,1-8-57,-1 1 1,0 3 39,1-2 1,-1-1 27,1-5 0,-7 0-51,1 0 0,-6 2-1,5 4 0,-7-4-55,2 4 0,2-4-11,-2-2 0,0 0 24,-6 0 0,6 0-11,0 0 0,2-8 40,-3-3 0,-1 1-15,8-2 0,-6-5 18,6-6 0,-3-8 2,3 3 1,2-5 5,-9-2 0,7-5 47,-6 0 0,6-7 11,-6 7 0,-1-2 5,-4 1 1,4 5 10,1-4 0,2 5-42,-2 6 1,-2-3-4,8 3 1,-1 2-4,7-2 0,-3 2-26,-3-2 0,5-3 0,1 3 0,-1-4-21,6-1 1,-1-1-13,1 0 0,2-5 170,4 0 1,4-1-127,-5 7 0,5-1-5,2 1 1,5-1 14,1 0 1,5 1-135,-5-1 1,7 1 80,-2-1 0,4 0-104,2 1 1,-6-6 71,1-1 1,-1 1-20,6 5 1,0-5 92,0 0 0,-6-7-59,0 7 0,0-2 50,6 1 0,0 3-46,0-8 0,0 7 118,0-1 1,2 4-51,4 1 0,-2 0 6,8 1 0,-7-1-20,7 1 0,-6-1 2,5 1 1,1 5 15,5 0 1,-2 0-23,-3-6 0,3 7 5,-3-1 1,3 2-3,2-2 1,1-4 48,-1 5 0,0 1-58,1-2 1,-1 6 1,0-6 0,2 6 7,4-6 1,-3 8-2,3-2 1,-4 4 48,-2 1 0,-5-3-44,-1 4 1,1-4-15,5 9 1,0-3 13,1-2 1,-1-1-30,0 1 0,1 6 46,-1-1 0,0 1 3,0-7 1,1 7 27,-1-1 0,0 3 97,1-3 1,-1-1-62,0 7 1,0-6-54,1 7 0,-1-9-12,0 3 1,3 1 34,3-2 0,-2 3-46,8-3 0,-2-3 77,1 3 1,5-1-4,-4 1 1,-2-3 29,2 3 0,-6 3 10,5-3 1,-6 7 5,1-7 1,-4 8-54,-2-2 1,-5 3 83,-1-3 1,-5 4 68,5-4-89,1 4 0,0 2-35,-1 0-269,-7-7-252,4 5-822,-1-6 466,-5 8 0,8 2 90,-4 4 670,-5 3 0,-1 16 0,-9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42.36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87 9851,'0'-10'-512,"0"-5"0,0 11 395,0-8 65,0 9 314,0-13-320,0 14 0,0-7 295,0 3-345,0 4 44,0-6 144,0 8-13,0 0-30,-8 8 1,-2 2-224,-7 7 0,0 2 55,0 4 1,-1-2-79,1 8 1,0-8 92,-1 2 1,3 2 124,4-2 1,-5 0 0,5-5 0,1-1 134,-2 0 0,1 3-177,-6 3 0,5-4 139,1 4 0,5-4 86,-6-2 0,3 6-81,-3 1 0,-1 0-83,7 0 0,-6-3 39,7 8 0,-1-1-352,6 7 280,0-1-74,0 1 1,-6 0 1,0-1 0,1 1 43,5-1 1,0 1-13,0 0 0,0 1 76,0 4 1,0-3-50,0 3 0,0-3 177,0-3 1,0 7-143,0-1 0,0 2 103,0-1 1,0-5-93,0 5 1,0 1 12,0-2 1,2 1-99,3-7 1,-3-1 102,4-4 0,-4 3 30,-2-3 0,6 4-50,-1 1 0,1 1 80,-6 0 1,6-1-70,0 1 1,-1 5 272,-5 0 0,2 1-21,4-7 0,-4 1-116,4 0 0,-4-7 17,-2 1 0,2-2 8,3 2 0,-3 4-196,4-5 0,2-1 95,-2 2 0,7-2-149,-1 2 1,-3 2 117,3-8 1,-3 7-25,3-1 1,3-2 13,-3 2 1,-3 0 2,3 5 1,-6 1-83,5-1 1,-5 7 7,5-1 0,-1 2-40,2-1 1,1-3 95,-7 8 1,5-5 87,-5 5 1,6-2-91,-7 2 1,9 10 203,-3-4 0,-1 3-103,2-3 0,-1 0-50,6 0 0,-1 6-24,-5-1 0,5-1 31,-5-10 1,6 4 140,6-4 1,-3 2-137,3-2 1,2 4 133,-2-3 1,6-3-80,-6 2 0,7 0-16,-1 6-38,-4-8-48,8 6 0,-8-8 34,4 4 1,1-3-11,-7-9 1,6 1-121,-6-1 1,6 1 84,-6 0 0,2-1 33,-2 1 1,-4-1 4,5 1 0,-3-6-5,2 0 0,-4-6 29,4 5 0,-4-5 4,-1 6 1,-1-8 13,0 2 0,0-3-130,1-3 0,-7-5 51,1-1 1,-3-5-240,3 5 174,-4-7-85,-8 4 0,0-10 120,0-4 0,0-5-777,0-12 1,0-2-318,0-4 1,-6-4-672,0 4 0,-2 2 1751,3-1 0,-13-1 0,-9-6 0</inkml:trace>
  <inkml:trace contextRef="#ctx0" brushRef="#br1" timeOffset="487">710 4739 8205,'-18'-8'0,"1"0"404,0-3 0,5 1 216,1 4-505,7 4 1,-6-7 205,4 3 0,5 2 260,-5-7-268,4 7 1,4-10 641,4 9-809,3-1 0,8 6 101,1 0 0,-1 2-99,0 4 0,3 3 56,3 8 0,-4 8-133,4 4 1,-10-2 26,-1 2 1,-1 0-177,7 5 1,-1 1 91,0 0 1,1-1-111,-1 1 1,0-6 41,0-1 1,1-5 81,-1 6 0,0-8-49,1 2 0,5-5 56,0-7 0,6 3-100,-6-8 1,5 5 32,-5-5 0,8 0-137,-2-6 0,2-10 174,-2-7-67,3-8 52,-5-10 0,8-1-1,-1-5 1,-5-9-17,0-7 0,-2-9 89,2 3 1,-4 1-83,-8-1 0,0 5 420,1-5 1,-3 13-28,-4-2 1,-3 6 99,-8 0 1,6 4-431,0 7 0,-1 6-409,-5 0 1,0 2-228,0-1 1,0 3 358,0 7 1,0 7-2706,0-1 2939,0 8 0,8-11 0,2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7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7897,'0'-10'679,"0"1"-603,0 3 159,0 4 1,1-6 30,5 8 1,-2 0-44,8 0 1,-7-5 223,7-1-34,-1 0-257,7 6 0,-7-6 147,1 1 188,-8-1-5,3 6-245,-7 0 1,0 8-92,0 3 0,-7 4 59,-5 3 1,2 5-226,-1 0 1,-1 6 18,-5-6 1,6 6 4,-1-6 0,8 5-10,-2-4 0,-1 4-205,1-5 1,0 0-27,6-5 1,8-3-103,3-3 0,5 1 136,1-7 1,0 5 116,1-5 1,5 0 141,0-6 1,2-2-57,-2-4 0,-4-3-28,4-9 1,2-1-49,-2-4 0,2 2 25,-2-8 1,-4 0-13,4-5 1,-3 5-178,-3 0 1,0 0-27,1-5 0,-3-1 42,-4 0 0,3 9 34,-8 3 0,1 1 73,-1-1 1,-4 10-112,4-4 130,-4 3 0,-2 3 262,0-1-192,0 8 0,0-5 202,0 3-156,7 4 12,-5-6 656,6 8-278,-8 0-248,0 0 1,-6 2 84,0 4-12,1-4-86,5 13 1,-2-11 9,-4 8 1,4-1 135,-4 6 1,4 6-65,2 1 0,0 6 46,0-1 1,0 10-12,0 1 0,0 0-36,0-5 1,0-3-177,0-3 1,2 2-326,4-8 0,4 0-57,7-6 1,6-5-371,0 0 1,8-9-535,-2 3 0,3-4 575,3-2 1,0-2 654,-1-4 0,1-3 0,-1-9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2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 8007,'-8'-10'-666,"7"-5"876,-7 13 1,2-8 1149,0 5-998,1 3 1,5-4-152,0 12 1,0 3-30,0 9 1,-2 7 11,-4 3 1,4 5-93,-4 2 1,-1-1 62,1 1 1,-6-1-86,6 1 1,-5-2-17,5-4 1,-2 3-100,3-3 1,1 4 71,-8 1 0,3 1-100,-3-1 0,-1 1-86,7 0 1,-6-1 81,7 1 0,-7-8-272,6-4 228,1 4-180,5-8 169,0-2 1,2-9-107,3-8 1,-1-8 85,8-3 0,5-12-22,6-6 0,10-4 128,1-1 1,1 1-12,5 4 0,-1 4 29,1 8 1,-3 7-68,3 4 1,-4 4 120,-1 2 0,0 0-58,-1 0 1,-7 8 101,-4 4 0,-6 9-95,-5 2 1,-4 6 10,-8-6 0,0 6 163,0-6 1,-10 5-112,-7-4 1,-3 4 144,-8-5 1,-1 0-54,-6-5 0,-5-3 81,0-3 0,-7 1-216,7-7 1,0 0 6,5-6 1,1-8-162,-1-4 1,8-5-350,4-6 1,6-2 497,5-4 0,-3-11 0,5 3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43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709 208 7816,'0'-10'1245,"0"3"-516,0-1 56,0 6-57,0-6-768,0 8 235,0 0 179,0 8 1,0 9-80,0 12 1,0 4 148,0 1 1,0 9-126,0 3 1,0-2 186,0 2 1,-2-7-209,-3 1 1,3 0-33,-4-5 0,2 1-221,-2-13 1,4 1 361,-3-7-352,3 0 1,2-5 286,0-1-1353,0-7 446,0 4 1,0-10-386,0-4 0,0-4-790,0-7 1,0 0 159,0 0 1580,0-1 0,-8-14 0,-2-5 0</inkml:trace>
  <inkml:trace contextRef="#ctx0" brushRef="#br0" timeOffset="576">52 519 8245,'-8'-25'-484,"6"6"1,-5-6 103,7 8 1,7-2 645,5-4 1,3 3-107,3-3 0,-1 4 70,0 2 1,1-2-80,-1-5 0,6 5 111,0-4 1,8 4-178,-2 2 1,3 5-166,3 1 1,-3-1 26,-3-5 1,8 1 83,-8 5 0,9-4-55,-3 3 0,-1-3 37,7-3 0,-3 3 19,2 3 0,-1-1 39,7 7 1,-6 0 170,6 6 0,-7 0-144,1 0 0,-3 2 35,-3 4 1,1 4-60,-1 7 1,-1 2 5,-4 4 0,2-2-7,-8 8 0,5-6 18,-4 6 0,-1 0-32,-6 6 0,2-3 15,4-3 1,-9 4-38,3-4 0,-6 5 78,1 7 1,1-5 18,-7 4 1,0 3-162,-6-3 0,0 2 103,0-1 0,-10 1-79,-7 4 1,0 2 68,-6-8 0,-4 6-24,-2-5 0,-4 5 15,-1-6 0,-3 3 88,-3-3 1,1-4-44,-7 5 0,0-7 16,-6-5 1,4-2-51,-4-4 1,4-4 14,-9 4 1,-3-11-59,3-6 1,-1-4 62,6-2 1,-6-2 82,1-4 0,-1-6-129,6-11 1,6-4-102,0-7 1,8-1 110,-3 1 0,12-1-2,6 1 1,4-7-54,2 1 1,1-1 53,5 7 1,3-6-169,8-1 0,2 1 83,4 5 1,-2 1-375,7-1 1,7 1 157,5-1 1,2 6-805,-2 0 0,-4 10 69,4 2 985,4-1 0,0 9 0,7-8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46.0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260 344 8567,'9'0'-488,"-1"0"1631,0-7-549,-7-3-370,7 0 1,-2 1-197,0 3 194,-1 4-667,3-6 283,-6 8 92,6 8 0,-8 2 225,0 7 1,-6-5 438,0-1-102,-7 1 430,3 5-157,-7 0-531,7-7 0,-3-1-84,7-3 285,0-4-702,6 6-96,0-8-922,0 0 1,0 0 0</inkml:trace>
  <inkml:trace contextRef="#ctx0" brushRef="#br0" timeOffset="1087">329 431 5876,'7'-10'858,"-5"3"-473,6-1 1,-6 4 141,4-8 340,-4 9-611,5-5 0,-7 6 294,0-4-85,0 4-86,0-5-386,0 7 314,0 0-182,0 7 178,0-5-331,-7 14 1,-3-9 74,-7 5 0,5 3-39,1-3 0,-1-3 168,-5 3 0,0-1 8,-1 7 0,3-1-8,3 0 0,-3-5 174,3-1 1,-1 1-263,1 5 0,-1-5 58,7-1 0,-1-5 1,1 6 111,4-9-638,-6 13-62,8-14-93,0 5 199,0-7-35,0 0 293,8 0 0,-4-5 0,7-1 1,-7-2 61,2 2-119,3 4 235,-7-13 1,8 13 32,-4-4-60,-4 4-41,5 2-35,-7-7 14,0 5-6,0-6 124,0 8-28,0 0 1,6-2-54,0-4 15,0 5-223,-6-7-333,0 8-24,0 0-337,0 8 577,0-7 0,0 15-1382,0-5 1659,0-3 0,0 7 0,0-5 0</inkml:trace>
  <inkml:trace contextRef="#ctx0" brushRef="#br0" timeOffset="1594">363 448 8484,'0'-9'-653,"0"1"1362,0 0-300,0 6 6,0-5-146,0 7-19,0 0-200,-7 7 1,-3 3 117,-7 7 1,-6 0-162,0 1 1,-6 5 116,6 0 1,-6 2 1,6-2 1,-6-4-72,6 4 1,-2-4-145,2-1 1,6-1-35,-1 0 1,1-5 111,6-1 1,3-5-857,2 6 600,4-9 1,2 7-142,0-4 1,2-4 74,4 3 1,3-3 204,9-2 0,-1 0 13,0 0 1,3-5 152,3-1 0,-10 0 10,4 6 0,-5-2-113,-1-4 450,5 5 0,-14-5-174,3 12 0,-3-3 388,-2 9 1,0-1-129,0 7 1,0 7 91,0 4 1,0 3-217,0 3 1,-2 5-107,-3 0 0,1 3-144,-8-3 0,8-3 100,-1 3 1,-3-9-339,2-3 0,0-6 100,6 1-343,0-4 173,0-2-406,0-7 291,0-3 1,6-14-129,0-5 0,6-5-45,-7-6 1,7 2 179,-6-8 1,7 0-1159,-1-5 1477,-5 7 0,9-14 0,-7 5 0</inkml:trace>
  <inkml:trace contextRef="#ctx0" brushRef="#br0" timeOffset="1875">554 708 8418,'17'-18'456,"-6"1"-238,1 0 0,5-6 58,6 0 0,8-6-151,-2 6 1,2 0 14,-3 5 1,3 1 50,-8 0 1,8 5 118,-2 1 0,-4 7-430,-2-2 0,-2 4 104,2 2 1,-6 8-37,1 3 0,-3 5 91,-9 1 1,-1 2 210,-5 4 0,-1 4-181,-5 8 0,-6-1 5,-11 1 0,4 0-149,-4-1 1,-4 1 96,-2-1 1,2 1-307,-2-1 1,3 1 119,-3 0 0,-2-7-294,8 1 1,-6-8-6,6 2 0,0-5-162,6-7 1,-1 3 166,1-8 1,0-1 22,0-5 0,5 0 435,0 0 0,1 0 0,-6 0 0</inkml:trace>
  <inkml:trace contextRef="#ctx0" brushRef="#br0" timeOffset="2069">571 846 8376,'11'8'916,"1"3"1,-1 4-228,7 3 0,7 1-105,3 4 0,1-4-46,6 4 0,-4-3 222,9-3 0,-2 0-867,3 0 0,1 1 151,4-1 0,-2 0-1146,-3 1 1,-5-3 738,5-4 1,-5 3-969,-1-8 1,-7-1-14,1-5 1344,-8 0 0,12 0 0,-6 0 0</inkml:trace>
  <inkml:trace contextRef="#ctx0" brushRef="#br0" timeOffset="2677">2006 33 8332,'0'-19'4570,"0"5"-4778,0 20 194,0 4 0,0 7-10,0 0 0,0 1 130,0-1 1,-6 8-370,1 4 1,-15 5 222,3 7 0,-10-3-381,4 8 1,-6-7 27,6 1 0,-7-3-387,1-3 0,2-1 283,-2-4 1,6-4 202,-6-8 1,6-8 262,-6-3 0,6-4-141,-6-2 1,8 0 125,-2 0 1,6-2 7,5-4 0,-1 3 142,7-9-89,0 1 1,8-7 106,4 1 0,6 0-77,11-1 1,4 1 142,7 0 0,3 0 320,3-1 0,4 1-226,8 0 0,2-1 137,3 1 1,-3 4-84,4-5 1,1 11 271,-1-11 1,-2 11-260,-10-5 0,2 8-300,-8-1 0,-5 3-150,-6 2 0,-14 7-397,2 5 0,-11 3-177,0 2 0,-4 3 358,-2 3 1,-2-2-11,-4 8 0,-5-8-18,-12 2 1,1-4 99,-6-2 0,5 1 71,-6-1 0,6 2 223,-6 4 0,6-4-92,-6 5 1,6-5 224,-6-2 0,8 2 276,-2 4 0,4 2-241,1 4 1,3 4 89,4-4 1,-3 3-67,8 3 0,-5 5 146,5 1 0,0 1-123,6-2 1,0-3-299,0 3 0,-6-3 56,1-3 0,-1-1-229,6-4 1,0 1-270,0-7 0,0 0-42,0-5-65,0-1 53,0-7 265,0-3 0,0-9-93,0-3 1,0-5-594,0-7 951,8-8 0,1-2 0,9-8 0</inkml:trace>
  <inkml:trace contextRef="#ctx0" brushRef="#br0" timeOffset="2949">2214 759 8296,'0'-11'0,"0"-1"408,0 9-232,0-5 359,7 8 1,-3 0-40,8 0 1,-7 2 118,7 4 0,-2 5-233,1 12 1,3-2-66,-9 8 1,9 6-129,-3 5 1,-3 0 82,-2-5 1,1 0-222,-1-1 0,6 1 131,-6-1 0,5-1-392,-5-4 1,2 3-61,-3-3 0,-3-4-246,4-2 1,2-4 109,-3-1 1,1-1-899,-6 0 727,0 1 0,-2-3 132,-4-3 0,3 1-373,-9-7 0,-1 0 818,-10-6 0,-4-16 0,-8-3 0</inkml:trace>
  <inkml:trace contextRef="#ctx0" brushRef="#br0" timeOffset="3187">2127 1071 8296,'0'-18'757,"0"1"0,6 0-530,0 0 0,7 5 327,-1 0 1,3 9-48,2-13-235,1 14 0,-7-5-324,1 7 1,-8 7 113,1 5 0,-3 5-161,-2 6 1,-6 2-23,1 4 1,-9 2 8,3-8 1,1 0 180,-1-6 0,7 0 126,-2 1 338,4-9-378,2 7 1,2-14-326,4 3 1,3-3 121,9-2 0,5-7-1849,0-5 1897,8 4 0,-5-15 0,9 4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49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277 139 8514,'0'-11'50,"0"-1"258,8 8 0,1-3 1333,9 7-1010,-1 0 0,2 0-172,4 0 0,-4 0-139,5 0 0,-3 2-29,2 3 0,-4-3-132,4 4 1,2-4-85,-2-2 1,6 6-224,-6 0 0,6 1-546,-6-1-228,0-4 1,-8 13-479,-3-3 1,-5 3 643,-7 2 1,0 1 755,0-1 0,-7 8 0,-3 2 0</inkml:trace>
  <inkml:trace contextRef="#ctx0" brushRef="#br0" timeOffset="209">139 727 8411,'-25'18'0,"6"-1"358,-4 0 0,5 0-35,7 1 1,-3 1-19,8 4 0,-5-4 27,5 4 0,0 2-1,6-2 0,2 2-73,4-2 1,4-3 2,7 3 1,0-4-329,1-2 1,-1 0 167,0 1 0,0-7-725,1 1 0,-7-6 52,1 5 1,-6-7-822,5 2 425,-7 3-442,4-7 1410,-8 6 0,0-16 0,0-1 0</inkml:trace>
  <inkml:trace contextRef="#ctx0" brushRef="#br0" timeOffset="484">346 883 8399,'18'-14'0,"-1"-3"0,6-10-7,0 4 1,8 0-114,-2 6 0,5 0 749,6-1 1,5-1-178,7-4 0,1 6-33,5-1 1,-2 1-265,7 6 0,-1 3-46,1 2 1,4 4-74,-3 2 0,1 8 69,-2 3 1,-3 3-145,-8-3 0,-8 11 90,-4-5 0,-9 4-95,-2-4 1,-14 8 47,3 4 0,-13-2-15,1 2 1,-6 0 1,-6 5 0,-3 1 9,-8-1 1,-7-1-181,1-4 1,-7 2 120,1-8 1,-6 2-400,-5-2 0,3-6 159,-3 0 1,4-1-419,1-11 0,0 1 78,1-6 1,-7 0 638,1 0 0,-8-8 0,4-1 0</inkml:trace>
  <inkml:trace contextRef="#ctx0" brushRef="#br0" timeOffset="854">623 537 8320,'0'-10'1589,"-6"5"-1330,0 10 0,-1 7-128,1 11 1,4 4-17,-4 7 0,-1 1 23,1 0 1,-6 5-361,7 0 1,-1 6 119,6-5 0,-6 5-427,0-6 0,1-1 193,5-10 1,0-4-17,0-8 0,0-6 3,0 1 1,1-8-218,5 1 574,-4-10 1,13-5-156,-3-7 0,-2 0 420,1-1 0,-1 7-160,1-1 0,3 6 1187,-8-5-407,7 7-459,-3-4 0,-1 10 21,-3 4 1,-4-2 228,-2 7 0,0-5-597,0 6 0,0-7 40,0 7 1,0-6-1583,0 5 898,0-7-1561,0 11 1074,0-13 1044,0-2 0,8-17 0,1-10 0</inkml:trace>
  <inkml:trace contextRef="#ctx0" brushRef="#br0" timeOffset="1134">969 468 8320,'15'2'334,"-3"4"117,-5 3 1,-7 8-10,0 1 0,0 5-135,0 0 0,-1 2-364,-5-2 0,-2-2 51,-3 8 1,-5 0-57,5 5 0,1-1-89,-2-4 0,7 3-238,-7-3 0,6-2 75,-5 2 0,7-8-199,-2 2 1,4-9 84,2-3 0,0-5 74,0 5 0,8-7 523,4 2 0,11-2-23,5 2 1,-1-4 3,2 3 1,-2-3 127,2-2 0,2 6 398,-8 0 0,0 0-89,-6-6 0,-2 1 299,-3 5-1577,3-4 601,-13 13 0,12-11-2018,-9 8 2108,1-8 0,-6 3 0,0-7 0</inkml:trace>
  <inkml:trace contextRef="#ctx0" brushRef="#br0" timeOffset="1479">2179 53 8333,'10'-25'0,"0"13"0,-5 1 2225,-3 7-1566,14 4 1,-14 2-378,3 4 1,-3 5-95,-2 12 0,-7-2-132,-5 8 1,-3 0-435,-3 6 0,1-1 331,0 1 1,7-3-164,4-3 1,-1 4-71,1-4 1,0-4-193,6-2 0,0-4 242,0-2 1,2-5 138,4-1 0,3-5 68,9 6 0,1-9 185,4 3 1,4-4 83,8-2 1,1 0-96,4 0 1,-3-6-85,3 1 0,-3-1 9,-3 6 0,-7 0-382,-4 0 1,-3 0-659,-3 0 270,0 0 0,-7 8-54,-5 3 1,-5 4 747,-5 3 0,-5-1 0,-15 8 0,-2 2 0</inkml:trace>
  <inkml:trace contextRef="#ctx0" brushRef="#br0" timeOffset="1626">2283 762 8333,'-15'11'819,"3"1"-291,5-1 0,8 7-95,5-1 1,2 0 1024,3 1-684,5-1-305,-7 8 1,9-4 171,-1 8 1,0-6-678,1 6 1,-7 0-566,1 5 0,-7 6-69,7 1 1,-8-3 669,2-9 0,3 11 0,1-3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07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18 8910,'7'-10'2119,"3"3"-1372,7 7-557,1 0 0,-1 0 1178,0 0-875,-7 0 0,-1 5 212,-3 1 0,-2 8 95,8-3 0,-9-1-673,3 1 0,-4 1 78,-2 5 1,0 2-443,0 4 0,0-3 235,0 3 0,0-2-1477,0 2 1,-2-6 31,-4 1 0,5-1-2040,-5-6 3487,4-3 0,-6 0 0,-1-8 0</inkml:trace>
  <inkml:trace contextRef="#ctx0" brushRef="#br0" timeOffset="525">327 260 9141,'6'12'4069,"0"-1"-2644,-1-7-732,-5 11 0,-5-5-250,-1 7 0,-8-5-610,3-1 1,-6 7 193,-6 5 1,1 2-1313,-6-2 0,3-2 189,-10 8 1,6 0-546,-5 5 0,1 1 888,10-1 1,6-5 461,5 0 1,8-8 682,-1 2 1,5-4-320,5-1 0,-1-3 143,8-3 0,-1 1-271,6-7 1,1 1 995,-1-1 1,6-4-252,0 4 1,0-4-121,-5-2 1,-1 0-222,0 0 0,-5-2-320,-1-4 0,-5 4 22,5-4 36,-7 4 1,4 4-475,-8 4 0,0 4 202,0 7 1,-8 0-158,-3 1 0,-5-1 143,-1 0 1,2 1 105,3-1 0,-1 0 126,7 0 273,0 1-135,6-1 42,0 0 0,8-7 4,3-4 0,-1 1-115,2-1 0,-3 2-242,3-2 0,3-5-27,-3 5 1,-5 4-80,-1 1 0,-4 5 143,-2 1 123,0 0-54,-8 8 1,-3-4 241,-12 8 1,2-6-117,-8 6 0,0-2 1296,-6 2-655,8-4-402,2 0 0,10-6 836,4 4 1,3-4-409,8-1 1,2-7-115,4 1 1,5-7-216,12 7 0,2-8-128,4 2 0,4-4-146,-5-2 1,5 0 75,2 0 1,-3 0-462,-3 0 1,2 0 259,-8 0 1,6 0-1503,-6 0 1,6-6 169,-6 0-2886,0 0 1918,-6 6 2269,-7 0 0,5 8 0,-5 2 0</inkml:trace>
  <inkml:trace contextRef="#ctx0" brushRef="#br0" timeOffset="663">932 1713 8021,'0'-10'4915,"0"2"0,-9 14-2161,-8 0 1,-20 9-4627,-21 3 0,-13 9 1872,26-8 0,-2 2 0,-1 0 0,0 2 0,-4 3 0,0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7:59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346 104 8304,'8'-17'806,"-4"2"-605,7 3 0,-5-1 1335,5 7-970,-7 0 1,12 1 22,-5-1 1,5-6 529,1 6 594,0 1-1139,0 5 0,1 0-477,-1 0 0,-5 0 24,-1 0 1,-7 2-1175,2 3 934,3 5 0,-7 7-1266,4 1 1,-6 5 265,-6 0 1,-3 7-1134,-9-1 2252,-7 12 0,-2-5 0,-7 6 0</inkml:trace>
  <inkml:trace contextRef="#ctx0" brushRef="#br0" timeOffset="407">208 641 8270,'2'11'1139,"3"1"-111,-3-1 0,6 6-386,-8 1 1,0 7 94,0 4-213,0 3-421,0-5 0,0 12-60,0-5 0,0 1-36,0-1 1,-6-9-307,1 10 0,-3-10-233,2 4 0,4-8 11,-4 2-729,-3-4 818,-1-2 1,-7-1-528,0-5 620,-1-3 0,1-8-122,0 0 0,-1-2 47,1-4 1,6-3 134,-1-9 1,2-5 323,-1 0 1,3-2-124,8 2 1,0 4 493,0-4 0,0 4-264,0 1 1,0 1 188,0 0 1,8-2 119,3-4 1,13 1 324,4-6 1,7 5-218,5-6 0,12 0 75,12-6 0,5 1-241,6-1 0,-2 6-27,7 0 1,-1 3-351,2-3 0,-6-2 177,-12 8 0,-3 6-431,-8 5 0,-8 8-330,-4-1 0,-11 3-741,-6 2 1,-6 7 555,-5 5 0,-6 3-396,-12 2 0,-6 1 620,-11-1 1,-4 0 518,-7 1 0,-1-1 0,1 0 0</inkml:trace>
  <inkml:trace contextRef="#ctx0" brushRef="#br0" timeOffset="606">605 606 11209,'-1'17'1506,"-5"1"0,2 1-983,-8 4 0,7-2-912,-7 8 0,6 0 283,-5 5 1,7-1-292,-2-4 1,4 1 333,2-7 1,0 1-1193,0-7 0,0-6-813,0 1 956,0-8 1,0-4 1111,0-12 0,8-11 0,2-4 0</inkml:trace>
  <inkml:trace contextRef="#ctx0" brushRef="#br0" timeOffset="915">727 433 8189,'11'0'875,"1"0"1,-7 8-1287,7 3 1,-1 5-12,7 1 0,-7 0 1792,1 0 0,-6 7-559,5-1 1,-5 7-142,5-1 0,-7 4-400,2 1 1,-4 1-480,-2 0 0,0 5 264,0 0-1464,0 8 1019,-8-3 0,-7 1-119,-8 0 1,-2-8 216,2 3 0,4-13-385,-5-5 1,3-5-323,-2-7 899,4-3 0,-6-10 154,8-4 0,7-3 142,4-9 0,12 1 115,6 0 1,11-1 328,6 1 1,9 6-164,2-1 0,8 8-169,-1-1 1,2-3 318,3 2 1,-7 0-169,-5 6 0,-4 2-399,-1 4 1,-8 4-498,-4 7 0,-4 2-692,-2 4 1,-7-4 304,-4 4 1,-4 2 823,-2-2 0,0 1 0,0-7 0</inkml:trace>
  <inkml:trace contextRef="#ctx0" brushRef="#br0" timeOffset="1440">1487 744 8128,'0'-17'3920,"2"7"-2990,4 5-450,-4 3 245,13 9 0,-13 3-243,4 7 0,2 1-57,-2-1 0,-1 8-186,-5 4 1,0-2-1104,0 1 1,0 1 178,0 6 1,0-6-271,0-1 0,0-1 297,0 2 0,0-10-937,0-7 433,0-8 753,0 3 1,6-16 12,0-8 0,7-8 114,-1-10 1,3 0 403,2 1 1,3-5 54,3 5 1,4-5 255,7 11 0,1 3 36,-1 2 0,1 5-203,0 7 0,1-3 736,4 8 0,-9 1-409,4 5 1,-6 0 195,-1 0 1,-3 5-309,-7 1 1,-3 13-469,-3-1 0,1 3-38,-7-4 1,0 8-60,-6 4 1,-8 4-80,-4 1 0,-5-5-455,-6 0 1,-2-2-172,-4 2 1,-3-4 301,3-8 1,-2-6 88,2 1 1,-4-8 50,5 2 1,3-6 345,2-6 1,9-6-33,3-11 0,7 4 27,-2-4 1,8 2-13,10-2 0,-1 4 117,12-5 1,4-1 137,2 2 1,-2 0-104,2 6 1,-3 6 252,3-1 0,-4 2-146,-7-1 0,-1 3 81,0 8-375,-7 0-209,-3 0 1,-12 8-199,-1 3 1,-13 3 459,1-3 0,-10 5 0,1-7 0</inkml:trace>
  <inkml:trace contextRef="#ctx0" brushRef="#br0" timeOffset="1635">1902 606 8128,'10'-8'3118,"-2"6"-2321,-1-5 1,-5 9-277,4 3 0,-4 5-21,-2 7 1,0 2 49,0 5 0,-6 2 99,1 9 1,-7 2-624,6 3 1,0-4-593,6 5 1,0 1-849,0-2 0,0-1 842,0-10 1,2-4-2280,4-8 2012,4 0 1,7-7-175,0-4 1013,1-12 0,7-12 0,2-8 0</inkml:trace>
  <inkml:trace contextRef="#ctx0" brushRef="#br0" timeOffset="1835">2456 329 8124,'15'-17'319,"-3"0"1,3 7 1053,-3 4-166,-5 4 1253,1 10-1337,-8 2 1,-2 7-507,-4 0 1,4 1-189,-3-1-190,3 0-60,2 0 0,0 1 140,0-1 1,2-7-117,3-5 0,7 3 0,11-2 0,-2 0-303,8-6 0,-6 0-521,6 0 1,-6 0-4118,6 0 2453,-8 0 2285,4 0 0,-16 15 0,-1 4 0</inkml:trace>
  <inkml:trace contextRef="#ctx0" brushRef="#br0" timeOffset="2190">2577 883 8124,'2'17'1541,"4"0"-771,-4-7 424,13 5-177,-13-13 0,5 8-410,-7-4 0,2-3 615,4 9-1548,-4-1 0,4 9 292,-12 3 0,2-4-191,-7 4 0,1-4 240,-1-2 0,-5-5-532,5 0 1,-5-7 20,-1 7 0,0-8-184,-1 1 1,7-1-226,-1 2-47,1-4 217,-6 6 197,-1-8-468,9 0 609,1-8 0,10-2 268,4-7 0,3 2 171,9 3 1,-7-3 256,1 3 1,-1 5 162,6 1 0,-1 2 592,-5-2 0,5 4 1040,-5-3-1424,5 10 0,1 5 608,0 7 0,0-5-605,1-1 0,-1 1-303,0 5 0,1 0-700,-1 1 1,-6-1-696,1 0 1,0 1 51,5-1 1,0-2 972,0-3 0,1 3 0,-1-5 0</inkml:trace>
  <inkml:trace contextRef="#ctx0" brushRef="#br0" timeOffset="2452">3355 416 8127,'10'-8'840,"5"-2"-523,-5 1 0,7 1 1056,0 8-271,1 0 1,-1 8 566,0 3-1125,-7-3 0,-1 7-152,-3-3 0,-4 3-370,4 3 0,-4-1-855,-2 0 1,0 0 362,0 1-3112,0-1 2002,0 0 1580,0-7 0,7-10 0,3-10 0</inkml:trace>
  <inkml:trace contextRef="#ctx0" brushRef="#br0" timeOffset="2952">3787 243 8127,'18'0'1727,"-7"0"-864,1 0-418,-8 7 0,3 3 255,-7 7 0,0 1-245,0-1 0,-7 2-190,-5 4 1,2 4 3,-1 8 1,-3 5-323,-9 0 1,2 8-122,-8-1 0,6 4-126,-5 7 1,-1-2 108,-6 7 1,3-1-120,3 1 0,-2 2-371,8-7 0,-6-8 234,6-10 1,0-5 369,6-6 1,-1-4-160,1-8 1,6-7 314,-1-5 1,6-3-31,-5-2 0,7-2-4,-2-3 1,-2-5-2,3-7 0,-1-6 82,6 0 0,6-2-319,-1 2 1,11 3 55,1-3 0,0 2 180,6-2 1,4 10-107,2-5 1,4 5 66,1-4 0,-3 1-11,4 5 0,-4-3 109,9 9 0,-2-1 144,3 6 0,-5 0 409,4 0 1,-3 0 386,-2 0 1,-1 2-433,1 4 0,-6 3-122,-1 8 0,-6 6-98,1 1 1,-10-1-377,-1-6 0,-9 0 23,3 0 1,-4 7 30,-2-1 0,-6 0-2,1-6 1,-9-6-279,3 1 0,1-8-53,-2 2 168,9-4 1,-5-4 302,8-4 1,0-6-49,0-11 1,2 2-293,4-8 1,3 0-36,9-5 0,-1 1-106,0 4 1,2 2-1004,4 4 0,-1 4 617,6-4 1,-7 10-2129,3 1 2789,2 8 0,1-11 0,8 5 0</inkml:trace>
  <inkml:trace contextRef="#ctx0" brushRef="#br0" timeOffset="3699">4704 243 8077,'0'-10'1347,"8"3"0,1 7-451,9 0 0,7-6-371,3 0 1,5-2-43,2 3 1,7 1-196,4-8 0,-2 6-539,2-5 1,-9 5-307,-3-5 0,-1 7-643,-10-2 0,0 2-1805,-6-2 1261,-7 4 1744,-2-13 0,-8 5 0,0-7 0,-8 2 0,-3 3 0,-5-1 0,-1 7 0,0-7 0,-1 11 81,1-4 0,0 6 258,-1 6 0,7-1 751,-1 13 0,3-5-440,-3 10 1,-3 2-32,3-2 0,3 6-199,-3-6 1,6 8 42,-5-2 1,7-2-163,-2 1 0,4 1-698,2 6 1,0-6-38,0 0 0,2-8-405,4 2 0,9-6 281,8-5 0,8-5-387,-2-7 1,9-2 380,3-3 1,1-3 151,-2-4 1,-3-3 424,3 3 0,-9-1 116,-2 1 0,-10 3 479,-2 3-411,1 4 1,-16-4 194,3 12 0,-5-2-577,-5 8 0,-13 5 99,-11 6 1,-5 8 85,-6-3 0,-12 5 0,-10 2 0</inkml:trace>
  <inkml:trace contextRef="#ctx0" brushRef="#br0" timeOffset="3920">4358 917 8077,'19'-13'312,"4"-5"1,12-3 77,11 4 1,17-8 160,7-4 0,10 2-562,1-1 0,2 4 260,-3-4 0,3 7 289,-8-3 0,0 3-107,-6-2 0,-2 10-491,-3-4 1,-7 5 218,-11 0 1,-3-1 88,-9 7 1,-7 0-2539,-4 6-397,-11 0 1825,-5 0 1,-16 8 21,-8 4 840,-8 3 0,-18 2 0,-1 1 0</inkml:trace>
  <inkml:trace contextRef="#ctx0" brushRef="#br0" timeOffset="4403">4860 883 8077,'-27'7'629,"4"5"1,5 3-154,7 3 0,-3-1-394,9 0 1,-3 6 81,2 0 0,4 6 143,-4-6 0,5 0-18,1-6 1,0 1-15,0-1 1,1-7-227,5-5 0,4 3 133,7-2 1,0 0-559,1-6 0,-1-8 236,0-4 1,1-3-388,-1-2 0,-6-1 160,1 1 0,-8 0-23,2 0 0,-6-1 159,-6 1 0,2 0 18,-8-1 0,-1 7 367,-10-1 1,4 9-119,-4-3 0,3 4 295,3 2 1,2 2-133,3 4 1,5-3-279,7 9 1,0-6 145,0 5 1,15-7-461,8 2 1,8-4 94,3-2 0,9 0-82,3 0 0,4-6-163,2 0 0,-6-7 172,0 1 0,-8-1 487,3 1 1,-5-3-222,-1 3 1,-8 3 714,-4-3 1,-10 6 17,-1-5 1,-7 7 1229,7-2-798,-8 4 276,3 2-964,-7 0 1,0 8-139,0 4 0,0 11 210,0 5 0,0 5-55,0 2 0,0 1 63,0 5 1,0-5-149,0 4 0,-2 3-44,-3-3 1,1 0-153,-8-5 1,3-6-188,-3 0 0,-5-8-475,0 2 1,-1-4 367,-5-2 1,-2-1-1096,2-5 0,-9-3 564,-3-8 1,0 0-910,-5 0 1,4 0 193,1 0 1432,0-15 0,1-5 0,-1-14 0</inkml:trace>
  <inkml:trace contextRef="#ctx0" brushRef="#br0" timeOffset="4995">5932 744 8068,'0'-9'5059,"2"14"-3567,3 13-1086,-3 3 0,6-2 62,-8 4 1,0-2 19,0 8 0,0-2-801,0 2 1,0 4 241,0-5 0,0-1-1012,0 2 0,0-8 364,0 2-761,0-4 734,0-9 0,0-4 36,0-12 1,0-4 240,0-7 1,6-10 18,0-7 0,7-3 368,-1-9 0,3 8-28,2-3 1,8 5 198,4 1 1,4 3-126,1 3 0,1 6 302,-1 11 1,1-1 179,0 7 0,-1 0 361,1 6 0,-6 0-269,-1 0 1,-6 2 258,1 4 0,0 3-220,-6 9 1,2 1-198,-13 4 1,0-2-484,-6 8 1,0-6 140,0 6 0,-8-2-178,-4 2 1,-9 3-178,-2-3 1,-6-4-457,6-2 0,-7-4 325,1-1 0,4-9-208,2-3 0,-2-4 219,2-2 1,0-8 183,5-3 1,9-5 211,3-1 1,4-6-138,2 0 1,4-6 637,8 6 0,1 0-183,16 6 1,-8-1-37,2 1 1,2 2-76,-2 3 0,0-3-88,-6 3 0,1 3-377,-1-3 1,-6 8-77,1-1-454,-8 3 276,4-6-885,-16 6 1438,-2-6 0,-7 1 0,0-3 0</inkml:trace>
  <inkml:trace contextRef="#ctx0" brushRef="#br0" timeOffset="5152">6312 537 8068,'-9'7'2249,"1"5"-1466,8 11 1,0-4-199,0 4 1,0 4-95,0 2 760,-8 4-729,6 1 0,-5-3-654,7 4 0,0-5 151,0 11 0,0-11-547,0-1 0,0-8 425,0 2 0,2-9-1457,3-3 1,-1-7 137,8 2 1422,-1-4 0,14-10 0,2-1 0</inkml:trace>
  <inkml:trace contextRef="#ctx0" brushRef="#br0" timeOffset="5353">6814 260 8544,'17'-17'3308,"-7"7"-2876,-3 10 0,-7 10-148,0 7 0,-2 0 553,-3 1 0,1 5-317,-8 0 1,8 0 35,-1-6 1,3 2-186,2 4 0,7-9-291,5 3 1,3-5-92,3-1 0,1-3-277,4-8 1,2 0-262,4 0 1,1 0 372,-7 0 1,6 0-3352,-6 0 3527,-7 8 0,-1-6 0,-5 5 0</inkml:trace>
  <inkml:trace contextRef="#ctx0" brushRef="#br0" timeOffset="5633">6917 848 8068,'0'25'911,"0"4"1,6-4-168,0-2 0,6-4 430,-7-2 0,1-5 95,-6-1-622,0 1 0,0 5-485,0 1 0,-2-7 333,-4 1-1433,-3-1 1,-9 5 595,1-5 1,0-3-982,0-8 373,-1 0 435,1 0 1,5-6-12,1 0 496,7 0 1,4 5 429,12-5 1,3 4-277,2-4 1,1 4 572,-1 2 0,2 2-274,4 4 1,-4-4 30,4 4 1,2 1-132,-2-1 0,1 7-100,-7-1 1,0 3-245,0 3 1,-5-1-407,-1 0 0,-5 2 427,6 4 0,-8-3 0,3 5 0</inkml:trace>
  <inkml:trace contextRef="#ctx0" brushRef="#br0" timeOffset="6227">7575 502 8099,'17'-7'4389,"0"5"-4069,0-4 0,1 6-84,-1 6 1,0-4-78,1 3-284,-1 5 0,-2-1-200,-3 9 1,1-7-1024,-7 1 0,0-1 306,-6 7 1042,0 7 0,-8-6 0,-1 6 0</inkml:trace>
  <inkml:trace contextRef="#ctx0" brushRef="#br0" timeOffset="6633">7505 917 8099,'0'12'1899,"0"-1"-715,0-7-121,0 12-252,0-15-139,0 15 0,0-12 21,0 7-540,0-7-336,0 4-884,0-1-834,0-5 1425,0 6 0,2-8-116,4 0 0,4 0 90,7 0 0,2-6-235,4 0 0,-2-5 417,8 5 0,-8 0 259,2 6 0,2 0 224,-2 0 0,1 0 476,-7 0 1,-6 2 705,1 4 1,-6 2-669,5 3 0,-7 5 195,2-5 0,-4-1-258,-2 1 1,0-5-384,0 6 0,7-9-326,5 3 1,3-4-400,3-2 1,7 0 33,3 0 1,7-8-639,5-3 0,-3-2 315,3 1 0,-3-1 213,-3 7 1,-1-6 318,-4 6 0,-4 1 177,-8 5 304,-7 0 0,-3 2-61,-7 3 0,0-1 214,0 8 1,-7-6-337,-5 5 0,-9-1-43,-2 1 0,-2 3-234,2-9 1,4 3-17,-4-2-489,3-4 0,5 4 735,3-12 0,-3-12 0,5-8 0</inkml:trace>
  <inkml:trace contextRef="#ctx0" brushRef="#br0" timeOffset="6975">8612 450 8099,'8'-9'563,"3"3"1,1-2-740,5 3 1,-3-3 241,9 2 1,-4 4 366,-2-4 1,1 4-277,-1 2 1,0 0-108,0 0 0,-5 8-120,-1 4 0,-1 3 91,2 2 1,-3 6 308,-3 0 1,-4 14-47,4-2 0,-4 5 261,-2 0 1,0-1 64,0 7 1,-6 0 153,0 6 0,-5 0-330,5 0 0,-6-6-170,6 0 1,-5-6-297,5 6 0,-2-13 89,3 1 1,1-10-668,-8-1 561,8-4-783,-11-2 0,6-7-36,-9-5 0,3-5-419,3-5 0,-5-5 389,0-7 1,-1-2 897,-5-4 0,-4-4 0,1-8 0</inkml:trace>
  <inkml:trace contextRef="#ctx0" brushRef="#br0" timeOffset="7636">9217 87 8094,'12'-8'0,"-1"-3"0,-5 3 2373,6 3-1669,7 3 1,0 2 351,4 0-684,-4 0 1,-3 2-158,-5 3 1,3 5 34,-8 7 1,5 0-517,-5 1 0,5 1 207,-5 4 1,6 2 36,-7 4 0,1 9-299,-6-3 0,-6 5 163,1 1 1,-15-3-29,3 8 0,-4-6 16,4 7 1,-1-9-17,1 2 1,2-9 72,3-2 0,-1-8 8,7 2 1,0-4-115,6-1-282,0-9 287,0-1 0,2-8 31,4 0 1,9-6-367,8 0 239,8-7 99,-4 3 1,6-7 370,-4 0 0,1 5-137,-7 1 1,0 7 906,-5-2 0,-1 4-231,0 2 1,-7 2 73,-4 4 0,-4-2-100,-2 7 0,0 1 209,0 5 0,-2 2-733,-4 4 1,-4-2 29,-7 8 0,0-8-772,-1 2 0,-5-3 232,0-3 1,-2 6-145,2 0 1,4-6-203,-4-5 0,4-3-634,1 3 1,7-4-576,-1-8 823,9 7 368,-5-5 490,8 6 0,8-8 664,3 0 1,-1 0 81,1 0 114,-7 0-56,4 0 0,-8 2 694,0 4 0,0-2-518,0 7 1,-8-1-112,-3 1 0,-5 5-530,-1-5 0,0 3 17,-1-3 1,7-1-71,-1-5 1,8-1 161,-1 8 16,3-8 1,6 9-2,7-7 1,1 2 250,11-3 0,4-3-5,1 4 1,-1-4-132,2-2 1,0 6-314,6-1 1,-7 1 79,1-6 1,-8 0-176,2 0 1,-3 0 133,-3 0 215,0 0-3040,0 8-3085,-7-6 5841,-2 13 0,-16-13 0,-2 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09.9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121 917 8102,'0'-17'-370,"0"5"745,0 1 1,0-1-13,0-5 0,0-1 319,0 1 1,2 0-214,4 0 1,-2 1 781,8 5-812,-9-5 0,13 12-204,-5-7 0,-1 7 30,1-2 1,1 4-1,5 2 1,-5 6 194,-1 0 0,1 7-123,5-1 1,2 1-49,4-1 0,-3 3-37,3-3 1,4-5-603,1-1 1,-1-4-151,2-2 1,-2 0-479,2 0 1,-4 0 464,-8 0 0,0-6-146,1 1 0,-7-7-944,1 6 1071,-8-7 0,3 3 364,-7-7 0,-2 5-34,-3 1 0,1-1 138,-8-5 0,1 2-36,-7 3 1,1-3 116,0 3 1,-1 3-49,1-3 1,2 6 61,3-5 0,-3 7 256,3-2 1,-3 4-167,-2 2 0,5-5 839,1-1-686,7 0 0,-6 8 457,4 4-389,5 3-73,-7 16 1,8 4 124,0 11 1,0 5-42,0 7 1,0 1 46,0 5 0,0-2-12,0 7 1,0 1-57,0 5 0,-6-6-705,0 1 0,1-5 278,5-1 1,0-3-828,0-14 0,0-3 159,0-9 17,0-4 93,0-8-451,0 1-462,0-9 331,0-1 775,0-23 1,-6 3 459,0-11 0,-15-4 0,2 0 0</inkml:trace>
  <inkml:trace contextRef="#ctx0" brushRef="#br0" timeOffset="455">208 1245 8204,'-17'-17'0,"7"6"-215,4-1 432,-3 8 1007,7-3-267,-14 7-686,14 0 1,-11 7-78,7 5 1,-7 3-1,1 2 0,-1 1 25,1-1 1,-3 0-78,3 1-308,-3-1 0,3-2 176,1-3-1066,7 3 509,-4-13 5,8 6 381,0-8 1,2 0 46,4 0 0,4-2-88,7-4 0,4 2 34,8-7 0,2-7 40,15-5 1,0-2 9,6 2 1,7 2 232,5-8 0,3 3-66,2-3 1,0-2 87,1 8 1,-9 2-1,-3 9 0,-12-3 138,-6 3 1,-5 5 75,-6 1 74,-4 4-223,-16 2 0,-3 8-33,-12 3 1,-5 5 54,-12 1 1,-2 6-100,-4 0 1,-4 6 123,4-6 1,-1 2-124,1-2 0,4-4 26,7 4 0,1-6-53,0-5 0,5 3-195,1-3 1,7 3 17,-2 3 1,4-7 94,2 1 0,8-3 214,3 3 1,5 3-120,1-3 1,2-5 170,4-1 1,-3-2-34,3 2 1,2-4 121,-2 3 1,0-3-421,-6-2-992,0 0-426,1 0 0,-9 2 711,-3 4 1,-4-2-1172,-2 7 1926,0-7 0,-8 4 0,-1-8 0</inkml:trace>
  <inkml:trace contextRef="#ctx0" brushRef="#br0" timeOffset="650">865 35 8159,'0'-17'1071,"0"7"1,8 2-673,3 8 1,5 0 211,1 0 1,0 8-511,1 4-88,-1 11 1,0 4 181,0 7 1,1 1-196,-1-1 0,0 9 0,1 1 0</inkml:trace>
  <inkml:trace contextRef="#ctx0" brushRef="#br0" timeOffset="1669">1661 536 9503,'7'10'109,"-3"4"-175,8-9 2273,-9 9-1403,13-12 1,-12 7-362,7-3 0,1-4-216,5 4 0,-5 1-1051,-1-1 1,1 0 540,5-6 1,-6 0-2473,1 0 1055,-8 8 1700,3 1 0,-14 16 0,-3 2 0</inkml:trace>
  <inkml:trace contextRef="#ctx0" brushRef="#br0" timeOffset="2151">1436 917 8206,'-18'10'0,"-5"-1"105,0-3 1,4 3 214,2 9 0,9-1 417,-9 0 0,3 3-245,-3 3 0,2 4 258,3 7 0,-1-5-282,7 0 0,0 0-67,6 5 1,0-5-202,0 0 0,2-2-148,4 2 0,-2 1-145,7-7 0,-5 0-306,6-5 0,-7-1-1767,7 0 1053,-8 1-337,11-9 517,-13 7 198,6-15 367,-8 7 0,0-16-393,0-3 144,0-4 617,0-10 0,0 0 0,0-4 0,2 8 66,3 3 1,-3 11-67,4-11 0,4 5 137,1-4 1,1-1-68,5 1 1,-4 6 524,11-1 1,2 0-91,3-5 0,4 0-109,1 0 0,7-3-26,-1-3 0,8 10-79,-2-4 1,4 3 75,2-3 1,0 7-83,0 4 0,0 5 93,0 1 1,-8 1-113,-4 5 0,-3 4 35,-3 7 1,-9 0-71,-7 1 1,-3 7-21,-9 4 1,0-3-18,-6 3 0,0-2-1,0 2 1,-2 4-145,-4-5 0,-6-1 97,-11 2 0,4-2-466,-4 2 0,2 2-61,-2-8 0,2 0-249,-8-6 0,8 0 106,-2 1 1,-4-3-371,-2-3 1,2 1 150,-2-7 0,2 0 743,-2-6 0,-11 0 0,4 0 0</inkml:trace>
  <inkml:trace contextRef="#ctx0" brushRef="#br0" timeOffset="2480">1539 1073 8162,'-9'0'1546,"-5"1"-1008,9 5 0,-3-4 233,2 4 1,2 4-310,-7 1 1,5 4-176,-5 3 0,1 7-263,-2 4 1,-3-3-321,4 3 1,1 0-767,-2 6 1,9-7 704,-3 1 1,4-8-850,2 2 1,0-9-306,0-3 1511,0-7 0,8 4 0,3-8 0,4 0 0,3-6-194,-1 0-59,0 1 2063,1 5-1313,-1 0 0,-7 2 1145,-5 3-494,-3-3-800,-2 14-461,0-7 1,0 3-998,0-1 596,0-7 1,2 2 513,4-12 0,3-3 0,9-9 0</inkml:trace>
  <inkml:trace contextRef="#ctx0" brushRef="#br0" timeOffset="2748">1851 1021 7919,'17'-10'-609,"0"2"1314,1 8 0,-7 0-163,1 0 0,-8 8 95,1 4 1,-3-1-178,-2 6 1,-2-1 154,-3 13-151,-5-8-423,-7 11 1,-6-5-137,0 8 1,-1-1-54,7 1 1,-6-2-379,0-4 0,0-3-394,6-2 1,5-11-127,1 4 7,7-11 580,-4 2 1,18-10 287,7-4 0,2-4 216,10-7 1,0 8 261,5 3 0,-1-2 7,-4 2 0,4 1 377,-5 5 1,-3 0-131,-2 0 0,-3 5-134,-3 1 1,-7 8-431,-5-3 0,3-1-323,-2 1 0,0 1 326,-6 5 0,-8 0 0,-2 1 0</inkml:trace>
  <inkml:trace contextRef="#ctx0" brushRef="#br0" timeOffset="3253">2975 727 8158,'0'-10'967,"-8"-5"1,8 11-398,0-8 1,2 7 111,10-7 0,-1 6 193,6-5-536,8 7 1,-3-10-318,6 9 0,-1-7-414,2 6 1,-2 1 117,-4 5 0,-4 0-161,4 0 0,-9 0-2755,-3 0 1683,-7 0 1507,4 0 0,-8 0 0,0 0 0</inkml:trace>
  <inkml:trace contextRef="#ctx0" brushRef="#br0" timeOffset="3396">3182 536 8158,'-17'0'-326,"2"2"271,3 4 1,-1 4 1066,7 7 1,-6 0-389,7 1 1,-3 5 453,2 0 1,-2 7-536,-3-1 1,-2-2-319,7 2 0,-8 0-213,3 5 1,1 1-272,-1 0 0,-3 5-1421,-9 0 0,2 6 1680,-8-5 0,0-1 0,-5-5 0</inkml:trace>
  <inkml:trace contextRef="#ctx0" brushRef="#br0" timeOffset="3706">2491 1297 8560,'25'-7'241,"7"-1"589,9-4 1,9-3-207,1 4 0,3-5-101,10-1 1,-1 0-173,6-1 1,-5 1-39,-1 0 0,-1 1-909,1 5 0,-3-5 452,-9 5 1,-6 1-1223,-5-1 1,-5 7 497,-7-2 1,-3-2 5,-7 3 0,-9-9 862,-3 3 0,-4 1 0,-2-1 0,-2 5 0,-4-6 0,-5 8 0,-12-1 0,1 3 60,-6 2 1,-1 7 61,-6 5 1,1 5 743,-1 6 0,-5-2-277,-1 8 1,-5 0-35,6 6 0,-6-3-133,5-3 1,1 6-160,6-1 1,-1 1-291,0 5 1,7-3-330,-1-3 0,9-5-812,3 0 0,2-8 3,9 2 1165,0-4 0,6-1 0,0-1 0</inkml:trace>
  <inkml:trace contextRef="#ctx0" brushRef="#br0" timeOffset="4098">2958 1453 8158,'17'-17'-303,"0"-1"1,-5 9 1464,-1 3 1,-7 6-479,2 6 0,-4 3 326,-2 9 0,-6-1-424,0 0 1,-7 6-50,1 0 1,-1 2-315,1-2 1,-1-3-294,7 3 1,-2-4-128,3-2 1,3-5-379,-4-1 0,6-7-652,6 2 0,-3 2 557,9-3 0,-6-1-214,5-10 0,1-3 346,5-8 0,0-1 243,1 1 0,-7 0 37,1-1 376,-1 1 0,5 6 248,-5-1 924,5 8-63,-7 4 1,3 10-544,-1 7 1,-7 6 5,2 0 0,-4 0-284,-2-5 1,2-3-291,3-4-178,-3 5 1,8-9-449,-4 5 1,-2-4 61,7-8 0,1-2-565,5-4 0,2-6-24,4-11 1,-2 2 406,8-8 1,-2 1 212,2-7 0,5-5 217,1-1 1,0 1 69,5 5 0,2 3 216,-1 3 1,1 4 20,-2 8 0,-3 7 90,3 4 0,-5 4 352,-7 2 1,3 0-208,-8 0 1,0 2-108,-5 4 1,-1 4-140,0 7 1,-5 0-170,-1 1 0,-7 1 73,2 4 0,-4-4 0,-2 6 0</inkml:trace>
  <inkml:trace contextRef="#ctx0" brushRef="#br0" timeOffset="5048">3061 1522 9876,'10'10'1658,"-4"7"0,1 2-1186,-1 10 1,2-2-1,-4 4-108,1-2 1,1-3-548,-6 3 1,6 2 234,0-8 1,-1 6-1040,-5-6 1,2-6-675,4-5 359,-4-1 0,8-1 639,-5-4 0,-3-6 97,4-6 0,2-9 252,-2-9 0,1 0 314,-1 0 0,-4-2 83,4-9 0,-4 0-83,-2 1 0,5-3-2,1-3 0,6 5 161,-7 1 0,9 1 212,-3 10 0,5-2 27,1 2 1,0 10 150,1-5 1,-3 11-136,-3-5 1,3 8-25,-4-2 1,-1 5 28,2 1 1,-7 0 244,7 0-517,-8 0 7,11 0-177,-13 0 207,6 0-177,-8 0 0,0 1 346,0 5-262,0-4 0,0 14 227,0-5 0,0 4-41,0 3 1,0 1 434,0 4 0,0 4-165,0 7 0,0 1-16,0 0 1,0-1-484,0 1 0,0-1-350,0 1 0,-2-2 94,-4-5 0,4 5-253,-4-4 1,-1-2-1265,1 2 1,-2-14-299,2 2 230,5-3 1268,-15-5 0,8-3 97,-3-12 0,-4-3 187,3-9 0,-1-1 94,1-4 0,-3 2 129,3-8 0,-1-1-29,1-11 0,-1 10 408,7-3 0,0 5-251,6 0 1,0 4 647,0 8 1,8 2-74,3 3 0,5 4 154,1 8 0,0 0-382,1 0 0,-1 0-14,0 0 0,-1 2-251,-5 4 0,-3 4-122,-8 7 0,0 6-175,0 0 1,-6 6 139,0-6 1,-13 2-186,2-2 1,1-4 52,5 4 0,1-9 134,-1-3-44,3-7-2,8 4 0,10-10-184,7-4 0,8-5 150,10-13 0,1-1-1076,4-3 0,3-3 1119,3 8 0,11-16 0,-3 3 0</inkml:trace>
  <inkml:trace contextRef="#ctx0" brushRef="#br0" timeOffset="5954">4064 554 8228,'-7'-35'0,"5"3"2487,-4 3-1695,4 4 1,6 9-216,7 5 0,1-3 0,13 9 612,0 1 0,-4 2-531,8 2 1,0 0-189,5 0 0,1 6-526,-1-1 0,1 7-502,0-6 0,-1 5-1175,1-5 0,-6 7 979,-1-1 1,-12 9-498,1 2 0,-11 8-65,0-2 1316,-12 3 0,-11 11 0,-10 1 0</inkml:trace>
  <inkml:trace contextRef="#ctx0" brushRef="#br0" timeOffset="6139">4047 1124 8228,'-12'31'0,"1"4"0,7 3 648,-2-3 0,4-3 81,2-3 1,0 4 300,0-4 0,0-2-652,0 1 0,0-1-294,0 2 1,0 2-13,0-8 1,0 6-206,0-6 1,0 0-1141,0-6 642,0-7 471,0-2 1,-5-7-450,-1 5 1,-2-6 7,2 0 1,4-7-150,-3-11 0,3-7 142,2-4 1,0-5 607,0-7 0,7-3 0,3-8 0</inkml:trace>
  <inkml:trace contextRef="#ctx0" brushRef="#br0" timeOffset="6524">4358 1003 8207,'33'-23'-124,"-4"0"1,1-2 81,-6 2 1,6 2 1198,-1-8 0,-2 8-473,2-2 1,-6 6-12,6 5 0,-6-1-249,6 7 0,-8-5-208,2 5 1,2 0 19,-2 6 0,0 0-115,-6 0 1,0 2-120,1 4 0,-3-2-20,-3 7-507,3-7 0,-5 9-9,7-7 69,-7 8 0,3-11 212,-7 9 1,0-6 10,-6 5 38,7-7 268,-5 11 156,6-5 0,-10 5 61,-4-3-67,4 3 0,-11-5-16,7 7 1,-2 0-19,3 1 0,3 7 47,-4 4 1,4 5 86,2 7 1,0 3-68,0 8 0,0 1 80,0 5 1,6 4 91,-1 7 1,1 0-31,-6 0 1,0 0-661,0 0 1,-6-7 246,1-4 1,-3-7-1062,2-4 1,2-5 370,-7-8 0,5-7-706,-5-4 698,-1-3 1,-5-11-208,-1-3 0,7-6 929,-1-6 0,-7-11 0,-8-10 0</inkml:trace>
  <inkml:trace contextRef="#ctx0" brushRef="#br0" timeOffset="6941">4237 1280 11494,'0'17'1956,"0"-5"-1259,0-1 1,0 1-28,0 5 1,0 1-459,0-1 1,0 0-555,0 0-457,0 8 0,6-5 604,0 3 1,-1-10-1272,-5-1 0,8-9 637,4 3 1,-1-4-74,7-2 0,-3-13 315,14-5 1,0-10 199,5-1 0,-1-2 396,-4 2 0,1 10-2,-7 7 0,6 9 708,-6-3 1,0 4-507,-5 2 1,-7 8 1258,1 3 0,-8 5-593,1 1 0,-3 2-39,-2 4 1,-6-4-401,1 4 1,-9-1-191,3 1 0,1-10-116,-1 4-327,7-11 0,-6 2-325,4-8 0,4-2 335,-3-4 0,3-4-848,2-7 1,2-6 400,3 0 1,-1-8-266,8 2 1,-8-3 898,1-3 0,5 1 0,0-1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24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294 208 8211,'18'-18'199,"-1"1"1,-5 0 137,-1-1 1,-1 7 510,1-1-622,-3 9 0,-8 3 31,0 11 0,-8 8-113,-3 10 1,-12 2 103,-6 15 0,-2-6-335,2 6 1,-3 1-80,3 4 1,-4 3-52,-2 4 1,3-2 61,3 7 0,4-5-90,8 5 1,7-9-53,4-2 0,4-2-190,2-10 1,0-2 283,0-9 1,8 2 34,4-8 1,-3 6 669,3-6 0,-6 0 26,5-6 1,-5 1 286,5-1 0,-7 0-400,2 0 0,-4 1 61,-2-1 1,0 0-69,0 1 0,0-1-115,0 0 1,0 1-665,0-1 1,0-6 307,0 1 0,0-6-495,0 5 1,-2-7-80,-4 2 155,4-4 327,-5-10 1,7-2 43,0-7 1,0 0 55,0 0 1,0-1 535,0 1-644,0 0 1,0-1 111,0 1 1,0 6-333,0-1 0,0 6-320,0-5 381,7-1 0,-3-3-127,8 3 0,-7-3-214,7 3 1,-1-9 662,7-2 0,7-15 0,2 1 0</inkml:trace>
  <inkml:trace contextRef="#ctx0" brushRef="#br0" timeOffset="547">536 363 8182,'27'-52'0,"4"8"729,-8 4 1,8-1 999,-2 7 1,5-8-419,7 13 1,-11 0-645,5 12 0,-6 1 149,0 5 0,-4 3-299,-8 8 1,0 0-189,1 0 1,-7 2-242,1 4 1,-9 5-230,3 12 0,-6-2-102,-6 8 0,-5 6-382,-12 5 0,2 8-608,-8-2 0,0-1 523,-6 1 1,7-12-73,-1 7 1,6-9 286,-6 9 0,8-11 69,-2-1 1,9-8 25,3 2 270,7-3-59,-4-3 301,8-7 1,8-3 768,3-7 1,7-2-474,5-3 0,-2 1 251,8-8 0,-8 1-193,2-7 1,2 3-21,-2 3 1,-6-1-184,-5 7-1018,-8 0 258,11 6 0,-15 8-622,0 4 1,-2 11-332,-9 6 0,-1-3 624,-5 3 0,-1 0 288,1 6 0,0-3 204,0-3 1,5 2 106,1-8 0,7 0 390,-2-6 0,4 1 376,2-1-117,0-7 0,2-1 689,4-3 0,3-4 1177,9 4-1034,-1-5-672,0-1 1,0-5 353,1-1-480,-1 0-167,-7 6 0,5 0 12,-3 0 0,-3 0-222,3 0 1,-8 4-207,1 8 0,-3 1 103,-2 16 0,-7 2-151,-5 9 1,-3-4 142,-3 5 0,1-5 78,0-1 0,7-6 358,4 0 1,4-8 277,2 2 1,16-6 432,7-5 1,10-5-507,7-7 1,4-2-18,8-3 0,0-7-684,0-11 1,-2 4-752,-4-4 1,2 3-4906,-8 3 5748,-7 8 0,0-14 0,-7 3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18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139 744 8493,'0'-17'669,"2"7"-133,4 4 0,-3-1 388,9 1 1,-2-2 430,1 2 26,5 4-884,-15-5 1,9 7 214,-4 0-772,-4 0 0,7 2 148,-3 3 1,-4-1-31,4 8 1,-2-6-312,1 5 1,-1 1-477,8 5 0,-8 0-71,1 1 1,-3-1-674,-2 0 0,0 8-407,0 4 1880,0 4 0,-15 1 0,-4 1 0</inkml:trace>
  <inkml:trace contextRef="#ctx0" brushRef="#br0" timeOffset="418">1 1280 8775,'0'17'890,"0"1"-152,0-1 1,0-6 278,0 1 30,0-8-140,0 11-287,7-5 0,-3 1-100,8 1-1179,-8-8 474,11 3-151,-13 1 1,7-6-477,-3 4 0,-2-4-249,8-2 0,-7 0 371,7 0 0,-6-6-685,5 0 979,1-7 0,5 9 237,0-8 0,-5 8 213,-1-1 1,-5 3 392,6 2 1,-9 2 78,3 3 1,2-1 1864,-2 8-1450,-1-1 1,-5 7-289,0-1 0,6-6-422,0 1 0,7-6-448,-1 5 1,3-7-465,3 2 1,7-4 68,3-2 1,11-10-758,1-7 0,8-2 734,-2-10 0,-3 8 28,-3-2 0,0 3 582,-5 3 1,1 6 389,-13-1 0,1 8 467,-7-1 0,-6 3 552,1 2 49,-8 7 0,3 3-702,-7 7 1,-7 6-117,-5 0 0,-5 0-668,-6-5 0,4 1 80,-4 4 0,1-6-201,-1 0 1,4 1 245,-4-7 1,4-3-1553,2-2 0,-1 1 181,1-1 0,5 0 1299,1-6 0,7-8 0,-4-1 0</inkml:trace>
  <inkml:trace contextRef="#ctx0" brushRef="#br0" timeOffset="1099">1298 536 8382,'17'-9'801,"0"1"1247,0 8-1456,1 0 1,-1 0 67,0 0 0,-5 0-182,-1 0 0,-5 8 2,6 3 1,-8 5-442,1 1 0,-1 0 94,2 1 1,-4 5-779,4 0 1,-4 0-22,-2-6 0,0 0-1651,0 1 1086,0-9 480,0-1 1,1-8 216,5 0 0,-4-10 229,4-7 1,2 0-27,-3-6 1,9-2 330,-3 2 0,3-2 110,-3 2 1,5 5 305,-5 1 0,5 2 543,1 9 0,-6 0 374,1 6-246,-8 0 1,3 2-505,-7 4 0,0 9-68,0 8 0,-1 6-678,-5-6 0,-4 8-144,-7-2 1,0 3-327,-1 3 0,3-8 162,3-4 1,-3-4-515,3-2 1,3 1-22,-3-1-320,8-7 917,-3-3 152,7-7 0,7-2 390,5-3 0,-2 1-203,1-8 0,1 3 740,5-3 1,0-1 455,1 7 279,-1 0-642,0 6-86,-7 0-846,-3 0 0,-14 14 168,-5 3 1,-5 12-916,-6-1 1,-4 5 474,-8 2 1,-1 1-303,-4 5 1,3-5 201,-3 4 1,-3-3 540,3-2 0,-2-7 0,1 1 0,5-8 0,-4 2 0,5-5-62,6-7 1,4 3-158,8-9 702,7 1 0,3-8-27,7-4 448,15-3-555,4-8 0,18-6 38,3-1 1,12-6 113,11 1 1,7-4-40,4-1 1,-2-1-88,2 0 1,-2 3 38,-3 3 1,-8-2 136,-3 8 0,-12 6-829,-6 5 1,-5 9-813,-6-3 31,-4 4 1,-10 4 573,-3 4 0,-7 3-743,-10 8 1228,-13 8 0,-9 2 0,-7 8 0</inkml:trace>
  <inkml:trace contextRef="#ctx0" brushRef="#br0" timeOffset="1256">1419 1297 8264,'-25'18'0,"5"-1"280,-3 0 0,10-5 1260,1-1-779,9 1 0,-7-1-127,4 1 1,4-6-121,-3 5 1,3-5-636,2 5 0,2-1-1298,3 2 788,-3 3-31,14-5 0,-7-1 474,8-3 188,-7-4 0,5-10 0,-5-1 0</inkml:trace>
  <inkml:trace contextRef="#ctx0" brushRef="#br0" timeOffset="1465">1488 1211 8256,'9'11'528,"-3"1"1,-4-6-21,-2 5 1,0 1-15,0 5 1,0 2 16,0 4 0,6 4-4,0 8 420,-1-1-528,3 9 1,-6 1 20,4 8 0,1 1-134,-1 5 0,2 2-986,-2 3 1,-4-1 529,3-5 0,3-11-1022,-2 0 1,0-3 370,-6-9 0,1-3 6,5-14 1,-4 1-113,4-1 927,-4-7 0,-2-3 0,0-7 0</inkml:trace>
  <inkml:trace contextRef="#ctx0" brushRef="#br0" timeOffset="1652">1540 1539 8197,'-8'-17'938,"-2"7"206,-7 5 0,0 5-677,0 5 0,-1 1-165,1 12 1,-6-3-3,0 14 0,-6-2-4,6 1 1,0 5 15,6-4 1,5-2-331,1 2 0,7-8-366,-2 2 0,6-6-115,6-5 0,-2 1-627,7-7 1,8 0-1241,10-6 1190,4-8 1176,1-9 0,1-10 0,0-8 0</inkml:trace>
  <inkml:trace contextRef="#ctx0" brushRef="#br0" timeOffset="1884">1989 1315 8197,'37'-18'1015,"-5"3"215,-14 3 0,-1 5 211,0 7 1,-5 2-691,-1 3 0,-7 1 215,2 11-491,-4-3-291,-2 19 1,-8-7-211,-3 9 0,-5 0-246,-1-1 0,-6 1-553,0-1 0,-2 1 313,2 0 0,4-9-670,-4-2 1,9-13-390,3-5 802,-1-4 357,3-2 0,-5-2 289,8-4 65,1-4 288,5-7 0,0 0 215,0 0 1,7-1-28,5 1 1,3 5 612,2 1 0,3 7-505,3-2 0,-4 4 41,4 2 1,-2 0-495,2 0-30,-4 8 70,6 9 1,-7 5-114,-1 6 0,0 1 0,1 6 0</inkml:trace>
  <inkml:trace contextRef="#ctx0" brushRef="#br0" timeOffset="2814">2750 588 8374,'17'-7'2038,"1"5"0,-1-4-1791,0 12 0,-5 1-25,-1 5 1,-7 9-227,2-4 0,-4 4 42,-2-3 0,0 1-5,0 4 0,-2-4 114,-4 4 0,4-3-157,-3-3 0,3-6-166,2 1 0,2-3-762,3 3 0,3-2 322,4-5 1,1-1 233,-7 8 0,5-6 11,-5 5 1,0-5 25,-6 5 0,0 1 62,0 5 1,-2 6 107,-4 0 0,-3 8 18,-9-2 1,1-2 134,0 2 0,-6-6 245,0 5 1,-1-5 210,7 6 1,0-8-254,0 2 1,5-3 254,1-3 0,7 0 284,-2 1-280,4-1 1,10-2-108,3-3 1,12-5 61,6-7 0,4-1-73,1-5 0,12-4-66,1-7 1,4 0-611,-10-1 0,-1 1 265,-5 0 1,-8 7-1896,-4 4 668,-4-3 663,-2 7 1,-9-6 140,-8 8 0,-8 2 71,-9 4 0,0 3 417,-1 9 1,-5-1-37,0 0 1,0 6 1446,6 0-748,0 0-433,-1-5 1,1 5 675,0 0 1,7 0-245,4-6 0,-1 1-91,1-1 0,0 0 237,6 0-520,-8 1-323,7-1-361,-7 0 0,10-7-706,4-4 1,-3 1-35,9-1 395,-1 0 0,7-6-160,-1 0 815,0 0-110,-7 0 1,5 0 269,-3 0 1,-3 0 350,3 0 0,-6 0-14,5 0 0,-5 0 536,6 0 0,-7 2 392,7 4-714,-8-5-230,11 7 0,-11-8-460,7 0 1,-5 6-55,6 0 0,-7-1-183,7-5 1,-8-1 275,2-5 50,3-4 0,-7-7 0,6 0 0</inkml:trace>
  <inkml:trace contextRef="#ctx0" brushRef="#br0" timeOffset="3673">3528 381 8203,'0'-18'1130,"2"3"249,4 4 1,6-3-746,11 8 0,-4 1-18,4 5 0,-4 0-376,-2 0 1,6 0-68,1 0 0,-1 0-456,-6 0 1,0 0 249,0 0 0,1 0-326,-1 0 0,0 5-116,1 1 1,-3 8-626,-3-3 1,-5 6 441,-7 6 1,0-3 54,0 3 1,-2 4 458,-3 1 0,-5-1 283,-7 2 1,-1-6 959,1 6-604,7-8-381,-5 4 1,5-8 556,-7 1-211,8-1 6,1 0-116,8 1 0,0-7-52,0 1-731,0-8 336,8 3 1,1-7-215,8 0 0,-5 6-154,0 0 268,-1 0 1,4-5 197,-3 5 1,-2-2 37,-5 8 1,-3-7 257,4 7 1,-4-1-141,-2 7 1,-8-1 154,-3 0 0,1 1-91,-1-1-326,-1 0 82,2 0-5,3 1 76,7-1 1,0-5-165,0-1 1,7-7 72,5 2 0,3-4 80,3-2 1,-1 0 47,0 0 1,-5-6 169,-1 0 1,-5 0-15,6 6-8,-9 0-105,5 8 0,-10 2-9,-4 7 0,3 0-176,-9 0 0,2 1 86,-1-1-226,-4 8 102,5-6-1,0 6 68,5-7 1,-3-7-24,2 1 0,0-1 90,6 6 1,0 1 42,0-1 131,0 0 0,2 1-64,4-1 1,-4-6 442,4 1 1,-2-2-169,1 1 0,-3 4-17,4-3 0,-2-2-272,2 1-622,-4-7-301,5 4-111,1-1 0,2-5-46,7 4 0,0-6 365,0-6 1,1 2-978,-1-7 1,0 5 756,1-5 1,-1 5 799,0-6 0,0 8-248,1-1 248,-1-5 121,0 8-15,-7-6 3575,-2 8-2230,-8 0 1,0 2 30,0 4 0,-2 4-1109,-4 7 1,-6 0-480,-11 1 0,4 1-160,-4 4 1,-4-2-551,-2 8 0,4-6 503,2 6 1,2-8-309,-2 2 1,10-4-1021,-5-2 591,13 1 176,-3-9 1150,8 7 1,2-12 187,4 7 0,3-7 409,9 2 1,5-4-488,0-2 1,7 0 204,-1 0 0,4 0-319,1 0 1,1-2-201,0-4 1,1 4-2492,5-4 2419,-5 4 0,6 10 0,-7 2 0</inkml:trace>
  <inkml:trace contextRef="#ctx0" brushRef="#br0" timeOffset="4558">4791 502 8399,'0'-17'3930,"0"-1"-3802,7 9 1,1 9-36,4 11 1,1 5-41,-7 1 1,2 6-86,-3 0 0,-3 6-306,4-6 1,-2 6 51,2-6 1,-3 0-276,9-6 1,0-2-83,5-3 1,0 1 148,0-7 0,1 0 102,-1-6 0,0 0 34,1 0 258,-1 0 1,-2 2-91,-3 4 1,1 3 176,-7 9 1,0 1 61,-6 4 1,-8 4-90,-3 7 1,-5 9 539,-1 3 0,-6 4-225,0 1 0,-2-2 276,2 2 0,4-3 64,-5 10 1,11-10 405,1-2 0,9-2-525,-3 3 0,4-3-22,2-4 0,6-9-240,-1 3 1,9-11-216,-3 1 1,11-5-337,1-2 1,2-7 331,-2-5 1,-4 3-303,4-2 1,-2-8-185,2-10 0,-4-5-402,4-6 0,-3-4 250,-3-7 1,0-9-242,1-3 1,-1-8 73,0-9 484,0 0 1,8-30 0,2 5-1</inkml:trace>
  <inkml:trace contextRef="#ctx0" brushRef="#br0" timeOffset="5102">5759 69 8233,'27'-17'1006,"-4"0"0,-4 2-939,-1 3 0,1 4 351,4 8 1,-2 0 1382,8 0-1425,0 0 0,0 10 0,-3 5 267,-1 6 1,-2 10-431,-5-2 0,-7 4-165,1 1 1,-8 3-485,1 3 0,-3 4 347,-2 8 0,-7 0-264,-5 0 1,-5 0 196,-6 0 1,2 1-877,-8 5 0,0-10 305,-6 4 1,7-12 121,-1 1 1,2-12 334,-2-6 1,2-6 302,4-6 0,4-3 32,-4-8 0,4 0-111,1 0 1,9-2 44,3-4 1,4-3 28,2-8 1,4-1 168,7 1 1,11-2-33,18-4 0,-2 3 145,8-3 0,2 4-171,10 2 1,-4 2-94,4 3 0,-12 4 93,-6 8 1,-3 0 174,-3 0 1,-7 2-310,-4 4 0,-6 6-111,-5 11 0,-6 5-182,-12 13 0,-6-3 71,-11 8 1,-4 6-122,-7 6 0,-7-1 352,1-5 0,0 0 259,5 0 1,3-8-5,3-3 1,6 1-142,11-2 1,-1-5 423,7-6 1,0-6-163,6 6 1,8-8-136,3 2 1,7-10-103,5-1 0,-2-8-165,8 1 1,-1-3-22,7-2 1,-2-2-341,-4-3 1,1-5 45,-7-7 0,0-3 65,-5-3 0,-3 4 203,-3-4 1,-5 4-61,-7 2 0,-7-6 241,-5 0 0,-5-1 113,-6 7 1,-4 0 131,-8 0 0,1 7-132,-1 4 0,2 4 95,5 2 1,-3 0-455,8 0 0,5 0 115,7 0-1258,7 8 1,12 0 1266,15 3 0,15-3 0,6-8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0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639 364 8156,'-10'-12'311,"5"1"-289,3 7 0,2-6-32,0 4 1,2 3 716,3-9-373,5 8-211,7-3 1,0 7 12,1 0 0,-7 0 163,1 0 248,-8 0-270,11 0 97,-5 7 1,5 3-130,-3 7 0,-3-5-115,-3-1 1,-4 7-58,4 5 0,-4 2-232,-2-2 1,-2-2 150,-4 8 0,-4-3-125,-7 3 1,-2 4 323,-4-4 1,3-2-116,-3 2 1,-2-8 616,2 2 0,6-10-199,6-1 1,7-7 473,-2 7-747,4-8 0,4 5-318,4-3 1,5-4 94,12 4 1,4-6-239,8-6 0,-1-2-315,1-3 1,0-3 261,-1 9 1,-1-7-1502,-4 6 1,-4 1 1793,-8 5 0,0 0 0,0 0 0</inkml:trace>
  <inkml:trace contextRef="#ctx0" brushRef="#br0" timeOffset="515">189 312 8052,'0'-17'-56,"0"-1"1,0 1-111,0 0 1,0-1 495,0 1 1,2 0-60,4 0 0,2-1 102,3 1 1,5 0-154,-5-1 1,10 3-53,2 3 0,6-3-47,-6 4 1,8 1-164,-2-2 0,5 7 162,7-7 0,-5 8-98,5-1 1,-3 3-186,2 2 59,-3 7 55,13 3 1,-14 7-80,5 0 1,1 7 40,-2-1 1,6 5 40,-5-5 0,-1 8 36,-5-2 0,-1 4-3,1 1 1,-6 1 26,-1-1 1,-6 7 4,1-1 0,-12 6 159,-5-5 1,-4 5-97,-2-6 1,0 2 152,0-1 0,-4-5-75,-7 5 1,-3-5 59,-15-1 0,4-1-81,-9 1 1,1-1 86,-13 1 0,0 0-101,-6-1 1,0-1-120,0-4 0,-6 1 164,1-7 1,-7-1-47,7-11 0,-7-1 106,7-4 0,-3-6-174,3 0 1,5-10-127,0-13 0,2 0 111,9-12 0,1 3-16,6-15 0,1 1-152,4-6 0,12 1-368,11-1 1,6 0-501,6 0 1,5 8 415,12 3 0,4 7 579,8 5 0,7 4 0,2 8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2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52 8234,'0'-17'87,"7"7"1,-3-3 284,8 7 1189,-8 0-408,11 6-691,-13 0 0,6 2-126,-8 4 0,0-2-228,0 7 0,0 7-40,0 5 1,-2 8-10,-4-3 1,-6 5-100,-11 2 1,2 5-213,-8 0 1,2 6 87,-1-5 1,-5-3-174,4-9 1,-2 4 84,3-4 0,-3-5-44,8 0 0,-6-5-7,6-2 1,0-7 112,6-5 1,-1-3-158,1-2 1,5 0 116,1 0 1,7-7-98,-2-5 1,-1 3 52,1-3 1,2 0 49,10-5 1,5 0 143,12 0 1,-1-1 190,6 1 0,1 0-67,6-1 0,7-5 170,4 0 0,6 0 693,6 6 1,1-6-245,5 0 1,3 0 37,-4 5 1,-3 3-395,-3 4 0,-5 3-284,-6 8 0,-5-6-75,-12 0 0,1 1-323,-7 5 0,-5 5 133,-7 1 0,-7 8-142,2-3 1,-4-1-343,-2 1 1,-2-1 231,-4 1 0,-3 5 44,-9-5 0,1-1 194,0 1 1,-3-5 185,-3 6 0,4-3-55,-4 3 0,4 1 227,2-7 1,-1 6 29,1-7 1,0 9-85,-1-3 0,1 5 574,0 1 1,1 0-69,5 1 0,-4 1 158,3 4 0,-1 2-263,1 4 1,-3 5 93,3 1 1,-3 7-279,-3 10 1,1 0-203,0 0 1,2 0-562,3 0 1,-3-3 348,3-2 1,4-5-514,3-8 0,-3 1 338,2 0 0,-5-8-1103,5-4 875,-8-4 0,11-4-442,-9-3 736,8-5 0,-5-14 258,3-5 0,4-11 0,-6-4 0</inkml:trace>
  <inkml:trace contextRef="#ctx0" brushRef="#br0" timeOffset="292">551 761 8149,'0'-17'-430,"6"0"358,0-1 1,7 1 317,-1 0 1,-2 0-37,1-1 0,1 1 73,5 0 0,0-1 6,1 1 0,-1 7 240,0 5 1,0 3-134,1 2 0,-1 0-142,0 0 0,1 7 136,-1 5-148,-8 3 4,7 3 0,-12 7 90,7 3 1,-7 1-97,2 6 1,-4-4 0,-2 9 0,0-4-36,0-1 1,0-4-155,0 3 0,0-9-115,0 10 1,0-6-76,0 0 0,-6 1-612,0-7 0,0 0 87,6-5 0,-5-1-247,-1 0 1,-2 1 361,2-1 0,3-6-93,-9 1 1,2-6 641,-1 5 0,-12-7 0,4 4 0</inkml:trace>
  <inkml:trace contextRef="#ctx0" brushRef="#br0" timeOffset="522">621 1003 8115,'9'-17'1029,"-1"-6"-772,-8 0 1,6 0 392,-1 6 0,7-1 247,-6 1-365,7 0 0,-5 5-38,3 1-453,5 7 0,-12-4-122,7 8 1,-7 8-511,2 3 0,-4 5-6,-2 1 0,0 6 347,0 0 0,0 0 146,0-5 0,-2-1-67,-4 0 226,4 0 0,-6-5-385,8-1 278,0-7 1,8 4 117,4-8-66,3 0 0,2-8 0,1-1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2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70 7928,'0'-10'-750,"0"1"1035,0 3-26,0 4 0,-5-8-64,-1 5 1,-2 3-29,3-4 1,1 2 41,-8-2 0,6 4 452,-5-3-283,-1 3 0,-11 2-125,0 0 0,0 13 169,6 5 1,-6 18-52,0 4 1,-2 10-153,2 8 1,9 3 59,-3 9 1,13-7 27,4 0 1,23-9-621,18-2 1,18-10-743,16-13 1,19-11 818,-38-14 1,3-3-1,8-6 1,1-3-1,2-2 1,0 1-1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3.9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0 709 8132,'0'-17'0,"0"-6"909,0 0 1,8-6-304,3 6 1,10 0-113,3 6 0,4 1-319,-5 5 0,8-3 15,-2 8 0,-4 1-258,-2 5 1,-4 4 109,-2 7 1,-7 3-647,-4 14 1,-4 7 166,-2 5 1,-8 8-59,-3-2 1,-7 2 288,-5-1 1,2-5 67,-8-8 1,6-1 85,-6-4 1,10-4 308,2-8 917,0 1-524,15-9-383,-6-1 1,16-8-305,3 0 0,12-8-260,6-3 0,6-5 152,5-1 1,4-6-537,8 0 681,0 0 0,8 5 0,1 1 0</inkml:trace>
  <inkml:trace contextRef="#ctx0" brushRef="#br0" timeOffset="171">796 813 8176,'0'-27'0,"0"2"1347,0 8 1,9-2-702,8-4 1,8-4-622,10-8 1,-4 0 82,3 1 0,-3 5-227,9 0 0,-5 0-295,-6-5 0,2 5-747,-8 0 0,6 6 1161,-6-6 0,0-7 0,-6-8 0</inkml:trace>
  <inkml:trace contextRef="#ctx0" brushRef="#br0" timeOffset="725">1090 0 8176,'-18'0'-1082,"1"0"415,7 0 921,-5 0-47,13 0 1,-8 2 38,5 4 0,3 0-50,-4 11 0,2-4 137,-2 10 0,4 4-105,-3 2 0,3 4-13,2 1 0,-6 9 73,0 3 0,1 0-103,5 6 1,-8-2 267,-4 13-277,5 1-195,-9 5 0,7 0 143,-9 0 0,3-2-23,3-3 0,-3-5-181,4-7 1,3-8 74,2-3 1,-2-12-209,3-6 205,-1-4 79,6-10-257,0-1 227,0-31 0,0 8-291,0-20 0,6-1 33,-1-5 0,9-7-207,-3 2 1,7-4 37,5-2 1,-2 0-141,8 1 1,-6 6 415,6 5 1,-1 11-98,7 6 1,0 4 603,-1 2 1,1 7-117,-1 4 1,1 4 45,-1 2 1,-1 0-49,-4 0 0,-4 8 219,-8 4 1,-1 3-255,-5 2 1,3 0-66,-9 1 1,1 7-548,-6 4 0,-8 3 227,-3 3 1,-4-6-140,-3-1 1,-1-4-10,-4 4 0,-2-12-108,-4 1 1,-2-11 157,8 0 1,-5-5 76,5-1 1,-1-7 62,7-5 1,8-3 180,3-2 1,4 5 253,2 1 1,2 7-153,4-2 1,-3 4 104,9 2 1,5 0 201,6 0 1,0 10 337,-5 7 1,5 0-103,0 6 1,0-2 160,-6 2 1,0-3-428,1 3 1,-1 2-215,0-2 0,1 0-1034,-1-6 0,6-2 582,0-3 0,2 1-522,-2-7 1,4 6 270,7-6 456,1-1 0,7-20 0,3-4 0</inkml:trace>
  <inkml:trace contextRef="#ctx0" brushRef="#br0" timeOffset="1522">2490 87 8182,'0'-10'1387,"0"2"1,-5 16-646,-1 4 0,-8 5-305,3 6 0,-12 6-376,-6 11 1,-2-1-192,2 7 1,-3-8-274,3 2 1,4-3 219,2-2 0,6-3-15,5-3 1,-1-10 99,7-7 0,0-6-241,6 5 0,2-7 143,4 2 1,11-4 8,12-2 1,3-8-18,3-4 1,5 3 166,1-3 0,5 3 241,-6-3 0,3 3-139,-3 3 1,-11 4-45,0-4 1,-8 4 85,-4 2 0,-7 8-80,-5 3 1,-3 10-28,-2 3 0,-7 6 0,-3-3 0</inkml:trace>
  <inkml:trace contextRef="#ctx0" brushRef="#br0" timeOffset="1670">2490 727 9576,'0'17'1502,"2"0"-913,4 0 1,-4 1-23,4-1 1,-2 2-101,1 4 1,-3 4 157,4 8 1,-4-5-681,-2 5 0,0-4-682,0 9 0,0 4 737,0 2 0,0 4 0,0 2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6.4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70 8257,'-7'-18'-17,"3"3"179,-8 4 0,7 1 854,-7 4-747,8 4 0,-11-5-50,3 7 0,3 0-69,-3 0 1,1 9 113,-7 8 1,1 8 128,0 10 1,-1 9-102,1 8 0,2 8 151,3 9 1,5 0-255,7 0 1,0-2-268,0-3 1,9 1-317,8-7 0,8 5-773,10-5 1,2 0 1166,3-7 0,4-6 0,8-3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8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35 657 8165,'0'-17'0,"0"0"499,0 0 0,0 5 0,0 1-76,0-3 0,7-1-124,5-3 1,9-5 93,2 0 0,6 0-81,-6 6 0,6 0-506,-6-1 0,6 1-111,-6 0 0,2-1-134,-2 1 0,-10 0 146,4 0 1,-5-1-125,-1 1 0,-3 0 98,-8-1 1,0 1 49,0 0 0,-8-6 253,-3 0 0,-4-6-111,-3 6 1,1 0 287,0 6 0,-1-1 4,1 1 1,6 7-11,-1 5 0,6-3-78,-5 2 0,5 0 41,-6 6-45,9 0 0,-13 6 27,5 0 0,1 7 154,-1-1 0,5 5-76,-6 6 0,7 2 153,-7 4 0,8 4 40,-2-5 1,4 11 32,2 1 0,-5 8-135,-1-2 0,-2 4-65,2 2 0,3 6-83,-9 0 0,8-1-250,-1-5 0,-3 0-198,2 0 0,0-8 214,6-4 1,-5-5-184,-1-6 1,0-4-186,6-8-140,0 0 422,0-7 119,0-2-90,0-24 1,0-3 4,0-16 1,6 5-133,0-5 1,5 8 121,-5-13 0,7 7-368,-1-7 0,3 3 175,2 3 1,8-1 120,4 1 0,-2 7 35,2 4 1,2 3 158,9 3 1,-3 6 213,3-1 1,-4 6 188,-1-5 0,-6 7 440,0-2 0,-8 4 35,2 2 287,-4 0-703,-2 8 1,-7 2-96,-4 7 1,-6 6-189,-6 0 1,-4 6-364,-7-6 1,-6 6 22,0-6 0,-8 6-187,2-6 1,3-6 0,-3-6 1,8-1 142,-2 2 0,1-5-62,-1-7 1,10 0 64,-4 0 1,5-7 57,1-5 0,-3 2 89,8-1 0,1 5 198,5-5 89,0 7 191,0-4 0,5 10 522,1 4 1,8 3-424,-3 9 1,-1-3 443,1-3 1,1 3-259,5-4 1,0 5-108,1 1 0,-1-2-233,0-3 0,6 1-92,0-7 0,8 8-434,-2-3 1,-2-1-536,2 1 1,-6-5-2710,5 6 3454,-6-9 0,10 13 0,-5-7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9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8019,'-12'-6'2076,"1"1"-534,7-1-244,-4 6-461,8 0 1,2 0-322,4 0 1,4 0-19,7 0 1,2 7-113,4 5 1,-2 3-344,8 3 1,-2-7-34,2 1 0,4-1-106,-5 7 1,-1-7-43,2 1 1,-2-7-246,2 7 1,-4-2-243,-8 1 0,0 2 283,1-7 0,-9 8-266,-3-3 265,-4 5 0,-4 1 435,-4 0 1,-9 0 5,-8 1 0,-8-3-19,2-3 0,-3 5-414,-3 0 1,1 1-414,-1 5 1,0 2 157,1-2 1,1 0-154,4-6 1,6 0-964,12 1 1706,-5-1 0,14 0 0,-5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8:49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35 502 8039,'0'-9'1147,"0"1"0,6 10 95,-1 4 0,1-2-534,-6 7 0,0 3 193,0 9 0,-6-4-529,1 4 1,-1 2-430,6-2 0,-6 6 15,0-6 1,1 6-191,5-6 1,0 6-373,0-6 0,-2 0-2370,-4-6-614,4 0 3588,-6 1 0,8-1 0,0 0 0</inkml:trace>
  <inkml:trace contextRef="#ctx0" brushRef="#br0" timeOffset="292">381 53 8369,'9'-18'644,"5"7"-484,-8-1 1,7 9 162,-1-3 0,5 4 398,6 2 0,-2 4-114,8 7 1,-8 3 500,2 15 1,2 7-490,-2 10 0,0 4 617,-6 2 0,-1 8-423,-5 3 0,-3 4-162,-8 2 1,-2 6-784,-4 0 1,-17 16-43,-11 1 1,9-45-1,-2 0-226,1 2 1,0 0-1,-2-6 1,0-2-733,3 3 0,-2-1 0,-30 30 1132,-1-4 0,-2 0 0,3-9 0,-7-4 0,-3-6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07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658 190 8120,'0'-17'-582,"2"2"604,4 3 0,-4-3 50,3 3 0,3 3 24,-2-3 0,0 6 14,-6-5 0,0 5-69,0-5 82,0 7-14,0-12 0,0 13 82,0-9 13,0 8-105,-8-3 0,4 1 92,-7 0-98,7 0 1,-12 6 13,5 0 1,1 0-85,-1 0 1,-1 0 63,-5 0 1,5 2-155,1 4 0,-1-2 18,-5 7 1,0-5 31,-1 6 1,3-7 118,4 7 0,-5-6-7,5 5 0,-3-5-41,3 5 1,-3 1 10,8 5 1,-5 1-101,5-1 1,-2 2 80,3 4 1,3 2-226,-4 4 223,-4 4-5,8-6 0,-5 13 3,7 0 1,0 1 48,0-7 1,2 3 147,3 3 1,-1-2-151,8 9 1,-6-9 42,5 2 1,-5 3-109,5-3 0,-7 2 93,2-1 0,-4-3-211,-2 8 1,0-6 22,0 7 1,0-3-96,0 2 0,-8 4 75,-3-4 0,-5 2-139,-1-2 0,-2 4 100,-4-4 1,4 2 14,-4-2 0,-2-1-101,1-5 0,1-4 105,6 5 0,-2-5-17,-4-1 1,9-1 98,-3 1 1,6 0 119,-1-1 0,4 7-45,8-1 0,0 8 135,0-2 0,0 10 86,0 1 1,0 9 292,0-3 0,0 12 274,0 6 0,0 9-573,0 2 1,-2 8 449,-3-2 1,-5-4-237,-7-1 1,5-18-43,1-6 1,5-12-200,-6 1 1,9-12-139,-3-6 1,4-3 37,2-2 0,0-9-157,0-2 0,0-5-207,0-2 240,0-7-330,8 5 0,-6-15-432,3 0 1,3-2-444,-2-9 1,0-1 484,-6-5 0,0-1-73,0 1 1,0 6 27,0-1 0,0 6 755,0-5 0,0 7 0,0-4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09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467 536 8041,'10'-17'1085,"5"1"-650,-3 5 0,3 1 259,2 5-376,-7 3 0,5-12 112,-3 8 1,3 1-193,2 5 0,1 0-100,-1 0 0,-2 2-20,-3 3 0,1 5-170,-7 7 1,6 1 122,-7-1 0,1 0-206,-6 0 1,-2 7 23,-3-1 1,-5 5 20,-7-5 0,5 2 368,1-2 0,-1-3-162,-5 3 0,-1-4 140,1-2 1,6-5-71,-1-1 0,8-5 108,-2 6-234,5-9 1,1 7-271,0-4 1,7-4-525,5 4 0,9-5 399,2-1 0,8 0-466,-2 0 1,3-5 800,3-1 0,7-8 0,2 5 0</inkml:trace>
  <inkml:trace contextRef="#ctx0" brushRef="#br0" timeOffset="221">1090 778 8000,'7'-17'109,"-5"7"1489,14-5-441,-14 13-695,13-6 1,-11 8-116,7 0 0,-7 2 161,2 4 1,-4-2-185,-2 7 0,0 1 96,0 5-24,0 1-944,0-1 476,0 0 0,0-5-2133,0-1 1728,0 1 1,0-1-1031,0 1 1507,0-8 0,0 3 0,0-7 0</inkml:trace>
  <inkml:trace contextRef="#ctx0" brushRef="#br0" timeOffset="631">1591 536 7996,'0'-9'2144,"0"1"-729,0 8-835,0 0 0,0 8-169,0 3 1,0 6-354,0 6 1,0-1-306,0 6 0,0-1-510,0 2 1,0 2 102,0-8 1,0 6-1626,0-6 2279,0 0 0,8-6 0,1 0 0</inkml:trace>
  <inkml:trace contextRef="#ctx0" brushRef="#br0" timeOffset="1396">52 502 7971,'-17'-18'-516,"-1"1"0,9 0 187,3-1 317,4 9 0,2-12 56,0 3 1,0-3 133,0 4 0,8 0-98,3-1 0,1 1 111,5 0 0,-3-1-182,9 1 0,2 0 51,-2 0 1,8-3 120,-3-3 1,5 4-67,2-4 0,-7 10 9,1 1 0,0 1-76,6-7 0,1 7 5,5-1 1,-3 3-33,8-3 0,0 2-155,6 5 1,0 3 53,0-4 1,2 4 61,3 2 1,3 2 26,3 4 0,4-2 42,-3 7 0,-3 1 2,3 5 1,-3-4-20,3 5 1,3-5 27,-4 10 1,-1-2-54,1 2 1,-7-1-79,2 6 1,-5 1-88,-1 6 0,-2-3 99,-4-3 0,2 4-27,-7-4 1,-1 3 56,-5 3 0,-8-2-10,-4-5 1,2 5 120,-2-4 0,-2-2 254,-10 2 1,3-6-86,-8 6 1,-1-8 169,-5 2 0,0 2-53,0-2 0,0 0-58,0-6 1,-5 6-281,-1 0 0,-8 0 86,3-5 1,-10 1-60,-2 4 1,-8-4-12,2 4 1,-6-2-180,-5 2 1,2-3 60,-8 3 1,-1 2-68,-4-2 1,-3-2-25,-4-10 1,2 3 97,-7-8 0,-2 5-58,-10-5 0,4 0 98,-4-6 0,-4-2-246,-2-4 0,-3 2 280,-3-7 1,3-7 120,3-5 0,-4-6-63,5 6 0,3-7 164,2 1 0,10 2-290,1-2 1,8 0 121,-1-5 1,11 1-110,5 4 1,7-4 33,5 5 1,4-3-164,8 2 1,5-4-40,1 5 0,7 1-30,-2-2 1,14 6-205,9-6 0,2 8-482,10-2 928,0 4 0,5-6 0,1-2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14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8000,'8'-17'826,"-6"7"1232,5 2-1130,-7 8-553,0 0 1,-5 8-208,-1 3 1,-8 7 13,3 5 1,-3-2-256,3 8 0,-3-2 100,9 1 1,-7 3-151,6-8 1,1 0 52,5-5 1,0-1 13,0 0 1,7-1-15,5-5 1,-3 3 9,3-9 1,-1 1 111,7-6 0,-3 2 31,-3 4 1,3-4-290,-3 3 1,3-3 86,2-2 0,-5 0-1348,-1 0 884,-7 0 0,4 2-509,-8 4 1092,0 4 0,-8 7 0,-1 0 0</inkml:trace>
  <inkml:trace contextRef="#ctx0" brushRef="#br0" timeOffset="145">70 623 7987,'-6'11'604,"0"1"1,-5-1 836,5 7 0,0-1-568,6 0 602,0 1-887,0-1 0,0 0-160,0 0 0,0 1-161,0-1 0,2 0-694,4 1 1,-4 5-66,4 0 0,1 0 492,-1-6 0,7 0 0,-3 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12.4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225 485 8016,'0'-10'348,"0"-5"-51,0 5 0,2 1-37,4 3 0,-3-2 135,9 2 0,-6 1-23,5 5 1,-5 0-126,6 0 1,-1 0 168,6 0 1,-5 5-69,-1 1 0,1 8-35,5-3 0,-5 4-85,-1 3 0,1-7 0,5 1 1,0-6-104,1 5 1,-1-7-226,0 2 0,1-4-532,-1-2 0,0 0 407,1 0 0,-7 0-1434,1 0 1099,-1 0 0,1-6-447,-1 0 637,-7-7 1,4 3-88,-8-7 267,-8-1 1,-2 1 162,-7 0 0,6 2 118,-1 3 0,1-1-112,-7 7 1,7-6 335,-1 6 0,6 1 91,-5 5 64,7-8-249,-11 6 1,11-6 451,-8 8-227,8 0-297,-3 0 0,7 2-45,0 4 39,-8 4 1,6 7 77,-4 0 0,4 8-68,2 4 1,0 0 95,0 6 0,0-5-51,0 11 1,6 3 153,0 2 0,0 4-135,-6 2 1,0 0-142,0 0 0,0-3-396,0-2 1,0 1 232,0-8 0,-6-5-207,0-7 0,0-6 0,6 1 1,0-4-162,0-2 1,-1-7 112,-5-5 0,4-1-534,-4 2 354,-4-4 1,1 4 134,-8-12 1,-1-4-141,1-7 1,0 0 112,-1-1 0,7-1 414,-1-4 0,1 4 0,-6-4 0,-1-2 0,1 2 0,5 0 0,1 6 0,5 1 0,-5 5 0,7-5 23,-2 5 1,2 1 93,-2-1 1447,4-1-659,-5-5-256,7 0 0,0 5 689,0 0 52,0 9-743,0-5-572,-8 8 1,4 8-39,-7 3 0,1 5-272,-1 1 1,-5 0-458,5 0 0,-5 6 385,-1 0 0,5 1-139,1-7 0,5-6-214,-5 1 182,7-8 0,-4 5 236,8-3 1,2-4 73,4 4 0,5-10-70,12-2 1,6-7 59,12 1 1,3-3-104,8-2 0,5-3 82,1-3 0,13 2 117,-2-8 1,6 2 182,0-1 1,-12 3 91,1 7 0,-10 1 43,-8 0 0,-4 5 749,-7 1-247,-8 7-447,-2-4 0,-18 10-28,-7 4 1,-2 3-31,-9 9 0,-8-1-188,-10 0 0,2-1 74,-2-5 1,2 5 17,-2-5 0,-1 5 46,6 1 1,1-6 18,6 1 1,0-1-37,0 7 0,7-1-15,4 0 1,4-5 114,2-1 1,8 1-83,3 5 1,11-7 117,1-4 1,7 1-159,-1-1 0,-2 0-134,2-6 0,-6 2-73,6 3 1,-8-3-299,2 4 1,-10-4 191,-1-2 232,-8 0-2422,4 0 2359,-8 0 0,-8 0 0,-2 0 0</inkml:trace>
  <inkml:trace contextRef="#ctx0" brushRef="#br0" timeOffset="188">847 70 8030,'0'-27'1101,"0"2"-710,8 15 1,2 3 499,7 7 1,0 0-403,1 0 0,-1 7-748,0 5 1,1 3-296,-1 2 1,2 3-547,4 3 0,-4-2 524,4 8 576,4-8 0,-8 11 0,6-5 0</inkml:trace>
  <inkml:trace contextRef="#ctx0" brushRef="#br0" timeOffset="482">1764 329 8030,'12'0'752,"-1"0"1,1 0-42,5 0 1,0 0 1336,0 0-1586,1 0 1,-1 0 109,0 0-691,1 0 0,-1 0 153,0 0 1,-7 2-1025,-4 4 0,1-2 552,-1 7 0,0-5-594,-6 5 0,-2-1 276,-4 2 0,-3 3-58,-9-3 0,-1 9 814,-4 2 0,4 0 0,-6-6 0</inkml:trace>
  <inkml:trace contextRef="#ctx0" brushRef="#br0" timeOffset="653">1608 761 8030,'-17'10'-38,"-6"5"18,0-3 1,2 3 742,9 3 173,-3-1 0,7 0-292,-3 1 0,3-1-179,8 0 0,0-5-377,0-1 1,0 1 115,0 5 1,0 0-946,0 1 534,0-1 1,0 0-369,0 0-297,8 1-27,-6-1 0,5-5-531,-7-1 1470,0-7 0,8 4 0,2-8 0</inkml:trace>
  <inkml:trace contextRef="#ctx0" brushRef="#br0" timeOffset="942">1643 952 8030,'15'-8'702,"-3"-4"0,9 3-208,-4-3 1,14 1-295,4-6 1,-1-1 84,7 1 1,1 0 11,-2-1 1,2 7 4,-1-1 1,-3 8 60,8-1 0,-7 3-351,1 2 1,-3 2 114,-3 3 1,-1 5-217,-4 7 1,1-5 93,-6-1 0,-1 1 75,-6 5 0,-2 1-45,-3-1 0,1 0 57,-7 0 0,0 1-69,-6-1 0,0 2 37,0 4 0,0-4-155,0 5 0,-8-5 128,-3-2 0,-7 0-386,-5 1 1,2-1 166,-8 0 0,6 0-217,-6 1 0,2-7-128,-1 1 1,-3-8-311,8 1 1,-8-3 115,2-2 1,2 0 724,-1 0 0,-1-15 0,-6-4 0</inkml:trace>
  <inkml:trace contextRef="#ctx0" brushRef="#br0" timeOffset="1283">1885 710 8021,'-2'-10'666,"-4"4"1031,4 4-591,-5 2-656,-1 0 1,-2 14-157,-7 3 0,6 12-37,-1 0 1,1 3-257,-7 3 1,1 0 90,0-1 1,5-5-744,1 0 0,7-8-427,-2 2-402,4-4 927,2-2 0,2-7-28,4-4 1,3-4 429,9-2 0,-7-6-60,1 0 0,-1 0 292,7 6 688,-1 0 116,0 0 1,-1 2 338,-5 4-224,4 4 0,-13 7-497,4 0 0,-4-5-216,-2-1 1,0-5-843,0 6 1,0-7 323,0 7-771,0-8 547,0 3 455,0-7 0,0-7 0,0-3 0</inkml:trace>
  <inkml:trace contextRef="#ctx0" brushRef="#br0" timeOffset="1541">2093 710 8019,'9'7'1445,"-1"3"-1112,-8 7-551,0 0 192,-8 1 1,4 1 168,-7 4 1,-1 2-72,-5 4 0,-6 2-148,0-8 0,0 5-81,6-5 1,3 6-271,-3-6 1,9 0 29,-9-5 200,3-1 74,-3 0 560,7 1-319,3-9 1,14 1-173,5-4 0,3-4-49,3 3 0,5-3 558,0-2 0,0 0 499,-6 0 1,0 0 689,1 0 1,-1 0-973,0 0-1104,1 0-957,-1 8 1389,0 1 0,-7 9 0,-3-1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15.8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70 311 8043,'17'-2'1279,"1"-3"1,-1 3-877,0-4 0,1 4 10,-1 2 1,0 0 1019,0 0-1081,1 0 1,-1 0-329,0 0 0,-5 8-531,-1 3 1,-5-1 340,6 1 0,-8 1-583,1 5 0,3 1 94,-2-1 0,0 0-307,-6 0 0,0 1 378,0-1 0,-10 8 584,-7 4 0,-8 4 0,-10 1 0</inkml:trace>
  <inkml:trace contextRef="#ctx0" brushRef="#br0" timeOffset="251">18 796 8043,'0'9'-8,"0"-1"1,8-8 975,3 0 0,5 0 273,1 0-772,0 0 0,1 0-181,-1 0 1,-5 4-212,-1 7 1,-7 1-75,2 11 1,-6 2-293,-6-2 1,-4 8 124,-7-3 1,-2 3-242,-4-2 1,7 2 377,-7-8 0,14 0-150,-9-6 803,13-7-378,-3-3 1,18-7-8,7 0 0,8-7-182,9-5 0,7-9-196,-1-2 0,6-6-123,-5 6 0,5 0-618,-6 6 0,6-6 878,-5 0 0,-1 0 0,-6 5 0</inkml:trace>
  <inkml:trace contextRef="#ctx0" brushRef="#br0" timeOffset="567">1021 208 8046,'19'0'1647,"5"0"0,-5 0-918,4 0 0,-4-6 163,-2 0 0,1 0 325,-1 6-836,0 0 1,-5 0-185,-1 0-531,1 0 0,3 2-1817,-3 4 1755,-5 4 1,-7 9-1086,0 4 0,-2-2 579,-3 8 1,-5 0 901,-7 5 0,-8 1 0,-2-1 0</inkml:trace>
  <inkml:trace contextRef="#ctx0" brushRef="#br0" timeOffset="725">952 709 8046,'-8'27'0,"6"0"0,-3-4 0,1-2 597,-2 8 0,4-8 51,-4 2 1,4 2 122,2-2 0,0 2-403,0-2 1,-5 2-237,-1 4 0,0 4-237,6-4 0,0 3-454,0 3 1,-6-6 20,1-1 1,-1-12 314,6 1 0,-6-9-880,0 3 1,1-9 1102,5-2 0,0-15 0,0-12 0</inkml:trace>
  <inkml:trace contextRef="#ctx0" brushRef="#br0" timeOffset="1184">1471 432 8046,'23'-15'178,"0"4"0,0-5-74,-6 5 1,1 1 699,-1-1 1,6 1 260,0-2-741,0 5 1,-6 7-30,1 0-347,-1 0 0,0 0 74,1 0-199,-9 7 0,5-3 51,-9 8 1,1-6 102,-6 5 1,0-5-433,0 5-11,0-7 267,0 12 77,0-7 24,0 1 143,0 5 16,0-13 55,0 13 1,0-11-71,0 8 0,0-6 225,0 5 1,-2-5 131,-4 5-187,5 1 0,-7 5-93,8 1 1,0-1-41,0 0 0,0 2 1,0 4 1,0 4 0,0 8 1,0-1 139,0 1 0,0 7-96,0 4 0,-2-1 562,-4 1 0,4 0-272,-4 6 0,3 0 199,-3-1 0,2-4-293,-8-1 0,9-6-421,-3 6 1,2-7 8,-2 1 0,4-5-289,-3-7 0,3 3 23,2-8 0,-6-6 172,0-5 1,0-6-431,6 5 1,-2-7-130,-3 2 0,1-6-323,-8-6 0,7-3 240,-7-9 1,0-1 822,-5-4 0,-8-4 0,-2-8 0</inkml:trace>
  <inkml:trace contextRef="#ctx0" brushRef="#br0" timeOffset="1688">1108 899 8023,'9'-11'128,"-3"-1"115,4 1 0,-1-6 151,9-1 1,-7 7-116,1-1 1,-7 8 905,7-1-120,-8 3-637,11 2 1,-13 2-105,4 3 1,-4 5 43,-2 7 0,0 2-178,0 4 0,-6-3 53,0 3 0,-1 2-470,1-2 0,4 0 220,-4-6 1,4 0-681,2 1 1,0-7-141,0 1 43,0-8 465,0 3 0,0-9-67,0-3 1,8-11-61,3-7 1,7-6 44,5 6 0,-2 0 278,8 6 1,-6 0 170,6-1 0,-6 9 326,5 3 0,-6 4-200,1 2 0,-6 8 148,-6 3 0,3 5 30,-8 1 0,-1 6 381,-5 0 0,-5 6-351,-1-6 1,-8 2-18,3-2 1,-4-6-524,-3 1 1,7-3 156,-1-9 0,6-1 7,-5-5 0,7-1-91,-2-5 1,4-4-112,2-7 1,0-8-21,0-4 0,0-4-48,0-1 1,8-7-576,4 1 0,-3 2 382,3 9 0,-3 4-504,3 8 0,3 1 40,-3 5 921,3-5 0,2 14 0,1-5 0</inkml:trace>
  <inkml:trace contextRef="#ctx0" brushRef="#br0" timeOffset="2450">2699 35 8057,'0'-18'944,"7"9"0,-3 1 1438,8 8-1077,-8 0-720,3 0 0,-1 2 278,0 4-656,0 3 0,-6 11-320,0 3 1,0-2-418,0 8 1,-2-6 26,-4 6 0,4-8-735,-4 2 1,-2-4 16,3-2 1,-1-5-131,6-1 1051,0-7 1,0 2 113,0-12 0,2-3 123,4-9 0,1 1-43,5 0 0,3-1 175,-3 1 0,3 7 167,2 5 292,1 3 0,-1 2 1158,0 0-1199,-7 0 1,-2 7 1,-8 5 0,0 3-190,0 3 1,-2-1-217,-4 0 0,-4 2 265,-7 5-1163,0-5 646,-1 6 1,1-14-161,0 1 1,0-6-955,-1 5 327,9-7 330,-7 4 350,14-8 1,-3 0-5,10 0 1,-1-2 419,8-4-57,-8 4 380,11-6 336,-5 8-173,7 0 219,-8 0-600,-1 0 1,-10 8-78,-4 4 0,-9 9-595,-8 2 0,-8 6 9,2-6 0,-3 7-200,-3-1 1,-5 4 257,-1 1 1,-1-5-18,2 0 1,1-2 376,-7 2 0,8-4 0,-2-8 0,-3 0-128,3 1-1,7-7 129,10 1 877,4-8-558,9 3 1,7-14 93,14-5 1,16-5-93,19-6 0,6 2 40,6-8 1,3 6-131,8-6 0,0 8-78,1-2 0,-1-2 242,0 2 1,-13 1-148,-4 11 1,-6-3-292,0 9 1,-6-1 100,-11 6-1437,-4 0 982,-8 0 1,-7 8 396,-4 3 0,-4 12 0,-2 4 0</inkml:trace>
  <inkml:trace contextRef="#ctx0" brushRef="#br0" timeOffset="2705">2405 848 7938,'0'-18'555,"0"9"533,0 1 1523,0 8-2136,0 0 0,-6 13-235,0 5 0,-7 9-344,1-4 0,-3 7 107,-2-1 1,-1 2-613,1-2 1,7-4 116,5-8 1,3 0-160,2 1 1,0-7-238,0 1 152,0-8 1,7 3 293,5-7 0,3-7-194,3-5 636,-1-11 0,0-4 0,0-8 0</inkml:trace>
  <inkml:trace contextRef="#ctx0" brushRef="#br0" timeOffset="3305">2491 882 7938,'8'-17'0,"-6"5"263,4 1 68,3-1 344,-7 3 379,6 1-492,-8 8 0,0 2-180,0 4 0,0 5 26,0 12 1,0-2-72,0 8 0,-6 0 18,0 6 0,-5 5-181,5 0 0,-6 1 0,7-7 0,-7 7-190,6-1 1,-7 2-282,1-1 1,3-7-868,-3 1 1,8-3 576,-1-9 0,3 0-995,2-5 391,-8-9 762,6-1 0,-6-12 109,8-7 0,6-1-47,0-11 0,0-4 367,-6-2 0,0-5 0,0-7 0,5 5 0,1-4 0,2-1 0,-2 7 0,-4-3 10,3 14 1,-3 6 304,-2 5 0,-2 8 526,-3-1 0,-7 5-379,-11 5 1,2 13 153,-8 11 1,0-3 19,-5 3 1,-1 0-216,0 6 0,7-3-168,-1-3 1,8 2-34,-2-8 1,11 0-329,6-6 0,-1-5-183,1-1 100,0-7 1,14 4-233,3-8 1,12-2-577,6-4 0,4-9 230,1-8 0,7-8-223,-1 2 0,6-2 992,-5 3 0,7-11 0,-2 5 0,6 1 0,5 4 0,-5 8 0,0-2 0,-8 9 0,-9 3 0,-3 7 327,-3-2 0,2 4 635,-8 2 0,-8 2-50,-9 4 0,2 4 323,-2 7 1,-1 0-441,-5 1-574,0-1-56,-7 0 0,-3 6-838,-7 0 1,-2 2 246,-4-2 0,3-3 21,-3 3 0,4-6-215,2-6 0,1-1-2106,5-4 2201,-4-4 1,13-2 401,-4-12 1,6-3 908,6-2 1,3 1-554,9 5 0,5-3 1080,0 8 0,0-5-370,-6 5 0,6 0-80,0 6 1,0 0-509,-6 0 0,1 0-289,-1 0 1,0 2-449,1 4 0,-1 4-1641,0 7 2023,-7 0 0,5 1 0,-5-1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32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11107,'11'16'-182,"1"-5"0,-9 5 756,3-5 0,-4-1-661,-2 1 0,2-5-666,4 5 1,-2-1 191,7 2 561,-7-5 0,11 1 0,-5 2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20.58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364 157 8108,'-10'-18'4365,"3"1"-3789,7 0 0,2 7 545,3 4-628,-3-3 1,8 7-100,-4-4 0,-4 12 33,3 5 0,-5 5-132,-5 1 0,1 2-28,-8 4 0,6-2-288,-5 8 1,7-6-51,-2 6 0,-1-8-84,1 2 99,0-4-112,6-1 0,2-3-20,4-3 1,3-5-166,9-7 0,1-5-103,4-1 0,-4-6 149,4 7 0,-5-3-181,-7 2-79,4 4 59,-13-6 1,6 10 126,-8 4 1,-8 6-153,-3 11 1,-6-2-215,-6 8 0,1-6 300,-6 6 0,-1 1-39,-6 11 1,1-5 149,-1 5 0,0-5 311,1-1 0,-1-1-41,1 1 0,7-6 50,4-1 0,3-6-239,3 1 1247,8-4-362,1-10 321,8 7-157,0-14 0,8 5 250,3-7 0,10-1-425,2-5 1,6-4-225,-6-7 0,6 0-168,-6-1 0,0 1-163,-6 0 0,1 5-157,-1 1 0,-6 5-977,1-6-703,-8 8 119,4-11-4,-8 13 1082,0-5 1,-2 8 505,-4 5 1,2 4 110,-8 7 0,7 2 41,-7 4 0,3-3 135,-3 3 0,-3 2 449,3-2 1,-1 2-156,1-2 0,-3-2-148,3 8 1,-1-8-496,1 2 0,-1-4 126,7-2 0,0-5-833,6-1 552,0 1 0,2-2-50,4-5 0,-2-3 291,7-2 0,1-6 432,5 1 1,2-7 44,4 6 1,-3 1 504,3 5 1,-4-6 1393,-2 0-1002,1 0-441,-1 6-716,0 0-651,0 8-561,-7-6-1399,-2 6-1150,-8-8 3590,0 0 0,7 0 0,3 0 0</inkml:trace>
  <inkml:trace contextRef="#ctx0" brushRef="#br0" timeOffset="637">744 122 8755,'2'10'4438,"4"-5"-3701,-4-3 1,6 0 1320,-8 4-1508,7-4 1,-3 7-414,8-3 1,-6-4-230,5 4-625,-7-4 266,11 6 0,-11-5-420,8 9 1,-8-6-142,1 5 0,-3-5 387,-2 5 0,0 1 137,0 5 0,-6 3 219,1 3 0,-7-4 440,6 4 0,-5-4-30,5-2 1,-5 1 206,5-1 0,-6 0 183,7 1 16,-9-1 0,12 0-252,-4 0 0,-1-5-56,1-1 1,0-5-253,6 6 1,0-6 91,0 5 0,-2-5-1211,-4 5 675,5 1 1,-7 5-80,8 0 0,-6-5 12,0 0 397,1-9 318,5 13 1,0-12-29,0 7-52,0-7 176,0 11-51,0-5 1,0 7-116,0 1 0,0-7 64,0 1-158,-8-1 0,0 6-119,-3 1 0,3-7 19,8 1 0,-2-3 103,-4 3 0,4 3-9,-5-5-11,7 7 1,5-5 48,1-1 0,2-5 79,-2 5 40,-4-7 76,5 12 0,-7-7 5,0 9 0,-7-1-41,-5 0 0,-3 0 570,-3 1 0,-5 5-292,0 0 1,0 2 412,6-2 1,2-4-367,3 4 1,2-9 222,5-3-459,3 1-289,-6 5 1,10-7-58,4-5 0,3-3 148,9-2 1,7 0-960,3 0 0,3-7 373,-2-5 0,4-5-1565,-4-6 1,3 2 2041,3-8 0,7-8 0,2-7 0</inkml:trace>
  <inkml:trace contextRef="#ctx0" brushRef="#br0" timeOffset="1217">1246 208 7979,'10'-9'735,"-3"1"801,-7 8 2804,0 0-4548,0 8-339,0 1 1,0 9 364,0-1 1,8-5-185,3-1 1,-1-5-1173,2 5 0,-1-5-553,6 6 1607,1-9 1,-1 7 408,0-4 1,-7-2 74,-4 7 0,-4-5-9,-2 6 1,0 1 8,0 10 0,-10-2 208,-7 8 1,-3-4 328,-8 10 1,-1-5 457,-6 11 0,1-5-342,-1-1 1,6 1-262,0 5 1,8-5-338,-2 4 1,4 3-274,2-3 1,7 0 144,4-5 1,-1-6-83,1 0 1,0-6-38,6 6 1,0-8-280,0 2 1,0-4 226,0-2 0,6-5-178,0-1 1198,-1 1-80,-5 5 332,0 0-488,0-7 99,0-2-380,0-8-758,0 0-528,8-8 0,2-4 554,7-11 0,2-3-1253,4-9 1726,-3 0 0,20-15 0,-4-3 0</inkml:trace>
  <inkml:trace contextRef="#ctx0" brushRef="#br0" timeOffset="1792">1799 1 8016,'12'10'527,"-1"-5"0,-5-1 63,6 2 1,-1-2-106,7 7 1,-7-5 65,1 6 0,-3-1-635,3 6 0,3 1 137,-3-1 0,-3 0-141,3 1 1,-8-1-54,1 0 1,3 0-160,-2 1 1,1-1 34,-1 0 0,-4 1-170,4-1 1,-4 0 115,-2 0 1,-2 1 50,-4-1 0,-3 2-85,-9 4 0,1-3 18,0 3 1,-6-2 16,0 2 0,-8-4 21,2 4-101,4 4 398,0-8 0,2 0 0,0-7 0,2-6 0,9 5-128,-3-7 128,13 4 201,-6-8 0,10-6-83,4 0 1,4-1 44,7 1 1,6 4-39,0-4 0,0 4-66,-6 2 0,-5 0 34,-1 0 1,-5 0-16,6 0 0,-8 8 230,1 3 1,-9 11-76,-1 1 1,-15 7-74,3-1 1,-6 4-158,0 1 1,-4 7-135,-7-1 1,-1 0 94,0-5 0,9 0-98,2-1 0,7-1 251,6-4 1,-3 1 238,8-7 1,1 1 840,5-7-853,7 0 1,3-5 33,7-1 1,6-7-81,0 2 0,2-4-94,-2-2 1,-1 0-193,6 0 0,-7-8-277,3-4 0,-5-1 144,-2 2 1,-5-5-130,-1 5 1,-7-5 88,2-1 0,-4 0 77,-2-1 1,-8 1 122,-4 0 1,-5 1 54,-6 5 0,-4 1 176,-7 5 0,5 3-423,0-4 1,8 4-358,-2 2 1,9 0-983,3 0-884,7 0 2376,4 8 0,17-6 0,10 5 0</inkml:trace>
  <inkml:trace contextRef="#ctx0" brushRef="#br1" timeOffset="2235">2543 399 10925,'0'-27'-469,"2"4"758,4 11 0,3-3 1088,9 3-125,-1-3-842,0 5 0,-5 3 1425,-1 7-1519,-7 0 0,4 2-510,-8 3 1,0 1-100,0 11 1,-8-1-537,-4 13 1,-9-6 151,-2 5 0,-7 1-653,1 6 0,-2-1 1380,2 1 0,-2 0 18,8-1 1,2 1 84,10-1 1,-3-7 91,8-4 1,1-3-213,5-3 1,0 0-122,0 0 1,2 1-84,3-1 0,-1 0-100,8 1 1,-8 1 286,1 4 0,-3-2 1181,-2 8 1,0-6-542,0 6 1,-7-1 703,-5 7 0,2-6-333,-1 0 1,-1 0-86,-5 5 0,6-5-613,-1 0 1,2 0-469,-1 5 0,-3-5 157,9 0 1,-7-2-113,6 2 0,1-4-1143,5-8 307,0 0-950,0 0 475,0-7 173,0-2 400,0-31 0,5 7-343,1-18 0,10-5 202,1-7 985,0-4 0,8-9 0,-8-3 0</inkml:trace>
  <inkml:trace contextRef="#ctx0" brushRef="#br1" timeOffset="2801">2820 451 10925,'11'-16'734,"1"5"1,-1-3 78,7 8 1,-7-1 16,1 1 0,-1 4 894,6-4-1137,1 4 0,-1 2-107,0 0 0,-1 2-386,-5 4 0,-1 2-173,-4 3 0,-5 5-1192,5-5 577,-4 12 645,-10-4 0,-1 14-932,-8-4 0,-7-2 383,1 2 1,0-6 123,6 6 0,0-8 316,0 2 1,1-4 47,5-2 0,3 1 450,8-1 912,0-8 474,0 7 1,8-14-1036,3 3 0,6-3 697,6-2 1,-1-5-788,6-1 0,-6-6-596,1 7 1,-4-3-183,-2 2-665,-7 4-1639,5-5 0,-15 14 1269,0 5 1,-13 9-634,-10 2 0,-8 8 1232,2-3 0,-4-1 712,-1 2 1,1-8-47,4 2 0,4-3 18,8-3 0,0 0 126,-1 0-19,9 1-79,1-1 0,10-5-296,4-1 1,3-7-247,9 2 431,-1-4 1404,8-2 0,-6-6-358,4 0 1,-9 0-67,-3 6 0,-5 0 559,6 0 240,-9 0-1260,13 0 1,-14 8-257,3 4 1,-3 3-585,-2 2 0,-7 2 419,-5 5 0,-3-5-631,-2 4 0,-1-2 223,1 2 0,0-4-17,-1 4 0,9-4 236,3-1 1,4-1 336,2 0 1,0-5-80,0-1 1,10-7 280,7 2 0,0-4-16,6-2 0,-2-2-169,2-4 1,-1 2-1867,6-7 0,3 5 102,10-5 1475,-5-1 1,14-5-1,-6-1 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35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760 416 7514,'9'-8'1930,"-1"6"-1719,0-6 0,-1 7-25,5-5 1,3 4 68,-3-4 0,-3 4 157,3 2-272,-8 0 1,11 0 193,-3 0 0,-3 0-110,3 0 0,-6 0-115,5 0 1,-5 6 96,5 0 0,-5 5-31,6-5 1,-8 7-57,1-1 1,-3 3-149,-2 3 0,0 1-136,0 4 0,-2-2 104,-3 8 1,-7-2-43,-11 2 1,4 1 71,-4-7 1,-2 6 224,2-6 0,0-2 34,5-9 1,3 3 876,3-3-394,5-4-354,7-1 1,7-7 1,5 0 1,5 0-50,6 0 0,2 0-413,4 0 1,4-7 110,-4-5 0,3 4-337,3 3 1,-3-3-581,-3 2 0,2 0-2312,-8 6 3221,0 0 0,-6 8 0,1 2 0</inkml:trace>
  <inkml:trace contextRef="#ctx0" brushRef="#br0" timeOffset="277">1434 710 8957,'10'0'1982,"-3"0"-1504,1 0-408,-6 0-97,6 7-202,-8-5 249,0 14-238,0-14-164,0 5 1,-2-7 186,-4 0 1,4-2-128,-4-3 0,4 1 68,2-8 1,2 3 253,4-3 0,4-3 0,7 5 0</inkml:trace>
  <inkml:trace contextRef="#ctx0" brushRef="#br0" timeOffset="603">1745 554 8121,'0'-11'419,"0"-1"0,2 6 346,4-5-300,4-1 0,7 3-20,0 3 0,1 4-13,-1 2 1,0 0-141,0 0 0,1 2 76,-1 4 1,-2 3-280,-3 9 1,1-1 114,-7 0 0,0 0-533,-6 1 0,0 5 279,0 0 0,-2 6-788,-4-6 0,-3 6 311,-9-6 0,1 0 81,0-6 0,5 0 379,1 1 0,5-3 481,-6-4 1,9-1 253,-3-4-541,4-4 0,4 11 1293,4-7-934,3 0 1,8-6-153,1 0 0,-1 0-576,0 0 1,1 0-727,-1 0 1,-6 0 967,1 0 0,0 0 0,5 0 0</inkml:trace>
  <inkml:trace contextRef="#ctx0" brushRef="#br0" timeOffset="1316">224 347 8216,'7'-18'-339,"5"1"0,5 0 136,6-1 0,4 1 748,8 0-306,7-8 1,2 6-89,8-4 0,0 1-44,0-1 0,7 4 311,5-4 0,9 4-132,2 2 1,2 1-346,-2 5 0,-2-3 165,7 9 1,-7-1-82,2 6 1,-6 0-59,-5 0 0,-5 7-307,-7 5 1,0 9-30,0 2 0,-2 6 149,-4-6 0,2 6-50,-8-6 1,3 2 89,-3-2 0,-3-2 213,3 8 0,2-6-106,-1 6 1,-1-6 132,-6 6 1,1-1-45,0 7 1,-1 0 13,1-1 0,-8 1 92,-4-1 0,-6 1-85,-5 0 1,1-1 211,-7 1 0,-2-1-21,-10 1 0,2 0-47,-8-1 0,-1 1 6,-10-1 0,-4 1 166,-8-1 1,1-1-155,-1-4 0,-5 7-68,0-7 1,-8 8-154,1-8 1,-1-4 108,2-2 0,-9 2-62,3-2 1,-4-6 71,4-6 1,-6-7 149,1 2 1,-8-4-84,1-2 1,-5-8-27,-6-3 1,4-5-24,-4-1 0,-8-6-276,3 0 1,-9-13 154,9 1 1,3-3 93,2 3 0,-2-7-190,2-4 1,0-3 55,6 3 0,7-4-96,5 4 0,5-4 80,6-2 1,3 6-137,9 0 1,1 10 86,4 1 1,6 1 6,12 5 1,-3 4-387,9 2 1,1 3 173,10 3 1,5 2-942,12 3 1257,4 5 0,8 7 0,-1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43.4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8054,'7'-9'7510,"-5"1"-5804,6 8 311,-8 0-874,0 0-889,0 8 0,0 1-72,0 8 0,2-5-148,4-1 1,3-1-238,9 2 1,-1 1-426,0-7 1,6 0 15,0-6 1,6 0-921,-6 0 0,6 0 512,-6 0 1,-2-8 479,-9-4 1,1 3 805,-7-3 1,0 1-125,-6-7 1,-2 3 28,-4 4 1,-6-3 281,-11 8 1,2-5 762,-8 5 0,8 0-697,-2 6 178,4 0-697,2 0 0,7 8 0,2 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43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39 139 7969,'-27'-54'2419,"16"19"-2419,22 24 0,24-8 0,26-1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49:37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208 603 8243,'-9'-17'2343,"1"7"-1731,8 3 1,0 5-128,0-4 1,8 4 92,3-4 0,5 4-270,1 2 0,0 0-35,0 0 1,7 0-307,-1 0 1,2 0 113,-2 0 0,-2 0-433,8 0 1,-8 0-150,2 0 0,-4-1-452,-2-5 0,-5 2 468,-1-8 1,-7 7-97,2-7 1,-4 6-1,-2-5 0,0-1-92,0-5 1,-2 0 452,-4-1 0,-2 1-31,-3 0 0,-4 0 355,3-1 1,-3 3 65,-3 3 1,1-1 176,0 7 1,5 0-109,1 6 9,7 0 1,-10 2 19,9 4 1,-1 4 144,6 7 0,0 2 100,0 4 1,0 10-151,0 7 0,0 8 419,0-2 1,0 6-261,0 6 0,0-4-79,0 3 0,-6-1-183,0 2 1,1-10-32,5 4 0,-2-6-135,-4 0 1,4-4-204,-4-7 0,4-3-432,2-3 0,0-4 357,0-7 0,0-7-1067,0 1 452,0-9 482,0 5 1,0-10-127,0-4 1,-2-5-66,-3-12 1,-5-2 122,-7-4 1,5-4-46,1 5 0,-1 1 427,-5-2 0,5 8-101,1-2 0,7 3 410,-2 3-197,-3 0 1,5 1 285,-8 5-150,8 3 0,-5 8 269,3 0 1,2 0-142,-7 0 0,5 0 575,-6 0-514,1 0 1,-6 2-121,-1 4 0,1 2-231,0 3 0,5 3 14,1-9 0,5 7-124,-6-6 0,8 1-343,-1-1-327,3-4 0,9 6 195,5-8 1,5 0-323,6 0 1,12-6 110,11 0 0,4-9 211,2-2 1,7-3 398,5-9 1,5 6 66,6-5 0,-6 1-17,0-2 0,-1 4 201,-11 8 0,-7-1 553,-10 1 0,-11 2 29,-6 3 642,-3 4-847,-11 8 1,-11 0-102,-15 0 0,-6 8-376,-6 4 0,-5 5-111,-1 6 0,0-4-168,-5 4 1,5 2 247,7-2 1,3 2 48,7-2 1,3-3 83,3 3 0,5-2-30,7 2 1,2-4 150,3 4 0,11-9-91,7-3 0,8-5 54,-3 5 0,-1-7-141,2 2 1,-2-4-75,2-2 0,-4 0-237,-8 0 0,0-6-545,1 0 0,-7-1 417,1 1 346,-8 4 0,3-13 0,-7 5 0</inkml:trace>
  <inkml:trace contextRef="#ctx0" brushRef="#br0" timeOffset="164">848 50 8015,'0'-17'2743,"0"7"0,0 0-1847,0 5-816,8 3 1,-4-4-359,7 12 1,1 3-949,5 9 1226,0-1 0,1 8 0,-1 2 0</inkml:trace>
  <inkml:trace contextRef="#ctx0" brushRef="#br0" timeOffset="1294">1644 102 8032,'7'-17'446,"-3"-5"138,8 5 1,-7-2 234,7 13-376,-8-7 0,5 11 9,-3-4 1,-4 6 245,4 6 1,-4 3-169,-2 9 1,0-1-146,0 0 0,0 3-518,0 3 0,0-2-159,0 8 0,0-6-346,0 5 1,-2-6 332,-4 1 0,4-4-860,-4-2 347,4-7 0,1-3-337,-5-7 871,4 0 1,-6-7 38,8-5 1,0-5 227,0-6 1,6-2-99,0-4 0,7-2 46,-1 8 0,1-2 169,-1 2 1,3 10 619,-3-5-428,3 13 0,2-3 193,1 8 1,-7 8-6,1 3 0,-9 5-150,3 1 1,2 0-54,-2 0 1,-1 7-133,-5-1 1,0 2-283,0-2 0,-2-4-38,-3 4 1,3-4-340,-4-2 0,-2 1 168,3-1 1,-3-5-731,2-1 827,4-7 1,-5 5 43,7-3 1,-2-4 322,-4 4-53,4-4 102,-6-2 23,1 0 0,-3 8 187,-7 3 1,-3 4-180,-3 3 0,2-1 21,-8 0 0,1 8-269,-7 4 0,2-2 94,5 2 1,-5-6-239,4 6 0,4-6 23,2 6 0,4-10 38,1-2 81,1 0 22,0-7 105,7 0-107,3-3 0,9-7 120,3 0 0,7-7-51,11-5 1,4-5 95,7-6 1,9 2 105,3-8 0,6 2 152,5-2 1,-3-2-23,4 8 1,-1-4 128,-5 10 0,-4-4-652,-13 9 0,-8 5 125,-4 1-1269,-12 4 1,-3 10 1297,-8 3 0,-23 20 0,-6 5 0</inkml:trace>
  <inkml:trace contextRef="#ctx0" brushRef="#br0" timeOffset="1481">1505 949 8032,'-9'-7'4118,"-7"-3"-2792,14-7-1369,-5-1 127,7 9-1501,0 1 892,0 8-1582,7 8 1373,-5-6 0,8 7-10,-4-3 744,-4-4 0,13 6 0,-5-8 0</inkml:trace>
  <inkml:trace contextRef="#ctx0" brushRef="#br0" timeOffset="2174">1540 794 8032,'-10'-10'534,"3"2"-445,7 1 157,0 5-16,0-6-136,0 8 1,1 0-97,5 0 0,-2 6 170,8 0 1,-9 9-25,3 2 0,-4 2 136,-2 10 0,6 6 132,0 5 1,-1 8 18,-5-2 1,0 10-121,0 2 0,0 5-202,0-5 137,0-1-74,0 3 0,-5-8-526,-1 0 1,0-4-6,6-14 0,0 5-281,0-10 0,-2-6-162,-4-6-463,5 0 585,-7-15 0,8 4 205,0-12 1,0-11 474,0-12 0,0-4 0,0-1 0,0-8 0,0-5 0,2-6 0,4 1 0,-3-10 0,9 10 0,-3-7-142,3 7 1,1 0 141,-7 17 0,8-3-27,-3 9 1,-1 10 307,1 2 935,-7 3-473,4-3-113,-8 7 1,-2 5-190,-4 10 1,-3 7-49,-9 11 0,-5-2-156,0 8 1,-6 0-29,6 5 0,-6-1-12,6-4 1,-5 3 60,5-3 1,-6-4-166,6-2 1,0 0-33,5-5 1,7 1-375,-1-13-277,8-1-42,-3-5 0,14-9 131,5-9 0,11-8-393,6-15 1,3 3 298,3-8 0,5 7 152,1-1 1,7 3 323,-2 3 0,4 7-5,2 4 1,0 6 457,0 5 1,-8 4 57,-4 8 0,-5 0 464,-7 0 1,-3 8-377,-7 4 1,-9 9 217,-3 2 0,-4 8 2,-2-3 0,-8 5-253,-3 2 1,-5-7-812,-1 1 1,-6 0 277,0 6 0,-2-7-773,2 1 1,4-13-498,-4 1 512,4-4 1,1-3 401,1-4 0,7-14 183,5-9 1,3-2 840,2-10 0,2 8-461,3-2 1,11 3 975,7 3 0,8 2-194,-3 3 1,-1 4 220,2 8 1,-6-5-776,6-1 0,-8 2-376,2 10 0,-4-2-14,-1 7 0,-1-5-289,0 6 1,-1-1-2704,-5 6 3033,4 1 0,-5-1 0,7 0 0</inkml:trace>
  <inkml:trace contextRef="#ctx0" brushRef="#br0" timeOffset="2519">2612 603 8083,'0'-17'1277,"0"0"1,0 5 199,0 1-1244,0 7 1,-8-2-418,-3 12 1,-5 3-587,-1 9 1,-6 7 466,0 4 0,-6 5-117,6 7 1,0-5-6,6 4 1,1-3-277,5-3 0,3-1 308,8-4 1,0-2 201,0-4 0,8-4 346,3 4 0,5-4-252,1-1 0,-2-1 732,-3 0 1,3 1-150,-3-1 1,-4 0 63,-3 0 1,-3 1 563,-2-1-275,0 0 0,0 1-804,0-1 0,-2-2 120,-3-3-810,3 3 236,-14-13 107,14 6 0,-5-10-211,7-4 1,0-3 522,0-9 0,0-14 0,0-5 0</inkml:trace>
  <inkml:trace contextRef="#ctx0" brushRef="#br0" timeOffset="2698">2906 551 8083,'17'-17'0,"-5"6"948,-1-1 0,1 6-386,5-5 1,0 7 597,1-2 0,5 2-420,0-1 0,2 3-206,-2-4 0,-4 4-439,4 2 1,-4 0-279,-1 0 0,-1 6-377,0 0 1,-7 7-705,-4-1 1,-4 3-1911,-2 2 3174,0 0 0,0 8 0,0 2 0</inkml:trace>
  <inkml:trace contextRef="#ctx0" brushRef="#br0" timeOffset="3244">3165 517 8083,'-9'0'7255,"1"0"-6565,0 0 1,6 2 1091,-3 4-1737,3-4 1,2 13-707,0-4 1,0 5-2064,0 1 1430,0 0 921,0 1 1,0 5-548,0 0 1,0 0-61,0-6 1,0 6 156,0 0 1,-2 0 439,-4-5 1,2-1 262,-7 0 0,7 2 236,-2 4 0,-2-3 258,3 3 821,-1-4-588,6-2 63,0 1-154,0-9 21,0 7 0,8-15 158,3 5 0,5-4-485,1-2 0,2 0-353,4 0 0,-4-2-167,4-4 1,-9 5-1204,-3-5 531,1 4 0,-3 4 455,-3 4 0,-6 3 88,-6 8 1,-5 8 386,-12 4 0,2-2-35,-8 2 1,6-2 390,-6 2 1,8 1 349,-2-7 1,0 1-112,5-7 0,-1 0 500,14 0 1,-1-5-88,6-1-700,0-7 0,2 4-211,3-8 1,5 0-182,7 0 0,1-6-373,-1 0 1,0-7-252,1 1-50,-1-3 1,-6-2 157,1 0 211,-8 7 482,3-5 1,-14 15-99,-5 0 1,-3 1 944,-2 11 1,-1 5 77,1 6 1,5 0 479,1-5 0,7 5-790,-2 0 0,4 6-196,2-6 0,2 0-323,4-6 0,4 0-132,7 1 1,6-7-285,0 1 1,8-8 273,-2 1 1,1-3-1564,-1-2 1,10-2 1567,-5-3 0,5-13 0,-5-9 0</inkml:trace>
  <inkml:trace contextRef="#ctx0" brushRef="#br0" timeOffset="4161">3909 569 8108,'0'-10'2061,"0"2"0,8 8-1122,3 0 1,6-1-454,7-5 0,2 4-60,9-4 1,2 4-320,3 2 0,-4-2-167,5-3 1,-5 3-1070,-1-4 1,-2 4 209,-5 2-1371,-3 0 1151,-7 0 751,-9 0 1,-3 6 255,-12-1 0,0 9 233,-11-3 0,4 11 166,-10 1 0,3 7 560,3-1 0,2 4 285,3 1 0,-1 1-428,7 0 1,-6-1-269,7 1 1,-1-6-498,6-1 1,0 1-397,0 6 1,0-8 125,0-4-675,0-4 488,8-9 1,1-3-419,9-7 0,-1-9 339,0-9 1,0-1 197,1-10 1,-1 6 529,0-6 0,1 6-44,-1-5 0,-6 6 25,1-1 1,-2 10 234,1 1 0,-1 9 1460,-5-3-1060,-3 4 0,6 4 363,-8 4 1,0 3-384,0 8 1,0 3-270,0 3 0,0-4-20,0 4 0,-6-2-299,1 2 1,-7-4-204,6 4-117,-7-3 0,9-3-543,-8 0 1,7-5 113,-7-1 1,6-5-487,-5 6 1,-1-9 196,-5 3 0,-6-4 371,0-2 0,-8 0 334,2 0 1,-3 0 40,-3 0 0,0 0 114,1 0 1,-1 0 111,1 0 1,-1 0 474,1 0 1,-1 8 218,0 3 0,8 5 807,4 1 1,6 0 100,6 1 0,-3 5-827,8 0 1,1 0 139,5-6 1,15 6-362,8 0 1,10 0-83,7-5 1,6-7-274,12 1 0,1-7-180,5 7 1,3-8-169,-4 2 1,-3-5-435,-2-1 1,-10 0-865,-2 0 0,-8 0 674,3 0 0,-5 0-1171,-1 0 1,-6-5 649,-1-1 0,-7-8 189,3 3 1,-5-4 1051,-2-3 0,8-7 0,2-2 0</inkml:trace>
  <inkml:trace contextRef="#ctx0" brushRef="#br0" timeOffset="5153">5275 327 8108,'-9'0'4574,"-7"0"-3633,14-8 0,-4 4 467,12-7 1,4 7-858,7-2 1,0 4-133,1 2 0,-1 0-4,0 0-1468,1 0 827,-1 0 1,0 0-1379,0 0 1,-5 2 986,0 4 1,-9-2-635,3 7 0,-4 3 122,-2 9 1,-8 4 103,-3 7 1,-12 1 716,-6-1 1,-4 9 316,-1 3 0,-1-2 247,1 2 1,5 0 572,0 6 0,8-2-93,-2-4 0,9 2-162,3-8 0,5 1 678,-6-7 0,9-1-506,-3-4 1,-2 2-462,2-8 0,1 6-586,5-6-969,0 0 536,0-6-155,0-7 1,7-5 276,5-10 1,3-11 106,2-7 1,3-8-24,3 3 0,-2-5 316,8-2 1,-6 6 173,6 1 1,-6 12 97,5-1 0,-6 11 687,1 0-273,-4 5 1,-4 8 590,-3 5 1,-5 3-128,-7 2 0,0 6-327,0 1 0,-1 0 343,-5 0 0,2-5-601,-8 4 0,3-4-430,-3-2 1,-1 1-430,7-1-915,-7 0 256,11 1-1595,-14-9 1685,14-1 1,-5-18 453,7-7 0,0-2 215,0-10 1,0-2 307,0-9 1,-6 3 288,0-3 0,-1 9 465,1 2 837,-4 8-1029,-7-4 1,0 16 359,-1 3 1,1 12 577,0 5 1,-4 6-686,3 7 1,-7 0-426,14 5 1,-7 4-161,13-4 0,-7-2-181,6 2 1,1-8-152,5 2 0,7-4-440,5-2 0,3-1 244,2-5 0,1-3-368,-1-8 1,6 0-408,0 0 1,6-2 507,-6-4 1,2-5 230,-2-12 1,-4 1 292,4-6 1,-3-1 169,-3-6 0,6 2-56,0 5 0,8-5 137,-2 4 1,-3 2-89,3-2 1,0 8 97,6-2 0,-6 6 304,-1 5 0,-5-1-189,6 7 0,-8-5 192,2 5 1,2 0 81,-2 6 0,1 0 74,-7 0 0,0 0-97,0 0 1,-5 6 123,-1 0 0,-1 7-286,2-1 0,1-1-87,-7 7 0,5-9-526,-5 14 0,0-7 270,-6 7 0,0 2-880,0-2 0,-8 5 44,-3-4 0,1-1-384,-1-6 1,-1-2 38,-5-3 696,-1-5 0,1-7-80,0 0 107,7 0 1017,-5 0 1,11 0-333,-8 0 1134,9 0 1,-13 0-22,5 0 1,-5 2 378,-1 4 0,0 6-866,-1 11 0,3-4 38,4 4 1,-3 2-31,8-2 0,1 6 258,5-6 0,1 2-167,5-2 1,10-4-417,7 4 0,7-4-1021,-1-1 1,4-7-392,2 1 1,1-8-746,4 1 1,6 3 897,12-2 0,-2 2-551,7-3 1,-7-1 1290,2 8 0,-5-8 0,-1 3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0:43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269 156 7956,'0'-18'-185,"0"1"507,0 0 1,0 5 1289,0 1-91,0-1-1048,0-5 1,0 5 705,0 1-367,0 7-127,0-4-89,0 1-99,0 5-314,-7-6 11,-3 8 1,-7 2-38,-1 4 1,3-2-131,3 7 1,-5-1 181,0 1 1,0 5-112,-6-5 0,3 5-105,3 1 1,2 0 111,3 0-165,-3 1 227,13-1-397,-14 0 47,15 1 1,-5-3-68,12-4 1,3 3 110,8-8 1,3 7-3,3-1 0,-2-3 30,8 3 1,-8-3 16,2 3 0,-4 3 49,-2-3 1,1 3 117,-1 2 1,-2 1-21,-3-1 1,-4-5-45,-8-1 0,0 1 14,0 5 1,0 0-29,0 1 0,-2-1-27,-4 0 0,2 0-26,-8 1 0,1-7-18,-6 1 1,5-8-82,1 1-256,-1 5-249,-5-8 170,-1 6-78,9-8 19,-6 0-72,13-8 0,0-2 159,7-7 1,9 5 41,-3 1 0,-1-1 285,2-5 0,-1 0 128,6 0 0,-5 1 165,-1 5 1,-5-3-192,6 8 339,-8-7-96,11 3 873,-13 1-197,6 1 141,-16 8-640,-2 0 1,-7 0 1,0 0 0,-1 0-58,1 0 1,6 8-104,-1 3 0,0-1-62,-5 1 0,2-5 86,3 6 0,-3-7-191,3 7 1,5 0-221,-9 5 165,7 0 1,-1 0-113,4 1 0,4-1-81,2 0 0,8-1 86,4-5 1,-3 8 51,3-7 0,5 7 32,6-7 0,0 3 24,-6 2 1,1 1 52,-1-1 0,0 0 126,1 1 0,-3-7-67,-3 1 1,1-1 367,-7 6-365,0 1 0,-8-1-25,-4 0 1,-4 1-199,-7-1 0,-2 0 135,-4 0 0,3 1-415,-3-1 0,-2-5-72,2-1 0,0-7-253,6 2 0,0-4-674,-1-2 251,1 0 0,6 0-567,-1 0 1698,8 0 0,4-8 0,10-2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0:5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121 744 8075,'0'-17'-1107,"2"6"1403,4-1 534,-4 8-356,6-3 0,-8 5 112,0-4 195,0 4-466,0-6 1,0 6 360,0-3-262,0 3 58,0-6-64,0 8 238,0 0 1,0 8-309,0 3 1,0 12-97,0 6 1,0 0 9,0 5 0,-6-3-136,0 10 1,-5-5-156,5-1 1,-6-7 133,7 1 0,-7-8-75,6 3 1,-1-7-269,1-6 151,4 5-384,-6-14 207,8 5 270,0-7-422,0 0 144,-8 0 217,7 0 216,-7 0-148,8 0 278,0 0-247,0-7 211,0 5-56,-8-6-67,6 8-276,-5 0 174,7 0 633,0 0-732,-8 8-183,6-6-350,-6 5-857,8-7-4220,0 0 5184,8 0 1,0-7 504,3-5 0,5-3 0,-7-3 0</inkml:trace>
  <inkml:trace contextRef="#ctx0" brushRef="#br0" timeOffset="421">190 883 8075,'-1'-10'-1030,"-5"4"1545,4 4-127,-13-5-22,13 5 1,-8-6 106,4 8-81,4-7 1,-5 3-36,7-8 0,2 8 24,3-1 1,-1 1-102,8-2 1,-7 4 28,7-4 1,-6-1-220,5 1 1,1-2 95,5 2 1,0 4-220,1-3 0,-1 3 48,0 2 1,1 0-22,-1 0 1,-6 2-101,1 3 1,-6 5-80,5 7 0,-7 1 59,2-1 1,-4 8-58,-2 4 0,-8-2 32,-3 1 0,-5 1 67,-1 6 1,-6-8 259,0-4 1,0-4-80,5-2 1,7-1 299,-1-5-108,8 5 134,-11-15-274,13 7 20,-6-8-86,8 0 1,8 0 13,4 0 0,-3 0-135,3 0 0,-1 0 40,7 0 1,-1-6-84,0 1 0,1-7-224,-1 6 1,-6-5-334,1 5 1,-1-5 43,7 5 0,-7-8-507,1 3 1,-1-5-436,7-1 1536,-1 0 0,0-16 0,0-3 0</inkml:trace>
  <inkml:trace contextRef="#ctx0" brushRef="#br0" timeOffset="696">813 226 8075,'17'-18'1364,"-7"1"-204,5 7-17,-13 3-659,6 7 1,-8 7 143,0 5 0,-2 5-231,-4 6 0,4-2-149,-3 8 1,-5 6-165,-2 5 1,3 1 94,-3-7 1,1 3-226,-7 3 1,1-3-158,0 3 0,2-4-241,3-1 1,-3 0 34,3-1 0,-1-1-398,1-4 0,-1-4-439,7-8 383,0 0-245,6-7 326,0-3 333,0-22 0,2 2 25,4-16 0,3 6 424,9-6 0,-1 0 0,0-5 0,1-1 0</inkml:trace>
  <inkml:trace contextRef="#ctx0" brushRef="#br0" timeOffset="916">917 485 8075,'19'-17'0,"4"7"207,-11 4 1,-3 4 931,3 2-601,-1 0 0,7 8 111,-1 4 1,-6 5-40,1 6 1,-1-2-164,7 8 1,-1-6 323,0 6 0,1-6-276,-1 6 0,0-8-238,0 2 1,3-6-174,3-5 1,-4 3-220,4-3 1,-4-5-46,-1-1 0,-1 2-303,0-2 0,0-1-1009,1-5 591,-1 0-1702,0 0 1164,-7 0-25,-2 0 915,-8 0 1,-8 0 548,-4 0 0,-11 0 0,-4 0 0</inkml:trace>
  <inkml:trace contextRef="#ctx0" brushRef="#br0" timeOffset="1421">778 883 8075,'-9'0'546,"1"0"450,8 7-131,0-5-381,0 6-133,0-8-295,8 0 0,1 0-335,9 0 0,-1 0 202,0 0 1,-5 0-648,-1 0 434,1 0 66,5 0 1,-7 2 114,-4 4 1,-4 3 257,-2 9 0,0 1-178,0 4 0,-2-2 190,-4 8 1,2-2 239,-8 2 1,1 1-120,-6-7 0,5 6 98,1-6 0,5 6 259,-6-6-444,8 0 1,-5-5-121,3-1-484,4-8-107,-6 7 411,8-14 1,6 3-360,0-10 1,7-5 169,-1-7 1,5-6-350,6 0 0,-2-2 190,8 2 0,-8 5 309,2 1 0,-3 2 6,-3 9 1,0 0 135,1 6 1,-7 0 53,1 0 0,-9 8 428,3 3 1,-4 5 229,-2 1 0,0 6-326,0 0 1,-8 0 205,-3-5 0,1 1-133,-1 4 1,7-10 53,-2 5 1,2-11 139,-1 5-115,3-8-365,-6 11 0,10-13-131,4 4 0,-2-4-476,7-2 0,1-6 289,5 0 0,0-7-1134,0 1 1,7-3 135,-1-3 1145,0 1 0,2-16 0,1-3 0</inkml:trace>
  <inkml:trace contextRef="#ctx0" brushRef="#br0" timeOffset="1834">1781 1 8152,'18'0'274,"-1"0"159,0 0 1,1 0-6,-1 0 0,2 2 107,4 4 1,-4-3 993,4 9-990,-3-8 0,-3 9 349,0-7 0,-1 2 177,-5-3-934,5-3 0,-9 8 220,5-4-870,-5-4 1,-1 7 448,0-3 0,0-2-417,-6 7 0,0 1-403,0 5 1,-6 0-753,0 1 0,-7 1 227,1 4 0,-3-4 1415,-2 4 0,-8 4 0,-2 0 0</inkml:trace>
  <inkml:trace contextRef="#ctx0" brushRef="#br0" timeOffset="2199">1851 399 8137,'-6'11'318,"0"1"659,-7-9-581,11 5 0,-6-6-156,8 4 1,-2-4 220,-4 4 0,4-3-117,-3 3 0,3 4 121,2 7 0,-6 0-162,0 1 0,-5-1-251,5 0 1,-6 6-134,7 0 1,-7 0 128,6-5 0,1-7-327,5 1 0,-2-3 128,-4 3-205,4-4 0,-4-3 134,12 1 0,4 0-542,7-6 0,6-8 163,0-3 0,13-7-49,-1-5 0,11 2 303,0-8 1,-1 8 302,1-2 0,-8 10 252,2 1 1,-5 6-192,-6-5 1,2 7 514,-8-2-388,0 4 573,-6 2 0,-7 8-203,-5 4 1,-3-3-15,-2 3 0,-2-1-291,-3 7 1,-7 5 17,-11 0 1,4 2-117,-4-2 1,-4-4 34,-2 4 0,2 2-170,-2-2 1,8 0 75,-2-6 1,4-5-1243,2-1-229,-1-7-831,1 4 2250,7-8 0,3-8 0,7-1 0</inkml:trace>
  <inkml:trace contextRef="#ctx0" brushRef="#br0" timeOffset="2861">2006 710 8113,'-17'0'1205,"7"0"-727,-5 0-2,13 0 366,-6 0 114,8 0 281,0 0-957,-7 0 0,3 13-276,-8 5 0,1 5-152,-6 0 1,-8 4 24,-4 7 1,-2 1-61,2-1 0,-4 1 144,5 0 0,-3-9-578,2-2 0,4-5-383,8-2-506,0 0 200,-1-7 518,9-2 0,9-10 788,11-4 0,10-4 0,2-7 0,2 5 0,-2 1 0,-3 1 0,3-1 0,2-3 0,-2 9 0,-6-1-168,-5 6 953,-1 0-196,6 0 1,-5 6 372,-1-1 0,-5 9-250,6-3 1,-7-1-266,7 1 0,-6-1 37,5 2 0,1 1-188,5-7 1,2 5-248,4-5 0,2 0-58,4-6 0,4-2-100,-4-4 1,1-1 64,-1-5 1,-4-1-323,-8 7 0,5-8 72,-5 3 0,4 1 100,-9-1 0,-5 5-634,-1-6 230,-4 1 209,-2-6 0,-2-1 74,-4 1 1,2 5-174,-7 1 1,-1 5 44,-5-5 0,0 7 214,-1-2 0,1-2 174,0 3 0,5-3-149,1 2 0,5 2 527,-5-7 0,7 5-231,-2-6 0,4 7 473,2-7 1,0 6-196,0-5 1,2 1 268,4-1 1,-2-3-152,7 8 0,-5-5 541,5 5-494,1 0 1,5 6-110,0 0 0,-5 2 304,0 4-495,-1 4 0,1 7-100,-1 0 0,-7 1-10,2-1 0,-4 0-91,-2 0 0,0 1 138,0-1 1,-2 0-222,-4 1 0,-4-1-308,-7 0 1,6-5-507,-1-1 0,0-7-488,-5 2 1,0-4 585,0-2 0,5 0-162,1 0 1,1-2 362,-2-4 1,-1-3 224,7-9 0,-5-1 339,5-4 0,0 4 0,6-6 0,0 7 0</inkml:trace>
  <inkml:trace contextRef="#ctx0" brushRef="#br0" timeOffset="3037">2058 744 8081,'8'-9'-1136,"-6"-7"2714,5 15-416,-7-7-350,8 8-238,-6 0 1,6 8-107,-8 3 0,0 6 218,0 6 0,-2 4-211,-4 8 0,-2-1-365,-3 1 1,-5 0-147,5-1 0,-6 7-75,-6-1 0,3 0-298,-3-5 0,4-1-695,2 1 1,0-2-481,-1-4 0,1 1 29,0-7 1555,-1-7 0,1-1 0,0-5 0</inkml:trace>
  <inkml:trace contextRef="#ctx0" brushRef="#br0" timeOffset="3650">1903 1246 8081,'-10'0'345,"2"0"692,8 0 1441,0 0-1674,0 8-339,0 1 0,0 9-210,0-1 0,0 0-162,0 0 1,0-5 89,0-1-424,0 1-1586,-7 5 1416,5 1 1,-6-7-1881,8 1 885,0-9 195,0 5 850,0-16 1,0-1 360,0-8 0,-2 5 0,-4 1 0,4-1 0,-5-5 0,5 7 0,-4 4 414,4 4-226,-13 2 688,13 0-488,-14 0 1,14 2 757,-3 4-85,-5-4 94,8 13-409,-6-5 1,8 7-306,0 1 1,0-7 73,0 1 1,0-1-109,0 6 1,0 1-259,0-1 0,0-5 139,0-1-251,8 1 0,-4-1-46,8 1 1,-7-8-215,7 1 0,-6-3-595,5-2 0,1 0 445,5 0 1,0-9-454,1-9 0,1 1 309,4-6 0,-2 2 70,8-2 1,-8 9 79,2-3 0,-4 4 104,-2-5 0,1 7 140,-1-1 0,0 8 168,1-1 1,-7-3 1024,1 2-889,-1 0 0,1 6 892,-1 0-764,-7 8 1,10 2 2226,-9 7-1609,1 0 1,-6 1-119,0-1 1,0 0-580,0 0 0,0-5-598,0 0-664,0-1 768,0 6-3709,8-7 3973,-6-2 0,13-16 0,-5-2 0</inkml:trace>
  <inkml:trace contextRef="#ctx0" brushRef="#br0" timeOffset="4345">2750 883 7995,'0'-10'3106,"0"2"-2104,-8 1 176,6 5 69,-5-6-333,7 8-417,7 0 0,3 0-1022,7 0 373,0 0 0,7 0-180,-1 0 0,5-2-288,-5-3 1,1 3 68,-7-4 1,0 4-123,0 2 206,1 0 0,-3 8 38,-3 3 1,-5 4 778,-7 3 0,0 5 39,0 0 0,-7 6 338,-5-6 0,2 0-394,-1-6 0,7 0 695,-2 1-568,-3-1 1,5-2 292,-8-3-1013,8 3 356,-3-13-864,7 6 109,0-8-224,0 0 566,7 0 1,-3-6-72,8 0 1,-6-7-234,5 1 1,-5 3 189,5-3 0,1 6-126,5-5 0,-5 7 176,-1-2 1,-5-1 161,6 1 67,-9 0 1,11 4 83,-8-4-293,-1 5 243,-5-7 0,0 16 200,0 3 0,0-1-60,0 1 0,-1 1-71,-5 5 0,2 0-18,-8 1 0,7-1-306,-7 0 0,6-1-151,-5-5 524,7-3 0,-19-8 0,4 0 0</inkml:trace>
  <inkml:trace contextRef="#ctx0" brushRef="#br0" timeOffset="4723">2836 606 7995,'0'-17'-904,"8"7"1244,-6-5 0,11 11 33,-7-8 1,2 9-134,-2-3 0,-3 4-74,9 2 1,-6 0 27,5 0 1,-5 0-146,6 0 112,-1 0 0,1 8 65,-1 3 1,-7 6-68,2 6 1,1 6 61,-1 12 0,0 3 22,-6 8 0,0-6-9,0 0 0,0 0 4,0 6 0,0-2 48,0-4 1,0-4-68,0-7 0,0-6 1,0 0 1,6-8-273,-1 2 0,1-10 91,-6-1-101,8-8 1,-6 5-67,4-3 156,3-4 1,-7 4-47,4-12 0,2 2-106,-3-8 0,7 1-508,-6-6 0,7-3 261,-1-3 0,1-2-630,-1-3 0,3-5 425,-3 4 1,3 2-135,2-2 0,-1 1-3,-5-7 713,4 0 0,-5-7 0,7-2 0</inkml:trace>
  <inkml:trace contextRef="#ctx0" brushRef="#br0" timeOffset="5525">3338 537 7995,'0'-17'-473,"0"-1"0,2 3 1051,4 3 1,-5 3-88,5 3 1,-2 2 425,2-7-508,-4 7 1,13-4 136,-3 8 1,-3 0 111,3 0 0,-3 8-233,3 3 1,3-1 62,-3 2 0,-5 1-136,-1 10 0,2-4-321,-2 4 1,-1-3-380,-5-3 1,0 0-487,0 0 1,0 3 104,0 3 1,-1-4-905,-5 4 0,2-6-573,-8-5 1453,1 3 753,-6-5 0,-1-1 56,9-1 269,-7-8-31,14 0 0,-5 2 576,7 4 155,0 3 1,0 14-118,0 0 1,0 0-369,0-5 0,0-1-143,0 0 0,0 6-171,0 0 1,0 6 151,0-6 1,-6 6-260,0-6 1,0 0-196,6-5 0,0-1 81,0 0 0,0 0-375,0 1 242,0-9 233,0 7-936,0-14 583,0 5 1,2-9 351,4-3 1,-4 1-208,4-8 1,3 1-247,3-7 1,3-5 8,3 0 1,-1-2-270,0 2 1,2 4 180,4-4 1,-3 4 31,3 2 0,2-1 200,-2 1 0,0 7-39,-6 5 0,0-3 436,1 2 1,-1 0 122,0 6 1,-7 2 1044,-4 4-922,3-4 1,-7 13 291,4-3 1,-4 3-291,-2 3 0,-2-1-18,-4 0 0,-3 0-360,-9 1 0,7-1 44,-1 0 0,1 1-232,-7-1 0,1-6-402,0 1-599,0-8 300,-1 11-589,1-13 875,0 6 1,5-8-275,1 0 399,7 0-46,-4 0 681,8 0 300,0 7 89,0-5 0,0 8 154,0-4-110,0-4 0,-2 7 302,-4-3-30,4-4-630,-13 13 1,7-11 148,-3 8 520,3-8-100,0 3-63,7 1-454,-7-6 0,10 7 64,4-3 1,-3-4 175,9 4-87,-1-4-265,7 6 1,-1-7-125,0 5 1,-5-2-146,-1 2-160,1-4 0,5 5-446,1-7 1,-7 6 237,1 0 0,-1 0-1008,6-6-448,1 0 0,-1 0 914,0 0 1,1-2-543,-1-4 1,-6 4 1477,1-4 0,-1-3 0,7-1 0</inkml:trace>
  <inkml:trace contextRef="#ctx0" brushRef="#br0" timeOffset="5870">4185 693 8013,'-17'0'2341,"7"0"-1971,3 0-25,7 0 0,0 3 139,0 9 1,0 1 379,0 16 1,0 0-338,0 6 1,0 1-444,0 4 1,-2-3 37,-4 3 0,4-3-679,-4-3 1,-1 1 146,1 0 1,0-7-151,6 1 0,0-8-1061,0 2-1278,8-3 2899,1-11 0,16-9 0,2-9 0</inkml:trace>
  <inkml:trace contextRef="#ctx0" brushRef="#br0" timeOffset="6521">4514 243 8013,'32'-17'354,"-3"-1"1,-4 7-76,-7-1 1,-1 7 175,0-7 0,6 6-62,0-5 0,6 5-106,-6-6 0,6 9-117,-6-3 0,6 2-87,-6-2 0,6 4 14,-6-3 0,0 3-308,-6 2 53,0 0 0,1 0 87,-1 0-141,-7 0 187,5 7 1,-13-3 42,4 8 1,-3-9 46,3 3 4,-4 4 1,6-6 27,-8 7 1,6-5 99,-1 6 1,3-9 120,-2 3-234,-4 4 1,11-6-113,-7 7 118,0-7-61,1 11 1,-5-11-24,4 8 1,-4-7-159,-2 7 0,2-6 25,4 5 48,-4 1 0,5 5 38,-7 0 1,2-5 15,4-1 0,-4-5 171,4 6-161,-4-1 0,0 7 80,3-1 1,-3-6 8,4 1 1,-4-1 137,-2 7 0,2-1-8,4 0 0,-5 1-76,5-1 1,-2 6 182,2 0 1,-4 8-59,4-2 1,-3 3 68,3 3 0,-4 1-20,4 5 0,2-3 36,-3 8 1,1-5-150,-6 5 1,0-6 31,0 6 0,0 0-309,0 6 1,0-6 109,0 0 0,0-7 10,0 1 0,-2-5 39,-4-6 1,3 1-38,-9-7 1,6 0 3,-5-5 1,5-1 254,-6 0 1,7-1-23,-7-5 39,8 5 52,-11-14-327,5 5 0,-5-5-154,3 4 0,-3-4-889,4 4 811,-5-4 0,-1-4-314,0-4 1,-7 2-268,1-8 0,-2 1-555,2-6 1,-4-8 460,-7-4 872,-8-12 0,-3-10 0,-6-11 0</inkml:trace>
  <inkml:trace contextRef="#ctx0" brushRef="#br0" timeOffset="7301">4566 433 8104,'9'0'-386,"1"0"92,-4 0-401,-4 0 810,5 0 0,-5 0 937,4 0 237,-4 0-373,6 0-128,-1 0-316,-5 0-152,6 0 1,-6 0-188,3 0 0,-3 2-153,4 4 0,-6 3 88,-6 9 1,3-3-182,-9-3 1,6 7 17,-5-8 0,5 7-34,-6-13 25,9 9 1,-11-10 86,8 7-265,1-7 43,5 4-67,0-8 1,2 0 129,3 0 1,5-6-102,7 0 0,1-1 18,-1 1 0,2 4 94,4-4 0,-4 4 158,4 2 1,-9 0-101,-3 0 0,-5 8 388,6 3 0,-9-1-33,3 2 0,-4 1 86,-2 10 1,-8-4-108,-3 4 0,-1-2-85,-5 3 1,4-5-61,-10 4 0,-2 2 54,2-2 1,-6 0-176,6-6 0,-2 0 77,2 1 1,3-9-4,-3-3 0,4 2-39,2-2 0,5-1 9,1-5 1,5-2-646,-5-3-112,7-5 1,-4-7 310,8-1 0,0 7-232,0-1 530,8 1 1,1-4-122,9 3 1,-1 2 453,0 5 0,6 3 80,0-4 1,2 4 266,-2 2 0,-3 0-323,3 0 0,2 0 86,-2 0 1,2 0 89,-2 0 1,-4 6-64,4 0 0,-4-1-400,-2-5 1,1 0 180,-1 0 1,-5 6-957,-1 0 96,1 0 269,5-6 0,-7 2-49,-5 3 203,-3-3 1,-4 12-174,-3-9 1,1 3 122,-8-2 0,-5-2 379,-6 7 0,0 1 0,5 5 0</inkml:trace>
  <inkml:trace contextRef="#ctx0" brushRef="#br0" timeOffset="7729">4652 987 8040,'0'9'-371,"0"-1"785,0-8 96,8 0-86,1 0 1,9 0 323,-1 0-258,0 0-1039,1 0 472,-1 0-658,0 0 0,-7 2 265,-4 4 1,-6 3-1,-6 8 0,2 1 153,-8-1 1,-5 0 316,-6 1 0,0-7 0,6 1 0,5-3 0,1 3-143,7-5 0,-4-5 143,8 4 1021,0-4-253,0 6-369,8-8 1,1-6-116,9 0 0,-7 0 163,1 6-936,-1-7 395,7 5-1099,-1-6 911,-8 8 0,-3 10-166,-12 7 0,-3 2 448,-8 10 0,-6-6 0,-1 6 0,-4-8-56,5 2 0,0-4-23,5-1 0,9-1 1046,3 0 1,4-5 93,2-1-174,0-7 1,2 4-303,4-8 0,5 0-264,12 0 0,-2-2-226,8-4 0,0-3-174,6-9 0,-1 1-248,1 0 1,-6 1-1423,-1 5 1749,-6-5 0,10 7 0,-5-8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0:54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7917,'0'-18'1412,"0"1"-912,7 0 0,-3 0 201,8-1-222,-8 9 1,5 1 428,-3 8-543,-4 0 0,7 0-20,-3 0 1,-4 13 198,4 5 0,-4 5-153,-2 0 1,0 4 98,0 7 0,0 7-108,0-1 0,0 0-150,0-5 0,-6-6-199,0 0 1,1-6 161,5 6 0,0-8-421,0 2 1,0-4-136,0-2 1,0-5-1183,0-1 306,0-7-855,0 12 1362,0-15 0,0 5 283,0-12 1,0-3-468,0-8 0,1-3 311,5-3 1,4-4 602,7-7 0,8-9 0,2-1 0</inkml:trace>
  <inkml:trace contextRef="#ctx0" brushRef="#br0" timeOffset="250">433 53 8055,'0'-10'346,"0"3"852,0-1 303,0 6-572,0-6-211,0 8 1,0 2-260,0 4 1,0 5-73,0 13 0,0 2-194,0 9 1,6 0-106,-1-1 1,1 7 54,-6-1 0,0 6-120,0-6 1,0 1-748,0-7 0,0-1 417,0-4 0,0 2-688,0-8 1,0 0 376,0-6 0,0 0-299,0 1 1,2-7-313,4 1 122,-4-9 1107,13 5 0,-13-8 0,6 0 0</inkml:trace>
  <inkml:trace contextRef="#ctx0" brushRef="#br0" timeOffset="408">744 606 8055,'18'0'0,"-7"0"399,1 0 0,-7 2 335,7 4 818,-8-4-530,3 6 334,-7-8-732,8 7-592,-6-5-838,6 6 806,-8-8 0,7 0 0,3 0 0</inkml:trace>
  <inkml:trace contextRef="#ctx0" brushRef="#br0" timeOffset="904">1263 36 8015,'0'-10'5,"0"2"1,0 6 1013,0-3-125,0 3 111,0-6-279,0 8 297,0 0-642,8 0 0,-1 2 6,5 4 0,3 1-32,-3 5 1,3 1 373,2-7-614,1 8 1,-1-7-142,0 5 0,-5 3-435,-1-3 1,-5-3 334,6 3 1,-8-6-531,1 5 0,-3 1 237,-2 5 0,0-6 51,0 1 1,0-1 150,0 7 0,0-7 367,0 1 1,0-1 194,0 7 0,0-7-45,0 1 1,0-1 210,0 7 0,2-7-172,4 1 1,2-1-2,3 6 1,5-1 13,-5-5 0,-3 5-11,-3-5 1,3 7-98,-2 5 0,-2-4-56,-10 4 0,0 2-288,-11-2 0,2 6 116,-14-6 0,0 8-305,-6-3 1,1-3 167,-1-2 1,1-3-318,-1-3 0,8-8-58,4-3 1,4-4-1925,2-2 2420,7-15 0,10-12 0,10-17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24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5453 107 7804,'0'-11'-249,"0"-1"492,0 8-104,0-12-139,0 14 0,0-8 216,0 4-206,0 4 217,0-6 64,0 1-59,0 5 368,0-6-113,0 8 274,0 0-403,0-8 0,-2 6 397,-4-4-305,4 4-224,-13 2 1,11 0-7,-8 0-22,8 0 1,-6 0-109,4 0 150,4 0-223,-6 0 88,0 8 9,6 2 0,-11 7-7,7 1 0,0 2-9,6 4 1,0-5-12,0 5 0,0-2 30,0 1 1,2-3-75,4 4 68,-4-4 0,11-3 4,-7 1 1,8-6-37,-2 0 0,-2-8 2,2 2 1,-2-2 14,1 1 0,5-3-6,-4 4 1,4-6-112,2-6 0,-1-3 68,1-9 0,-2 0-116,-4 0 1,1 1 127,-7-1 0,6-2 114,-6-4 1,0 5-23,-6-5 0,0 4-19,0 2 0,0 1-13,0-1 1,-6 6 110,0 0 1,-6 6-12,6-6 45,-7 9-387,3-5 0,-6 6 71,4-4-1372,-4 4 260,14-6-223,-5 8 516,7 0 0,0 2-525,0 4 1,0-2 1395,0 8 0,0 7 0,0 9 0</inkml:trace>
  <inkml:trace contextRef="#ctx0" brushRef="#br0" timeOffset="1351">5418 374 7963,'0'-10'304,"0"-6"0,-2 14 256,-4-4-68,4 4-384,-6 2-48,8 0 9,-8 0 1,4 0-154,-8 0 0,0 8 43,-5 4 1,1-2 95,4 2 0,-4 0-47,4 5 1,-9 1 11,-3 0 0,0 2-69,7 3 0,-3-3 33,-4 4 0,4-3 3,-3 3 1,-5-2-17,-1 7 1,1-5 34,-2 6 1,3-1-45,-3 7 0,-3-3 44,3-3 0,-2 4-12,3-5 0,-5 5 24,5 1 1,-3 1 2,2-1 0,-3 1 12,3-1 1,-1 1 5,1-1 0,-3-5 123,3 0 0,4-3-133,3 3 1,-3 3 48,2-3 1,-5-2-37,5 1 1,-2-1 53,3 1 0,1 5-37,-8-5 1,7-1-8,-7 2 0,6-7-12,-5 7 1,5-6-8,-5 5 1,7-5-52,-2 6 1,-2-7 60,3 7 0,-7-3-16,7 3 1,-1-2 7,6-5 0,-6-3-4,1 4 0,-1-3 26,6 3 1,1-4 5,-1 4 1,-2-5 6,-4-1 0,5 2 5,-5 3 0,4-3 73,2 4 0,1-4-86,-1-3 1,0 1 8,0 0 0,-5 0-1,-1-1 0,0 1-148,7 0 0,-7 0 174,0-1-45,1 9-97,-3-6 0,6 6 70,-4-9 0,5 1-18,1 0 0,-2 2-3,-3 3 1,3-3-3,-4 4 0,2-5-7,-1-1 0,1 2 24,-8 4 0,1-5-131,-7 5 1,7-2 177,-1 1 1,3-3 150,-3 4 1,2-5-150,5-1 1,1 0 20,-8 0 0,7 0 76,-7-1 0,6 1-85,-5 0 0,-1 2-8,-5 3 1,5-3 43,0 4 0,7-5-163,-7-1 1,6 0 61,-5 0 0,7-1 2,-2 1 0,-1 0 43,1 0 0,0-1-11,7 1 1,-3 2 9,-4 4 1,3-5-11,-9 5 1,8-4-40,-1-2 1,-3 5 37,2 1 0,-5 0-51,5-7 1,-2 7 43,3 0 1,3-1-6,-4-5 1,4 0 58,3 0 0,-1-1-4,0 1 1,-5 0 59,-1 0 0,0-1-88,6 1 0,-5 0 116,-1 0 0,-8 5-90,3 1 0,1 2-160,-1-3 1,-1-1 95,-5 8 0,-1-7-114,0 7 0,3-2 132,3 1 0,-3-1 115,3-4 0,-1-5 13,1 5 0,-2-2-133,9 1 1,-9-3 113,3 4 1,1-4-64,-2-3 0,7 1 53,-7 0 0,8 0-89,-1-1 1,-3 1-109,2 0 0,1-2 125,5-5 1,0 3-36,0-8 0,1 8 13,-1-2 1,6-2 0,0 2 1,0-7-80,-5 7 1,-1-2 71,0 2 1,0 4-9,1-4 0,-1 3 12,0 3 0,-2 0-58,-3 0 1,3-1 91,-4 1 0,-1 0-8,1 0 0,-6 5-6,7 1 1,-7 0-23,6-6 0,-7 5-43,1 1 1,3 2 52,-3-3 0,0-3 124,-5 4 1,5-3-81,1 3 1,-1-4 110,-6 3 0,7-3-138,-1-2 0,7 0-10,-7-1 0,8-1-39,-1-4 1,3 2 60,2-8 0,6 6-712,0-6 462,8 0 1,-9-4-1599,7 3 130,0-3 550,6 6 1,8-8 468,4 0 0,3-2-9,3-4 1,8-1-519,3-5 1,5-6 510,1 0 0,9-2 633,3-9 0,5-1 0,1-5 0</inkml:trace>
  <inkml:trace contextRef="#ctx0" brushRef="#br0" timeOffset="1796">285 4920 8089,'-18'0'0,"6"-1"213,1-5 10,7 4 1,-6-6 677,4 8-200,4 0 46,-6 0-482,8 0 0,-2 0-189,-4 0 1,2 8 92,-8 3 1,6 5 76,-5 2 1,-1 2 7,-6 3 1,0 3 7,0 4 1,7 1 65,-1-7 0,2 2-116,-2-3 0,2-3 19,4 4 30,4-5 1,-4-3-421,12-4 1,6-4 79,12-8 1,3-4-59,9-8 1,1-2-90,5-15 1,-3-1-259,9-5 1,-15 5 194,3 0 0,-13 7 97,1-7 1,-6 8 297,-6-1 0,-4 3-113,-8 2 0,-8 0 181,-4 1 0,-12 5-20,-5 0 0,-5 8-105,-1-2 1,3 4-130,-4 2 1,7 0-273,-7 0 0,3 0-772,9 0 0,2-2 95,11-4 1029,3 4 0,8-21 0,0 3 0</inkml:trace>
  <inkml:trace contextRef="#ctx0" brushRef="#br0" timeOffset="3467">5631 498 8176,'0'-12'-630,"0"0"0,2 1-48,4-7 438,-4 0 1,6 0 239,-8 1 0,0-1 114,0 0 0,0 6-67,0 0 1,0 6 349,0-5-164,0 7 241,-8-4-277,6 8 1,-8 0 11,4 0 425,4-8-118,-6 6-206,8-6-149,0 8-186,0 0 168,8 0-92,-6 0 1,8 0-59,-4 0 0,-2 0 49,8 0 0,-7 6 20,7 0 1,-6 8 7,6-2 1,0 3-7,6 3 1,-1-4 15,1 4 1,0-10-9,0 9 0,-1 3-5,1 4 1,2-1-11,4-5 1,1 0-67,5 0 1,3-1 67,-3 1 0,4 6-156,1 0 1,1-1 100,-1-5 1,1 6-96,-1-1 1,1 1 84,-1-6 0,1 5-10,-1 1 1,1 6 20,-1-7 1,1 3-21,-1-2 1,1-3 23,-1 9 0,1-2-13,-1 1 1,1 5 13,-1-5 0,1-1 31,0 2 0,-1-7 4,1 7 0,-1 0-35,1 5 1,-1-5 0,1-1 0,1 1 100,5 5 1,-5-5-90,5 0 0,-5-1 6,-1 7 0,-1-7 4,1 1 0,-1 0-63,1 5 1,-1-5 57,1-1 1,1 1-7,5 5 0,-5-1-12,5-4 0,-5 1-3,-1-7 0,-1 7 134,1-1 0,-1-2-118,1 1 1,5-1 34,0 1 1,1 3-18,-7-8 1,1 7 35,-1-1 1,-5 3-41,0 3 0,-1-6-5,7-1 0,-7 1-29,1 5 0,-6 1-11,5-1 1,-5-5-50,6-1 1,-7-1 76,7 2 0,-8 1-88,1-7 0,3 6 72,-2-7 1,5 3-26,-5-2 0,7-5 37,-1 5 0,2 2 4,-3-3 0,5 3 41,-5-2 0,3-3 14,-2 9 0,3-6 78,-3 5 0,-3-1-122,3 1 0,-6 5 173,5-4 1,-5 3-89,5 3 0,-1-1 48,2 1 1,3 5-89,-3 1 0,1-1-1,-1-5 1,4 1-24,-5 5 0,-1-5-114,1 4 1,-1-3 71,2-3 1,3 1 51,-3 0 0,3-1-108,3 1 0,-7-3 78,1-3 1,0 3-50,5-3 1,-5-4 17,-1-3 1,-1 3-3,2-2 1,1-1 51,-7-5 0,5 0-2,-5-1 0,2 1 15,-3 0 1,-3-6 26,4 0 0,-4 0 2,-3 5 0,-5-1-42,0-4 0,-2 4 25,2-4 1,4-5-26,-5-1 0,-1 4 46,2 2-43,0-4 1,6 8-20,-1-4 1,-5-5-10,0-1 0,0 4 10,6 2 0,-1-2-97,1 2 0,2-6 94,4 6 1,-5-3-46,5 3 0,2 4-2,-3-4 1,7 4-9,-6 1 1,5-5 59,-5 0 0,2 0 7,-3 6 0,-3-1 193,4 1 0,-5 0-65,-1 0 1,2 5 56,4 1 1,-11 0-98,5-6 0,-4-1 14,4 1 0,-2 0-63,-5 0 0,5-1-126,-4 1 0,-2-6 0,2 0 1,-6-6-281,6 6 0,-7-8-1565,7 1 824,-8-3 138,12-2 1,-6 0 361,8 0 0,-1-7 564,1-5 0,0-12 0,0-4 0</inkml:trace>
  <inkml:trace contextRef="#ctx0" brushRef="#br0" timeOffset="4351">10923 5098 8308,'0'-10'-694,"-2"0"999,-3 4-217,3 4 469,-6-13-141,8 5-70,0 0-168,0 2-90,0 8 0,2 0 204,4 0 1,1 8-156,5 4 1,4 9 196,-4 3 0,2 2-93,-2-2 1,3-5 47,-3 5 1,4-4-134,2-3 0,0-1 38,-1-4 1,7 2-60,0-8 0,-1 0 1,-5-6 1,0-6-112,0 0 1,-1-14 74,1 2 0,-8-5-170,-4-1 0,-4-4 102,-2-7 1,0-1-227,0 1 1,-10-1 19,-8 1 0,-1-7 23,-11 1 1,0 5 153,-5 7 0,-1 13-27,1-2 0,-1 12-727,1 0 1,-1 6 291,1 6 1,-1 10 458,1 8 0,-1 7 0,1-3 0</inkml:trace>
  <inkml:trace contextRef="#ctx0" brushRef="#br0" timeOffset="5556">11279 5578 8173,'-10'0'-1163,"2"0"341,8 0 913,0 0 426,-8 0 175,6 0-461,-6 8 0,8 1-165,0 9 0,-6-6 27,0 0 0,0 0-57,6 5 0,-6 1 77,1 0 1,-7 0 11,6-1 1,-6 1-55,6 0 1,-6 0-3,6 0 1,-8 5-140,3 1 0,1 7 90,-2-1 0,6 4-21,-6 1 0,2 1-12,-2-1 0,-3 3-19,3 3 0,-4-1 22,-2 7 1,0-6-7,1 7 0,-1-7 66,0 7 1,0-7 20,1 6 1,-1-5-53,0 5 0,0-5 9,1 5 0,5-6-25,0 7 0,0-7 48,-6 7 1,1-3-3,-1 2 0,2 5 14,4-5 0,-4-2-6,5 3 0,-5-3-4,-2 2 0,0 5 12,1-5 1,-1 0 85,0 7 0,0-7-94,0 6 1,1 1 76,-1-7 0,0 4-102,0 3 1,1-1-1,-1 0 0,0-5 19,0-1 1,1 0-19,-1 7 1,0-1-9,0 0 1,1-2-6,-1-3 0,0 3 51,0-4 0,6 3-36,1-3 0,-1 4 165,-6-3 0,2-1-135,4 6 0,-3-3 13,3 9 0,-4-10-71,-2-1 1,2 1-15,5 10 0,-5-4 19,4 5 0,-4-5-99,-2-2 1,7-5 46,-1-1 1,0-6 40,-6 7 1,0-7 125,1 7 1,-1-9-55,0 2 0,0-1 156,1 1 0,5-3-154,0 3 1,0-1 18,-6 1 1,1-3-85,-1 3 1,6 3 0,0-3 0,6 0 3,-6-5 0,2 5 45,-1 1 1,-5 1 74,4-1 0,-4 3-36,-2 8 0,1-5 117,-1-1 1,0-2-87,0 3 0,1 1 134,-1-7 0,0 5-73,0-6 0,1 7 23,-1-7 1,6 3-36,0-3 0,6-3-6,-6 3 1,6 2-40,-5-1 0,7 1-58,-2-1 0,-2-3-119,2 9 1,0-9 17,6 2 0,-6 3-182,0-3 0,-2 7 168,2-7 1,2 1-72,-7-7 0,7 1-45,-2-1 0,-2-1 60,2-5 1,-2 3 79,2-8 1,4 1-94,-4-1 0,-2-4-126,2 3 0,0 3 46,6-2 1,-5-1-224,-1-5 1,0 0 162,6 0 1,0-1-500,0 1-447,-8 0 271,6 0-875,-6-1 1799,8-7 0,0-10 0,0-10 0</inkml:trace>
  <inkml:trace contextRef="#ctx0" brushRef="#br0" timeOffset="6446">9432 11883 8074,'0'-10'-342,"0"0"-65,0 4 1,0 2 246,0-8 1,2 2 83,3-2 1127,-3-3-667,6 5 0,-2-2 41,0 0 1,0 6 519,-6-6-607,0 8 1,0-6 246,0 5-371,0 3 3,0-6 1,-8 8-242,-4 0 0,-9 8 53,-3 3 0,-6 11 117,7 2 1,-7 7 54,6-1 0,1 4 165,5 1 0,0-5 32,0-1 1,3 1-12,3 5 0,4-5-227,8 0 1,0-9 112,0 3 1,0-4-187,0-3 0,6 1-21,0 0 1,8-8-180,-3-4 1,5-4 44,2-2 1,0 0-74,-1 0 0,1-8-6,0-4 0,6-12-109,-1-5 0,-5-5 15,-6-1 0,-8-1 129,2 1 0,-4-3-61,-2-3 1,0 3 47,0-3 1,-8-1-139,-4 7 1,-6-5 214,-5 11 0,3 5-17,-4 6 1,-1 1-117,1 5 1,-6 4-136,7 2 1,-1 4-1630,6 2 985,0 0 960,1 0 0,7 0 0,2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0 143 8078,'10'-8'-550,"6"6"1,-12-12 341,8 8 0,-6-6 142,6 6 0,-6-6 144,5 6 1,-5-5 0,6 5 0,-6-6 131,6 6 1,-6-2-124,6 2 1,-6 4 131,5-4 0,-5-2-79,6 2 0,-6 0 23,6 6-101,0 0 0,0 0-142,0 0 1,-7 0 47,7 0 115,-8 0 0,10 2-104,-8 4 0,2-2 57,-2 8 1,-4 0 133,4 6 0,2 1-138,-2 5 0,7-2 4,-1 7 1,-2 3-34,2 9 1,0 3-5,5 3 0,1 6 32,0 1 1,0 1-18,0 10 1,5-6-133,1 6 0,2 1-41,-3 5 0,-1 2 77,8 4 0,-7-2-178,7 7 0,-9-5 288,3 6 0,2-6-3,-2 6 1,5-2 5,-5 2 1,7 4 9,-1-4 1,-2-2 108,1 1 0,-5-1-90,5 2 1,-5 2-19,6-8 0,-7 8-34,7-2 0,-6-4 26,5-2 0,1 2 3,5-2 0,-5 0-19,0-6 1,-3-6-8,3 0 0,3-2-48,-3 2 0,-2 2 48,1-8 1,-7 1 45,2-7 1,-3 0-35,3 0 1,-10 1 154,4-1 0,-5 0-92,5 1 1,-2-1 160,-4 0 0,4 0-218,-5 1 0,-1-7 245,2 0 0,-6-1-239,6 1 1,-2 4-84,2-3 1,1-3-49,-7 3 0,2-7 123,-2 6 0,-4-3 269,4 9 1,-2-10-108,2 11 0,-4-5-84,4 4 1,2 1 12,-2-1 1,5 0 25,-5 1 0,8-1-58,-2 0 0,-2 0-22,2 1 0,0 5-45,5 0 0,-1 2 82,-4-2 0,4-1-168,-4 7 1,-3-8 78,3 2 1,-2-4-29,2-1 1,4-7-27,-4 0 0,3-1-111,3 1 0,0-3 64,0-9 1,-4-5-176,3-1 0,-3-7-363,10 2 0,-5-10 244,-1-3 0,6-7 383,0 2 0,7-12 0,-3-4 0</inkml:trace>
  <inkml:trace contextRef="#ctx0" brushRef="#br0" timeOffset="858">2221 5986 5905,'0'0'0</inkml:trace>
  <inkml:trace contextRef="#ctx0" brushRef="#br0" timeOffset="1222">2221 6146 8067,'-18'0'0,"0"0"0,6 0-205,0 0 193,8 0 0,-4-2-72,8-4-262,-7 4-4,5-6 558,-14 0 0,6 6-32,-8-4 0,6 4 271,1 2 0,-1 8-126,-6 4 0,6 5-44,0 7 1,2 4 34,-1 7 1,3 1-40,8-1 0,-6 5 51,0-5 1,2 3-60,10-14 0,0-1-142,11-5 0,-3-2 92,10-4 1,4-5-198,1-7 1,5-2-7,1-3 1,1-7-108,-1-12 0,-1-4 52,-5-7 0,3-1-15,-8 1 0,-3-3-179,-9-3 0,-4 3 99,-8-3 1,0-2-296,0 1 1,-10-5 162,-7 5 1,-1-1-252,-6 1 0,4 13 136,3-1 0,-7 11-703,0 7 1088,1 4 0,-3 16 0,-2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35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8350,'0'-27'1430,"7"10"205,3 10-983,0 7 0,3 1-283,-7 5 1,0 11-126,-6 12 0,0 6 183,0 5 1,0 1-241,0 10 0,0-2-199,0 8 1,0 3-37,0-3 0,-6 1-296,0-6 0,0-2 138,6-4 1,-5 2-188,-1-8 1,-2 1 19,2-7 1,4-1 105,-3-4 1,3-4-486,2-8 197,-8-7 190,6-3 63,10-30 1,9 2-184,12-19 0,4 3 313,-5 3 1,-3 1 191,-2 4 1,2 0 741,-2 12 1,-5-2-187,-7 13-69,1 0 0,-3 8 32,-3 4 0,-4 4 266,-2 7 0,-8 8-506,-3 4 0,-6-2-310,-6 1 1,1 1-124,-6 6 1,6-8-419,-1-4 1,-2-4-107,2-2 0,0 1 289,6-1 0,2-6-975,3 1 1,-3-8 1343,3 2 0,-3-4 0,-2-2 0</inkml:trace>
  <inkml:trace contextRef="#ctx0" brushRef="#br0" timeOffset="472">710 87 8345,'17'-18'146,"0"1"1,2 6-80,4-1 1,-1 6 1377,6-5-891,-6 7 1,4-4-21,-3 8 0,-3 0-122,3 0 0,-4 0-305,-2 0 1,1 8 131,-1 4 0,-2 9-597,-3 2 1,-5 2 12,-7-2 1,0 4-243,0 7 1,-7 1 287,-5-1 0,-9 1-145,-2 0 0,-6-1 77,6 1 0,-6-1 124,6 1 1,0-1 291,6 1 0,2-2-72,3-4 1,4 1 298,8-7 1,0 6 48,0-6 0,2 2 182,4-2 1,9-3-136,8 3 0,1-4 39,-7-2 1,0 0-6,0 1 1,1-1-47,-1 0 0,-2 6 185,-3 0 1,1 2-88,-7-2 0,0 4 40,-6 8 1,0 1-51,0 5 1,2 1-15,4 4 1,-5 4-298,5-4 0,-4-2-145,-2 3 1,0-9 24,0 2 1,0-3 150,0-3 0,0 1-402,0 0 0,-6-7 175,1 1 0,-9-6-899,3 6 0,-10-8-66,-3 2 1,-6-4-464,1-1 0,-8-1 506,-9 0 981,0 1 0,-21 7 0,5 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35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72 142 8386,'-16'-2'-143,"4"-4"0,-2 3 52,8-9 9,0 8 266,-2-12-160,6 6 0,-6-2 247,8 0 1,0 6-112,0-5 0,0 5 225,0-6 0,6 6 140,0-6 11,8 8-381,-4-4 1,8 8-62,0 0 0,-7 0 239,1 0-273,0 0 0,6 0-158,0 0 1,5 0 43,1 0 0,8 0-83,-3 0 1,3 0 98,-3 0 1,11 0-136,-5 0 0,7 2-34,-1 4 0,3-4 109,3 4 0,4-4-8,-3-2 0,9 6-10,2 0 0,2 0 135,-2-6 0,3 0-83,3 0 0,4 0 150,-4 0 1,-2 0-135,2 0 1,-6 0 124,6 0 0,-7 6-61,1 0 0,-6 2 12,-5-3 1,3-3 10,-4 4 1,-1 4-5,1 2 0,-6-2-38,7 2 1,-7-6 13,7 6 0,-3-7-22,2 7 0,5-8 19,-5 2 1,4 2 24,3-2 1,1 0 18,4-6 1,-4 0 3,4 0 0,-3 0 54,-3 0 0,6 0 163,0 0 1,-3 0-83,-3 0 1,-10 0-108,11 0 0,-7 6 97,0 0 1,5 2-65,-5-2 0,2-3-174,-1 9 1,3-6 54,-4 6 1,-1-8 18,1 2 0,1 2-15,5-2 0,0 2-102,0-2 1,1-4 31,-1 3 1,0-3 75,0-2 1,7 0 131,-1 0 0,0 0-132,-6 0 1,-1 0 114,-5 0 1,2 0-12,-7 0 1,5 6 12,-5 0 0,-1 2-5,-5-2 1,-1-4 15,1 4 1,-1 2-42,1-2 0,-1 0-2,1-6 0,-1 0-9,1 0 0,-1 6-1,1 0 1,-1-1-26,1-5 0,-1 0 13,1 0 0,-1 0-17,1 0 0,-1 0-49,1 0 0,-1 0 3,1 0 0,1 0-150,5 0 0,-5 0 115,5 0 1,1 0-101,-1 0 1,5-5 121,-5-1 0,5 0-16,-6 6-17,9-8 61,-13 6 1,7-6 132,-9 8 1,-1 0-61,-5 0 0,3 0 199,-9 0 0,7 0-32,-6 0 1,1 6-171,-1 0 1,-2 6-143,7-6 1,-5 1 92,6-1 1,-7-4-116,7 4 1,-2 2 7,1-2 1,5 0-131,-5-6 0,11 0 195,1 0 0,-1 0-22,-11 0 0,5 6 145,-5 0 1,5 0-140,2-6 0,-7 0 58,1 0 0,-1 6-21,7 0 1,-3 0 177,-3-6 1,2 1-91,-9 5 0,9-4-45,-3 4 0,-1-4-64,2-2 0,-7 0-11,7 0 0,-6 6 135,5 0 0,-5 0-82,6-6 1,-9 0 78,3 0 1,-4 0-92,-3 0 1,7 0 177,0 0 1,-1 0-9,-5 0 0,6 6 136,0 0 1,1 0-156,-1-6 1,-2 0 126,7 0 0,-7 6-73,2 0 0,-5 0 22,-1-6 1,0 2 80,0 3 0,-7-3 84,1 4 471,-8-4 65,4-2-457,-8 0 0,0-2-367,0-4 1,0 2-287,0-7 1,-2 5-652,-4-6 1,-12 8 275,-11-2 525,-20 12 0,-23 12 0,-18 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4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1 657 6068,'10'-7'-138,"-3"5"1,-1-8 176,0 4 209,0 4-242,2-6 1,-4 2 4,8 0 1,-8-2-158,2 2 163,-4 4-1,6-6-18,-6 8 0,5-2 234,-7-4-245,0 4 413,0-5-201,0 7-160,0 0 0,-2-6-23,-3 0 2,3 0 19,-6 6-29,8-8 64,0 6-55,0-14 122,0 14 0,0-8-82,0 4 284,0 4-211,0-5-106,0 7 0,0-2-29,0-4 1,2 4-16,4-4-25,-4 4 122,5 2-239,-7 0 177,0 0-49,0-8 0,2 6 119,4-4-116,-4-4 0,8 8 34,-4-4 1,-4 2-12,4-2 8,4 4 80,-8-5 0,6 7-11,-8 0-342,0 0-175,8 0 208,-6 0 1,7-6-43,-3 0 122,-4-8 1,8 10-14,-4-8 0,-4 6 218,4-6 0,-2 6-152,2-5 178,-4 7 1,8-6-16,-4 4 83,-4 4-107,6-6 190,-8 8-3,0 0 289,7 0 190,-5 0-198,6 0-13,-8 0-89,8 0-347,-6 0 31,6 0 1,-6 0-73,4 0-266,-4 0 106,6 0-159,-8 0-280,0 0 343,0-8 167,0-2 1,0-8 22,0 1 0,0 5 0,0 0 1,0 6 57,0-6 33,0 0 174,8 3-161,-6 1 366,6 8-219,-1 0 59,-5 0-83,14 0-6,-14 0-60,6 0-63,-8 8 1,0-5-217,0 9 223,0-8 1,0 6-127,0-4 1,-2-4 91,-4 4 1,2-4-57,-8-2 72,1 0-12,-7 0 0,6-2-44,0-4 15,8 4-173,-4-14 0,10 6 111,4-7 1,4 5-92,8 0 1,0 8 118,-1-2 0,1-2 16,0 2-45,0 0 158,-1 6 0,-1 8 118,-4 4 1,-4 4 80,-8 2-91,0-1 0,-8 1-20,-4 0 1,2-6-8,-2 0 1,1-8-76,-7 1 1,6-3-80,0-2 0,2-2-42,-2-3 1,-1-5-235,7-8 0,0-6-81,6 1 0,2-9-241,4 2 1,6-3 585,11-3 0,5 1 0,7-1 0</inkml:trace>
  <inkml:trace contextRef="#ctx0" brushRef="#br0" timeOffset="2060">498 89 6814,'-10'-10'-333,"2"2"1,8 6 525,0-4 388,0 4-383,0-13 0,0 11 84,0-8 0,0 6-106,0-6 1,2 8 60,4-2-127,-4 4 1,8 2 45,-4 0-55,-4 0 0,8 0-173,-4 0 155,-4 0 54,5 0-147,1 0 52,2 0 0,2 0 8,0 0 1,-8 2 14,2 4 1,-2-2-5,2 8 0,-4-6 56,4 6 1,-4-6 1,-2 5 0,0-5 148,0 6-188,-8 0 0,0 6 108,-4 0 0,-4-7-94,4 1 0,2-6 9,-1 6 0,5-6-33,-6 6 0,6-8-18,-6 2 1,8-2 42,-2 2-207,-4-5 12,8 7 1,-6-10 87,8-4 0,0 3-160,0-9 0,0 0-171,0-6 43,0 0-33,0 1-332,0-1-44,0 0-354,0 8-29,0-6 1093,0 14 0,0-13 0,0 5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51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1048 107 8173,'0'-10'81,"0"0"198,0 4-319,0 4-239,0-5 169,0-1 1,-2 6-31,-4-4 1,4 2 221,-4-2 0,4 2 169,2-8-132,-7 8 0,3-4 234,-8 8-487,8-8 221,-12 6 0,6-5-85,-8 7 0,7 5 17,-1 1 1,0 2-24,-6-2 1,2-2 129,5 8 1,-5-8 134,4 2 0,2 2-151,-2-2 1,6 5 368,-6-5-500,8 8 0,-3-10 172,7 8-168,0-8 18,0 4 0,9-8-196,9 0 0,2-2-132,10-4 1,1-4-931,11-8 1257,-5 1 0,6-9 0,-7-2 0</inkml:trace>
  <inkml:trace contextRef="#ctx0" brushRef="#br0" timeOffset="838">959 160 8148,'0'-10'-901,"0"-5"614,8 13 0,-4-12 306,8 8 331,-8 0 281,4-2-169,-8 6-14,0-6 260,0 8-113,0 0-614,-8 0 0,-2 8 124,-8 4 0,7 4-185,-1 2 0,0-1 11,-6 1 1,0 0 12,1 0 1,-1 5 79,0 1 0,0 2 4,1-3 0,-1-1-4,0 8 1,0-3 5,1 3 1,-1 3 104,0-3 0,0 4-83,1 1 0,-1 1-109,0-1 0,-6 1 71,1-1 0,-1 1-19,6-1 1,0 1 58,1-1 0,-1 1 2,0-1 0,-2-5-15,-3-1 1,7 1 11,-8 6 1,14-7-51,-7 1 1,3-3 27,-4 3 1,0 2-80,1-9 1,-1 3 135,0-2 1,0-5-5,1 5 0,-1 2-29,0-3 0,0 7 0,0-6 0,1 5-22,-1-5 0,2 0 11,4-7 1,-1 1 22,7 0 1,-6-6-13,6 0 1,-2-7-13,2 7-50,4-8-13,-6 4 0,6-2 134,-4 0 6,4 0 45,-6-6 23,8 0-1940,0 0 1,8 0 1203,4 0 0,4-8 548,2-4 0,7-11 0,3-5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1:40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9147 5062 6232,'0'-10'118,"2"2"30,4 8-74,-4 0 1,6-2 2,-8-4-60,0 4 1,0-8 58,0 4-300,8 4 90,-6-6-149,5 8 143,-7 0 2799,0 0-2232,8 0-94,-6 0-202,14 0 0,-14 2-30,4 4 0,-2-4 10,2 4 0,-4-2-4,4 2 121,-4-4-274,-2 6 107,0-8-22,0 0-241,0-8 1,0 4-281,0-8 282,0 0 310,0-5-162,0-1 1,6 6 168,0 0 1,1 8-78,-1-2 1,-2 4 195,8 2 1,-6 0-82,6 0 1,-8 2 253,2 4-375,4-4 62,-8 14 0,5-6 8,-7 8 1,0-6-32,0-1 0,-1-5 109,-5 6-182,-4-8 0,-8 10-5,0-8 1,0 0-36,1-6 1,5 0-154,0 0 0,2-2-514,-2-4 0,4 2 308,8-8 1,0 0 398,0-6 0,0-7 0,0-3 0</inkml:trace>
  <inkml:trace contextRef="#ctx0" brushRef="#br0" timeOffset="1243">5488 1616 7361,'0'-10'341,"0"2"0,2 8-150,4 0-65,-4 0-37,6 0 0,-6 0 169,4 0-22,-4 0 7,6 0 0,-8 2 45,0 4-122,0 4 1,0 8 82,0 0 2,0 0-320,0-1 143,0 1 1,-2-8-332,-4-4-51,4-4 117,-6-2 0,6-2 61,-4-4 1,4-4 18,-4-8 0,4 1 25,2-1 1,0 0-75,0 0 404,0 0-229,0 1 226,0 7-149,8 2-31,-6 8 1,6 8-146,-8 4 0,0 3-227,0 3 1,2-6 310,4 0 0,-4 0 0,6 6 0</inkml:trace>
  <inkml:trace contextRef="#ctx0" brushRef="#br0" timeOffset="2502">2309 5044 8055,'0'-10'-1648,"0"2"1727,0 8-43,8 0 112,-6 0 199,6 0-273,-8 0 0,2 0 52,4 0 0,-4 0 13,6 0 167,-8 0-187,0 0-4,0 8-41,0-6-50,0 6 0,-2-2-34,-4 0 1,2 0 129,-8-6-150,8 0 0,-6 0 99,4 0-163,4-8 1,-6 4 67,8-8-3,0 8 79,8-12 0,-4 14 0,8-4 0,-6 4 396,6 2-288,-8 0 0,10 2 39,-8 4 0,-1-2-40,-5 8 0,0-6 114,0 6-125,0 0-176,0 6 1,-2-3 74,-3-3 1,1-4-33,-8-8 0,6 0-212,-6 0 174,0 0 0,-4-2-92,5-4 1,1 2 11,4-8-559,4 8 290,-6-11 1,16 7-166,4-4 0,5 2 539,7 4 0,4-4 0,7-8 0</inkml:trace>
  <inkml:trace contextRef="#ctx0" brushRef="#br0" timeOffset="5531">8063 9235 6746,'12'0'628,"0"0"-539,-8 0 16,12 0 8,-6-7 1,8 5-39,-1-6 35,-7 8-227,-2 0 106,-8 0 1,0-2-28,0-4 89,0 4 1,-6-8-3,0 4 0,-2 4 225,2-4 390,4-4-61,-5 8-262,7-14-75,0 15 0,2-7-96,3 8 1,-1 6 15,8-1 1,-6 7-102,6-6 1,-6 6-223,6-6 4,-8 8-419,4-12-25,-8 6 367,0-8 0,0-2-84,0-4 1,0-4-424,0-8 280,0 0 0,0 1 437,0-1 0,-8-8 0,-2-1 0</inkml:trace>
  <inkml:trace contextRef="#ctx0" brushRef="#br0" timeOffset="7777">2505 4831 5965,'-8'-10'287,"6"0"179,-4 4-379,4 4 0,2-8 402,0 4-229,0 4 22,0-5-44,0 7 0,-2 0 53,-4 0-274,4 0 1,-8 0 49,4 0 13,4 0-28,-14 0 0,12 0 47,-7 0-49,7 7 0,-10-3-2,8 8 0,-2-8 14,2 2 57,4 4-104,-14 0 1,12 8 106,-7-1-73,7 1 0,-6 6 12,4 0 1,4-1 6,-4-5 1,-2 2-49,2 3 0,-6-3-1,6 4 0,0-4 226,6-3-193,-8 1 1,7 0 124,-5 0 1,4-7-44,2 1 1,0-6-1,0 6 1,6-6-37,-1 6 1,9-6 20,-2 6 0,4-9-46,2 3 1,-1 2-8,1-2 1,0 0-145,0-6-69,-1 0 196,1 0 1,0-6-206,0 0 0,-6-6 50,-1 7 0,-5-9 50,6 2 0,-8 2 37,2-2 1,-4 0-12,-2-5 1,-2 5-175,-4 0 1,2 2 95,-8-2 1,-5-4-171,-7 5 0,-2 1 128,3-2 1,1 8 199,-8-2 1,9 4-184,-3 2 30,4 0 1,8 0-593,0 0-444,9 0 1139,3 0 0,9 0 0,9 0 0</inkml:trace>
  <inkml:trace contextRef="#ctx0" brushRef="#br0" timeOffset="8689">5755 1758 7328,'-10'0'-1191,"2"-2"1096,8-4 1,-6 2 605,0-7-331,0 7 35,6-4 0,-2 6 468,-4-4-258,4 4-88,-14-6-29,7 8-127,-9 0 0,6 0 109,0 0 0,6 0-117,-6 0 0,6 0-117,-5 0 1,5 0-5,-6 0 1,6 0-86,-6 0 1,6 0 91,-6 0 0,6 6-190,-5 0 0,5 2 25,-6-2 191,8-4 53,-12 13 0,12-13-117,-8 4 1,8 4 140,-2 2 0,4-2-71,2 2 1,-5 0 14,-1 5 0,0 1 10,6 0 1,0 0 2,0-1 1,6-5 88,0 0-2,7 0-188,-3 6 1,8-8 64,0-5 0,-6 3-101,-1-2 1,-5-2 79,6-10 0,-6 2-3,6-7 1,-2-1-67,2-6 1,-4 0-16,-8 0 1,5 1 32,1-1 1,0 0-7,-6 0 0,-6 1-138,0-1 59,-7 0 1,9 6-102,-8 0 169,8 1 1,-6-1-52,4 0 1,2 6-77,-8-6-345,8 8-574,-3-4 49,7 8 1003,0 0 0,0 0 0</inkml:trace>
  <inkml:trace contextRef="#ctx0" brushRef="#br0" timeOffset="9644">9094 5008 8265,'0'-11'-225,"0"-1"386,0 8 14,0-4 0,-2 6 13,-4-4 0,2 4 14,-8-4 0,6 4 26,-6 2 1,6-2 192,-6-4 217,8 4-399,-11-6-45,5 8 0,-2 0-263,0 0 0,6 8 93,-6 4 1,6 10 5,-5 2 1,7-1 52,-2-5 0,4 0-21,2 0 0,0-1 111,0 1-58,8 0 0,2-2-54,7-5 0,1-3 33,0-8 1,2 0-158,3 0 0,-1-8 105,8-3 0,-9-5-184,3-2 0,-4 0 2,-3 1 1,1-1-105,0 0 0,-8 0 143,-4 0 0,-4 1 68,-2-1 1,-2 0-107,-4 0 0,-4 3 71,-8 3 0,-2-2 27,-3 8 1,1 0-17,-8 6 0,9 0-124,-3 0 1,4 0-66,3 0 0,1 8-271,4 4 1,-2 4-30,8 1 546,0 1 0,6 8 0,0 1 0</inkml:trace>
  <inkml:trace contextRef="#ctx0" brushRef="#br0" timeOffset="10582">8294 9164 8169,'-9'-9'-304,"-1"1"-363,4 8 1247,4-8-26,-6 6-143,8-14 0,-2 12 243,-4-8-456,4 8 0,-6-6 117,8 4-267,0 4 232,0-5-22,0 7-42,0 0 0,-6 2 16,0 3 0,-8 5-113,3 8 1,1 0 181,-2 0 1,8-1-124,-2 1 1,4 0-45,2 0 0,0-1 11,0 1 1,0-6-112,0 0 0,8-8-177,4 2 1,-2-4 69,1-2 0,7 0-135,6 0 0,0-8-120,-7-4 0,1-4-74,0-2 0,0-5 111,-1-1 1,-7 0 20,-4 7 0,-4-3-32,-2-4 1,-2 4-67,-4-3 0,-4 3-251,-7 2 0,-3 6 163,-4 1 0,5 7 55,-5-2 0,-4 4 401,-1 2 0,-5 16 0,-1 3 0</inkml:trace>
  <inkml:trace contextRef="#ctx0" brushRef="#br0" timeOffset="13585">89 4209 8061,'-18'-8'0,"1"-2"0,1-1-329,4-1 0,-2 6 70,8-6 669,0 8-443,6-12 0,2 14-198,4-4 0,4 2 115,8-1 1,0 3 32,-1-4 1,1 4 4,0 2 1,-6 0 21,0 0 435,-1 0 113,7 0-156,0 0 1,-6 0-95,0 0 1,-7 0 60,7 0 1,-6 2-138,6 4 1,0-2 31,6 7 0,-4-5-222,3 6 0,-3-6-27,10 6 0,1-6-52,-1 6 0,8-2 73,-3 1 0,-1-1-119,2-4 0,-1-4 119,7 4 0,-1 2-15,1-2 1,-1 2 30,1-2 0,-1-4 3,1 4 0,-1-2 48,1 1 0,-3-3-40,-3 4 1,3 2 88,-3-2 0,4 2-58,1-2 0,-1-4 6,-5 4 0,5 2-25,-5-2 0,5 5 0,2-5 0,-3 8 3,-3-2 1,3 2-5,-3-2 0,-3 4-46,3-5 1,-6 3 40,5-2 1,-5 2-43,6-8 0,-7 8 58,7-3 0,-8-1-3,1 2 1,-1-6 20,2 6 1,-5-6 4,5 6 0,-2-6 74,1 5 1,-3-5-89,4 6 0,2-6-49,-3 6 0,3-8-13,-2 2 1,-3 2-158,9-2 1,-6 0 124,5-6 1,-7 0-23,2 0 1,-5 1 57,-1 5 1,0-4-14,0 4 0,-7-2 121,1 2 1,-6-2-126,6 8 1,-8-6 229,2 6 0,2 0-115,-2 5 1,2-5 128,-3 0 1,-3 0-42,4 6 1,-2-7-51,2 1 1,-4-6-34,4 6 0,2-6 2,-2 6 0,2-8-28,-2 2 1,-2 2-31,8-3 1,-7 3 86,7-2 48,0-4-12,6 6-36,0-8 23,-1 8 52,1-6-85,0 6 0,-8-6-204,-4 4 230,4-4-163,-8 6 39,5-8-227,1 0 104,-6 0-279,14-8-62,-6-2 64,8-8 1,-2 6 207,-5 0 1,-1 9 47,-4-3 0,-2 4 148,8 2 0,-6 0-446,6 0 108,0 0 1,5 0 337,1 0 0,0 0 0,0 0 0</inkml:trace>
  <inkml:trace contextRef="#ctx0" brushRef="#br0" timeOffset="14614">5399 231 8326,'0'-18'-715,"0"0"0,0 1 656,0-1 1,0 0 780,0 0-616,0 1 1,0-1 119,0 0 145,0 0-165,0 1-1,8-1-98,-6 8-45,6 2-24,-8 8 1,2 0 27,4 0-219,-4 0 161,14 0 1,-8 2-70,4 4 0,1-2 27,-7 8 0,2 0-15,-2 5 0,-4 1 36,4 0 1,-4 2-9,-2 3 1,6-3 13,0 4 0,0 3-2,-6 3 1,6 3-19,0 3 0,1-6 22,-1-1 1,-4 1-82,4 5 1,2-1 40,-2-5 1,2 5-12,-2-4 0,-4-3 56,4 3 1,-2-8-1,2 1 1,-4 3 46,4-2 1,-4 7 7,-2-1 0,0-3-14,0 3 0,0-2-34,0 1 0,0 5 43,0-5 1,0-1-24,0 2 1,0-9 6,0 3 0,0-2-16,0 1 1,5-3-11,1 4 0,0-5 71,-6-1 0,0 0 8,0 0 0,0 0 22,0-1-67,0 1-9,0 8 0,-2-7 347,-4 5-202,4-4-76,-5 5 1,7 1-43,0 4 1,-6-5-3,0-7 0,0 2-47,6 4 1,0-5-10,0 5 0,0-2 60,0 1 1,0-3-16,0 4 0,0 1 75,0-1 1,-2 0-73,-4-6 0,4-1 9,-4 1 1,-2-6 140,2 0 17,-8 0-170,5 5 1,-3-7 53,0-4-530,8 4 296,-4-8 0,8 4-1224,0-12 1357,16-12 0,4-9 0,15-9 0</inkml:trace>
  <inkml:trace contextRef="#ctx0" brushRef="#br0" timeOffset="15769">9111 5186 8180,'0'-10'-488,"8"2"0,2 8 502,8 0 0,-6 0 12,0 0 0,-1 0 35,7 0 0,0-2 121,0-4 0,1 2-92,5-7 0,-2 5 12,7-6 0,-5 6-126,6-6 1,-3 8 77,3-2 0,1-2 11,-7 2 0,6 1-3,-7 5 1,1 0 1,-6 0 1,6-6-16,-1 0 1,1 0 4,-6 6 0,7-2-6,5-4 0,-2 4 13,1-4 1,1-2-86,5 2 0,1-6 79,-1 6 1,1-5-73,-1 5 0,1-6 8,-1 6 1,1-2-21,-1 2 1,3 4 12,3-4 1,-3-2-2,3 2 0,-3 0 131,-3 6 0,1-2-107,-1-3 1,1 3 233,-1-4 1,-5 4-122,0 2 1,-3 0-104,3 0 1,1-6-14,-7 0 0,2 0 2,-3 6 0,-1 0-4,8 0 0,-7-2-135,7-4 1,-8 4 108,1-4 0,3-2-34,-2 2 1,5-6 93,-5 7 0,0-1-56,-7 6 1,-5 0 219,0 0-62,0 0 317,6 0-289,0 0 29,-1 0 1,1 0-86,0 0-1,0 0-102,-1 0 1,1 0 65,0 0 1,-6 0-13,0 0 0,-7 0 61,7 0-28,-8 0 1,12 0 18,-14 0 43,6 0 13,-8 0-437,0 0-365,-8 0 1,-4 0 632,-12 0 0,-3 15 0,-9 5 0</inkml:trace>
  <inkml:trace contextRef="#ctx0" brushRef="#br0" timeOffset="17516">8063 9147 8187,'0'-18'-1274,"0"8"1624,0 2 39,0 8-184,0 0 0,2-6-145,4 0 49,-4 0 0,8 6-174,-4 0 283,-4 0-143,6 0 260,-8 0-20,0 0-176,0 8 1,-2-6 390,-4 4-392,4 4 0,-6 0 28,8 8 0,2-7-225,4 1 1,-2-2 130,8 2 0,-2 4-92,2-4 1,3-2 37,-3 1 1,4 1-146,2 6 0,-6 0 150,-1-1 0,1 1-3,6 0 0,-6 0 49,0 0 1,0-1-2,5 1 1,1-6 44,0 0 1,0 0-63,-1 5 0,1-5 49,0 0 0,0 0 12,-1 6 0,1-1 20,0 1 1,-2 0-61,-4 0 1,3-1-7,-3 1 1,2 0-59,-2 0 0,2-1-7,-8 1 1,7 0-87,-1 0 0,-2-2 134,2-5 0,-2 5-21,2-4 0,3 4 19,-3 2 1,-2-1-6,2 1 1,-6 0-6,6 0 1,-2-1 5,1 1 0,-1 0-19,-4 0 1,2-1 5,4 1 1,2 0-40,-8 0 1,6-1 47,-6 1 0,5-6-97,-5 0 1,6 0 229,-6 5-85,8 1 0,-6 0-17,4 0 1,-3-1 112,-3 1 1,-4 0 10,4 0-122,4 0 0,-6-1-61,8 1 0,-8 0 170,2 0-221,4-1 0,-6 1 18,7 0 1,-7 0-61,2-1 0,-2-5 79,2 0-12,-4 0 1,8 4 32,-4-4 0,-2 1-1,8-7-20,-8 8 0,11-6 14,-3 4 1,-2 2-135,2-8 1,-6 1 83,6-1 0,-6-2-13,6 8 0,-7-6 77,7 6 0,-6-6 78,6 6 1,-8 0-58,2 5 0,-2-5 321,2 0-301,-4 0 0,12 6 31,-9-1 1,3-5 131,-2 0-89,-4 0 0,12 6 21,-8-1 0,2-5-24,-2 0-8,-4 0-68,14 6 1,-12-1 22,7 1 0,-7-6-60,2 0 1,-4-6 62,-2 6 0,6-6-15,0 5-24,0-7-153,-6 12 110,0-14-218,0 6 348,0 0-112,0-6 166,0 14 1,0-12-109,0 7 0,0-5 237,0 6-276,0-8-164,0 12 0,2-14-145,4 4 0,-4-2-377,4 2 1,4-4-181,1 4 0,-1-12 70,2-6 754,0-4 0,6-18 0,0-3 0</inkml:trace>
  <inkml:trace contextRef="#ctx0" brushRef="#br0" timeOffset="25412">2451 5168 6440,'0'-10'-575,"0"3"814,0 7 0,0-2 94,0-4-108,0 4-71,0-6-77,0 0 1,2 4 30,4-8 51,-4 8-120,6-4 106,-8 8 2320,0 0-2457,8 0 240,-6-8-150,6 6 1,-6-5 156,4 7-116,-4-8 0,11 4-22,-7-8 1,6 6-5,-6-6 1,2 6-35,-2-6 1,2 6 43,4-5 0,3 5-154,-3-6 0,2 6 27,-2-6 1,4 2-172,-4-2 166,3-3 1,3 7-45,0-4 35,0-4 0,-1 6-10,1-8 0,0 7 15,0-1 0,-6 2 15,-1-2 0,1-4 52,6 4 1,-6 3-6,0-3 0,-1 2 6,7-2 0,-6-4-23,0 4 1,0-1 6,6 1 0,-1-4 3,1 4 0,-6-2-2,0 2 0,0-3-61,5 3 1,1-2 50,0 2 0,0-4-86,-1 4 1,1-3-3,0-3 1,0 0-14,-1 0 0,7 1 32,0-1 0,1 0-11,-1 0 1,-2 1 40,7-1 0,-5 0-24,6 0 1,-9 1 105,3-1 0,2 0-92,-3 0 1,1 1 158,-6-1 0,0 2-57,-1 4 0,1-4-33,0 5 1,0-5-45,-1-2 0,7 0-3,0 0 1,1-5-9,-1-1 1,-2-2-5,7 3 0,1 1-111,6-8 1,-7 7 110,1-7 0,-1 3-58,7-3 0,-7 2 62,1 5 1,-6 1 2,5-8 1,-5 9-3,6-3 1,-9 4 10,3 2 1,2-1-4,-3-5 1,3 4-7,-2-3 1,-3-3-122,9 2 1,-2-5 63,1 5 0,5-6-116,-5 7 0,3-7 152,-2 6 1,1-5-10,-7 5 0,5-1-4,-5 1 0,2 4 5,-3-4 1,-3 5 154,4 1 1,-2-6-107,1 1 1,-1-3 84,8 2 0,-7 3-88,7-9 0,-1 6-51,7-5 0,-6 5 11,-1-6 1,-1 7-16,1-7 1,3 6 23,-8-5 0,5 5-10,-5-5 0,5 5-11,-5-6 1,2 9 5,-3-3 1,-3 4 5,4 2 1,2 1 3,-3-1 0,3 0-76,-2 0 1,-5-1 73,5-5 1,2 8-5,-3-8 1,1 9 9,-6-9 1,5 4 0,1 2 1,2-5 24,-3-1 0,-3 0 12,4 7 1,-2-1 63,1 0-100,-3 0 14,6 1 75,-9-1-28,1 0-20,0 0 1,-2 6 36,-4 1 0,1 5 8,-7-6 0,2 8-21,-2-2 1,-2-2-20,8 2 1,-6-8-70,6 3 0,-2 1 70,1-2 0,5 2-113,-4-2 1,-2-2 81,2 8 0,-8-1-18,2 1 142,-4 4 25,-2-6 171,0 8-954,0 0-151,0-8-245,0 6 628,-8-6 401,-2 8 0,-8-8 0,0-2 0</inkml:trace>
  <inkml:trace contextRef="#ctx0" brushRef="#br0" timeOffset="26770">5382 2025 6086,'-10'0'137,"0"0"-91,4 0 22,4 0-53,-6 0-31,8 0 28,8-8 0,-4 6-3,8-4-5,-8-4 1,6 8-6,-4-4-3,-4-4 54,13 8 0,-11-11 264,8 7 212,-8 0-284,12-2 281,-14 6-161,14-6-67,-14 8 25,13 0-122,-5 0 0,8 0-88,0 0 1,-6 0 0,-1 0 1,1 2-66,6 4 1,0-4 74,0 4 0,-1 2-117,1-2 1,6 7 109,-1-1 1,1-2-159,-6 2 0,0 0 128,-1 5 1,-1 1 0,-4 0 0,4 6-39,-4-1 1,-2 3-2,1-2 1,1-5-130,6 5 0,0 2 140,-1-3 0,-3 1-132,4-6 0,-4 0 121,10-1 1,-5 1-151,-1 0 1,0 0 82,0-1 1,-1 1 28,1 0 0,0 6 32,0-1 0,-1 3 11,1-2 1,0-5 10,0 5 1,-1 2-41,1-3 1,0 1 9,0-6 0,-1 6 4,1-1 1,2 3-5,4-2 0,-5-5 8,5 5 0,-4-4-7,-2-3 0,-1 1 34,1 0 0,0 6 9,0-1 1,1 1-23,5-6 0,-4 0-11,3-1 0,-3 1-35,-2 0 0,0 0-22,-1-1 0,3 1-10,4 0 0,-2-6-11,7 0 0,-5-1-19,5 7 0,1-2 40,6-4 1,-7 2-12,1-8 1,-3 5 54,3-5 1,2 8-47,-9-2 1,7-2 123,-6 2 0,5-6-69,-5 5 1,1-1 11,-1 2 1,-4 4-21,4-4 1,-5 4 5,-1 1 0,2-5-30,3 0 1,-9 0-4,4 6 1,-4-1-22,4 1 0,5-6 31,1 0 1,0-2-164,-7 1 0,7 3 41,0-8 1,7 6-63,-1-6 0,-2 6 123,1-6 0,-5 2-11,5-2 0,-5-4 53,6 3 6,-9 5 0,5-2 56,-8 4 1,-6 4-85,0-4 0,-9-2 294,3 1-205,4 1 1,-8 6-37,4 0 1,2-6-19,-2-1 0,2 1 0,-2 6 7,-4 0 0,12 0-6,-9-1 0,3 1 247,-2 0-247,-4 0 0,8-1 91,-4 1 1,-4 0-81,4 0 1,2-7-34,-2 1 1,2 0 10,-2 6 0,-2-2-5,7-4 0,-5 3 18,6-3 0,-6 2-18,6-2 1,-2 4 23,2-5 1,1 5 2,-7 2 79,8 0 0,-6-1 46,4 1-63,4 0 1,-8 0 25,3 0-55,5-1 1,-8 1 40,4 0-32,4 0 1,-6-1-52,7 1 0,-5-6 83,0 0-108,0 0 1,6 5 42,-1 1 0,-1-6-27,-4 0 0,4-2 50,-4 2 0,-3 3-4,3-3 1,-6-2-1,6 2 1,-6 0 9,6 5 0,-6-5 37,6 0 1,-8 0-8,1 6-121,5 0 1,-2-1 45,4 1 1,4-6-9,-4 0 1,-2-6 40,1 5 1,-5-1-11,6 2 1,-2 4 40,2-4 0,-2 2 17,-4-3 1,-4 5 84,4-4 0,1-2-73,-1 2 1,0 0 105,-6 5 1,6-5-99,0 0 0,6 0-47,-6 6 0,6-1 20,-6 1 0,7-6-18,-1 0 0,-2 0-42,2 5 1,0-5-11,6 0 1,-7 0 36,1 6 0,-6-6-3,6-1 1,-8-5-110,2 6 104,4 0 1,-6 4-118,8-4 1,-6-2-89,5-5 0,-5-3-760,6 4 238,0-4 0,6-2-1434,-1 0 2116,1 0 0,0-8 0,0-1 0</inkml:trace>
  <inkml:trace contextRef="#ctx0" brushRef="#br0" timeOffset="27907">9076 5275 8210,'-8'-18'0,"6"8"-105,-6-6 273,8 14 0,0-13-247,0 5 0,0-2 372,0 0 39,0 8-356,0-4 232,0 8 31,8 0-54,-6 0-90,6 8 0,-8 2-15,0 8 0,-2 7-11,-4 5 0,2 4 0,-8 1 0,0 1-120,-5-1 1,5 9 61,0 3 0,0 4 68,-6 3 1,2 5-169,5 0 0,-5 6 23,4-6 1,-4 8 31,-2-1 1,7-3 29,-1 2 0,0-2-3,-6 2 1,0 4 2,1-4 0,5-2-4,0 3 0,0-7 4,-6 6 1,3-8 6,3 2 1,-4-2 102,4 3 1,2-3-61,-2 8 1,3-8 9,-3 2 1,-2-3-5,8-3 1,-8 0 7,2 1 1,2-3 23,-1-4 0,7 5 3,-2-5 1,-2 2-93,2-1 0,0 3 55,6-4 0,-2 3-146,-4-3 1,4 2 15,-4-7 0,-2-1 30,2-5 1,-7 5 106,1 1 0,2-3-4,-2-9 0,6 3 33,-6-3 0,0-3 146,-5 3 0,5-6-9,0 5 1,0-5-98,-6 6 0,7-9 105,-1 3 0,2-4-185,-2-3 1,-2 1 1,8 0 0,-2 6 2,2-1 1,3 3-148,-9-2 1,6-5 113,-6 5 1,6 2-43,-6-3 0,6 7 75,-6-6 0,6 5-38,-5-5 1,7 0 177,-2-7 0,-2 3-41,2 4 1,-2-4-31,2 3 0,4-3-76,-4-2 1,2 0 9,-2-1 1,2 3 49,-7 4 0,5-5-9,-6 5 1,6-2 73,-6 1 0,2-3-92,-2 4 0,-3-4 217,3-3 0,2 1-105,-2 0 0,8-6-237,-2 0-75,-4-8 1,8 5-796,-4-3 250,4-4 215,2 6 1,2-18-798,4-7 1,4-9 1250,8-10 0,8-15 0,1-4 0</inkml:trace>
  <inkml:trace contextRef="#ctx0" brushRef="#br0" timeOffset="29158">2433 5293 8104,'10'-18'-1466,"-2"6"1453,-8 0 0,2 6 86,4-6 1,-4 7 383,4-7-452,4 0-7,0-6 0,2 6-8,-1 0 1,-5 8 84,6-1-64,-8-5 54,12 8-22,-6-6 0,0 8 1,3 8 13,-7 4 1,0 3 11,-6 3 0,6 2 14,0 3 1,0-1-76,-6 8 1,6-1 36,0 7 0,6-1-93,-6 1 1,6-1 83,-7 1 0,9 5-48,-2 1 0,4 1-5,2-1 0,-7 1 0,1 5 0,0 3 6,6-4 1,-2 4-10,-4 3 0,1-1 14,-7 0 1,8-1 4,-2-5 0,-2 4 57,2-3 1,-3 1-54,3-2 1,4 5 39,-4-5 1,-2 2-29,2-1 1,-2 1 3,1-7 1,5 5 28,-4-6 1,-4 7 5,-2-7 0,2 6 27,-2-5 0,0 5 10,-6-5 0,5 5 10,1-5 1,0 5-54,-6-6 1,0 1 10,0-7 0,6 7-2,0-1 1,0 1-3,-6-7 0,6 1 7,0-1 0,6 1-2,-6-1 0,0-5 10,-6-1 0,6 1-17,-1 6 0,1-7 12,-6 1 0,0-7-48,0 7 0,0-6 4,0 5 1,0-5-28,0 6 1,0-7-17,0 7 1,0-6 57,0 5 1,0-5-14,0 5 1,0-5 43,0 6 1,0-7-40,0 7 1,0-6 31,0 5 1,0-5-29,0 6 0,2-3 111,4 3 1,-4 1-81,4-7 1,-2 6 5,2-7 1,-4 9-46,4-3 1,2-1-14,-2 2 0,6-3-58,-7 3 0,7 3 92,-6-3 0,2-2-1,-2 1 0,-4 1-20,4 5 0,-2 3 0,2 3 0,-4-9 46,4 3 0,-4-3 5,-2 4 0,0-3 24,0-3 1,0 1 9,0-7 1,0 6-54,0-7 0,0 7 15,0-6 1,0-1-121,0-5-18,8 0-111,-6-1 0,7-1-165,-3-4-10,-4-4 0,14-10-99,-4-4 1,4-4-291,1-8 0,9-13 742,4-5 0,3-19 0,3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 8197,'-9'-10'484,"1"2"-913,8 8-7,0 0 594,8 0 1,-4 0-86,7 0 0,3 0 116,10 0 1,-4 0-175,3 0 0,5 6 53,1 0 0,-1 0 3,2-6 0,-1 0 14,7 0 1,1 6-27,5-1 1,-5 7-117,5-6 1,1 2-16,-1-2 1,1-2 51,-2 8 0,-1-6-51,7 6 1,1-7 70,5 7 1,-6-6-7,1 6 1,-7-2-16,6 2 1,-1 2-1,1-8 1,-1 5 40,-5-5 1,-4 2 7,5-2 1,1-4 111,-1 4 0,1 2-78,-1-2 1,-3 2 89,8-2 0,-5-2-121,5 7 1,-5-5 2,5 6 0,-5-6-9,5 6 0,-8-6-96,3 6 0,-3-8 68,3 2 1,-5 1-114,5-1 1,-5 0 101,-1-6 1,-1 2-2,1 4 1,-1-4 21,1 4 1,-5-4-78,5-2 0,-5 0-1,11 0 1,-5 0 38,-1 0 0,5 0-8,1 0 0,-1-2 51,-5-4 1,-1 4-3,1-4 0,-1 4 150,1 2 0,-1 0-110,1 0 1,-3 0 56,-3 0 0,2 0-75,-9 0 1,7 2 19,-7 4 1,3-4-44,-2 4 1,-4-4 18,3-2 0,3 6-43,-2 0 0,7 0-12,-1-6 0,1 0-93,-1 0 0,3 0 76,-3 0 1,2 0-9,-3 0 0,3 0 23,-8 0 1,5 0 106,-5 0 0,5 0-45,-5 0 0,8 0 115,-3 0 1,3 2-103,-3 4 0,5-4 21,-4 4 0,3-4-109,3-2 1,-3 0 81,-3 0 1,1 0-89,-7 0 0,6 0 79,-7 0 0,7-6-99,-6 0 1,1 0 70,-1 6 1,-4 0-9,3 0 1,-3 0 46,-2 0 0,2 0 12,3 0 0,-3 0 121,4 0 0,-5 0-92,-1 0 0,2 0 36,4 0 1,-5 0-46,5 0 1,2 0 7,-3 0 1,3 2-80,-2 4 0,-5-4-7,5 4 1,2-4-6,-3-2 0,3 2-13,-2 3 0,-5-3 194,5 4 0,2-4-142,-3-2 0,1 0 147,-6 0 0,0 6-82,-1 0 0,1 0 165,0-6 0,0 6-9,-1 0 1,-5 0-88,0-6 0,-6 0 9,6 0 8,-8 0-139,12 0 0,-12 0 171,7 0-555,-7 0 1,10-2-28,-8-4-1489,0-4 1859,2-8 0,-6-7 0,6-3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89 6894,'17'-15'-53,"1"3"1,-6-2 534,0 8-59,0 0-325,5-2 0,-5 6 502,0-4-391,-8 4 0,6 2 279,-4 0-352,-4 0 1,12 2 31,-9 4 1,3-2-41,-2 8 1,-2-6-8,8 6 1,-6-2-142,6 2 101,-8 3 0,6-5-173,-4 8 0,-4-6 64,3 0 0,-3-6 85,-2 5-45,0 1 0,-7 4-2,-5-4 1,2 2 81,-2-8 1,0 1 17,-6-1 0,1-4-1,-1 4 0,0-4-44,0-2 0,1 0 43,-1 0 1,6-2-40,0-4 1,0-3 2,-5-9 1,5 6-31,0 0 0,6 0 9,-6-6 154,8 1 0,-4-1 698,8 0-889,0 0 131,8 1-239,2-1 1,8 2-40,0 4 1,-3 2-62,-3 4 0,4 5-287,-4-5 1,4 4 480,1 2 0,9 0 0,2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2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3160 302 7738,'7'-9'-276,"-3"-1"-149,8 4 519,0-4 140,6-8 186,0 0-311,-1 1 0,-7 5 376,-4 0-241,4 8-117,-8-4 0,8 2 8,-4 0-77,-4 0 1,8 6 123,-4 0-176,-4 0 0,7 0 159,-3 0-11,-4 0-74,14 8 0,-14 2 60,4 8-53,-4 0 0,-2-1-43,0 1 1,0 0-15,0 0 0,0-7 31,0 1 0,-6-6 4,0 6 1,-6-6-133,6 6 173,-7-8-165,3 4 0,-8-8 85,0 0 1,6 0 41,0 0 1,7-2-28,-7-4 0,6 2 0,-6-8 1,6 6-15,-6-6-10,8 0 1,-4-5-28,8-1 0,0 0-3,0 0 1,8 1-65,4-1 1,10 0 85,1 0 0,1 1-18,-6-1 1,6 2-109,-1 4 1,-5 2-169,-6 4 1,0 4 71,5-4 1,-5 5-168,0 1 0,-8 1 380,2 5 0,4 4 0,0 8 0</inkml:trace>
  <inkml:trace contextRef="#ctx0" brushRef="#br0" timeOffset="1098">87 143 6878,'8'-10'569,"-4"0"-459,8 4 1,-6 4 106,5-4 0,-5 2 5,6-2-20,-8 4-9,12-6-135,-6 8 1,2 0 93,0 0-61,-9 0 1,7 0 67,-4 0-78,-4 0 0,8 2-14,-4 4 1,-2-4-25,8 4 1,-6 2 127,6-2-35,-9 8-103,13-4 1,-8 7-5,4 1 1,-4 0 19,-8 0 0,0-7-5,0 1 0,0 0 22,0 6 1,0 0-4,0-1 1,-2 1 57,-4 0 0,2 0-61,-8-1 1,0-5 97,-5 0 1,-1-6-98,0 6 1,-2-6 5,-3 6 1,3-8-53,-4 2 0,5-5 9,1-1-57,-8 0 1,6-7-190,-3-5 0,9-6-58,2-6 1,8-3 94,-2-9 0,6-1-314,6-5 0,4 5 58,8-5 1,1 5-61,5 1 0,4 9-65,7 3 566,1 12 0,-1-4 0,1 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4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89 6905,'0'-18'272,"6"7"-286,0-1 56,0 8 0,0-6 61,0 4 0,2 4 83,-2-4 4,-4 4 47,6 2 41,0 0-212,2 0 1,1 0 4,1 0 0,-6 0-129,6 0 138,0 0 0,6 0-67,-1 0 0,-1 8 25,-4 4 1,4-2 17,-4 2-7,3-1 0,3 7-13,0 0 1,-6-6 9,0 0 1,-8-1 8,1 7 0,-3-6 25,-2 0 0,0 0 20,0 5-5,0 1 0,-7 0-7,-5 0 0,-4-6 1,-2-1 1,0-7 1,1 2 0,-3-4 7,-4-2 1,4 0-99,-3 0 1,3-2-110,2-4 1,6-3-213,1-9 0,7-6 126,-2 0 1,6-7-101,6 1 0,5-1-125,13 1 420,-4-4 0,13 7 0,-5-9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225 160 7308,'0'-10'-241,"-2"-3"588,-4 7-166,4 0 19,-6-2 64,8 6-4,0-14-44,0 14 21,0-6-139,0 8 1,0-2 126,0-4-258,0 4 89,0-6-3,0 8-11,0 0 1,2-5 2,4-1-33,4 0 1,8 0-87,0 0 1,-1 0 100,1 6-4,0 0 0,0 6 117,0 0 1,-3 8-75,-3-3 1,2 5 13,-8 2 1,6-6-3,-6 0 0,0 0 92,-6 5-99,0 1 1,0 0 42,0 0-86,0-1 0,-10 1 40,-8 0 1,0-2 113,-5-5 0,-5 3-55,-2-8 0,-3 0 20,-3-6 1,1 6 4,-1 0 0,7 0 147,-1-6 1,8-6-181,-1 0 0,5-8-99,6 2 1,-2-3-566,8-3 0,8 0 292,10 0 0,12-7-972,5-5 0,19-5 1225,5-7 0,20-3 0,0-9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20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196 302 8377,'0'-10'-1898,"0"2"1958,0 8 1241,0 0-1310,-8 8 0,6-4 48,-3 8-26,-5-8-1,8 12 37,-14-14 4,14 6-25,-6-8-34,8 0 0,0 0-1,0-8 0,2-2-6,4-8 1,-2 6-1,8 0 1,0 3 58,5-3 1,-5 2 8,0 4 0,-6 4 122,6-4-157,-8 4 0,6 2 119,-4 0 54,-5 0-88,7 8 0,-8-4-6,0 8 2,0-8-96,0 4 0,-2-2-31,-4-1-284,5 1 219,-7-6-402,0 0 493,6 0 0,-14 0 0,6 0 0</inkml:trace>
  <inkml:trace contextRef="#ctx0" brushRef="#br0" timeOffset="1866">196 178 8335,'-10'-10'-624,"-5"2"0,11 6 743,-8-4 0,6 4 60,-6-4 1,6 2 41,-6-2 1,6 4 18,-5-4 1,5 5-155,-6 1 0,6 0 5,-6 0 0,6 0 37,-6 0 0,6 1-17,-5 5 1,5-2-69,-6 8 1,8-6 91,-2 6 0,4 0-66,2 6-23,0-1 1,6 1-17,0 0 0,8-6 9,-3 0 0,5-3-90,2 3 1,0-4 76,0-8 1,-1 0-200,1 0 107,0 0 0,0-6 86,-1 0 1,-1-8-244,-4 3 197,-4-5 0,-2 4 0,0 0-148,-2-2 139,-2-1 0,-4-3-6,-4 0 1,-2 0-2,-4 1 0,-4-1-1,4 0 1,3 2-87,-3 4 1,6-1 85,-6 7 0,6-6-520,-6 6-257,8-8 820,-4 12 0,16-6 0,2 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34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467 138 8366,'10'-17'-179,"-3"7"-110,1-5 1,-6 11 334,4-7 1,-6 5 214,-6-6 0,-4 9 93,-7-3 1,0-2-190,-1 2 1,1-5 75,0 5 0,-2 0-140,-4 6 0,3-5-42,-3-1 1,2 0-90,-2 6 1,2 2-221,-8 4 1,8 3 165,-2 9 0,4-7-136,1 1 1,1-1 110,0 6 0,7 1 28,5-1 0,3 0 248,2 1 1,2 1-39,3 4 0,5-4 113,7 4 1,0-2-142,1 2 1,3-3-4,-4 3 1,2-2-150,-13 2 1,6-2-221,-7 8 1,-1-6 95,-9 6 0,-5-6 108,-7 6 1,-1-3-170,1 3 0,-6-4 196,0-7 1,0-1 86,6 0 1,-1 0-73,1 1 176,0-1 1,1 0-117,5 1 1,3 1 157,8 4 1,0-4-8,0 4 1,2-2-123,4 2 1,-2 2 459,7 4 1,-5 2 77,6-8 1,-7 6 249,7-6 1,-8 8-285,1-3 0,-3-1-42,-2 2 1,0-8-410,0 2 1,6 2-293,0-2 0,2 0-35,-3-5 0,-1 3 233,8-4 0,-1 4-2206,6-9 1224,1-5 0,-1 1-262,0-8 1,-5 6 259,-1 0 961,1-1 0,5-12 0,1-3 0</inkml:trace>
  <inkml:trace contextRef="#ctx0" brushRef="#br0" timeOffset="415">1228 847 8354,'0'-25'2235,"0"6"-2387,0-6-43,0 8 1,-2 0 95,-4-1 0,4 1 16,-3 0 1,-3-1-52,2 1 1,-5-2-5,5-4 0,-6 4-250,7-4 1,-3 9 93,2 3 1,2 7 302,-7-2 0,-1 4 54,-5 2 1,0 2 216,-1 4 1,-1 9-127,-4 8 1,4 6 196,-4-6 1,4 8-92,1-2 0,1-2 87,0 1 1,5-1 267,1 2 1,7 2-200,-2-8 0,4 6-341,2-6 1,2 0-160,4-6 1,3-2-313,9-3 1,5 1 210,0-7-446,8 0 458,-12-6 1,13 0-291,-3 0 1,-2-8-530,2-3 1,-8-5 643,2-1 1,-4 6 31,-1-1 0,-3 6 1648,-3-5 5,3 7 837,-5-4-1590,-1 8 1,1 6 683,-4 0-913,-5 7 1,9-3-157,-4 7 1,-2-5-842,7-1 1,-1-5 486,1 5 0,5-5-1440,-5 6 0,5-6 1595,1 5 0,0 1 0,0 5 0</inkml:trace>
  <inkml:trace contextRef="#ctx0" brushRef="#br0" timeOffset="565">1868 1193 8195,'9'-9'0,"1"1"853,-4 8 1,1 2 1188,5 4 1,-2-3-1975,-5 9-110,-3-8 1,6 5-1498,-8-3 1,6-2 1538,-1 8 0,9-1 0,-4 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19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2327 1244 7618,'-10'0'-1413,"2"0"1233,8 0 491,0 0-120,8 0-91,-6 0 1,8-6 109,-4 0 30,-4 0 42,6 6-110,-8-8-83,7 6 0,-3-12 90,8 9-87,-8-1 0,4 4 130,-8-4-33,0 4 102,0-6 257,0 8-59,0 0-443,-8 0 0,4 0 64,-8 0 26,8 0 293,-3 0-372,-1 0 38,6 0-81,-6 0 113,8 0-250,0 0 0,6 2 80,0 4 62,7-4 1,-3 12 21,8-9 1,-8 3 41,-4-2-105,4-4 0,-6 6 1,7-8-332,-7 0 254,4 0-1107,-8 0 1206,0 0 0,-8 8 0,-1 2 0</inkml:trace>
  <inkml:trace contextRef="#ctx0" brushRef="#br0" timeOffset="2218">124 3233 7784,'0'-10'-501,"8"2"757,-6 8-57,6 0-13,-8 0 690,0 0-577,-8 0 12,6 0-199,-6 0 1,6 0 9,-3 0 0,1 8 204,-8 4-172,8 4 1,-10 8-148,8-1 1,-6 1 127,6-6 1,0-7-100,6 1 1,0 0 26,0 6 1,0-6 0,0 0 1,0-6 4,0 5-132,8-7 1,2 4 84,8-8 0,-6 0-13,0 0 0,-1-2-89,7-4 1,-6-4 115,0-7 1,-6-1-198,6 0 0,-8 0 41,2 1 1,-4-1-60,-2 0 0,0-2 99,0-3 1,-6 1-112,0-8 1,-8 3-18,2-3 1,2-1-170,-2 7 0,2-6-890,-1 7 1267,-5-1 0,14-2 0,-6-1 0</inkml:trace>
  <inkml:trace contextRef="#ctx0" brushRef="#br0" timeOffset="3625">2398 1315 6604,'-10'-8'740,"-4"4"-23,8-8-405,-8 8 0,12-6-194,-4 5 1,-1 1 19,1-8 1,0 6-19,6-6-14,0 8 0,-2-6 124,-4 4 19,4 4 39,-6-6 12,8 8-78,-8 0-100,6 0 1,-12 8 1,8 4 0,0-2 35,6 2-96,0 0 1,0 5 6,0 1 1,0-6 50,0 0-42,0-8-200,8 4 154,2-8 0,8 0 74,0 0-146,0-8 1,-3-2 27,-3-8 1,4 0-5,-4 1 1,-4-1 24,-2 0 1,1 0-6,-1 1 1,0-3-48,-6-4 0,0 4-137,0-3 1,0-3 64,0 2 0,-8 1 77,-3 5 1,1 0-97,-2 1 1,0 7 5,-6 4 1,1 4-9,-1 2 0,0 0-65,0 0 1,6 2-193,1 4 1,7 4 78,-2 7 313,4 1 0,-6 8 0,-2 1 0</inkml:trace>
  <inkml:trace contextRef="#ctx0" brushRef="#br0" timeOffset="5255">2948 3127 8042,'0'-10'-315,"0"2"534,0 8 85,0 0-324,-8-8 312,6 6 38,-5-6-306,7 8 1,-2 0 295,-4 0-307,4 0 1,-6 2 110,8 4 0,-6-2 20,0 8 1,-2 0 7,2 5 0,4 1 335,-4 0-403,4 0 0,2-1 3,0 1 1,8-2-166,4-4 1,-2 2 129,2-9 0,0 1-156,5-6 0,1 0-6,0 0 1,2 0-28,3 0 1,-9-8 23,4-3 1,-4 1-123,3-2 1,-7 0 127,-4-6 1,-4 6 36,-2 1 1,0-1 106,0-6 0,0 6-104,0 0 0,-8 2-34,-4-1 0,-3 3-77,-3 8 0,0 0-213,0 0 1,-5 2 390,-1 4 0,-8 4 0,5 7 0</inkml:trace>
  <inkml:trace contextRef="#ctx0" brushRef="#br0" timeOffset="5992">1563 3961 8072,'-10'-8'0,"2"6"0,8-7-547,0 3 520,-8 4 0,6-8 735,-3 4-305,3 4-192,2-6 0,-2 2-90,-4 0 211,4 0-360,-6 6 188,8 0 76,-8 0-47,6 8 0,-8 2-9,4 8 0,4-1-48,-4 1 0,4 0 10,2 0 1,2 0-38,4-1 1,-2-5 55,8 0 1,-6-8-212,6 2 0,0-2 25,5 2 0,-5-4-79,0 4 0,0-10 26,6-2 1,-1-8-172,1 2 1,-6-6 114,0-5 0,-6 3-91,6-4 0,-9-1-34,3 1 1,-4-6 103,-2 7 1,-6-7-212,1 6 1,-9-7 33,2 1 1,-2 4 21,2 3 1,-4 3 4,5 2 305,3 8 0,-8 3 0,6 7 0</inkml:trace>
  <inkml:trace contextRef="#ctx0" brushRef="#br0" timeOffset="9220">551 1422 8416,'10'-12'-515,"-4"0"0,-3 8 91,3-2 625,-4-4 133,6 0-78,0 0-17,-6-5-303,14 5 1,-12-2 114,8 0 0,-8 6 82,2-6 124,-4 8 205,-2-4-137,0 1 28,0 5-207,0-6 0,-2 8-4,-4 0 0,2 0-41,-8 0 1,6 0-24,-6 0 0,6 2-35,-6 4 1,8-2 33,-2 7 0,-1-5 70,1 6-79,0 0 0,6 6-1,0-1 0,0 1-25,0 0 0,6-6-8,0 0 0,1-2 19,-1 1 1,2-1 18,4-4 1,-2-4 115,-4 4 1,-2-4-105,8-2-42,0 0 0,5-2-11,1-4 1,-6-2 3,0-4 0,-2-3-236,1 3 1,-3 2-43,-8-2-241,0 0 0,0-6 190,0 1 0,-8 5-200,-3 0 0,-5 0 34,-2-6 1,0 7-623,1-1 518,-1 8 564,0-4 0,-8 8 0,-1 0 0</inkml:trace>
  <inkml:trace contextRef="#ctx0" brushRef="#br0" timeOffset="10209">444 1475 6764,'2'-12'79,"4"0"-13,-4 8-6,6-4 373,0 0-24,-6 6-264,6-5-168,0 7 1,1-2 77,9-4 1,-4 4-6,4-4 1,-8 4-16,13 2 0,-7-6-20,8 0 1,1-2-7,-1 2 0,2 2-16,-3-8 1,-1 6-19,8-5 0,-7 5 45,7-6 1,-8 8-15,1-2 0,3-2 18,-2 2 1,5-6-4,-5 6 0,6 0 18,-7 6-127,1 0 101,-6 0 0,5-5-10,1-1 0,2 0-2,-3 6 1,-3-2-24,4-4 0,2 4 29,-3-4 0,3 2 106,-2-2-105,-5 4 10,7-6 0,-8 8 5,-1 0 0,7 0-18,0 0 0,-1-6-2,-5 0 1,0 0-44,0 6 1,0 0-123,-1 0 1,1 0 13,0 0 0,2 0 70,3 0 0,-3 0 80,4 0 0,-5 0-62,-1 0 32,0 0 1,0 0 28,-1 0 302,1 0-195,0 0 33,0 0-151,-1 0 1,1 0 35,0 0 0,-6 0-101,0 0 68,-1 0 1,7 0-25,0 0 26,0 0 0,0 0 3,-1 0 1,-5-6 83,0 1 195,0-1-120,6 6 1,-7 0-17,1 0 6,-8 0-74,12 0-14,-14 0-64,14 0 0,-12 0-62,8 0 51,-9 0-239,13 0 214,-6 0 1,8 0 28,0 0 1,-6-6 4,-1 0 34,1 0 1,6 6 6,0 0 1,-6 0 8,-1 0 1,-5 0 111,6 0 0,-6-6 15,6 0 277,-8 0-109,12 6-258,-14 0 49,6 0 80,-8 0 463,0 0-710,7 0 1,-3 0 57,8 0 0,-6-2 76,6-4-157,0 4 0,4-8 34,-5 4-209,5 4 60,-14-5-320,6 7 364,-8 0-605,0 0 1,-8 2-181,-4 3 917,-11 5 0,-5 8 0,-7 0 0</inkml:trace>
  <inkml:trace contextRef="#ctx0" brushRef="#br0" timeOffset="11228">497 1546 5897,'-9'-10'233,"1"-6"0,8 12 13,0-8-57,0 8 146,0-11-273,0 13 1,0-8 241,0 4-245,0 4 0,0-4-2,0 12 0,0-2 8,0 8 0,-2-2-18,-4 1 1,-2 5 53,-4-4-254,4-4 190,0 8 0,4-12-110,-8 8 0,9-1 106,-3 7 1,4-6-79,2 0 0,-6 0 55,0 5 1,0-5 8,6 0-2,0 0 0,0 6 0,0-1 0,0 1 12,0 0 1,-6 0 2,0-1 0,0 7-54,6 0 43,0 0-7,-8 1 1,6-5-70,-4 4 70,4-5-7,2-1 1,-2 0-1,-4 0 1,4-1-1,-3 1 44,3 0-49,2 0 1,-2-1 26,-4 1 1,4 0 9,-4 0 1,2-1 10,-2 1 1,4 6-28,-4 0 1,-2-1 7,2-5 1,-6 0-18,6 0 1,-1 1-2,1 5 1,2-4 21,-8 3-152,8-3 126,-4-2 0,2 0-25,0-1 1,-2 1-8,2 0 0,4-6 60,-4 0 1,5-1-39,1 7 0,-6 0 60,0 0-57,0-1 0,6 1 5,0 0 1,0 0-27,0-1 1,-6 7-5,0 0 1,-2 0-12,2-7 0,4 1-13,-4 0 1,-2 0 36,2-1 1,-2-5-10,3 0 0,1-2 94,-8 2 1,8 4-91,-2-5 168,4 5-152,-6-6 0,6 6 68,-4-4 1,4 3 16,2 3 1,0-6-55,0 0-26,0 0 1,0 5-206,0 1 227,-8 0-12,6 0 1,-6 0-165,8-1 0,-2 3 132,-3 4 1,1-5-11,-8 5 0,8-4 42,-2-2 1,-2-7 44,2 1-96,0 0 231,6 6-92,0-8 1,0 0-80,0-4 1,0-3 7,0 9 0,0-6-212,0 6 0,0-6-53,0 6 0,0-6-225,0 6 1,2-6 1,4 5 454,-4-7 0,22 12 0,-5-6 0</inkml:trace>
  <inkml:trace contextRef="#ctx0" brushRef="#br0" timeOffset="12261">142 3233 8270,'0'-10'-1144,"0"-6"679,0 14 490,0-5 208,0 7 270,0 0-444,8 0 63,-6 0-57,6 0 32,-8 0-189,0 0 152,8 0 1,-4 0 24,8 0-19,-8 7-32,11-5 0,-5 12-36,8-8 1,-6 6 2,0-6 2,0 8 1,5-6 56,1 3-38,0 5 1,0-12 77,-1 8-54,1 0 1,0 4 20,0-5 0,-1 3 10,1-8 0,-6 6-8,0-6 0,0 8 15,5-2 0,-5-2 101,0 1 1,-2-5-114,2 6 0,4-8-10,-5 2 1,5 2-35,2-2 1,0 6-11,0-6 1,-1-1-31,1-5-9,0 8 1,0 0 42,-1 4 0,-1-2-14,-4-4 1,2-2-51,-8 8 1,7-6 48,-1 5 1,-2-5-4,2 6 1,0-2 5,6 2 0,-7-2 0,1-4 1,0-2 61,6 7-35,0-7 1,-1 10 9,1-8 1,0 2 64,0-2 74,-1-4 1,1 6-95,0-8 1,-6 6 63,0 0 1,-6 2-110,5-3-11,1-3-5,6 14 0,0-12-13,0 8 1,-7-8-29,1 2 1,-6 2-366,6-2 301,0 0 0,6 0 56,-1-1 1,-5 1 268,0-6-254,-8 0 55,12 8 1,-6-6 151,7 4 0,-5-4-158,0-2 1,-2 2 15,2 4 1,4-4 93,-5 4-49,5 4 1,0-6-186,-4 8 1,4-8 97,-5 1-47,5 5 1,2-6 90,0 8 0,-6-6 6,-1 6 0,-1-6-50,2 6 1,4-6 4,-4 5 0,-2-7-11,1 2 0,1 2 4,6-2 0,0 2 181,0-2-161,-1-4 0,1 12 157,0-8 0,-6 1 116,0-1-87,-1 4 1,1 6 28,0-4-113,-8 4 0,6-8 7,-4 3-277,-4 5-864,6-14 737,0 14 1,-4-14-1988,7 4 1192,-7-4 1052,4-2 0,0-8 0,2-2 0</inkml:trace>
  <inkml:trace contextRef="#ctx0" brushRef="#br0" timeOffset="13003">1599 4139 8094,'7'-12'-882,"5"0"1,4 6 476,2-6 405,0 1 0,-1-5 103,1 4 1,0-4 27,0 4 0,1 2-3,5-1 0,-2-1-75,7-6 1,-5 0 10,6 0 1,-1 1-35,7-1 1,-1-6-4,1 1 1,-1-1 26,1 6 1,-3-6 2,-3 1 0,4-1 48,-5 6 0,-1 1-69,1-1 0,-7 0-4,2 0 1,1-1-6,-1-5 0,0 10-1,-6-4 0,-1 5 19,1-5 1,0 6-10,0 0 0,-1 0-34,1-6 1,0 7 33,0-1 0,-1 2-55,1-2 0,0-4 47,0 4 1,-1-1-8,1 1 0,0-4 31,0 4 1,-1 2 1,1-2 0,-2 7-18,-4-7 1,4 6 1,-5-6 1,5 6-65,2-6 0,-6 6-3,0-6 1,0 8 18,5-1 0,-5-3 53,0 2-13,-8-8 0,12 6 35,-4-4 0,-3-2 6,3 8 0,-6-7-13,6 1 0,0 2 101,6-2 1,-7 2-46,1-2 0,-6-1 144,6 7-139,-8-8 0,4 10 79,-8-8 213,0 8-111,0-4 50,0 8-73,0-8 12,0 6-618,0-6 182,-8 8-408,6 0 189,-6 0-935,8 8 1301,0 2 0,0 8 0,0 0 0</inkml:trace>
  <inkml:trace contextRef="#ctx0" brushRef="#br0" timeOffset="14062">2291 1386 8163,'-10'0'-1030,"2"-8"1476,8 6-115,0-14-260,8 6-47,2-7 1,8 7-218,0-6 0,-6 14 65,-1-4 86,-7 4 65,4 2-12,-8 0 883,0 0-672,0 8-144,0-6 1,2 12-33,4-8 0,-4 8 6,4-3 0,2 5-14,-2 2 1,8 0-6,-2 0 1,-3-1-18,3 1 0,-6 6-40,6-1 1,-6 1 3,6-6 0,-2 6-15,1-1 0,3 3 52,-8-2 0,6 1 22,-6 5 0,6 3-7,-6-3 0,6-2 7,-7 1 0,7 1-12,-6 5 1,2 1 2,-2-1 0,-2-5 2,8 0 1,-8-1 2,2 7 0,-2-7 101,2 1 0,-2-1-98,7 7 0,-5-6-51,6-1 0,-6 1 54,6 5 0,-6-5-1,6-1 1,-6-5 8,5 6 0,-7-9-5,2 3 0,2 2-43,-2-3 1,2 1-3,-2-6 0,-4 6 65,4-1 1,-4 1-39,-2-6 1,2-2 72,4-5 1,-4 5-42,4-4 1,-4-2 2,-2 2 0,1-2 29,5 1-3,-4 5 34,14-6 4,-14 8-69,14 0 1,-12-3 39,8-3-27,-8 4 1,6-8-34,-5 4 0,-1 4 0,8-5 0,-8-1-25,2 2 1,-2-2-16,2 2 1,-2 4 2,8-5 1,-8-1-13,2 2 200,3 0-165,1 6 0,2-1 132,0 1 0,-6-6-43,6 0 0,-8-6-25,2 6 1,2-6 29,-3 5 0,1-5-2,-6 6 1,6-6-82,0 6 1,2-8-6,-2 2 0,-4-2-174,4 2 0,-2-4 63,2 4 1,-2-4-361,8-2 1,-6 0 60,5 0 0,-5-2-79,6-4 0,0 4 21,6-4 440,-1 4 0,1-6 0,0-2 0</inkml:trace>
  <inkml:trace contextRef="#ctx0" brushRef="#br0" timeOffset="14941">3055 3322 8100,'-18'0'3,"8"-8"118,2 6 71,1-6 0,5 6 341,-4-4-346,4 4 1,4-12-54,4 9 1,-3-3-145,9 2 1,0 4 67,6-4 1,0-2-105,-1 2 1,1 0 118,0 6 0,0 0-16,-1 0 1,1 0 44,0 0 1,0 0-13,0 0 1,-1 0-76,1 0 1,6 2 33,-1 4 0,1-2-49,-6 8 0,0-6 29,-1 6 1,7-3-14,0 3 1,-1 4 45,-5-4 1,-6-2-27,0 2 0,0-7 43,5 7 1,1-6-30,0 6 1,0-8 13,-1 2 0,1-2 35,0 2 0,-6-4 16,0 4 0,0-2-59,5 2 0,-5-4 59,0 3-78,0 5 0,6-6 9,-1 8-137,1-8 0,0 10 187,0-8-87,-1 0 0,1 0 191,0 0-95,0-1 1,-1 1-30,1 0 0,-6 2 96,0-2 1,-6-4-71,6 4 0,-3-2 85,3 2-63,4-4 0,-6 6-4,8-8 0,-6 2-11,-1 4-23,1-4-145,6 6 0,-6-8 42,0 0-30,-8 0 47,4 0-44,-8 0-657,0 0 1,-8-2 299,-4-4 0,-4 2-915,-2-8 0,-5 0 1316,-1-6 0,-16-7 0,3-3 0</inkml:trace>
  <inkml:trace contextRef="#ctx0" brushRef="#br0" timeOffset="15739">3055 36 8223,'0'-10'-1009,"0"2"1343,0 8 0,0-2 210,0-3-266,0 3-302,0-6 6,0 8 1,-2 2-150,-4 4 209,4-4-21,-6 13 1,6-7 198,-4 4-46,4 4-109,-13-6 0,7 7 27,-4 1 1,-4 0-37,4 0 0,-4 2 4,-1 3 0,-1-1-47,0 7 0,-2 1 56,-3 6 1,3-1-26,-4 1 1,-3-1-14,-3 1 1,2 1-4,-1 5 1,-1-3-11,-5 8 0,-3 1-1,-3 5 0,7-6-25,-7 1 0,9-9-7,-3 3 1,-1-5-30,7-1 1,3-3 61,2-3 1,4-4-46,3-9 1,1 1-16,4 0 1,-2-6-260,8 0 120,-7-9-320,11 5 236,-6-8 0,10 0-706,4 0 971,3 0 0,17-8 0,2-1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36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69 8275,'-10'0'-465,"2"0"1,6 0 242,-4 0-86,4 0 443,-5-8 1,7 4 94,0-8 228,0 9-152,0-13-139,0 14 1,0-8 84,0 4-102,0 4 1,0-4-217,0 12 0,0-2 132,0 8 1,0-6 43,0 6 0,0-1-133,0 7 0,0 0-401,0 0 369,7-1 0,-3 1 40,8 0 0,-8 6 18,2-1 0,2 3 23,-2-2 1,6-3-37,-6 9 1,2 0 22,-2 5 0,-3 1-20,9-1 1,-6-1 17,6-5 1,-6 5-26,6-5 0,-6 5 60,6 1 0,-6 1 2,5 0 0,-1-1 28,2 1 1,2-1 15,-8 1 0,6-1-2,-6 1 0,5-3-43,-5-3 1,8 1 23,-2-7 0,-2 6-8,2-7 0,-2 1 2,1-6 0,5 0-3,-4-1 0,2 1-4,-2 0 0,3-6 4,-3 0 1,-2-3 2,2 3 0,-6 2 151,6-8-148,-8 8 1,10-10 260,-9 8-151,1-1-83,-6 7 1,0 0-54,0 0 0,0-6 56,0-1-48,0-7-261,0 12 41,0-14 120,0 6 101,0-8-63,0 8 69,0-6-55,0 6 11,0-8-744,0 0-1308,0-8 1179,0 6 860,0-14 0,-8-2 0,-1-9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3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19 160 7415,'-10'0'-820,"2"0"1067,8 0 510,0 0-383,0-8-216,8 6 1,-6-8 83,4 4 69,4 4-145,-1-6 0,9 8-28,0 0 0,0 0-170,-1 0 1,1 0 80,0 0 0,8 0-143,3 0 1,-1-6 67,1 1 0,3-3-60,9 2 1,-1 4 80,7-4 0,-7-2-18,1 2 1,3-2 74,-3 2 0,3 4-48,-3-4 0,-9 2 125,3-2 0,-3 4-94,3-3 0,-1 3 57,-5 2 0,5 0-45,-5 0 1,5 0-7,1 0 0,-5 0 7,0 0 1,-7 0 5,7 0 0,-8 0-50,1 0 0,-3 0 5,-2 0 0,-6 2-98,0 3 1,-1-3 117,7 4 0,-6-4-2,0-2 0,0 0 30,5 0 1,1 0 104,0 0 1,0-2-94,-1-4 0,1 4 17,0-3 1,-6 3 181,0 2-114,0 0 5,5 0 15,1 0-102,-8 0 133,-2 0-27,0 0-131,-6 0 19,6 0-310,-8 0 1,0-2-44,0-4-1631,0 4 1918,0-6 0,-8 0 0,-2-2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38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 18 8095,'-10'-8'-745,"2"6"765,8-6 176,-8 8 0,4 0-217,-8 0 137,9 0 1,-13 0 1,12 0-57,-8 0 4,8 0-11,-4 0-19,8 0 733,0 0-442,0 8-193,0 2 1,-2 8 33,-4-1 0,4 1-94,-4 0 1,4 0-1,2-1 0,0 1-11,0 0 0,0 0-23,0-1 0,0 7-59,0 0 1,0-1 99,0-5 0,2 6-99,4 0 1,-4 1 106,4-1 0,-4 4 8,-2 7 0,0-5-1,0-1 0,0 1 12,0 5 0,0-5-96,0 0 0,0-3-7,0 3 1,0 3-12,0-3 0,0 2 77,0-3 0,0 5-161,0-5 0,-6 5 113,0 1 0,0 1 35,6-1 1,0-5 17,0 0 0,0-3 136,0 3 1,0 3-89,0-3 0,-6-4 173,0-3 1,-1 3-171,1-2 0,4-1 18,-4-5 1,-2 2-198,2 3 1,0-9 38,6 4 1,0-4-78,0 4 0,-6-1 128,0 1 1,0-6-22,6 0 1,0 0 33,0 5 0,0 1-9,0 0 0,-6 2 11,0 3 1,1-3-6,5 4 0,-2 1-39,-4-1 1,4 6-9,-4-7 1,2 3-4,-2-2 0,2-3 69,-8 9 0,6-8-9,-6 1 1,6-3 12,-5-2 1,7 0 85,-2-1 1,-2-5 115,2 0 0,-2-6 48,2 6-186,4-8 1,-8 6-110,4-4-326,4-4-79,-6 5 1,8-8-550,0-5 1,8-4 416,4-8 512,12-8 0,11-9 0,11-11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6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7855,'-9'0'1817,"1"0"-971,8 0 910,0 0-1134,8 0-319,1 0 1,3 0-57,0 0 1,0 0 0,6 0 0,0 0-159,-1 0 0,-5 0-213,0 0 0,0 0-718,6 0 0,-1 0 496,1 0 1,-6 0-2227,0 0 1653,0 0 0,-3 2 919,-3 4 0,4 4 0,0 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8610,'1'10'2605,"5"-4"-2515,4-4 1,8-2 320,0 0 1,0 0-54,-1 0 1,1-2-346,0-4 1,6 4-434,-1-4 0,7 4-1303,-7 2 1723,9 0 0,-12-8 0,5-2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9050,'12'2'1506,"-1"4"0,-1-2-2305,2 8 0,4-8 1077,-4 2-175,4-4 1,1-2-405,1 0 1,-6 0-1073,0 0 1373,-8 0 0,11 8 0,-5 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9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7732,'0'18'0,"0"0"974,0 0 0,0-1 3609,0 1-6245,0 0 1099,0-8 0,8-2 563,4-8 0,3-16 0,3-4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302 178 7914,'0'-17'272,"0"-1"1,2 6 349,4 0 0,0 6-261,12-6 1,-3 0 48,15-5 0,-6 5 7,5 0 1,-1 6-37,1-6 1,3 8 12,-8-2 0,-1 4-93,-5 2 1,0 0 33,0 0 1,-1 8-65,1 4 0,-8 12 118,-4 5 1,-4 1-144,-2 6 1,-10-5-14,-8 11 0,-5 3-174,-7 2 0,-4-3 115,5-3 1,-5 3-1032,-1-3 0,5 0-284,1-5 1,7-8-2168,-2-5 3308,4 5 0,3-8 0,-1 5 0</inkml:trace>
  <inkml:trace contextRef="#ctx0" brushRef="#br0" timeOffset="218">107 782 7914,'-18'18'0,"0"0"478,0-1-502,1 1 0,7-6 721,4 0 1,-2-6-132,2 6 1156,0-8-1106,6 11 1,6-5-255,0 8 0,6 0-154,-6 0 0,7-5-177,-1 5 1,-2-10 124,2 10 0,0-4-862,6 3 1,-7 1 447,1 0 1,-2-6-1298,2 0 0,-2-7 74,-4 7 1481,-4-8 0,14 12 0,-7-6 0</inkml:trace>
  <inkml:trace contextRef="#ctx0" brushRef="#br0" timeOffset="512">391 711 7914,'10'-8'716,"5"4"185,-3-8 0,6 7-961,6-7 0,3 0 2,9-6 1,7 0 56,5 1 0,3-1 10,2 0 1,-3 8-159,3 4 0,-10 2 154,11-2-155,3 4 89,-10-6 1,10 10-171,-15 4 1,-1-2 42,-5 8 1,-3-6 44,-3 6 1,-1 0 189,-11 6 1,4-1 183,-10 1 1,-4 0-7,-2 0 1,-4 1 313,-2 5 1,-8-2-251,-4 7 0,-6-5 118,-6 6 0,-3-1-69,-9 7 0,-1-1-72,-5 1 1,3-1-631,-8 1 0,5 1 264,-5 5 0,7-11-1253,-1 5 1,3-13 1352,3 1 0,-1-4 0,1-2 0</inkml:trace>
  <inkml:trace contextRef="#ctx0" brushRef="#br0" timeOffset="1067">373 782 7954,'-8'10'2998,"6"-2"-3012,-6-8 1,10 0 287,4 0 1,-2 2 624,8 4-460,0 4 1,4 7-100,-5 1 1,5 0-582,-4 0 1,-4-1 207,-2 1-595,4 0 0,-8 0-290,4 0-60,-4-1 107,-2 1-437,0-8 636,0-2 436,7-24 0,-3-4-97,8-15 1,2-1 172,10 1 0,-3 5 136,9 1 0,-8 7 31,1-2 1,3 12 8,-2 6 0,-1 4 97,-5 2 0,-6 0 311,0 0 1,-8 14 334,2 4 0,-4 4-334,-2-5 0,0 3-66,0 4 1,-8-2-107,-4 7 0,-6-5-143,-5 5 0,3-7-40,-4 2 1,4-6-598,3-7 304,-1 5-27,0-14 0,8-4-376,4-16 1,12-1 266,6-11 1,4 6 102,2-5 0,1 7 62,5-2 1,-4 7 151,3 5 115,-3 4 0,-2 8 278,0 0 1,-8 8 76,-4 4 0,-5 5 367,-1 7 0,-7-2 299,-5 7 0,-4 1-463,-2 6 1,-5-3-297,-1-3 1,2-3-197,10-3 1,-2-10-46,9 4-385,-1-5 1,6-1-609,0 0 0,8-8 156,3 2 0,13-12-1674,6-6 2417,3-4 0,3-9 0,-1-3 0</inkml:trace>
  <inkml:trace contextRef="#ctx0" brushRef="#br0" timeOffset="1504">1776 320 7929,'8'-17'525,"2"-1"0,2 2-399,0 4-77,-9 4 0,7 8 412,-4 0 32,-4 0-169,6 0 0,-10 8-153,-4 4 0,-4 12-70,-7 5 1,-1-1-28,0 2 1,2-1-217,4 7 1,-1-1-5,7 1 1,-6-7-123,6 1 1,0-6-89,6 5 0,2-5 144,4 6 1,-2-9 86,8 3 0,0-2 75,5 1 0,-5-3 104,0 4 1,-6-3 27,6 3 0,-6-4 232,6 3 1,-9-3-4,3-2 0,-4 0 660,-2 0-585,0-1 1,-2 1 313,-4 0-466,4-8 0,-5 0-335,7-5-341,0-3 1,0 4-93,0-12 0,7-13-661,5-17 1,12-9 1194,6-14 0,11-20 0,-18 33 0,-1 1 0</inkml:trace>
  <inkml:trace contextRef="#ctx0" brushRef="#br0" timeOffset="2326">2344 303 7918,'-11'0'2313,"-1"0"-1272,8 0-1642,-4 0 1,16-2 590,4-4 1,3 2 821,3-8 1,0 6-548,0-6 1,5 2-118,1-2 0,2-3-216,-3 3 0,3 2-267,4-2 1,-3 0 73,-3-5 0,-4 5 172,3 0 1,-9 0-238,-2-6 0,-6 2 104,6 5 0,-8-5-70,2 4 324,-4-4 0,-4 0 303,-4 5 0,-4 3-131,-8 8 0,0 0 70,1 0 0,-1 2 525,0 4 1,-6 3-296,1 9 1,-1 0-32,6 0 0,2-1-189,5 1 0,-3 0-255,8 0 0,0 0-68,6-1 1,2-5-337,4 0 1,6-2 272,11 2 0,-1 1-124,8-7 1,-7 8-185,7-2 0,-6-2 134,5 2 0,-7-2-13,2 1 1,-5 5 11,-1-4 1,-6 4 17,0 2 1,-8-1 170,2 1 0,-4 0-1,-2 0 1,0-1 11,0 1 1,-8 2 0,-4 4 0,-4-3 117,-2 9 0,-5-6-90,-1 5 1,-8-5 402,3 6 1,1-3 94,-1 3 1,7 1 266,-2-7 0,4 6-300,3-7 1,5 1 164,0-6 0,8-1 254,-2 1-611,4 0 1,4 0-182,4 0 0,6-7 99,12 1 0,-3-8-264,9 2 1,5-4-65,7-2 0,-1 0-308,-5 0 1,5-2 222,1-4 0,-7 2-123,-5-8 0,-8 2 5,1-1 0,-3-5-191,-2 4 1,-2-4 91,-5-2 0,3 1 132,-8-1 1,0 0 295,-6 0 78,0 1 1,-8-1 259,-4 0-193,-3 0 1,-3 3 88,0 3 0,6-2 25,0 8 1,6 0 99,-5 6 1,7-2 163,-2-4-129,-4 4-309,8-6 159,-6 8-50,0-8-41,6 6 12,-6-5-35,8 7 0,0 2 14,0 3 0,0-1 140,0 8 1,0 0-89,0 6 0,0 8 76,0 3 0,0 5-10,0 1 0,2 5 63,4 7 0,-2-6-64,8 13 1,-6 1 15,6 4 0,-8 6-286,1-5 1,3-1-352,-2-6 1,0 0-328,-6 1 0,0-3 371,0-4 1,0 3-482,0-9 0,0-2 227,0-9 0,-6 4 119,0-5 0,-2-3-512,3-2-226,3-13 1249,-14 5 0,6-14 0,-8 6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36 232 7875,'-10'0'572,"2"0"191,8 0 1,-2-2 315,-3-4-330,3 4 349,-6-6-738,8 8 1,8-2-263,3-4 0,5 4 185,2-4 0,6 4-27,-1 2 1,9 0-119,-3 0 1,-1 0-88,2 0 0,-7 0-100,7 0 1,-8 0 35,1 0 0,-3 0-1423,-2 0-1,0 0-611,-1 0 814,-7 0-78,-2 0 880,-8 0 1,-8-6 13,-4 0 1,3 0 417,-3 6 0,0-6 0,-6 1 0,0-9 0,1 4 0</inkml:trace>
  <inkml:trace contextRef="#ctx0" brushRef="#br0" timeOffset="172">249 36 7875,'0'-10'788,"0"3"218,0-1 72,0 6 103,0-6-630,0 16 0,0 9 79,0 13 0,0 4-239,0 1 1,0 1-36,0-1 1,0 7-587,0-1 0,0 2 236,0-1 0,0-5-1360,0 5 0,0-5 275,0-1 1079,8-9 0,2 7 0,8-6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33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8345,'0'-18'-80,"0"1"0,2 0-444,4-1 694,-5 1 1,7 0 912,-8 0-450,8 7 1,-4 2-199,7 8 0,-5 0-165,5 0 0,-5 4 63,6 8 1,-1 1-26,7 16 0,-7 2-122,1 9 1,-7-2-101,7 9 1,-8-1-311,2 6 1,-5-1 175,-1 1 0,0-2-143,0-4 0,0 4 56,0-4 0,-5-3-275,-1-3 0,-6-5 133,7-6 1,-1-5-56,6-6 1,-2-3 184,-4-3 66,4-5 1,-3-7 13,10 0 0,1-7 35,11-5 0,-1-3-25,13-3 0,-6 1 4,5 0 0,1 7 589,6 5 1,-8 3 508,-4 2-322,4 0 0,-8 0-207,4 0 0,-12 7 647,-5 5-1012,-4 3 0,-2 8 118,0 0 1,-2 0-551,-4-5 0,-3-1 254,-8 0 1,-1-5-749,1-1 1,-6-1 104,0 1 1,0-3-197,6-8 0,-1 6 246,1 0 1,0-3-134,-1-8 1,1-7 752,0-11 0,-1-4 0,1-7 0</inkml:trace>
  <inkml:trace contextRef="#ctx0" brushRef="#br0" timeOffset="476">900 139 8280,'6'-27'0,"0"4"0,1 4 612,-1 1 1,-2 7 411,7-1-505,1 8 0,5-9 128,1 7-389,-1 0 0,2 6-87,4 0 1,-9 2-149,3 4 0,-4 4-794,5 7 0,-3 0 503,-3 1 1,1 5-346,-7 0 1,-1 13 245,-5-1 0,-1 3-60,-5-3 0,2-1 150,-8 1 1,9 0 331,-3-1 0,-2-5-163,2 0 0,1-6 204,5 6 1,-6-8 288,0 2 1,0-2-179,6 2 0,0-4 97,0 4 1,2-2-66,4 3 1,-4-3-99,4 8 1,-2-6 8,1 5 1,-3 1-11,4 6 1,-4-1 25,-2 1 0,2 1-13,4 5 1,-4-5 58,3 5 1,-3 3 58,-2 2 1,0-2 78,0 2 1,0-2-85,0 3 1,0 1-36,0-8 0,0 6-81,0-6 0,-7 1-5,-5-7 0,2-1-23,-1-4 0,-1 2-239,-5-8 0,0 0-603,-1-6 0,3 0 412,4 1 1,-5-9-1064,5-3 1,1-4 1370,-2-2 0,9 0 0,-5 0 0</inkml:trace>
  <inkml:trace contextRef="#ctx0" brushRef="#br0" timeOffset="607">1696 1609 13355,'-8'17'-2322,"-6"2"2322,-14 4 0,-9 12 0,-15 9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2:4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 90 7929,'0'-10'637,"0"2"1,2 8-364,4 0 0,-2 0 201,8 0 0,-6 0 180,6 0-491,-8-8 1,12 6-9,-5-4 1,-1 4 12,2 2 1,-6-6 309,6 0-29,-8 0-132,12 6-44,-14 0-110,13 0 1,-11-2-148,8-4 1,-6 5-49,6-5 1,-6 2-90,6-2 124,-1 4 0,1-6-252,0 8 228,-8 0 0,10 8-10,-8 4 1,0 5 102,-6 7 0,0 2-53,0 3 1,0 5 285,0-5 0,0 5-17,0 2 0,0-1-9,0 1 0,0-7-107,0 1 1,0-9 14,0 3 1,0-4 180,0-2-13,0-1-370,8 1 199,2 0-329,7-8 59,1-2 1,0-10-1,0-4 0,-7 2 20,1-8-260,0 0 225,6-6 1,-2 1-263,-5-1-499,5 8 576,-14-6 0,8 14-424,-4-4 1,-4 2-601,4-2 581,-4 4 1,-4-5 248,-4 7 1,2 6-4,-8-1 0,-6 7 69,-5-6 0,-1 8-136,6-2 0,-1 2 549,-5-3 0,4 5 0,-13-6 0,5 8 0</inkml:trace>
  <inkml:trace contextRef="#ctx0" brushRef="#br0" timeOffset="288">53 658 7929,'-17'0'711,"7"0"114,-6 0-76,14 0-148,-6 0-153,8 0 1,0 8-82,0 4 1,0 4 120,0 1 1,0 3 76,0 4 0,0-3-187,0 9 0,2 0 30,4 5 0,-4 1-144,4-1 1,4-5-91,2-1 1,3-7-11,3 2 0,2-5 27,4-1 1,3-8-73,9-4 1,1-4-151,5-2 1,1-2-167,4-4 0,3 2 121,-9-8 1,1 0-364,-7-5 0,1 1 59,-1 4 1,-5-2-131,-1 8 0,-7-7-861,2 1-1066,-5 4 794,-1-8 1643,-8 14 0,-2-6 0,-8 8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18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7749,'12'0'903,"0"0"1,0 2-181,5 4-1090,1 4 148,0 0 1,0 0 121,-1-4 1,1-4 82,0 3 0,-6-3-1544,0-2 751,-8 0 807,3 0 0,-7 8 0,0 2 0</inkml:trace>
  <inkml:trace contextRef="#ctx0" brushRef="#br0" timeOffset="108">89 267 7749,'0'17'1068,"0"1"0,0 0-107,0 0 359,0-1-1115,0 1 1,2-8 0,4-2-896,6 0 0,-1-6 389,7 4 301,-4-4 0,12-18 0,-9-4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1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7878,'-10'0'0,"4"0"108,12 0 0,4 8 269,8 4 1,0 2 381,-1-2 1,-1 3-287,-4-3 1,4 2 208,-4-2 1,-2 4-503,1-4 1,-7-3-479,2 3 1,2-6 24,-2 6-57,0-8-2266,-6 12 1949,0-14 1,0 8-955,0-4 1601,0-4 0,2 5 0,4-7 0,4-7 0,7-3 0</inkml:trace>
  <inkml:trace contextRef="#ctx0" brushRef="#br0" timeOffset="729">513 160 6136,'-11'0'591,"-1"0"0,6 0-698,-6 0 1,8 2-126,-2 4 0,-4 4-76,-2 8 0,3-1 198,-3 1 1,0 8 75,-6 3 0,0-1 34,1 2 0,5-7 0,0 7 0,2-6 0,-2 5 0,-2-7 0,8 2 0,-5 1 0,5-1 0,-2 0 0,2-7 0,2 1 328,-8 0 0,8 0 20,-2-1 0,-2 1 24,2 0 0,0-6-15,6 0 1,0-6 183,0 5 1,0-5-102,0 6 16,0-8-469,0 4-243,0-8-166,0 0 1,8-2 76,4-4 0,6-2-101,6-4 1,3-3-346,9 3 0,-1 4 791,1 2 0,3-2 0,-3 2 0,1 0 0,-13 6 0,-2 2 0,-10 4 0,-5-2 0,-7 8 0,0 0-26,0 5 0,-7 1 117,-5 0 1,-6 2 201,-6 3 1,5-3 230,-5 4 0,-2-4 228,3-3 1,1-5-294,10 0 1,-2-6-185,8 6 35,0-8-261,6 11 0,0-11 2,0 8 1,8-8-258,4 2 0,4-4 17,2-2 0,-1 0-217,1 0 0,0 0-45,0 0 1,-1 0-99,1 0-380,0-8 215,0 6 116,-8-6 598,-3 8 0,-9 2 0,-3 4 0,-5 4 0,-8 8 0,-6 0 0,1-1 0,-7 1 0,6 0 0,-7 6 0,1-1 0,4 1 180,3-6 1,3-1 298,2 1 0,1 0 1438,-1 0-448,8 0 542,2-1-1425,8 1 0,2-6 52,4 0 1,10-8-48,7 2 1,9-4-166,-2-2 0,3-6-293,3 0 1,-1-2-85,1 2 0,-7 2-172,1-8 1,-3 6-234,3-6 0,2 8-498,-9-2 1,7-1 51,-6 1 0,7-2-689,-1 2 0,3 4-74,3-4 1,-1 4 471,1 2 1093,-8 0 0,5-8 0,-5-2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16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0 302 7958,'10'-9'884,"0"-1"-654,-4 4 0,-2 4 894,8-4-705,0 4 0,5 0 205,1-4 1,0 4-199,0-4 1,-4 4-105,3 2 0,-9 0-100,10 0 1,-4 2-143,4 4 1,-3 4 26,-3 8 0,4-1 56,-4 1 1,4 8 134,1 3 0,-1 13-28,-4 5 0,-2 7 22,-4 5 1,-4-4 303,4 4 1,-6-2-91,-6 3 1,2-7-175,-8 0 0,0 0-354,-6-5 0,3-5-169,3-1 1,-4-11-135,4-1 0,-4-8 149,-1 1 1,-1-9-280,0-2 1,0-8-943,1 2 31,-1-4 0,0-10-195,0-4 1,8-6 265,4-5 1295,4-13 0,-5-17 0,-3-10 0</inkml:trace>
  <inkml:trace contextRef="#ctx0" brushRef="#br0" timeOffset="944">800 1 10077,'17'0'977,"1"0"1,-6 0-590,0 0 1,0 0-322,5 0 1,1 0 16,0 0 1,0 0-18,-1 0-50,1 0 1,0 2-291,0 3 0,-2-1 124,-5 8 1,3-6-98,-8 6 1,0 0 194,-6 6 0,0-7-18,0 1 1,0 6 226,0 6 1,0 1 73,0-1 0,-8 4 239,-4 7 0,-5 1 5,-7-1 0,4 1 285,-4-1 1,5 1-25,1-1 0,0 5-315,0-5 1,1 5-343,-1-11 1,8-3 98,4-2 1,-2-5-140,2-1 1,0 0-169,6 0 0,-2-1-216,-3 1 1,3-6 45,-4 0 0,4-6-848,2 6 194,0-8 39,0 11 112,0-13 139,0 6 466,8-8 1,1-2-110,9-4 0,0-5-168,0-13 1,5 4 246,1-4 0,8-1 47,-3 1 1,5 0 44,1 7 1,-1-1 181,-5 0 1,3 8-18,-8 4 0,5 4-107,-5 2 1,0 0 858,-7 0-419,1 0 0,-2 8 148,-4 4 0,-4 4-213,-8 2 0,0-1 58,0 1 1,-8 6-313,-4 0 1,-4 1 53,-2-1 1,-1-4-74,-5 3 1,2-3 78,-7-2 0,5 0-233,-6-1 0,3-5-49,-3 0 1,5-6-217,7 6-92,0-8-271,0 4 49,8-8 255,2 0 1,10 2 273,4 3 0,-2-3-59,8 4 0,-6-2 333,6 2 10,-8-4 1,10 8 241,-8-4 42,0-4-5,-6 14 1,-8-8-163,-4 4 1,-4 1-24,-2-7 0,6 8 105,1-2 1,5-2 211,-6 2 442,8-1-121,-4 7-393,8 0 1,6-6 64,0 0-286,8-8 0,-5 5 11,9-3 0,-6-4-25,0 4 1,-6-4-101,6-2 1,-2 2 260,1 4-1043,5-4 122,-6 6 0,8-8-486,0 0 1,-1-6 80,1 0 1,-6 0-672,0 6 1,0 0 1625,5 0 0,1 8 0,0 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1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123 1 9546,'-10'2'893,"4"3"1,4-1-486,2 8 0,-6 0 169,0 6 0,-6 0-406,6-1 0,-7 7 43,1 0 1,-2 1-244,2-1 1,2-4-101,4 3 0,4-3-139,-4-2 0,6 0 172,6 0 0,4-1-61,8 1 0,0-8 109,0-4 1,-1 2 47,1-2 1,6 0 28,-1-6 1,7 0-43,-6 0 0,5 0 66,-5 0 1,6 0-97,-7 0 1,1 0-123,-6 0 1,-1 0-70,1 0 0,-6 0-277,0 0 1,-6 0-682,6 0 243,-8 0 0,3 7-102,-7 5 1051,-7 4 0,-11 10 0,-10 1 0</inkml:trace>
  <inkml:trace contextRef="#ctx0" brushRef="#br0" timeOffset="174">336 675 7880,'10'0'496,"-2"2"583,-8 4 1,0 4-148,0 8 0,0 8 277,0 3 1,-6 5-679,0 1 0,-8 3-59,2 3 1,-2-3-714,3 3 0,-3-1 197,8 1 0,0-5-1506,6-1 0,0 1 518,0-7 1032,0-3 0,8 0 0,2-9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14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18 7950,'-10'0'-1944,"2"0"1944,8 0 5,0 0 121,0-8 22,0 6-60,0-6 15,0 8 55,0 0 0,-6 2 13,0 4 45,0-4-58,6 6 0,-2-6 478,-4 4 30,4-4-137,-6 6 0,6-8 494,-4 0-143,4 0 14,-5 0-128,7 0 325,0 0-844,7 0 1,-3 0-28,8 0 0,0 0-44,6 0 62,0 8 0,-1-4-178,1 8 0,-2-7 12,-4 7 0,4-6 72,-5 6 1,-1-6-31,2 6 1,-8-6-42,2 6 33,4-1 0,-8 7 40,4 0-207,-4 0 0,-2-1 106,0 1 0,-2 0-138,-4 0 0,-2-1 116,-4 1 1,-4 0 57,4 0 0,-3 0 43,-3-1 0,0 1 160,0 0 1,6-2 54,1-5 157,7 5-250,-12-6 1,14 2 184,-4 0-368,4-8 120,2 4-186,0-1 0,8-5 67,4 4 1,-2-4-9,1-2 0,1 0-4,6 0 0,0 0-15,0 0 0,-1-6-425,1 1 1,0-7 188,0 6 1,-1-8-959,1 2 0,6 2-37,0-2 0,1 8-386,-1-1 0,-4-3 650,3 2 930,-3 0 0,-2 6 0,0 0 0</inkml:trace>
  <inkml:trace contextRef="#ctx0" brushRef="#br0" timeOffset="377">853 142 8574,'-12'-11'2428,"0"-1"-941,8 8-873,-3-4 1,5 8 772,-4 0-1185,4 0 1,-6 2 33,8 4 1,0-2-174,0 8 0,0 1 56,0 11 1,0-4 52,0 3 1,6-1-59,0 2 0,1-6-227,-1-1 0,-2 1-5,8-6 0,-6-2-184,6 2 179,0-8 1,6 4 109,-1-8 0,-5 0-110,0 0 0,-2-2-2,2-4 0,2-4 34,-9-8 1,7 0 2,-6 0 1,2 1-128,-2-1 0,-4 0 188,4 0 1,-6 1 3,-6-1 1,2 0 82,-8 0 0,6 7-73,-6-1 1,1 6-251,-7-6 0,0 8-85,0-2 1,-5 6-99,-1 6 0,-2 2-299,3 4 0,3 9 745,-4-3 0,-3 12 0,-1-3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2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36 551 8034,'-11'0'1535,"-1"0"-693,8 0 85,-4 0-539,16 0 0,2 0 98,7 0 0,1 0-66,0 0 0,2 0-128,3 0 0,-3 0-323,4 0 1,-5 2-134,-1 4 1,0-2-118,0 7 0,-8 1 35,-4 6 1,-4 2-244,-2 3 0,-2 5 254,-4 8 1,-6-1-82,-12 1 1,2-1 757,-7 1 0,7-3-257,-2-3 0,5 1 630,1-7 0,8 0 114,4-6-215,4-9-601,2 7 0,14-14-414,4 4 0,11-12 345,1-6-897,11-3 601,5-11 0,7 4-1531,0-7 0,7-1 1783,-1-6 0,8 1 0,-4-1 0</inkml:trace>
  <inkml:trace contextRef="#ctx0" brushRef="#br0" timeOffset="296">1031 640 9322,'-16'2'1157,"4"3"-1087,-3-3 406,5 6 649,-8-8-700,0 8 0,2 2 19,5 8 1,3 0-451,8-1 0,0 7 85,0 0 0,6-1-179,0-5 0,9-6-30,3 0 1,0-6-20,5 6 1,3-8 59,-2 1 1,7-5-111,-1-5 1,-4-3-83,-3-4 0,-1-6-104,2 0 0,-10 1 339,3-7 0,-11 4-67,0 2 1,-4 1 386,-2-1 1,-8 0-66,-4 0 0,-9 1-55,-3-1 1,-2 0-64,3 0 1,1 6 137,-8 1 0,9 7-548,-3-2-994,4 4-1013,10 2 2326,2 0 0,16 8 0,2 2 0</inkml:trace>
  <inkml:trace contextRef="#ctx0" brushRef="#br0" timeOffset="747">2203 18 8015,'-10'-8'674,"-5"6"-191,13-6 527,-6 8-480,8 0 1,-8 6 288,-4 0 1,-4 10-672,-2 2 0,-1 5 60,-5 7 0,2 5-154,-7 1 1,5-1 171,-6 7-520,9-5 289,3-1 1,4-3-27,8-3 1,2-2-107,10-5 1,6-5-14,12 0 0,3-2-76,9-10 1,7-1 39,5-5 0,1 0 161,-2 0 0,5-2-122,-5-3 0,-2-3-70,3-4 1,-9-2-202,3 8 1,-11-6 47,-1 6 0,-14-2-885,1 3 218,-3 3 484,-4-6 0,-4 8 553,-12 0 0,-4 0 0,-16 8 0,-1 1 0</inkml:trace>
  <inkml:trace contextRef="#ctx0" brushRef="#br0" timeOffset="913">2327 586 9265,'0'18'-204,"2"0"621,4 0 1,-4-1 679,4 1 0,2 6-381,-2-1 1,0 9 198,-6-2 0,-6 3-657,0 3 0,-6-1-363,6 1 1,0-3-316,6-3 0,0 1 364,0-7 0,2 6-2793,4-7 2849,4 1 0,16-6 0,2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2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765 302 6041,'-8'10'402,"6"-2"-239,-14-8 174,14 0-251,-14 0-8,14 0 1,-8 0-282,4 0 118,4 0-132,-6 0 166,8 0 1,-1 0-341,-5 0 283,4 0 1,-6 2-95,8 4 243,0-4-41,-8 6 0,4-6 122,-8 4 195,8-4 343,-4 6-13,0-8-232,6 0 0,-8 0 305,5 0-2,3 0-502,-6 0 222,8 0 106,0 0-567,8 0 1,1 0 47,9 0 0,-6 0 14,0 0 0,0 0 156,5 0 0,1 0-71,0 0 0,0 0 19,0 0 1,-1 0-23,1 0 1,0 0 4,0 0 0,1 0-30,5 0 0,-4 0-87,3 0 0,-1 0 63,2 0 1,-3 0-2,9 0 1,-6 0-5,5 0 1,-5 0-17,6 0 1,-7 0-64,7 0 1,-6 0 34,5 0 1,1 0-101,5 0 0,-5 0 28,0 0 1,-9-6-178,3 0 0,2 0 110,-3 6 1,1 0-99,-6 0 1,-1 0-16,1 0 1,-6 0 129,0 0 0,-8 2-753,2 4-176,-4-4 405,-2 13 0,-2-7-71,-4 4 694,-4 4 0,-8-6 0,0 8 0</inkml:trace>
  <inkml:trace contextRef="#ctx0" brushRef="#br0" timeOffset="390">747 800 7855,'-8'-18'-145,"6"8"13,-6-6 468,8 14 510,0-14-582,8 7 1,-4-3 102,8 0 1,-6 8-326,5-2 0,-5-2 317,6 2-279,0 0 1,6 0 6,0 0 0,1 1-107,5 5 0,-2 0 56,7 0 1,3 0-132,9 0 1,-1 0 8,7 0 1,0 0 126,7 0 1,5-6-196,0 0 1,2 0 42,-1 6 1,-7-2-119,0-4 1,-2 4-28,-9-4 0,3 4-40,-9 2 1,1-6-346,-13 0-409,0 0 492,-15 6 558,-1 0 0,-8 0 0</inkml:trace>
  <inkml:trace contextRef="#ctx0" brushRef="#br0" timeOffset="776">1262 36 7882,'10'-8'0,"-2"4"679,-8-8-151,0 8-448,0-4 1,2 8 428,3 0-73,5 0 0,14 0-179,0 0 0,1 0-55,-1 0 1,2 2-101,3 4 59,5 4 0,-1 8 0,9 0-83,-3-1 0,1 1-79,1 0 1,-3 0-116,3-1 1,3 3 175,-3 4-269,0-4 158,-5 5 0,-6-7 0,-1 0 0,-5 5 29,5 1 0,-7 0 149,2-6 1,-10 5-120,-3 1 1,-7 2 240,2-3 0,-4-3 2,-2 4 0,0-3 2,0 3 1,-2-4-120,-4 3 0,-3-1 33,-9 2 1,-6-4-76,0 3 0,-7 3-174,1-2 0,-3 1-725,-3-1 1,-1-2 415,-5 7 1,-3-1 390,-8 2 0,-9 3 0,-1-5 0</inkml:trace>
  <inkml:trace contextRef="#ctx0" brushRef="#br0" timeOffset="1326">498 214 7121,'12'-6'-729,"0"0"882,-8 0 389,12 6-383,-14 0 582,5 0-129,-7 0 37,0 0 0,-7 0-517,-5 0 1,-4 2 69,-2 4 0,-2 4-112,-3 7 1,-5 7 239,-7 0-473,-1-1 119,1 3 0,-1 0 17,0 3 1,1 5-135,-1-5 0,7-3-81,-1-2 0,9 1 98,-3-1 0,4-6 64,2-6 1,7-3 77,-1 3 1,8-2-11,-2-4 0,4-2-38,2 8 283,8-8-124,9 12 1,11-6 41,8 7 1,7 3 243,4 4 0,11-5-37,1 5 1,8-4-86,-2-2 0,4-3-1298,2-3 1017,0 4-306,-8-6 0,2 2-518,-11 0 1,1-1 811,-14 7 0,7-2 0,-7 0 0,-1 1 0,-3 5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2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265 480 7985,'0'-18'1178,"8"8"0,0 1-723,4 3 0,4 4-207,-5-4 1,5 4 402,2 2 0,0 0-199,-1 0 1,3 0-52,4 0 0,-2-2-332,7-4 1,1 2-258,5-8 1,1 6-60,-1-6 1,-1 8-259,-4-2 0,1 4-179,-7 2 0,-6 0-159,-7 0-1100,-7 0 1325,4 0 0,-16 6 139,-4 0 0,-5 8 240,-7-2 1,-2 2 238,-3-2 0,-5-3 0,5-3 0,3-4 0,-15 6 0,3-8 0</inkml:trace>
  <inkml:trace contextRef="#ctx0" brushRef="#br0" timeOffset="174">354 356 7985,'10'0'950,"0"0"-631,-4 0 0,-4 2 104,4 4 1,-3-2 337,3 7 0,-4 1-240,4 6 0,-4-6 795,-2 0-1081,8-1 1,-6 7-301,4 0 0,2-6-132,-2 0-333,8-8-1749,-4 4 1172,7-8 381,1 0 726,0 0 0,0-8 0,-1-2 0</inkml:trace>
  <inkml:trace contextRef="#ctx0" brushRef="#br0" timeOffset="536">780 125 7985,'0'12'831,"0"-1"0,0 1-421,0 6 1,-2 0 19,-4 0 0,2-1-96,-7 1 1,5 2 179,-6 4 0,2-5-326,-2 5 1,-10 4-227,5 1 1,-5 5-640,4 1 0,-6 1 69,1-1 1,-9 3-380,3 3 1,1-1 458,-2 7 1,1-7-158,-7 1 0,1 2 685,-1-1 0,1-7 0,-1-5 0,9-8 0,3 1 0,-2-3 0,3-2 0,-1-2-173,6-5 1,6 3 465,0-8 492,1 0-246,1-6-157,2 0 0,10-2-66,4-4 1,6-4 57,11-7 0,7-3-279,11-4 0,5 2 83,7-7 0,12-1-128,0-5 1,8 1 18,-8 5 0,4-3-222,2 8 0,-5 1 27,-1 5 1,-14 0-305,2 0 0,-11 3 33,-1 3 1,-11-2-1071,-7 8 1467,-3-8 0,-10 4 0,-2-7 0</inkml:trace>
  <inkml:trace contextRef="#ctx0" brushRef="#br0" timeOffset="736">691 675 7985,'-9'-8'-159,"1"7"0,8-9 362,0 4 500,0 4 128,0-6 642,0 8-1018,0 0 0,0 8-23,0 4 0,-6 3-187,0 3 1,-8 6-15,2-1 1,-2 7-347,3-6 1,-5 5 21,4-5 1,4 0-125,2-6 0,4-1-365,2 1 1,2-2 581,4-4 0,4 3 0,8-5 0</inkml:trace>
  <inkml:trace contextRef="#ctx0" brushRef="#br0" timeOffset="1141">70 1421 7992,'-18'-2'274,"0"-4"1,6 4-46,1-3 0,7 1 414,-2-2 1,8 2-367,10-8 1,3-2-53,21-10 0,3 3-187,15-9 1,9 4-195,8-9 0,8 5-639,10-5 1,-7-1 447,1 7 0,-8-5-164,2-1 1,-10 5 62,-2 0 1,-7 9-86,1-3 0,-12 4 232,-5 3 0,-13 1 301,-5 4 0,-4-4 0,-12 14-11,-8-4 1,-16 6 298,-14 6 0,-3 4-41,-3 8 0,-5 1 435,-1 5 1,-7 4-237,2 7 1,-5-5 284,-1 0 1,-2 1-232,-4 11 1,-5-5-307,-7 4 1,6 3-62,0-3 0,8 3-11,-2-3 0,3-3-157,3 3 1,10-5-82,7-7 1,9-1-434,9-4 0,6-11 30,0 5 0,10-12-489,2 0 0,8-4-117,10-2 1125,7-8 0,3-10 0,8-9 0</inkml:trace>
  <inkml:trace contextRef="#ctx0" brushRef="#br0" timeOffset="1536">549 1404 7992,'8'9'0,"-6"3"641,4 0 0,-4 0 250,-2 12-316,-8-5 0,6-1-33,-4 0 1,-2 6 41,2-1 0,-1 3-376,1-2 1,2-5-234,-8 5 1,8 2-151,-2-3 1,-2 1-418,2-6 0,0-6-43,6-1 0,0-5 326,0 6 0,2-8-1727,4 2 1401,-4-4 1,14-10 254,-4-4 0,2-9 206,-3-3 0,13-6 70,0 7 0,1-9 104,5 2 0,2 3 0,9-3 0,-3 9 0,3-3 0,-5 12 0,-7 6 0,3 4 282,-9 2 1,1 0 95,-6 0 0,0 2 237,-1 4 1,-5 4-228,0 8 0,-8-1 654,2 1-625,-4 0 1,-10 0-138,-4-1 1,-4-1-181,-1-4 1,-1-2 133,0-4 0,0-4 143,1 4 0,-1-12 3,0-6 0,-4-10 134,5-1 0,-5-9-172,10 2 1,-2-1 30,2 1 0,4-1-226,8 7 1,0 0-136,0 7 0,6-1-1355,0 0 987,16 8 1,-10 0-379,12 4 0,-5 4-1725,-1-4 2459,8 5 0,-7 1 0,7 0 0</inkml:trace>
  <inkml:trace contextRef="#ctx0" brushRef="#br0" timeOffset="2009">2023 267 8064,'-11'0'1166,"-1"0"-121,8 8 0,-6 0 0,6 5-180,-2-1 1,-8 0-443,2 6 0,3 0-138,-3-1 1,2 1-291,-2 0-331,-4 0 1,14-1 29,-4 1 0,4-6 254,2 0 0,8-8-505,4 2 0,10-4 202,1-2 1,9 0-218,-2 0 0,9-6 210,3 0 0,-1 0 138,-5 6 0,-3 0 167,-3 0 0,-5 0 264,-7 0 1,-8 8 127,-4 4 1,-4 6-215,-2 5 0,-10 5 551,-8 7 1,-7 1-266,-11-1 1,-7 7-8,-5-1 0,-3 9-147,-2-3 0,-1 2-228,1-1 0,0 1-122,0-8 0,7 1-350,5-7 1,9-7-201,3-4 0,13-7-65,-2-5 712,12-4 0,-2-8 0,8 0 0</inkml:trace>
  <inkml:trace contextRef="#ctx0" brushRef="#br0" timeOffset="2216">1881 942 8955,'-10'0'2323,"3"0"0,9 0-1218,3 0 1,-1 0-479,8 0 0,0 0-554,6 0 0,-6 0-380,0 0 0,-1 6-493,7 0 1,0 2 376,0-3 1,-3-1-1083,-3 8 1505,4-8 0,-6 12 0,8-6 0</inkml:trace>
  <inkml:trace contextRef="#ctx0" brushRef="#br0" timeOffset="2584">1864 889 8014,'0'-18'1126,"0"8"-695,0-6 1,2 14-182,3-4-114,-3 4 0,14 2-170,-4 0 1,-2 0-300,2 0 0,-6 0 333,6 0 0,-9 8 0,5 2 0</inkml:trace>
  <inkml:trace contextRef="#ctx0" brushRef="#br0" timeOffset="3045">1881 1261 8014,'-8'10'3489,"6"6"-1184,-5-14-1647,7 14 1,0-12 112,0 8 1,2-6-1144,3 5 357,-3-7-743,14 12 1,-8-12 539,4 8 0,-2-8-921,-4 2-153,-4-4-421,6-2 1276,0 0 0,-1-8 139,5-4 0,4 2 29,-4-2 0,6 1 41,5-7 0,-1 6 191,8 0 1,-7 8-60,7-2 0,-6 4 51,5 2 1,-7 0 272,2 0 0,-7 2 249,-5 4 0,2 4-27,-8 8 1,0 0 359,-6-1 1,-8 1 277,-4 0 1,-6 0-471,-5-1 0,3 1 86,-4 0 0,6-6-280,7 0 1,1-9 876,4 3-1134,4-4 1,4-10-477,16-3 1,3-11-247,15-2 1,-3-7-666,15 1 1,-7 2-2605,7-1 3824,-1-1 0,6-13 0,0-3 0</inkml:trace>
  <inkml:trace contextRef="#ctx0" brushRef="#br0" timeOffset="3592">2716 960 7963,'-18'0'1431,"16"5"-979,8 1 0,16 0 147,8-6 0,3-2-355,3-4 1,1-3-176,5-9 1,-5 0-406,5 0 1,-7-1-512,-5-5 0,1 4-508,-7-4 959,0 5 0,-15 1-193,-3 0 0,-6 8 589,-6 4 0,-5-2-314,-13 3 1,2-1 525,-7 6 0,1 2 121,-2 4 0,-1 5-330,7 13 1,0 4-61,7 7 0,-1 1 1527,0-1 1,2 7-580,5-1 1,3 7-221,8-7 0,0 0-258,0-5 1,2-3-221,4-3 1,3-4-106,9-9 0,2-1-200,4-4 1,-3-4 89,9-8 1,-2 0-117,1 0 1,5-8-704,-5-4 0,-1-9 378,1-3 0,-5-8-382,6 3 0,-9-11 324,3-1 0,-4-7 172,-2 7 1,-1-6 169,1 5 1,-8-5 13,-4 5 1,-2 3-120,2 9 1,-4 5-190,4 7 473,-4 8 0,-2 2 0,0 8 0,0 2 0,0 4 0,-8 4 0,-2 8 0</inkml:trace>
  <inkml:trace contextRef="#ctx0" brushRef="#br0" timeOffset="3908">3320 764 9696,'12'-2'177,"0"-4"198,-1 4 0,7-12-201,0 9 1,0-7-1,0 6 1,5-8-7,1 2 0,5 2-152,-5-2 1,6 7-24,-7-7 1,7 6 38,-6-6 1,-1 8 191,-5-2 1,-6 4 43,0 2 303,0 0-368,5 0 51,1 0-664,0 0 245,0 0-368,-1 0 1,-5-6 5,0 0-483,-8 0 0,2 6 172,-12 0 1,-4 2 128,-8 4 0,-1 4 709,-5 8 0,-4 0 0,-7-1 0</inkml:trace>
  <inkml:trace contextRef="#ctx0" brushRef="#br0" timeOffset="4600">3409 924 7852,'-16'12'-166,"4"0"0,-2-6 166,8 5 1524,0-7-1018,6 12 1,0-6 363,0 8 0,0 0-324,0-1 0,2-3-81,4 4 0,-4-4 147,4 9-498,-4-3 0,4-2-135,0 0 1,2-6-603,-2-1 60,-4-7-106,14 12 1,-8-16-124,3 0 1,5-2 285,-4-10 0,10-5-124,1-7 0,9-6 213,-2 7 0,-3-7 151,3 6 1,-3 1 142,3 5 1,2 2 135,-9 4 1,1 4 450,-6 8 0,-3 2-322,-3 4 0,-4 4 750,-8 8 0,0 6-411,0-1 1,-2 7 127,-4-7 1,-4 3-235,-7-2 1,-1-4-194,0 3 1,0-9-136,1-2 1,-1-6-205,0 6 0,0-8-48,1 1 1,5-5-358,0-5 1,0-5-69,-6-8 0,7-6 252,-1 1 0,8-9-228,-2 2 0,4-11 166,2-6 1,-6-7 26,0-5 0,0 2 217,6-8 0,-6 0 167,0-6 1,0 13 231,6 5 1,0 12-230,0-1 0,0 7 306,0 5 1,0-1 13,0 7 184,0 0 230,0 6 282,0 1-629,0 7 0,0 0 540,0 4-258,0 4-419,0-6 0,2 8 405,4 0-393,4 8 1,8 2-33,0 8 1,-1-1 32,1 1 1,-2 6-1,-4 0 1,9 7-79,-3-1 0,6 9-119,0 3 1,-3 7-22,9-2 0,-6 11 39,5 1 0,1 8-86,5-2 0,-1-2 81,-5 2 0,5-2-295,-4 2 0,1 3 60,-1-9 1,1 2-73,-7-2 1,0-2 72,-7 9 1,-1-9 67,-4 2 0,4-12-22,-4-5 1,-2-5-157,1-1 1,-5-9-23,6-3 1,-2-4 129,2-2 0,-4-7-415,-8 1-100,8-8 319,-6 4 1,7-16-98,-3-4 0,-4-5-113,4-7 0,-4 2 589,-2-7 0,8-1 0,2-6 0</inkml:trace>
  <inkml:trace contextRef="#ctx0" brushRef="#br0" timeOffset="4792">4386 1084 7864,'-24'6'443,"0"0"0,-7 2 461,1-2 0,2 1-175,-1 5 1,5 2 832,-5-8 0,-1 6-566,-6-6 1,1 6-466,-1-6 0,1 7-927,-1-1 1,3-4 293,3-2 1,-1-4-1818,7-2 1,2-2 1918,10-4 0,-3-12 0,5-9 0</inkml:trace>
  <inkml:trace contextRef="#ctx0" brushRef="#br0" timeOffset="4971">4030 72 8002,'0'-18'2865,"0"8"0,8 8-1862,4 8-537,-4 0-299,8-6 1,-12 0 396,8 0 0,-7 6-564,7 0 1,-6 0-1549,6-6 647,0 7 0,4-3-2408,-4 8 3309,3 0 0,-5 6 0,8 0 0</inkml:trace>
  <inkml:trace contextRef="#ctx0" brushRef="#br0" timeOffset="5270">4847 0 9269,'8'20'1010,"4"4"0,-2-4-367,2 3 1,0-9-181,5-2 0,-1-6 194,-4 6-756,4 0-847,-6 5-122,7 1 1,-5 0 548,0 0 1,-8-1-703,2 1 1221,-4 0 0,-10 8 0,-2 1 0</inkml:trace>
  <inkml:trace contextRef="#ctx0" brushRef="#br0" timeOffset="5696">4759 746 8945,'27'-17'781,"7"-1"-1161,-5 0 1,5 0 220,1 1 0,-5 1 191,0 4 0,-7 4-29,7 8 0,-14 0 3,1 0 0,-5 8-46,0 4 0,-4 4 43,-8 1 0,-10 9 7,-8 4 0,-7 3 27,-11 3 1,-1-1 382,-5 1 1,3-1-64,-9 1 0,9-7 71,-2 1 0,11-2 21,6 1 0,6-3 113,7-8 1,-3-7-771,8 1 270,0-8 0,14 4-614,4-8 0,5 0 371,7 0 1,4-2-669,7-4 0,9-4 200,3-7 0,4-1-28,3 0 1,5 0 199,0 1 1,0-1 476,-5 0 0,-3 8 0,-4 4 0,-3 4 0,-9 2 0,-7 0 57,-5 0 0,-9 6-44,-2 0 0,-8 14 943,2-2 1,-4 5-301,-2 1 0,-8-2-55,-4 7 1,-4-7-238,-1 2 1,-9 1-274,-4-1 1,-1 0-348,1-7 1,-3 1 261,3 0 1,2-2-883,-1-4 0,5-3 452,-5-3 0,7-4-232,-2 4 0,10-12-174,3-5 830,7-13 0,-12-4 0,6-7 0</inkml:trace>
  <inkml:trace contextRef="#ctx0" brushRef="#br0" timeOffset="5871">4972 906 7880,'0'-17'-398,"0"7"1371,0 2-472,0 8 1,2 0-141,4 0 1,-4 4 261,3 8-257,5-1-116,-8 23 0,6-6 155,-8 7 0,6 8 12,0 5 0,0 11 51,-6 6 1,6 4-598,0 2 1,8 14-2649,-3 4 2777,5 4 0,2-5 0,0 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4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125 18 7816,'-25'-8'1793,"-3"6"2058,8-6-4071,12 16-272,10-6 815,6 14 0,-8-6-292,0 8 0,0 1-268,0 5 1,6-4 68,0 4 0,6-3 53,-6 3 1,8-4 138,-3 3 428,5-3 0,2-4 374,0-4-597,0 3 0,-1-13-206,1 4 1,-6-4 37,0-2 1,-6-2 15,5-4 0,-7-3-45,2-9 0,-4 0-6,-2 0 0,0 1 21,0-1 1,-8-2 102,-3-4 0,-5 11 299,-2-5 1,-2 6-161,-3 0 1,1-2-1446,-8 8 1,7 0 1155,-7 6 0,0 8 0,-5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31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52 8354,'0'-9'-1653,"0"-1"1538,0 4 714,0 4 83,0-13 269,0 13-296,0-6-49,0 8-315,0 0-216,-8 0 1,4 0-143,-7 0 1,5 0 81,-6 0 248,9 0-260,-13 0 9,7 0-11,-9 0 1,1 2-31,0 4 0,-1-2-167,1 7 1,-6-1 119,0 2 1,0 3 16,6-4 1,-6 5-111,0 1 0,-6 0 61,6 1 1,-2-1 96,2 0 0,3-1 2,-3-5 0,4 5 109,2-5 1,5-1-55,1 1 111,7-7 0,-10 6-113,9-5-1,-1-3 0,8 12-148,4-8 0,-3 1 130,9-1 1,-6 2-63,5 3 1,-1 5 109,1-5 0,3 6-2,-8 6 1,5-3 37,-5 3 0,0 2 176,-6-2 1,0 2-103,0-2 0,0-2-8,0 8 0,0-6-100,0 6 0,-2-6 65,-4 6 0,-2-8-180,-3 2 1,-5 2 22,5-2 0,-3 0-96,3-6 0,-4-5 103,3-1 1,2-1-163,-1 1 0,5-1 22,-5-4 56,7-4 0,-6 5 69,4-7 0,4 2-115,-3 4-174,3-4 1,4 8 182,3-5 1,-1-1 285,8 8 1,-1-1-103,7 6 0,-1 7 134,0-1 1,-5 7 15,-1-1 0,-7 4 279,2 1 0,-4 1 230,-2 0 0,-2-7-202,-4 1 0,4-2 48,-4 2 0,-1 2-196,1-8 1,0 0-289,6-6 0,0 0 118,0 1 1,0-1-138,0 0 0,0 1-59,0-1 0,8-2-496,3-3 1,-1 1-612,2-7 1,5 2 525,6-3 1,2-3-2162,-2 4 2746,4-12 0,7-3 0,1-9 0</inkml:trace>
  <inkml:trace contextRef="#ctx0" brushRef="#br0" timeOffset="566">986 813 8332,'0'-17'967,"0"5"-538,0 1 542,0 7-932,8-11 1,-6 5-628,4-7 282,-4 7-302,-2-5-249,0 5 591,0-7 0,-2 5 229,-4 1 1,-4 7-64,-7-2 0,0 4 74,0 2 0,-1 0 63,1 0 0,5 2 244,1 4 1,-1 2 8,-5 3 0,0 10 148,0-3 0,-1 8 75,1-3 0,2 8-149,3-2 0,-1-2 8,7 2 1,0-6-146,6 6 1,0-8-49,0 2 0,0-4-121,0-2 0,8-5-254,3-1 0,5-7-72,1 2 0,6-4-286,0-2 1,8-8-243,-2-3 1,1-5 339,-1-1 0,2 0 80,-8-1 1,0-5 133,-6 0 1,1 6 361,-1 6 0,-6 5 76,1-6 0,-6 8 512,5-1 1,-5 3 205,6 2 1,-7 0-400,7 0 0,-6 7-199,5 5 1,-7-2 1,2 1 1,1 1-283,-1 5 0,0 0-323,-6 0-279,8 1 0,-4-1 56,7 0 1,-5 1-392,5-1 0,-5-6 43,6 1 858,-1-8 0,6 11 0,1-5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4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36 178 7909,'-18'-16'3974,"8"5"-3523,2-7 1,10 10-81,4 8 0,4 6 47,8 0 0,-2 8-29,-5-3 1,5 11 242,-4 2 0,4 1-808,2-1 0,-1 4 175,1 7 1,-2 1-1013,-4-1 0,-2-5 579,-5 0 0,-3-3-409,4 3 0,-4 1-43,-2-7 0,0-6-1081,0-6 974,0-8 190,0 3 803,0-14 0,0-11 0,0-10 0</inkml:trace>
  <inkml:trace contextRef="#ctx0" brushRef="#br0" timeOffset="810">302 178 7909,'12'-8'0,"0"-4"0,0 3 748,5-3 1,7 0-282,0-6 1,13 6-214,-1 1 1,5-1 6,1-6 0,-11 2-12,5 4 1,-5-2-11,5 9 1,-8-1 7,-5 6 0,3 2-26,-2 4 0,-3-3 5,-9 9 0,2 2-61,-8 10 1,0-2 36,-6 7 0,-2-5-112,-4 5 1,-10 5-164,-8 1 0,-13 11-293,1-11 0,-5 5 7,-1-5 1,5 1-280,-4-1 0,5-7 160,6-4 1,5-5 165,7-1 1,0-8-406,0-4 434,9-4 1,1-4 198,8-4 0,0-6-72,0-11 1,8 1-20,3-8 0,7 1 4,6-7 0,-2 3 10,7 3 1,-7 4 323,2 9 1,1-1-91,-1 0 274,0 8-143,-7 2 1261,1 8-922,-8 8 0,-2 2 10,-8 8 0,0 0-361,0-1 1,-8 7-398,-4 0 0,-6 5-100,-5-5 1,1 6 249,-8-7 0,1 9-704,-7-3 0,3-1 290,3 2 1,-3-3-152,3 3 0,4-3 308,3-3 1,-1-4 334,6 4 0,-4-11 22,11-1 0,-3 0 608,2 6-225,-4 0 0,6-1-225,-7 1 0,5 0 62,0 0 0,0-1 15,-6 1 0,3-6 137,3 0-213,-4 0-261,6 5 108,0 1-320,-6-8 181,22-2 0,4-10 117,20-4 0,5-4 13,7-8 0,11-1-48,12-5 0,4 2 64,2-7 1,0 7 24,0-2 0,-2 5 16,-3 1 1,-5 6 124,-8 0 1,-8 8 253,-3-2 0,-7 4-147,-5 2 0,-4 0 248,-9 0-917,1 0 310,-8 8 1,-2 2-819,-8 8 0,-8 0 6,-4-1 1,-12 3-348,-5 4 0,-11-3 621,-1 9 1,-8-6 565,1 5 0,-1-5 0,2 6 0,1-9 0,5 3 0,9-4-182,-3-2 1,5-1 181,0 1 0,5 0 757,7 0 1,6 5 92,0 1 0,6 0 387,-5-7 1,7 7-651,-2 0 1,4-1-191,2-5 0,0 0-344,0 0 1,0-1 302,0 1-1491,0-8 863,8 6-846,1-14 1,9 4 116,0-12 0,2-6-912,3-12 1913,-3-3 0,14-9 0,-7 1 0</inkml:trace>
  <inkml:trace contextRef="#ctx0" brushRef="#br0" timeOffset="1039">746 1102 7909,'18'-18'295,"-8"0"1,0 2 246,-4 5-271,-4-5 0,7 14 160,-3-4-54,-4-4-167,6 8 204,-8-6-391,0 8 61,0 0 0,6 2-18,0 4 1,0-2 41,-6 8 0,0-6 243,0 6 0,0-1-155,0 7 0,0 6 102,0 0 1,2 9 234,4 3 1,-4 9-131,4 14 0,-2 0-33,2 13 1,-2-3-257,7 13 0,-1 1-560,2 6 0,4 6-390,-4 0 1,-8-44-1,0 0-380,-1 0 0,0-1 1,-1 47 1215,-2-3 0,-6-5 0,0-6 0,2-6 0,2-4 0,2-2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38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1 338 8066,'11'0'1260,"1"0"0,0 0-616,6 0 0,0 0 76,-1 0 1,7 0 62,0 0 0,-1 6-459,-5 0 1,-6 6-263,0-6-878,0 8 1,0-7 611,-1 5 1,-5 2-400,6-8 1,-8 8 239,2-2 1,-4 5-1322,-2 7 0,0-4 1684,0 4 0,0 3 0,0 1 0</inkml:trace>
  <inkml:trace contextRef="#ctx0" brushRef="#br0" timeOffset="186">267 889 8047,'-8'27'219,"-4"-3"0,2 2 166,-1-3 1,7 7 285,-2-6 1,4-1-250,2-5 1,0 6-182,0-1 1,0 1-174,0-6 0,0 0 304,0-1-533,0 1 194,0 0-978,8-8 552,1-2 0,9-10-167,0-4 0,-6-4 90,0-8 0,-2-7-233,1-5 0,3-6-217,-8-5 920,0-4 0,2-17 0,2-1 0</inkml:trace>
  <inkml:trace contextRef="#ctx0" brushRef="#br0" timeOffset="391">640 1 12389,'8'10'1321,"2"5"-760,7-3 0,-1-2-368,-4 2 1,4-2 54,-4 2 1,-2-3-378,1-3 220,1-4-2167,6 14 1023,0-6 1,-2 8-507,-5 0 1,-3 7 1558,-8 5 0,0 3 0,0 3 0</inkml:trace>
  <inkml:trace contextRef="#ctx0" brushRef="#br0" timeOffset="553">764 729 8070,'12'0'0,"0"0"0,0 0 944,6 0 0,1-2-338,5-4 0,4-4-567,7-8 0,1 1 51,-1-1 0,-1 0-415,-5 0 0,-3 3-535,-8 3-668,-1 4 1194,-7 8-445,-2 0 359,-8 8 420,-8 2 0,-9 15 0,-11 3 0</inkml:trace>
  <inkml:trace contextRef="#ctx0" brushRef="#br0" timeOffset="725">960 818 8031,'-8'17'-649,"6"-3"816,-4 4 561,4-4 0,10 11-260,4-7 1,3 0-109,3 0 1,0 0 284,0-1 1,-3-5-181,-3 0 1,4 0-38,-4 6 0,-2-1-152,2 1 0,-8 0-563,2 0 0,-5 5-112,-1 1 1,-1 2-341,-5-3 0,-4-5 402,-8 0 0,0-2-218,0-10 1,1 5-381,-1-5 1,-2-2 325,-3-10 0,3-4 609,-4-7 0,-4-17 0,1-3 0</inkml:trace>
  <inkml:trace contextRef="#ctx0" brushRef="#br0" timeOffset="933">1048 729 8000,'10'-10'2453,"-2"2"-1729,-8 8 0,0 2-298,0 4 1,-6 4 104,0 8 0,-11 1-153,5 5 1,-14-4-139,8 3 1,3-3 241,3-2-1948,0 0 1084,2-1-722,2-7 0,8-4 353,0-12 1,10-4 78,8-7 0,0-1 65,5 0 1,-1-7-16,2-5 1,1 2 621,5-1 0,3-9 0,-5-7 0</inkml:trace>
  <inkml:trace contextRef="#ctx0" brushRef="#br0" timeOffset="1134">1492 232 8000,'10'-28'0,"-2"8"1247,-8 8 1815,8 8-1696,-6-3-135,6 7-109,-8 0 2810,0 0-3980,8 7 1,-4-5 93,8 4 1,-1-4-695,7-2 1,-4 0 504,4 0 0,-4 0-1118,9 0 1,-3 0 550,-2 0 1,0 6-498,-1 0 0,-1 8 127,-4-2 0,-4 6 1080,-8 5 0,0 5 0,0 7 0</inkml:trace>
  <inkml:trace contextRef="#ctx0" brushRef="#br0" timeOffset="1403">1635 782 8000,'9'12'467,"-3"0"0,4 0-79,2 5 0,4 1 434,2 0 0,-1-2-351,1-4 1,-2 3-195,-4-3 0,2-2 137,-9 2 1,1 0-47,-6 6 0,0-1-257,0 1 0,0 0-209,0 0 0,-2-1-294,-4 1 0,-3 0-301,-9 0 1,0-3 382,0-3 1,1-4 86,-1-8 113,0 0 1,2-2 142,4-4 1,5-4-191,7-7 0,0-1 809,0 0 0,3 0-226,9 1 1,2-3-38,16-4 1,-7 10-251,7-3 1,-2 3-359,1-4 0,5 2-829,-5 4 0,3-1 557,-2 7 1,1-6-1073,-7 6 1563,-1 0 0,-5-2 0,0-2 0</inkml:trace>
  <inkml:trace contextRef="#ctx0" brushRef="#br0" timeOffset="1850">1048 906 7896,'-9'-9'1589,"1"1"1,6 10-1138,-4 4 0,-4 3-52,-8 9 1,-7 2-267,-5 4 0,-4-3-110,-1 9 0,1-6-704,5 5 0,-3-5 465,8 6 1,3-7 214,9 7 0,4-8 0,8 3 0</inkml:trace>
  <inkml:trace contextRef="#ctx0" brushRef="#br0" timeOffset="2744">2594 338 7931,'2'-10'1811,"3"4"1,13 2-1291,12-1 0,11 1 34,7-8 1,9 0-557,2-6 0,4-6 24,-9 1 1,1 1-670,-14 10 1,1-4 349,-7 5 0,-7 1-1460,-5-2 850,-3 8-330,-10-4 754,-2 8 0,-10 0 59,-4 0 1,-10 2 302,-7 4 1,-7-4 119,6 4 0,-5-4-36,5-2 0,-2 0 36,3 0 0,9 0 0,-4 0 0,10 0 0,-4 0 0,6 0 371,-5 0 343,7 0 547,-4-8 158,8 6-486,0-6 320,0 8-842,0 8 1,0 2-29,0 8 0,0-1-215,0 1 1,6 0-159,0 0 0,0 5-181,-6 1 0,0 6-447,0-7 0,2 7-1780,3-6 1075,-3-1-447,6-5 1770,0-8 0,2-10 0,8-10 0</inkml:trace>
  <inkml:trace contextRef="#ctx0" brushRef="#br0" timeOffset="3215">2434 995 8001,'-18'-8'2294,"0"6"-1600,8-5-749,2-1 1,18 0 117,8-4 0,8-4 135,9 4 0,5-5 172,7-7 0,8 2-222,16-7 1,2-1-406,4-6 0,4 3 232,8 3 1,-8-1-165,-4 7 1,-12-6 9,-6 7 1,-5 5 75,-7 6 1,-6 2-517,-11-2 1,-4 5-142,-9 7-1005,-7 0 880,-2 0 885,-8 0 0,-16 0 0,-3 0 0</inkml:trace>
  <inkml:trace contextRef="#ctx0" brushRef="#br0" timeOffset="3404">2736 729 8001,'-18'8'686,"2"-4"200,4 8 0,2-7-185,4 7-284,5-8-247,-7 4 0,16-2 416,3 0 0,5 2-138,2-2 0,2-2-278,3 8 1,-3-6-339,4 5 1,1-5-514,-1 6 0,6-6 132,-7 6 1,1-8-646,-6 2 0,0-4-563,-1-2 878,1 0 879,0 0 0,0-16 0,-1-4 0</inkml:trace>
  <inkml:trace contextRef="#ctx0" brushRef="#br0" timeOffset="3685">3357 462 8001,'0'18'1858,"0"0"-1647,0 0 1,0 0-182,0-1 0,-2 3-10,-4 4 1,-3-3 108,-9 9 1,0 2-69,0 9 1,-7-2-461,-5 9 0,2-7 116,-1 7 0,7-9-207,-2 3 0,5-7 16,1-5 715,0-5-312,8-7 115,2-8 1,16-2 461,4-8 0,6 0-239,6 0 0,-3-6 451,9 0 0,-1-8-268,7 2 1,-1-3-91,1-3 0,-6 0-477,-1 0 0,-1 3-587,1 3 0,3-4 284,-8 4 0,-1 2 420,-5-2 0,-8 0 0,-2-5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36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1 978 8036,'0'-18'-1116,"8"2"558,4 4 323,3-3 0,3 5 235,0-8 0,0 6 0,-1 0 0,-5 2 150,0-1 0,-8 1-4,2 4 0,-4 2 205,-2-8 1,6 6-99,0-6 1,0 6 117,-6-6 1,0 7-100,0-7 0,0 6-31,0-6 0,0 6 107,0-6 0,0 6 192,0-6-442,0 8 73,0-11 0,2 13 95,4-4 1,-5 2 94,5-2 350,-4 4-525,-2 2 0,0 18 142,0 11 0,0 7 59,0 5 0,0 1 53,0 11 1,0-4-374,0 11 1,0-5 68,0-2 0,2-6-715,4 1 0,-4-9 400,4 3 0,2-5-826,-2-1 1,8-9-72,-2-3 431,3-4 0,3-4-119,0-5 1,0-5 120,-1-12 0,-1-3 200,-4-9 0,4-8 443,-4-3 0,-4-5 0,0-2 0</inkml:trace>
  <inkml:trace contextRef="#ctx0" brushRef="#br0" timeOffset="432">676 267 8017,'17'-23'-54,"1"-1"1,2 0-172,4 7 0,3-3 785,9-4 0,-1 4-227,1-3 1,-1 3 242,1 2-306,-1 0-104,1 9 1,-7-5 81,1 8 0,-2 0-129,1 6 1,-3 0-10,-8 0 0,-1 0-58,1 0 0,0 2-129,0 4 0,-6-2-42,-1 8 1,-1-1 73,2 7 0,2 0-101,-8 0 162,8 0 0,-10 5 52,7 1 0,-5 0-16,6-7 0,-8 1 125,2 0 0,2 2-112,-2 3 1,6-1 18,-6 8 0,2-1 84,-3 7 0,-1-1-87,8 1 0,-2 7 118,2 4 1,4 7-104,-4 5 0,-3-2 134,3 8 1,-6 6-73,6 6 1,-8 8-149,2-2 0,-2-4 25,2-2 0,-2-6-182,8-6 0,-6-10 33,5-7 0,-5-9 120,6 3 0,-2-11-259,2-1 0,-4-8 52,-8 1 1,0-9-474,0-2 1,-2-6 14,-4 6 0,-4-8-210,-8 1 1,-7-5 407,-5-5 1,-4-7 460,-1-12 0,-9-11 0,-1-11 0</inkml:trace>
  <inkml:trace contextRef="#ctx0" brushRef="#br0" timeOffset="718">605 765 9287,'2'-12'739,"4"0"0,3 6-441,9-6 1,2 2 112,4-2 0,-5-3-199,5 3 1,-2 4-177,1 2 0,-3-2-240,4 2 186,-4 0 0,-3 6-1571,1 0 860,-8 0-1165,6 0 502,-14 0 474,6 0 918,-16 0 0,-2-8 0,-8-1 0</inkml:trace>
  <inkml:trace contextRef="#ctx0" brushRef="#br0" timeOffset="1133">818 605 8042,'-10'0'1053,"2"0"94,8 0 1479,0 0-2487,8 0-23,-6 0 1,12 2-748,-8 4 0,0 6 502,-6 11 1,0-1-1118,0 8 1,0 5 367,0 6 0,-2 7 231,-4-7 0,4-5 647,-4-7 0,4-7 0,2 2-268,0 3 268,8-7 518,2 6-243,7-16 322,1-2 0,-6-8 254,0 0-487,-8 0 0,4 2 62,-8 3-356,7-3 0,-5 14-140,4-4 1,-4 4 56,-2 2 0,-2 5 103,-4 1 1,2 0-13,-7-7 0,7 1 464,-2 0 0,4 0-35,2-1 0,0 1 139,0 0 0,8-6-226,4 0 1,-1-6 25,7 5 1,-4-7-350,10 2 0,1-4 65,-1-2 0,2-8-580,-3-3 1,-3-5 327,4-2 0,-7 0-789,-5 0 1,-4 1 322,-8-1 0,0 0 50,0 0 1,-2 1 33,-4-1 0,-6 0-41,-11 0 1,3 7 81,-4-1 0,-1 8 204,1-2 1,0-2 226,7 2 0,-9 0 0,-2 6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5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0 143 7402,'12'-12'460,"0"0"520,-8 8-61,11-12-452,-5 7 0,8-7-148,0 4 0,2-2 78,3 8 0,-1-6-57,8 6 0,5-5 140,7 5 1,3 0-146,2 6 0,-5 0 106,11 0 1,-4 2-224,5 4 0,1-4 0,4 4 1,-2-2-228,8 1 1,-1-3 88,1 4 0,4-4-689,-4-2 0,2 0 382,-2 0 1,-4-6-901,-7 0 0,-3 1 550,-4 5 1,-5 0-306,-13 0 1,3 0-671,-8 0 1552,-1 0 0,-5 0 0,0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5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 7933,'-9'-36'899,"1"16"0,10 5 2953,4 15-4372,-4 0-254,5 0 167,1 0 0,-6 2-172,4 3 1,-4 7 778,-2 12 0,8 4 0,2 7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5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7933,'8'18'0,"-6"0"496,4 0 1,2-1 715,-2 1 1,0-6 896,-6 0-1002,0-8-2349,0 4 1242,0 0 0,-8-6 0,-2 5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3:5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0 978 8121,'26'-18'0,"-4"0"302,7 1 0,-5 7 482,5 4 1,1 4-123,6 2 0,1-2-224,4-4 1,-1 4 13,7-4 0,1-2-113,5 2 1,0-2-291,1 2 1,1 4 126,4-4 0,-6-1-742,1 1 0,-3 0-96,-10 6 0,-1 2-507,-11 4 1,1-2-35,-12 7 1,1 3 95,-13 10 1107,0 4 0,-22 7 0,-3 1 0</inkml:trace>
  <inkml:trace contextRef="#ctx0" brushRef="#br0" timeOffset="158">480 1369 8121,'-28'9'0,"2"1"1014,9-4-573,-1-4 1,10 6-204,8-8 0,16-2 16,13-4 0,13-4 125,5-7 0,6-3 63,7-4-1536,-5 4 1100,6-5 0,-8 7-1083,1 0 1,-11 2 654,-7 5 0,-9 3-565,-9 8 987,0-8 0,-8 6 0,-2-6 0</inkml:trace>
  <inkml:trace contextRef="#ctx0" brushRef="#br0" timeOffset="513">480 765 8121,'-8'-18'-344,"-4"0"230,4 0 1635,0 1-1040,8-1 0,8 8-218,4 4 1,4 4-64,1 2 0,7 8 39,0 4 0,7 12 12,-1 5 1,2 13 1,-3 5 0,3 6 347,-9 6-1308,1 5 750,-6 7 1,-2 0-145,-5 0 1,3 0-236,-8 0 0,0-6-251,-6 0 1,0-10 77,0-1 0,-8-1 241,-4-6 0,-3-3-244,-3-3 1,0-5 109,0-7 0,-1-5 684,-5-12 0,4-4-537,-3-8 1,1-2 870,-2-4 1,10-6-113,-3-12 1,5-1 302,0-5 1,4 2-247,8 5 0,8 3-205,4-4 1,4 4 39,1 3 1,9 5-134,4 0 1,3 6-307,3-6 0,1 8 142,5-2 1,-5 4-835,4 2 1,-3 0-110,-3 0 1,1 0-520,0 0 1,-7 2 1363,1 4 0,-9-4 0,5 6 0</inkml:trace>
  <inkml:trace contextRef="#ctx0" brushRef="#br0" timeOffset="741">1901 623 8272,'7'-34'466,"5"4"1,4 7 0,4 9 193,3 2 0,-3 8 1114,4-2 0,-4 4-825,-3 2 0,-5 0 88,0 0-864,0 0 0,6 0-1281,-1 0 1,-5 8 303,0 4 1,-8 12-260,2 5 0,-8 7-1973,-10 5 3036,0-3 0,-21 21 0,5-4 0</inkml:trace>
  <inkml:trace contextRef="#ctx0" brushRef="#br0" timeOffset="1309">1758 1333 8217,'26'10'281,"4"-4"0,3-4 198,3-2 1,5 0-92,1 0 1,5-8-440,-6-4 0,1-4 126,-7-2 1,-1 1-46,-4-1 0,-3 0-150,-3 0 1,-6 1-340,-1-1 1,-1 0 111,-10 0 1,0 1-36,-6-1 377,0 0 1,-8 2-119,-4 5 1,-4 3 359,-1 8 1,-3 9-126,-4 9 0,5 8 84,-5 9 0,-2 9 95,3 3 1,5-1 131,6 1 1,8-2 162,-2 3 0,4 1-195,2-8 1,0 1-69,0-7 1,6-1-65,0-4 1,8 1-831,-2-7 0,-3-2 210,3-11 0,-6 3-442,6-8-16,-8 8 27,12-12 1,-14-2 75,4-12 1,-4-4 219,-2-1 1,-6-3 424,0-4 0,-6-2-28,6-3 1,-6 3 1087,6 8-245,-7 1 388,3-1-539,-8 8 0,2 10 459,4 12 1,4 4 61,8 1-722,0 1 1,0 0-754,0 0 1,8-6 293,4-1 0,6-7-242,6 2 0,3-6-362,9-6 0,-1-4-731,1-7 1,1-3 623,5-4 1,-5-3 325,5-9 0,-5 7 452,-1-1 0,-7 2 0,1-1 0,-8 3 545,1 8 1,-3 3-311,-2 3 1411,-8 4 546,-3 8 462,-7 0-2027,0 8 0,0 2-105,0 7 1,0-5-1346,0 0 656,0-8-1953,8 12 1736,2-14 1,8 6-657,0-8 0,0-8 207,-1-4 833,1-12 0,8-3 0,1-9 0</inkml:trace>
  <inkml:trace contextRef="#ctx0" brushRef="#br0" timeOffset="1618">3215 250 8140,'16'-34'-98,"-5"4"1,-3-1-118,-8 7 1,0 1 959,0 5-214,0 0-175,0 0 0,0 6 225,0 1-100,-8 7 215,6-12-407,-5 14-293,7-6 139,0 16 1,7 2-5,5 8 1,-2-1 44,2 1 1,0 8 11,6 3 1,-7 13 72,1 5 1,-6 14-108,6 10 1,-8 10-99,2 14 1,-4-45-1,0 1 74,1 4 0,0 2 1,-2 2-1,0 0-272,2 6 1,0 1 0,-2-2 0,0 0 173,-2 4 0,2 0 0,1-6 1,2 0-147,-1 4 1,-1-1-1,2-6 1,-2 0-227,-1 0 1,-2 1 0,2-3 0,0-2-56,5 40 0,-4-8-28,4-10 0,-2-4 137,2-2 0,-4-10-556,4-8 0,-4-6 292,-2-5 1,0-13-807,0 1 1356,0-8 0,0-12 0,0-3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4:22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18 10293,'-8'0'2973,"8"0"0,8 0-2824,9 0-149,1 0 0,8-8 0,1-2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4:1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0 906 8112,'0'-10'-164,"0"-6"179,8 14 264,-6-13-90,14 13-116,-14-6 1,6 6-120,-8-4 391,8 4-184,-6-6 334,14 8-329,-14 0 1,13 0 31,-3 0 0,-2 0-51,2 0 0,0 0-111,6 0 0,1 2 24,5 4 1,-2-4 7,7 4 0,1-4 118,5-2 1,3 0-79,3 0 1,5 0 119,7 0 1,0-2-119,1-4 0,5 2 52,0-8 1,2 6-11,-2-6 1,-3 6 3,3-6 1,-4 9-74,-2-3 0,1-2-161,-1 2 1,-6 0-169,1 6 0,-7-6 103,6 0 0,-7 0-63,1 6 0,-9 0-156,-3 0-386,-7 0 0,4 0-790,-8 0 1538,-9 0 0,7 0 0,-6 0 0</inkml:trace>
  <inkml:trace contextRef="#ctx0" brushRef="#br0" timeOffset="1072">2398 196 7701,'10'1'-492,"-4"5"0,2-2 1227,-2 8 1,6-6-184,-7 6 0,3-6-161,-2 6 0,-4 0-240,4 5 0,-2 1 50,2 0 1,-4 6-307,4-1 1,-4 7-64,-2-7 0,0 7-196,0-6 0,0-1-105,0-5 25,0 0-86,0 0 177,0-8 412,0-3 0,0-8-160,0-5 0,0-4-47,0-8 0,0 0 16,0 0 0,2-1-108,4-5 0,-2 4 97,8-3 0,-6 3 20,5 2 1,-5 6 232,6 0 1,-6 3-86,6-3 1,-6 2 803,6 4-135,-8 4 203,11-6-312,-13 8-456,14 0 0,-14 2-61,4 4 0,-4 4 155,-2 8 1,0-1-394,0 1 0,0 0 78,0 0 0,-2 7-179,-4 5 1,-2-4 73,-4-3 0,-1 3 221,7-2 0,-6-1-45,6-5 212,-8 0 26,12 0-122,-6-1-344,8-7 239,0-2 19,0-8 0,6 2 45,0 4 0,2-2 125,-2 8 0,-4-6-91,4 5 1,-4 3 60,-2 10 0,0-2 42,0 7 0,0-5-48,0 6 0,0-7 1,0 7 1,0-6-35,0 5 0,0-5-203,0 5 1,0-7 52,0 2 0,0-2-84,0 1 1,0-3 214,0 4 0,2-7-16,4-5 1,-4 4 172,4-4 1,-3-4-78,3-2 1,-2 2 107,8-3 0,-6 1-100,6-6 1,-6 0-188,6 0 1,0-8 43,5-3 1,7-7-188,0-6 1,-1 4-86,-5-3 0,0-3-424,0 2 0,-7-5-258,1 5 1,-8-1 363,2 1 0,-4-2-496,-2-3 383,0 3 774,0 8 1,-8 8-36,-4 4 1,-3 4 2,-3 2 0,-6 8 255,0 4 1,-5 4 595,5 2 0,-1 5-542,1 1 1,2 8-3,-7-3 0,5-1 147,-6 1 0,1 1-98,-7 6 0,1-1-621,-1 1 1,1-3 65,-1-3 0,3 3-80,3-3 1,-2-4-38,9-3 1,-3-9-247,2-2 1,11-8 47,-5 2 0,10-4-174,-4-2 68,8 0 145,-4-8 540,8-2 0,8 0 19,4 4 0,-2 4 3,2 2 1,5 0 161,7 0 0,8 2 400,-3 4 1,7 4 266,5 8 0,5 0-354,7-1 1,2-5-163,4 0 1,10-2-227,8 2 0,6-2-198,-6-5 0,4-3-243,-10 4 1,4-4-360,-10-2 0,2 0-237,-2 0 1,-3 0-2384,-9 0 3171,0-8 0,-3 8 0,-1-7 0,0-3 0,-5 4 0,-5 2 0</inkml:trace>
  <inkml:trace contextRef="#ctx0" brushRef="#br0" timeOffset="1336">3553 746 7155,'7'-18'1572,"3"6"-604,8 1 0,0 5 154,0-6 0,-1 8-526,1-2 1,0 4 646,0 2-1675,7-8 0,-5 6 333,4-4 0,-7 6-502,-5 6 1,2 0 503,-8 12 1,0-2-3014,-6 13 3110,-8 1 0,-2 5 0,-8 1 0</inkml:trace>
  <inkml:trace contextRef="#ctx0" brushRef="#br0" timeOffset="1645">3446 1243 8057,'14'10'-153,"4"-4"0,5-4 387,1-2 0,4-2 67,7-4 0,-7 2-248,-5-8 1,3 1 53,-2-7 1,5 6-173,-5 0 0,-6 2 114,-6-2 1,-3 3-1533,3 3 586,-4 4 254,-8-14 643,0 14 0,-6-4 0,0 12 0,-7-2-131,1 8 1,2 0 130,-2 5 0,2 1 533,-2 0 1,-2 6-221,9-1 1,-1 1 577,6-6 0,0 5-200,0 1 1,8-2-13,3-10 0,5 3-383,2-3 1,0-4-238,-1-2 1,3 2-184,4-2 1,-2-2 155,7-10 1,-5 2-725,5-8 0,-7 0 348,2-6 1,1-5-1052,-1-1 0,6-7 62,-7 1 1333,1-12 0,-6-3 0,0-8 0</inkml:trace>
  <inkml:trace contextRef="#ctx0" brushRef="#br0" timeOffset="2245">4334 586 8057,'10'0'-605,"6"0"828,-5 0 1,-1 0-50,2 0 0,0 0 889,6 0 0,0 0-436,-1 0 1,1 2 229,0 4 1,0-2-429,-1 8 1,1-8-335,0 2 0,6 2-271,-1-2 1,1 0-496,-6-6 0,-3 1-887,-3 5 1170,4-4 1,-12 6-2666,8-8 1836,-8 0 1217,4-8 0,-16-1 0,-4-9 0,2 0 0,-2 0 0,0 2 0,-5 5 0,1-5 0,4 4 0,-4 4 0,6-8 61,1 14 1,-5-4 128,8 12 1,0 6 466,6 12 0,0-2-54,0 7 1,0 7 155,0 5 1,0 8-290,0-1 1,0 3 18,0 2 1,0 5 12,0-5 0,0 10-201,0-10 0,0-1-54,0-5 0,0-8-86,0 3 0,6-5-740,0-1 0,0-6 477,-6-1 1,0-7 113,0 2 0,0-11-1722,0-1 906,0-8 1,-2 4-216,-4-8 0,2-8 433,-8-4 0,0-3 68,-6-3 0,1-8 518,-1-4 0,0 3-115,0-3 1,-3 3 148,3-3 0,-4 4-47,10 9 0,-3-1 20,-3 0 0,0 2-34,0 4 1332,0-3-575,1 13 147,-1-6 1,6 8 167,0 0-551,8 0 0,-9 2-133,7 4 0,-8-2-249,2 7 0,-4 3-145,-2 10 0,7-4-303,-1 3 0,0-1-629,-6 2 0,6-4 487,0 3 1,8-9-507,-1-2 0,5-6 500,5 6 0,15-8 484,16 1 0,9-12 0,14-11 0,4 0 0,16-23 0,2 3 0</inkml:trace>
  <inkml:trace contextRef="#ctx0" brushRef="#br0" timeOffset="2492">4849 1137 8057,'61'-28'74,"-8"5"0,-7 3 0,-13 4 787,-3 4-594,-4-4 1,-9 14 211,1-4 0,-8 3 427,-4-3-543,-4 4 0,-4-6-218,-4 8 0,2 2-102,-8 4 0,-2-2-526,-9 7 1,3 1 379,-4 6 0,5 0-362,1 0 0,0 1 195,0 5 0,7-4 41,-1 3 1,8 3 251,-2-2 1,4-1 517,2-5 0,2 6-141,4 0 1,4-3 261,7-9 0,1 4 345,0-4-496,0-4-156,-1 7 1,1-13-231,0 4 1,0 2 47,-1-2 0,1 0-150,0-6 0,-6 0-390,0 0 1,-6-6-601,5 0 1,-7-8-49,2 2 1,-4-5 1014,-2-7 0,0-4 0,0-7 0</inkml:trace>
  <inkml:trace contextRef="#ctx0" brushRef="#br0" timeOffset="2658">5044 71 8111,'2'-18'-193,"4"1"0,4 1 1517,8 4 0,8 4-525,3 8 1,3 0-325,-3 0 0,-3 6-423,-8 0 1,0 8-358,-1-2 0,-5 5-1482,0 7 1,-8-2 1786,2 7 0,4 9 0,0 7 0</inkml:trace>
  <inkml:trace contextRef="#ctx0" brushRef="#br0" timeOffset="2858">5790 1439 12827,'12'16'648,"0"-5"0,0 3-619,6-8 1,-7 2 206,1-2-446,-8-4 0,4 8-443,-8-4 1,0 6 652,0 11 0,-8 5 0,-2 7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4:24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71 8250,'0'-17'170,"0"-1"0,2 6 592,4 0 1190,-4 8-386,6-4-1005,-8 8 1,0 2-333,0 4-164,-8 4 0,6 8-185,-4 0 1,-2 5 171,2 1 0,-5 0-2255,5-7 1361,0 9 842,6-6 0,8 5 0,1-7 0</inkml:trace>
  <inkml:trace contextRef="#ctx0" brushRef="#br0" timeOffset="130">551 89 8147,'-8'-18'1302,"-4"1"1452,-3 7-2685,5 2 1,0 16-484,4 4 1,-4 9-87,-8 3 0,-1 7 500,-5-1 0,-12 12 0,-9 3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4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8393,'8'-10'-319,"-4"2"-162,7 8 0,1-5 949,5-1 1,0-2-201,1 2 1,7 4 736,3-3-672,5-5 1,4 2-100,3-3 1,-2-3-157,9 9 1,1-7-232,9 6 0,-3-7 99,4 1 0,3 3-31,3-3 1,-5 6-200,-1-5 1,1 7-413,-1-2 1,0 4 292,-7 2 403,1 0 0,-7-7 0,-3-3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4:2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0 285 8257,'0'-18'-1230,"0"0"922,0 1 1,0-1 488,0 0 1,0 0 35,0 1-172,0-1 1,0 0 40,0 0 0,0 6-5,0 1 1,0 5 164,0-6 1,0 6-62,0-6 311,0 8-278,0-12 355,0 14-181,0-6-79,0 8-70,0 0 1,6 8 136,0 4 0,6 4-141,-6 2 0,6 1-21,-7 5 0,9-4-523,-2 4 0,-2-5 231,2-1 0,0 0-702,5 0 0,-1-7 250,-4 1 0,4-8-16,-4 2 0,3-4 542,3-2 0,0-16 0,0-3 0</inkml:trace>
  <inkml:trace contextRef="#ctx0" brushRef="#br0" timeOffset="148">267 1 11520,'-10'0'1479,"2"2"-2160,8 4 1,0-2 172,0 7 0,0 3-39,0 10 0,0-2 547,0 7 0,8 1 0,2 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1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13032,'9'7'1137,"-1"-5"-2173,-8 6 313,8-8-1952,-6 0 2675,5 8 0,-7 1 0,0 9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1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7811,'-16'2'0,"5"4"2371,3-4-1580,8 6-1359,0-8 61,-8 0 0,6-2 507,-3-4 0,3-4 0,2-7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15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0 657 7921,'0'-11'1095,"0"-1"-657,0 8 1,0-5 737,0 3-513,8 4 1,-4-6 440,7 8-727,-7 8 0,10 2 316,-8 7 1,7 2 245,-1 4 0,-3 2-591,3 4 1,-3 2-103,3-8 0,-3 7-605,-3-1 0,-2-4 289,8-2 0,-9 2-169,3-2 0,-2 0-200,2-5 1,-4-7-1814,3 1 908,-3-8 854,-2 3 1,2-14 375,4-5 1,-4-9-78,4-2 1,1-10 152,-1-1 1,8 5-121,-3-6 1,5 12 122,1 0 1,-6 6 251,1 5 256,-1-3-261,7 13 1,-3-2 100,-3 16 1,-5-1-25,-7 12 0,0-2-67,0 2 0,0-1 12,0 6 1,0-5-57,0 6 1,0-8-72,0 3 1,0-5-59,0-2 0,6-5-179,0-1 0,2-7 20,-3 2-65,-3-4 1,14-4-213,-5-4 1,-1-6 174,1-11 1,1-4-702,5-7 1,6-7 387,0 1 1,2-8-148,-2 2 0,-2 0 126,8-6 1,-6 10-53,6-10 0,-2 4 598,2-4 0,3 0 0,-3 0 0,-2 2 0,2 4 0,-8-2 0,2 8 0,0 1 0,-5 10 0,1-1 96,-14 7 490,9 0 395,-12 5 873,6 9-365,-8 1-758,0 16 1,0 7 35,0 8 1,-2 8-299,-4-2 1,2 5-96,-8 7 0,1 3-109,-6 8 1,-1 0-165,1-1 0,0 7-228,-1 0 1,-1-1-414,-4-5 0,10-6-492,-5 1 0,5-11 513,-4-1 0,5-3-1390,1-9 749,7 0 271,-4-5 597,0-9 1,7-11-114,-5-15 1,4-8 87,2-9 0,8-1 25,3 0 1,-1-5 291,1 0 0,8-8 0,1 3 0,5-6 0</inkml:trace>
  <inkml:trace contextRef="#ctx0" brushRef="#br0" timeOffset="164">952 380 7888,'19'2'-69,"4"4"1,-4 4 552,4 7 1,2 2 713,-2 4 0,6-3-383,-6 3 1,6 2 234,-6-2 0,6 0-232,-6-6 1,2 0-342,-2 1 0,-4-1-50,4 0 1,-4 0-157,-1 1 0,-1-7-991,0 1 1,6-8-112,0 1 0,-5 3-1911,-7-2-878,1 0 1823,-3-6 1797,-1 0 0,-16 7 0,-1 3 0</inkml:trace>
  <inkml:trace contextRef="#ctx0" brushRef="#br0" timeOffset="611">848 986 7862,'-18'0'2255,"9"0"-1849,1 0 1,10-6-98,4 0 1,5-7-97,12 1 0,-1-3-391,6-2 1,1-1 179,6 1 1,-6 0-353,-1-1 1,-6 3 148,1 3 0,-4 3-218,-2 3 108,-7 4 261,5-5 0,-15 14 487,0 5 1,-2 5-219,-9 6 1,-1 4 574,-5 8 0,0-3-289,-1-3 1,1 4 106,0-4 1,1-3-370,5 3 0,-3-8-306,9 2-166,-1-3 327,-2-3-812,6-7 529,-5-3 0,8-7-114,5 0 1,2-7 58,3-5 0,5 2 97,-5-1 0,3 5 196,-3-5 457,5 7 381,-7-4-631,1 8 0,-2 2 2444,-8 4-1942,0 3 0,2 7 1176,3-5-841,-3 5-1177,6-7-113,0 1 0,-5-2-93,9-8 1,-1-2-471,7-4 1,5-4-2365,0-7 3120,0-8 0,2-2 0,2-8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13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7988,'17'0'3088,"0"0"-2250,0 0 1,1 0 116,-1 0 0,0 2 246,1 4 1,-1-3-339,0 9 1,0-6-367,1 5 1,3-5-13,-4 5 1,4-7-177,-9 2 0,1-2-661,-1 2 1,1-2-746,-7 7 106,8-7 0,-11 6 78,9-5 1,-8-1-949,2 8 1,-5-7 653,-1 7 1,0-1 623,0 7 1,-5-1-380,-1 0 1,-8 1 961,3-1 0,-4 8 0,-3 2 0</inkml:trace>
  <inkml:trace contextRef="#ctx0" brushRef="#br0" timeOffset="721">364 399 7988,'-6'11'-497,"0"1"0,-1-7 1424,1 7 1,2-8-347,-8 2 0,7 1 215,-7-1 0,6 7-245,-5-1 0,5-2 519,-5 1-591,7 1-383,-12 5-531,14 0 457,-13-7-534,13 5 1,2-13 234,12 4 1,9-10-436,2-2 0,8-7 241,-3 1 0,-3-1 55,-2 1 1,2-1 173,-2 7 1,-5-5 42,-7 5 202,1 0-59,-3 6 0,-1 8 53,-8 3 0,-8 5-42,-3 1 1,-4 6-156,-3 0 1,1 8 180,0-2 1,-6-2-22,0 1 1,-1-5 0,7 6 1,-6-8 129,0 2 1,6-3 260,5-3 1,3 0-10,-3 1-210,4-9 10,8 6-241,0-13 0,8 0 25,4-7 0,9-9-127,2 3 1,6-5 152,-6-1 0,2 0 6,-2-1 0,-4 9 415,4 3 0,-10 4-199,-1 2 0,-6 0 485,5 0 0,-7 2-238,2 4 1,-4 5 405,-2 12 1,-2-2-287,-4 8 1,-2-6-85,-3 6 0,-3-6-174,9 6 1,-7-8-44,6 2 0,1-9-565,5-3 349,0 1-578,7-3 1,3-1 351,7-8 0,-1-2-557,-5-4 0,5-3 239,-5-9 1,3 1 64,-3 0 1,2 0 61,-7-1 1,0 1-316,-6 0 567,0-1-22,0 1 1,-2 7 239,-4 5 1,-3 3-130,-9 2 1,-5 0 383,0 0 0,-7 7-91,1 5 174,-4 11-270,-9-4 0,5 12 158,-3-8 1,3 8 234,3-2 1,1 1 94,4-1 1,-1-2-209,7-4 0,0-4 182,5 4 0,3-3 189,3-3-726,5-7 1,7 5-86,0-4 0,3-1 111,9 2 26,7-9 0,16 5 47,-1-8 1,9 2-109,3 4 1,4-4-122,2 3 24,-1-3 16,1-2 0,-2 0-272,-4 0 0,-1 0 162,-5 0 1,-4 0-348,5 0 0,-7-2-238,-5-3 1,2 3-599,-8-4 1,0 2 463,-6-2 1,1 3-843,-1-9 1690,-7 1 0,5-14 0,-5-2 0</inkml:trace>
  <inkml:trace contextRef="#ctx0" brushRef="#br0" timeOffset="950">1194 537 7896,'8'10'2187,"-7"-3"-1678,7-7 103,-8 8 0,6-4 1395,0 7-1240,-1 1 1,-5 5 1412,0 0-1807,0 1 1,6-1-189,0 0 1,0-5-2078,-6-1 797,0 1-615,0-3 12,7-1 1,-3-8 1697,8 0 0,-1-8 0,7-1 0</inkml:trace>
  <inkml:trace contextRef="#ctx0" brushRef="#br0" timeOffset="1262">1453 554 7896,'12'0'1033,"-1"0"-640,-7 8 1,6-4 192,-4 7 0,-5-5-164,5 6 0,-4-1 473,-2 6 0,0 1-177,0-1 0,0 2-1,0 4 1,0 2-1222,0 4 252,-8 4 252,-1-6 0,-8 13-252,-1 0 0,-1 1 256,-4-7 1,4 1-976,-4-1 0,3-7 370,3-4 0,0-5-15,0-7 1,-1-3 318,1-8 1,-2 0 398,-4 0 1,9-8-14,-3-3 0,5-5 173,1-1 1,3 0-156,8-1 1,0 1-51,0 0 1,8 0-20,3-1 0,5 7 35,1-1 0,6 8-203,0-1 0,6 3 13,-6 2-235,8 0 188,-12 0 1,12 0-56,-8 0 1,6 0-158,-6 0 1,0 5-107,-6 1 1,0 6-97,1-7 578,-1 9 0,0-4 0,1 7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1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8371,'17'0'2004,"1"0"-1225,-1 0 0,2 0-185,4 0 1,-4 6 38,4 0 1,-3 1 1650,-3-1-1663,8 4 0,-6 5-669,4-3 1,-4 1-442,-1-7 1,-3 1-435,-3-1 0,1-2 133,-7 8 0,0-7-886,-6 7 1,0-1 534,0 7 1141,-8-1 0,-9 8 0,-10 2 0</inkml:trace>
  <inkml:trace contextRef="#ctx0" brushRef="#br0" timeOffset="317">174 311 7814,'-12'0'2182,"1"0"-1798,7 8 1,-6-4-192,4 7 0,5-5 328,-5 6-105,4-8-247,-6 11 0,6-11 316,-4 7 1,3 1-238,-3 5 0,4 0-323,-4 1 0,-2-1 145,3 0 0,-1 1-91,6-1 1,0-6-245,0 1-338,0-8 0,8 3-245,3-7 0,12 0 335,6 0 0,0-7 117,5-5 1,-1-3 229,13-2 0,-5-1 285,5 1 0,-8 2-56,2 3 0,-3 3 123,-2 3 1,-9 4 83,-2-4 1,-5 4 404,-2 2 1,-7 2-304,-5 4 1,-3-2 241,-2 7-642,0 1 17,0 5-180,-7 8 0,-9-6-250,-7 4 1,-2-4 204,2-1 0,2-1-149,-8 0 1,6-5-158,-6-1 1,8-5-1307,-2 6 954,4-8 894,2 3 0,-1-14 0,1-3 0</inkml:trace>
  <inkml:trace contextRef="#ctx0" brushRef="#br0" timeOffset="752">329 605 9835,'-15'12'1004,"3"-1"0,-3 1-628,4 5 1,-5-3-125,-1 3 1,0-7-31,-1 13 1,1-14 232,0 9-227,-1 3 0,1 2-67,0 0 0,5 0-110,1-12-291,7 5 1,-10 1 186,9 0 0,-7-5-114,6-1 1,-5-5 18,5 6 0,-5-7 101,5 7 0,-2-8-448,2 2-434,4-4-28,-5-2-605,7 0 958,0 0 1,7-2 189,5-4 0,-2 4-14,1-4 0,-5-2 140,5 3 0,1-9 288,5 3 0,-5 1 0,-1-1 0,1 1 0,5-2 0,-1-3 0,-5 4 0,4 3 0,-3 2 0,-2-2 223,1 3 1,-5-1-29,5 6 1,-5 0 1169,6 0-687,-9 0 175,5 0 450,0 0-783,1 0 0,9 0 53,-1 0 1,-5 0-132,-1 0 0,1 0 25,5 0 1,0 0-394,1 0 0,-7 0 27,1 0 1,-1 0-211,6 0 0,-5-2-741,-1-4-1009,-7 4 715,12-5 133,-14 7 1,3 0 325,-10 0 0,1 0 685,-8 0 0,-7 0 0,-8 0 0</inkml:trace>
  <inkml:trace contextRef="#ctx0" brushRef="#br0" timeOffset="1204">243 847 7814,'9'0'1866,"-1"0"0,-2 2-1004,0 4 0,5-2-460,-5 8 1,7-3-120,-1 3 1,3 1-253,3-7 0,-1 5-221,0-5 1,2 0-20,5-6 0,-5 0 218,4 0 0,-4 0-1820,-2 0 280,1 0-254,-1-8 1333,-8-1 0,-1-3 57,-8 1 0,0 5 81,0-6 0,-8 7 314,-3-7 0,-4 0 0,-3-5 0</inkml:trace>
  <inkml:trace contextRef="#ctx0" brushRef="#br0" timeOffset="1403">450 744 8464,'18'0'2587,"-7"0"-2277,1 0 0,-6 0 241,5 0 1,-5 0-136,5 0 1,-5 2-72,6 3 0,-7-3 136,7 4-149,-1 4 0,5-1 2,-5 9-250,5-1 1,-14 0-636,3 0 0,-3 1 319,-2-1 0,0-5-2120,0-1 1022,0-7-260,0 4 498,0-8 1,0-2 1091,0-4 0,0-4 0,0-7 0</inkml:trace>
  <inkml:trace contextRef="#ctx0" brushRef="#br0" timeOffset="1626">641 571 7814,'0'-10'191,"-2"2"512,-4 8-128,4 0 1,-6 8-191,8 4 1,-2-1 610,-3 7 0,3-5-106,-4 10 1,-4 4 157,-1 2 0,-5 5-529,-1 7 0,-6-5-21,0 5 0,-2 1-506,2-2 1,2 1-382,-8-7 1,8 1-1124,-2-1 0,4-1 967,1-4 0,1-4-3272,0-8 1406,-1-7 1162,1-3 1249,0-7 0,7-7 0,3-3 0</inkml:trace>
  <inkml:trace contextRef="#ctx0" brushRef="#br0" timeOffset="1845">295 986 7814,'0'-10'-50,"2"3"20,3 7 1,-1 0 1309,8 0-425,-8 0 1246,11 0-1187,-5 7 1,5 5 145,-3 11 0,-5-4-553,-7 4 0,0-4-45,0-1 0,0 5-528,0 0 1,-2 0-426,-3-6 0,3 0-1043,-4 1 0,-2-7 940,2 1 0,1-7-3223,5 7 2799,-8-8 1,4 3 1017,-7-7 0,-9 0 0,-7 0 0</inkml:trace>
  <inkml:trace contextRef="#ctx0" brushRef="#br0" timeOffset="2104">208 1245 7814,'-11'0'0,"-1"0"1567,8 0-981,-3 8 0,5 1-69,-4 9 1,4-1 104,-4 0 0,4 1 226,2-1 1,0 0-319,0 1 0,2-1 721,4 0-1353,4 0 0,7 1 139,0-1 0,3-7-953,3-5 0,-2-3 301,8-2 1,-1-9-131,7-9 1,5-7-256,1-9 0,-1 5-304,-5 0 0,-3 2 932,-3-2 0,-4 4 304,-8 8 1008,1 8 0,-7 1-650,1 8 1,-8 2 1252,1 4 1,-3 3-466,-2 8 1,-6 1-218,1-1 0,-7 6-554,6 0 1,-1 6-295,1-6 0,2 0-1104,-7-6 1091,7 8 0,-4 2 0,8 8 0</inkml:trace>
  <inkml:trace contextRef="#ctx0" brushRef="#br0" timeOffset="2618">1090 951 7768,'-7'-9'2528,"5"-1"-2111,-4 4 0,4 2-72,2-7 0,8 1-33,3-1 0,5-3-64,1 9 0,6-3-166,0 2 0,6 4 94,-6-4 0,0 6-107,-6 6 0,0 4 96,1 7 1,-9 2 40,-3 4 0,-4 2 9,-2 4 0,0 2 59,0-8 1,-8 6-27,-3-6 1,1 0 143,-1-6 1,5 0-66,-6 1 105,9-9-952,-5 7 132,8-14 1,0-2-359,0-12 1,2-9 145,4-2 1,-3-8-476,9 2 0,-1-3 275,7-3 0,-3 1-192,-3-1 1,3 8 420,-3 4 0,1-2 249,-1 2 1,1 6 321,-7 5 0,5 6 0,-5-5 0,8 7 0,-11-4 0,9 8 0,-8 0 0,3 0 0,1-7 0,2-3 0</inkml:trace>
  <inkml:trace contextRef="#ctx0" brushRef="#br0" timeOffset="3138">1350 847 7778,'9'0'2717,"7"-1"-2474,-5-5 0,3 2-144,-3-8 1,10 7 94,-3-7 1,3 6-493,-4-5 1,6 5 239,0-5 0,0 7 190,-6-2 0,-5-2-128,0 2-736,-9 1 526,13 5 592,-14 7 356,5-5-233,-7 14-431,-7-7 1,-1 3-289,-4-1-297,-3-7 1,7 6-148,-3-4 654,-5-5 0,7 7 0,-8-8 0</inkml:trace>
  <inkml:trace contextRef="#ctx0" brushRef="#br0" timeOffset="4747">1073 986 8090,'11'-12'857,"1"1"1,-6 1-503,5-1 0,3-5-148,9 5 0,-2-5-80,8-1 1,0 0-133,5-1 1,-1 1-43,-4 0 0,3 0-242,-3-1 0,2 3 121,-2 3 0,-2-1-2,-4 7 0,-4-5 51,4 5 1,-4-2 46,-2 2 1,-5 5 384,0-5-168,-9 4-39,5 2 170,-8 0 218,0 0-265,0 8 1,-8-5-88,-3 9 1,-5-1 151,-1 7 0,0-1-10,0 0 0,-1 1 101,1-1 0,0 2-85,-1 4 1,1-2 53,0 8 1,-2-6-83,-4 6 1,5-8 95,1 2 1,0 2-291,5-2 0,-1 0 83,1-5 1,-1-1-108,7 0 0,-6 0 4,7 1 0,-7-7-14,6 1 0,1-6 38,5 5-340,0-7 24,0 4 0,2-8-224,3 0 0,5-4-129,7-8 1,8-1 21,4-16 0,4 0 1,1-5 1,3-1 269,3 0 0,-3 7 127,3-1 1,-4 8 61,-1-2 1,-8 5 212,-4 7 1,-4 1 33,-1 4 195,-1 4 0,-2-3 474,-3 10-437,-5 5-188,-7 7 1,-7 1-229,-5-1 112,-3 0-64,-2 8 1,-7-4-145,1 8 1,-5-8-2,5 2 0,-6-3-245,6-3 0,0-2 149,5-3 0,1-5-110,0-7 0,1-1-68,5-5 1,-3-6 101,9-11 1,-1-4-140,6-7 1,0-7 121,0 1 1,0-8 136,0 2 1,0 2 56,0-2 1,0 7 167,0-1 1,0 9-9,0 2 0,0 8 414,0-2-19,0 4 440,0 1 114,0 9-171,0 1-232,0 8 0,0 2-83,0 4 1,0 3 11,0 9 1,0 7-71,0 4 0,0 11 133,0 6 1,-2 6 222,-4 6 1,4-3-299,-4 9 0,-1-3-70,1 3 1,0-5-296,6-7 0,0-2-199,0-4 1,2-4-78,4-7 0,-2-8-256,7-4 1,1-4 84,5-2 0,-5-7-470,-1-4 1,1-4-365,5-2 1,0-8 503,1-4 1,1-11-79,4-5 0,-4-15 295,4-9 0,-4-1-582,-1-11 0,-1 1 375,0-6 1,-5 0 241,-1-1 1,-1 3 444,1 4 0,3 9 22,-8 8 1,7 7 441,-1-1 0,-3 11-430,3 6 0,-1 4 239,7 2 0,-1-1 105,0 1 1,0 2 222,1 3 1,5-1-232,0 7 0,6-6-153,-6 7 0,2-1-15,-2 6 1,-4 0-1,4 0 1,-4 2 93,-1 4 1,-3 3-79,-4 8 0,3 1 323,-8-1 1,-1 0-198,-5 1 0,0 5-281,0 0 1,-2 2-365,-3-2 0,-5 2-508,-7 4 1,-6 1 107,0-7 0,-2 0-689,2-5 1,2-3 377,-8-3 0,8 1 465,-2-7 1,3 0 461,3-6 0,5 0 513,1 0 21,7 0 0,-5 5-1,3 1 1,4 2 655,-4-2 0,4 3-274,2 8 0,0 3 394,0 3 0,0 2-510,0 4 1,0 3-311,0-3 0,0 4-17,0 1 0,0-1-373,0-4 1,0 1-293,0-6 0,0 1-389,0-2-636,0-4 888,0 6 0,0-14-1186,0 1 1089,0-8 0,0-4 79,0-12 0,2-5-227,4-6 1,-2 2 37,7-8 0,1 0-162,5-6 1,6 1 260,0-1 1,2 6 12,-2 1 1,-4 6 237,4-1 1,-3 10 142,-3 1 615,0 9 0,1-5-327,-1 8 1863,-8 0-201,7 0-665,-14 8 1,5 1-669,-7 9 1,0-7-78,0 1 0,0-1-160,0 6 1,0 1-76,0-1 0,0 0 216,0 1 1,-5-1-68,-1 0 0,-8 0-330,3 1 0,1 5-112,-1 0 0,-1 0-198,-5-6 1,0-1 54,-1-5 1,1 4-311,0-3 1,-1-2 277,1 1 0,6-7-98,-1 2 1,6-2-384,-5 1 11,7-3 996,-11 6-22,13-8 0,-6 2 774,8 4-337,-8-4 451,6 5-789,-5-7 1,9 6 73,3 0 1,-1 1 249,8-1 0,-1-4-240,7 4 1,7-2 549,3 2 1,-1-5-302,2 5 1,-6-4-39,6-2 1,-8 2-291,2 4 0,-4-4-128,-1 3 0,-3-1-464,-3 2-312,3-4 0,-7 8-3500,3-5 1999,5-3-3410,-15 6 5455,7-8 0,-8 0 0,0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2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12304,'10'8'1037,"5"-6"1,-11 5 0,6-5-1705,-3 4 278,-1-4 259,2 6 0,-5-1-1975,9 5 1,-8-1 267,2 7 1837,-4-5 0,-2 20 0,0-6 0</inkml:trace>
  <inkml:trace contextRef="#ctx0" brushRef="#br0" timeOffset="67">87 260 7836,'-8'17'406,"6"-6"692,-4 1 3,4-1-310,2 7-1231,0-9 440,8-1 0,2-23 0,7-5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2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1 830 7905,'0'-9'2094,"0"1"-1833,0 8 1,0 2 63,0 4 886,8 3-711,-6 16 1,11 2 77,-7 8 0,5 1 33,-5 4 0,6-3-944,-7 3 0,3-3 240,-2-3 0,-4 1-305,3 0 0,3-7-227,-2 1 0,5-8-750,-5 2 1,6-3 561,-7-3 813,1-7 0,2 5 0,2-6 0</inkml:trace>
  <inkml:trace contextRef="#ctx0" brushRef="#br0" timeOffset="562">883 104 7905,'17'-8'-26,"0"6"0,-5-11 138,-1 7 0,3-2 210,9 3 1,-2 1 76,8-8 0,-6 6-117,6-5 1,-2 7-70,2-2 1,3-1-48,-3 1 0,-2 0-111,2 6 0,-6 0 68,6 0 0,-8 2-129,2 4 1,-4-4 65,-2 3 0,1 5-155,-1 2 1,-6-3 11,1 3 0,-8-7 81,2 7-229,3 0 315,-7 5-7,13 0 77,-13 0-68,6 1 0,-8-1 3,0 0 0,0-5 22,0-1 0,0-5-34,0 6 0,0-1-2,0 6 0,0 1 57,0-1 0,0 2-31,0 4 1,-6-3 0,1 3 0,-1 3 19,6 3 1,0 4 77,0 2 1,0 7-29,0 4 0,2 4 140,3 2 0,3 2 31,4 3 0,3-1-119,-3 7 0,3-5 153,2 5 0,1-1-114,-1 1 1,-2 3-53,-3-9 0,-5-5-84,-7-6 0,6-2-188,0 3 1,0-5 124,-6-8 0,-2-1-85,-4-4 0,2-2 148,-7-4 1,5-6-54,-6 0 1,1-1-117,-6-10 1,-1 5-9,1-5 0,0 0-182,-1-6 1,-5-2-116,0-4 1,-7-4-327,1-7 1,-6-8-46,-5-4 0,1-3 256,-7-3 0,2-7-783,-2-4 0,-4-14 1246,4-9 0,-12-8 0,27 34 0,1 0 0</inkml:trace>
  <inkml:trace contextRef="#ctx0" brushRef="#br0" timeOffset="1668">589 311 7963,'11'0'848,"1"0"0,-6 0-282,5 0 1,-1 2 115,1 4 0,5 4 372,-5 7 0,-1-6-465,1 1 0,-5-2-188,6 1 0,-8 4-260,1-3 1,3-2-212,-2 1 0,1-7-214,-1 2 0,-4-2-527,4 1 0,-2-3 150,1 4 1,-3-6-750,4-6 0,4-3 538,1-9 1,5-1 485,1-4 1,-6 4 320,1-4 1,-2 4-64,1 1 0,5 7 129,-5-1 101,-3 8 0,1-3 1020,-3 7-312,-4 0 0,6 2-340,-8 3 0,0-1-73,0 8 1,0-6 276,0 5-747,0 1 0,0 5-3,0 0 0,-6 0-33,0 1 0,-7-3-129,1-3 1,3 1-299,-3-7 1,2 7 243,-1-1 1,1-4-383,5-3 567,3-3-58,-6 6 0,6-6 112,-4 4 53,4-4 0,-5-1 212,7 5 0,0-2-92,0 8 0,-2-7 33,-4 7 1,-2-1-272,-3 7 1,-5-7 130,5 1 0,-6 5-198,-6 6 1,1 2 111,-6-2 1,5-4 42,-6 4 1,8-3 194,-3-3 1,7-6 821,6 1-378,-5-8-233,14 4 1,4-8-60,16 0 0,7 0 7,9 0 0,3-8-339,3-4 0,2-3 180,4-2 0,-1-1-211,-5 1 0,-4 0-155,5-1 1,-12 1-251,-6 0 0,-4 5-168,-2 1-242,0-1 209,-7-5 405,-2 0 0,-10 5-65,-4 1 0,-4 7 39,-7-2 0,0 4-28,0 2 1,-1 0 35,1 0 0,0 0-175,-1 0 0,1 0 440,0 0 0,5 0 0,1 0 0,5 0 0,-6 0 0,9 0 0,-5 0 0,8 0 0</inkml:trace>
  <inkml:trace contextRef="#ctx0" brushRef="#br0" timeOffset="1932">502 951 7963,'-17'10'-725,"7"5"711,-5-13 1,11 12 123,-7-9 327,7 1-323,-4 2 0,10-6 210,4 3 0,4-3-64,7-2 1,6-2 392,0-3 1,8 1-126,-3-8 0,-1 8 49,2-1 0,-2-3-363,2 2 0,2-1-164,-8 1 0,7 4-506,-1-4 1,-2-2 378,2 3 0,-8-7-336,2 6 1,-4-1-154,-1 1 0,-7 4-1451,1-4 2017,-8 4 0,-4 2 0,-10 0 0</inkml:trace>
  <inkml:trace contextRef="#ctx0" brushRef="#br0" timeOffset="2198">433 674 7963,'0'10'220,"2"-2"54,4-8 1,-2-6 78,7 0 0,1-5 144,5 5 1,2-6 239,4 7 1,-1-3-442,6 2 1,-5 4-341,6-3 0,0-3-196,6 2 1,-3 0-493,-3 6 0,4-5 357,-4-1 1,1-6 374,-1 6 0,4-7 0,-6 3 0</inkml:trace>
  <inkml:trace contextRef="#ctx0" brushRef="#br0" timeOffset="2495">779 329 7963,'-10'0'1041,"3"7"0,5 1-632,-4 4 0,4 9-136,-4-4 0,3 19-43,-3 5 0,2 1 28,-8 4 1,7 2-75,-7 10 1,1-2-77,-7 7 0,1-7-631,0 1 0,-2-3 346,-5-2 0,11-2-783,-4-4 0,3-6 265,-3-11 1,5-4-636,1-7 500,7-1 830,-4-8 0,8-14 0,0-13 0,8-3 0,2-4 0,7-2 0</inkml:trace>
  <inkml:trace contextRef="#ctx0" brushRef="#br0" timeOffset="2617">606 1055 7957,'27'-17'-1382,"0"1"1333,-4 5 0,-2-3 658,8 9 0,-2-1-150,2 6 0,9 0 61,-3 0 1,3 0-54,-3 0 1,1 0-183,5 0 1,-7 0 31,1 0 1,-3 0-396,-9 0 1,1 0-376,-7 0 1,-2 2 296,-3 3 1,-5-1-681,-7 8 836,0-8 0,-15 19 0,-4-4 0</inkml:trace>
  <inkml:trace contextRef="#ctx0" brushRef="#br0" timeOffset="3185">623 1262 7925,'12'0'9,"0"0"1,-1-7 146,6-5 1,8-3-114,4-2 1,4-1 235,1 1 0,-5 2 9,0 3 0,-2 4 139,2 8 0,1 0-233,-6 0 1,-1 2-49,-6 4 0,-2 4-169,-3 7 0,1 0 128,-7 1 0,0-1-234,-6 0 0,-2 6-26,-4 0 0,2 0-9,-7-5 1,-1-1-69,-5 0 0,0 0-580,-1 1 320,1-9 292,0-1 1,5-8 288,1 0-174,7 0 0,-4-8 183,8-3 1,2-5 31,4-1 97,3 0 344,9 0-35,-1 7 0,-5 2 364,-1 8 479,-7 0-327,4 8-520,-8 2-237,0 7 1,0-6 65,0 1-134,0-1-288,0 7-114,0-1 1,2-7-1144,3-5 243,-3-3-1252,14-2 1305,-15 0 0,7 2 472,-8 4 1,-2-2 76,-4 7 1,-9 1 472,-8 5 0,-10 2 0,-1 5 0,-3-5-29,-9 4 0,8 2-8,-3-2 1,-1 2 402,2-2 0,1-4 541,11 4 1,-3-4 529,8-1 1,2-7 184,9 1-186,4-8-838,8 11 1,16-13 126,7 4 0,9-4-219,9-2 0,11-4-19,11-8 1,4 1-543,3-12 0,1 1-519,4-1 0,-4 4-1485,4-4 1,-10 4 1160,-2 2 0,-9 1-1359,-2 5 2257,0-5 0,-10 11 0,4-13 0,-3-3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7905,'17'0'294,"-6"-6"377,1 0-43,-8 1-231,11 5 0,-5 0 21,7 0 0,0 0 458,1 0-522,-1 0-23,8 7 1,0 3 114,4 7 0,3 0-57,-3 1 0,2 1 163,-2 4 1,1-4 198,-7 4-264,8-3-324,-12-3 0,6 0-31,-7 0 1,-1-5 137,0-1-270,1 1 1,-1 3 114,0-3 0,-5 1-84,-1-7 0,-5 6-261,6-7-220,-9 1 1,11-4-1364,-8 4 88,-1-4-526,-5 5 1496,0-7 755,-7 0 0,-3-15 0,-7-4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0 10549,'-12'6'911,"1"0"1,5 9-546,-6 2 0,1 5 40,-6 12 1,-7-1-124,1 13 1,-9 2-75,-3 10 0,1-3-101,-7 9 0,3-1-288,-3 6 0,5-7-450,-4-5 1,5-3-138,6-2 0,6-10-2441,12-7 3208,3-8 0,8-10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4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8318,'27'-34'-14,"-2"3"2066,-7 8-1302,7 0 0,-4 21-505,8-4 1,-8 4-28,2 2 1,-10 6-1369,-1 0 0,-8 13 1150,1-2 0,-3 12 0,-2-2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7825,'10'0'881,"5"0"-345,-5 0-46,-1 0 0,7 2 309,-5 4 1,-1-4 512,1 3-509,1 5 1,0-6-184,-1 7-676,-7-7 0,5 6-544,-3-4-1067,-4-5-143,6 15 1021,-8-14 1,0 13 788,0-3 0,0 3 0,0 2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8590,'0'10'2043,"7"-3"-1512,-5-7-348,6 0 1,-6 0-79,4 0 1,-2 0-2,7 0 97,-7 0-222,4 0 201,-1 0-264,-5 0 118,6 0 1,-6 0-224,4 0 43,-5 0 1,9 0 134,-4 0 1,-2 0-342,7 0 145,-7 0-131,11 0 132,-13-7 179,14 5-20,-14-6 107,5 8 379,-7 0 1474,0 0-1445,0 8-289,0 1-27,0 9 0,-2-1 79,-3 0 1,3 0-13,-4 1 1,4 5 0,2 0 0,-6 0 19,1-6 1,-1 0-51,6 1 1,0-1-530,0 0 124,0 1 1,0-7-683,0 1 442,0-8-11,0 3 259,0-7 75,0 0 491,0-7-157,0 5-172,0-6-344,0 0 81,0 6-351,0-5 407,0 7 1,2-6-111,3 0 0,-1-2-35,8 3 1,-1 1-92,7-8 1,-1 1 39,0-7 0,6 1 170,0 0 1,6 5 201,-6 1 1,0 5-209,-5-6 188,7 9 0,-6-5 59,4 8 1,-10 2 261,-1 4 1,-8-3 655,1 9-675,-3 0 1,-2 5 38,0 0 1,-2 0-15,-3 1 1,-3-1-142,-4 0 1,-5-1 34,0-5 0,0 5 117,-7-5 1,11 3 387,2-3 514,-1 4-399,2-13-315,3 6-627,7 0 1,7-6-123,5 3 1,3-3-362,3-2 0,-1-2 219,0-3 1,0 1-356,1-8 1,-1 1 108,0-7 633,-7 9 0,5-14 0,-5 4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2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6969,'-9'10'-101,"1"5"575,8-13-263,0 6 1,0-7 586,0 5 628,0-4-393,0 14-143,8-15-486,1 7-75,9-8 1,-7 6 130,1 0 1,-1-1-362,7-5 1,5 0-32,0 0 1,2 0-10,-2 0 0,2 0 16,4 0 0,-3 0-201,-2 0 1,-5 0-37,4 0 0,-6 8-219,-5 4 0,-5-3 159,-7 3 0,0 1 90,0 10 1,-2-4-112,-3 5 0,-11 1-65,-7-2 1,-6 0-77,6-6 1,-5 0-223,4 1 0,1-9 606,6-3 0,0-4 0,0-2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4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11445,'-6'18'541,"0"-1"1,-7 2-359,1 4 0,-5-2 12,-6 8-27,4 0 0,-12 6-243,8-1 0,0-5-121,6 0 0,-1-2-155,1 1 0,2-3-74,3-7 48,5-1 1,7 0 111,0 1 1,1-7-5,5 1 1,-2-1 199,8 7 40,-1-1-80,6 0 0,-5 0 603,-1 1-217,-7-1 49,12 0 0,-14 6 324,3 0 1,-3 6-237,-2-6 1,0 0 158,0-5 1,0-1-248,0 0 0,0 1-165,0-1 1,0-6-75,0 1 243,0-8-238,0 3-110,-7-7 0,5-2-60,-4-3 1,2 1-70,-2-8 1,4-5-249,-3-6 0,3-2 127,2 2 0,7-4-32,5-8 1,5 7-282,6-1 0,-2 8 195,8-2 1,-2 3-2,2 3 97,4 0 271,-7 7 0,1 1 110,-4 3 0,2 4 1,-2-4 1,-5 4 546,-7 2-499,1 8 1,-3-4 10,-3 7 1,-4 1-242,-2 5 101,0 0 88,-8-7 0,-3 5-271,-12-3 0,2 3 66,-8 3 0,8-7 90,-2 1-42,-4-9 1,8 5-8,-4-8 1,9-2-98,3-4 1,7-3-170,-2-8 0,6-8-480,6-4 1,3-12 355,9-5 0,9 2-261,7-2 1,1 0 362,5-6 0,2 6 308,-1 0 1,-1 7 30,-5-1 1,-1 5 13,1 7 0,-8-3 114,-4 8 1,-4 0 293,-2 5 503,8 1 1,-7 6 153,-1-1 723,0 8-553,-15-3-144,13 7-737,-13 7 0,6 3-18,-8 7 0,0 0-160,0 1 0,0 1-139,0 4 1,-2-2-226,-4 8 0,2 0 223,-7 5 0,1 1-273,-1 0 1,-5 5 95,5 0 1,1 3 2,-1-3 1,5-4 82,-6 5 1,9-7 35,-3-5 0,-2 2 11,2-8 1,1 0 284,5-6 27,0 1-86,0-1-271,0-8 107,0-1 1,0-10 1,0-4 0,2-3-85,3-8 1,11-8-112,7-4 0,8-6 16,-3-5 0,7 3-148,5-3 1,-3 3 124,3 3 101,-3 7-16,-3 2 1,-5 8 125,0-1 0,-8 3-118,2 4 0,-4-3-1,-1 8 0,-7 1-64,1 5 0,-7 0-368,7 0-118,-8 0-628,3 0 598,-7 0 0,-1 7 199,-5 5 0,-2-3 83,-3 3 0,-5-2-21,5 1 237,-5 4-55,-1-5 261,0 7 1,5-5-26,1-1 616,7-7 207,-4 4-533,8 0 0,-2-7 264,-4 5-263,4 4-178,-5-8 0,7 7 113,0-3 0,0 4-31,0 7 0,0 2 97,0 4 1,0 6-41,0 12 1,-6 3 36,0 8 1,1 9 31,5 8 1,0 2-97,0 10 1,-2 0-647,-4 5 0,2 1 282,-8-1 1,7-1-133,-7-5 1,6 1-259,-5-12 0,5 2-696,-5-13 0,7-2 475,-2-10 0,-2-6-73,3-11 1,-1-4 550,6-8 1,-2-7-207,-4-4 263,4-4 0,-6-10 302,8-4 0,-7-18 1,-3-7-1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4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7818,'-12'0'2495,"1"0"-2233,7 0-69,-4 0 94,1 7 1,3 1 405,-8 3 1,6 5 34,-5-5-260,-1 5-312,-5 9 0,-2-4-672,-4 8 295,4-8-51,-6 11 0,0-10-336,-4 6 1,2-6 308,-2 1 0,8-4-198,-2-2 1,4-1 79,1-5 63,1-3 342,0-8 0,5 0-48,1 0 1,7-8 346,-2-3 1,12 1-20,5-2 0,12 1 106,6-6 1,10-7-129,1 1 1,14 0-9,-2 6 0,0 6-168,-1-1 1,-4 2-107,4-1 0,-1-3 60,-9 9-96,-1-1 127,-5 6 0,-6 0-743,-1 0 309,-6 0-328,-5 0-593,-2 0 920,-5 0 1,-3 2-80,-7 4 1,-7 3 320,-11 8 0,-1 1 69,-4-1 0,2 0-20,-8 1 18,8-1 221,-4 0 0,8 1 229,0-1 0,1 0-187,5 0 1,-3 1 162,8-1 0,-5 0-69,5 1 0,-5 5 42,5 0 1,-6 7-107,7-1 0,-3 12-24,2 5 1,2 4-15,-7 2 0,5-1-31,-6 1 0,7-2-337,-7-4 112,8 4-198,-11-13 1,7 11-283,-3-8 0,1-5 145,4-6 0,4-8-305,-3 2 0,-3-10-94,2-1 121,0-8 685,6-4 0,-7-18 0,-3-9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5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8422,'17'0'740,"1"0"0,-7 0-225,1 0 0,-1 8-52,6 4 1,-1 3-99,-5 2 0,3 8-52,-8 4 1,5-2-102,-5 2 1,0 0-1,-6 5 0,0-1-147,0-4 1,0 1-169,0-7 1,0 6-724,0-6 1,-2 6 72,-4-6 1,4 0-279,-4-5 0,-1-7-295,1 1 69,-8-8 1257,5 3 0,-9 1 0,1 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7789,'10'-8'51,"5"-1"-26,-4-9 0,5 1 364,1 0 1,0 5-65,1 1 0,-1 5 221,0-6 0,-5 8 210,-1-1-549,1 3 1,3 4-71,-3 3 1,-5-1-135,-7 8 0,0-1 124,0 7 1,-1-1 14,-5 0 0,-4 6-6,-7 0 1,0 0-35,-1-5 0,1-1 550,0 0 0,7-5 183,4-1-49,-3-7-670,7 4 0,-4-10-135,12-4 0,9-9-347,8-8 0,10-8-1618,1 2 1984,9-11 0,9-4 0,-1-8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7763,'-11'0'401,"-1"0"245,8-8 955,-3 7 40,7-7-1136,0 8 0,0-2-119,0-4 0,7 4-254,5-4 0,3 5-180,2 1 1,1 1 106,-1 5 1,0-2-117,1 8 1,-1 1 128,0 10 0,0-2-96,1 8 0,-7 6 211,1 5-257,-8 8 273,3-4 1,-7 6 212,0-4 1,-2 2-195,-3-7 1,-3 3 11,-4-10 1,-3 5-181,4-10 1,1-4-436,-2-2-777,9-4 915,-13-2 0,12-7-266,-7-4 0,5-4-216,-5-2 1,7-2-408,-2-4 0,2-4 431,-2-7 1,4-8-178,-3-4 1,3-5 877,2-7 0,-8-3 0,-2-8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7763,'17'0'3071,"0"0"-2000,1 0-719,-9 0 0,1 0 492,-4 0-621,-5 7-74,15 3 1,-12 7-364,7 0 1,-7 1 120,2-1 0,-4 2-98,-2 4 1,0 4 16,0 8 0,-8 7-27,-4 4 0,-5-2 116,-6 3 1,4-3 109,-4 2 1,-2 2 106,2-8 0,0 1-13,5-7 1,3-5 438,4 0-120,-5-8-246,7 4-241,-1-15-420,2-3 318,8-7 0,8-9-179,4-9 1,5-1-104,6-10 1,4 6 155,7-6 1,1 2-227,0-1 1,-3 3 196,-3 7 1,2 1 252,-8 0 0,0 5-153,-6 1 1,0 7-252,1-2 775,-1 4 1,-5 2 296,-1 0 0,-7 2 32,2 4 1,-4-2-272,-2 7 1,0 1 147,0 5-215,0 0-147,-8 1 0,0-1-152,-3 0 1,-5 1 13,5-1-232,-5 8 0,-1-6-43,0 4-76,0-4-388,-1-1 495,1-9 1,5 5-393,1-9 39,7 1 213,-4-6 119,8 0 149,0 0 44,0 8 0,-2-4 144,-3 7 0,3-5 613,-4 6-357,-4-1-238,1 6 0,-7-5 412,5-1 1,-4 1 135,3 5 254,-3 1-52,-3-1-507,9-8 1,1 1 66,8-4-200,0-4 1,8 5 293,3-7 1,5 0-135,1 0 1,6 0 8,0 0 0,0 0-28,-6 0 1,6 0 128,1 0-332,-1 0 1,-6 0-51,0 0-258,0 0 0,1 0-518,-1 0 0,-5 0-3355,-1 0 1864,-7 0-632,11 0 2787,-13 0 0,14 0 0,-7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1 778 7779,'6'19'2100,"-1"5"1,7-5-1323,-6 4-480,7 4 1,-11 0 125,4 7 0,-4 1-316,-2-1 1,0 3-328,0 3 1,-2-5-251,-4-1 1,4 1-583,-4-6 1,-1-4 265,1-2 0,0-4-1740,6-2 2525,0 1 0,-7-9 0,-3-1 0</inkml:trace>
  <inkml:trace contextRef="#ctx0" brushRef="#br0" timeOffset="625">641 35 7779,'27'-10'258,"-4"4"1,-4 2 437,-2-1 0,0 3-251,1-4 0,-1 4-127,0 2 0,1 0 98,-1 0 1,0 0-184,1 0 0,-1 0-131,0 0 1,0 0 84,1 0 1,-1 2-112,0 4 1,1-4-138,-1 3 1,0 3 117,0-2 1,-5 2-221,0-3 1,-3-1 85,3 8 1,3-7 146,-3 7 1,-3-2 36,3 1 0,-8 5 447,1-5-364,5 4 0,-8 3-18,4-1 0,1-5 121,-1-1-129,0 1 1,0 5-143,-1 0-67,1 0 196,-6-7-260,8 5 88,-6-5 1,7 7 155,-3 1 0,-4 1-2,4 4 1,-4-4-25,-2 4 0,5-2 70,1 2 1,0-3-5,-6 3 1,0 2 173,0-2 1,0 5-84,0-4 1,0 6-88,0-1 0,0 4 201,0 1 1,0 1-40,0 0 0,0-1-114,0 1 1,0 1-47,0 5 0,0-5-101,0 4 0,0 3-86,0-3 1,0 2 139,0-1 0,-2-3-258,-4 8 1,2-7 71,-7 1 1,7-3 32,-2-3 0,-1-1 61,1-4 24,-8 3-45,13-13 1,-13 12 88,8-8 0,-7 0 164,1-5 1,3-1-101,-3 0 0,6 0-14,-5 1-564,7-9 328,-11 7 1,5-14-533,-7 3 1,5-3 96,1-2 0,-1-7-99,-5-5 1,-2-5-148,-4-6 0,1-6-395,-6-11 0,-1-5 182,-6-6 0,-7-7-471,-4 0 0,-4-13-1949,-2 2 3390,0-4 0,-4 4 0,1 0 0,3-1 0,2 1 0,4 0 0</inkml:trace>
  <inkml:trace contextRef="#ctx0" brushRef="#br0" timeOffset="1509">451 208 7733,'1'11'762,"5"1"1,-4-7-590,4 7 1,3-1 706,3 7 144,-4-1 1,5 0-407,-7 1 0,2-7 797,-3 1-1762,-3-1 329,6 7-1431,0-1 512,-6-8-255,13-1 610,-5-8 0,7-10-493,0-7 1,6 0 606,0-6 1,0-2 152,-5 2 0,-1 2 102,0 9 1,0-1 493,1 7 763,-1 0 0,-5 6-439,-1 0 0,-7 2-52,2 4 0,-4-2-95,-2 7 1,-8 1 158,-4 5 0,3 0-378,-3 1 0,1-1-270,-7 0 1,1 1-290,0-1 1,2 0 258,3 0 0,-1-5-327,7-1 231,0-7 1,6 6-1314,0-4 1019,0-4 0,2 7 68,4-3 0,-2-4 262,7 4 0,-5-4 189,5-2 66,-7 0-26,4 7 1,-8-3 31,0 8 0,-8-1-27,-3 6 0,-12 1-6,-6-1 0,-2 2-11,2 4 1,-1-9 115,6 3 1,1-4-77,6 5 773,0-9-242,7-1 164,3 0-521,7-6 0,7 5-137,5-7 0,11 0-42,6 0 1,3-7-199,3-5 1,-1-3-60,1-3 1,0-1-330,-1-4 0,-5 4 88,0-4 0,-8 2-319,2-2 1,-4 4 80,-1-5 1,-9 3 234,-3-2 0,-4 4 114,-2-4 0,-8 4 129,-3 2 0,-5 1 172,-1 5 0,0-3-18,-1 8 0,7 1 187,-1 5 1,1 0 50,-7 0 1,7 2 203,-1 3 0,7 3-188,-7 4 1,6 9 116,-5-4 1,1 6 287,-1 0 1,-5 4-70,5 8 1,-6-1 4,-7 1 0,3 5-40,-7 0-116,6 1-192,-10 1 1,12-5-469,-3 3 1,-2-4-555,2-1 0,2-2-1182,10-5 1043,-5 5-2939,14-14 2885,-5-1 0,20-18 941,4-12 0,10-5 0,-4-6 0,8 9 0,-2-3 0,-2 4 298,2-5 1,-6 7 359,6-1 0,-2 8 190,1-1 1,3 3-222,-8 2 0,6 0 522,-6 0 1,2 0-560,-2 0 1,-4 0-219,4 0 1,-9 0-526,-3 0 0,-1 2-1066,1 3 925,5-3 1,-14 14-284,4-5 0,-12 5-2562,-6 1 3139,-11 0 0,-11 8 0,-11 2 0</inkml:trace>
  <inkml:trace contextRef="#ctx0" brushRef="#br0" timeOffset="2062">537 1176 7543,'-10'2'261,"5"4"777,3-4 1,2-2-696,0-12-143,7 4-50,3-7 0,13 5 234,0-7 0,6 0-69,-6 0 1,6 1-375,-6 5 0,6-3-36,-6 8 40,0 1 1,-6 5 99,0 0 0,-7 2-171,-4 3 1,-4-1-383,-2 8 0,-2-1 241,-4 7 0,-6-3-486,-11-4 1,4 5 192,-4-5 1,-2 3 57,2-3 0,-6-1 377,6-4 0,0-4 543,6 3-320,0-3 0,1-4 239,5-3 1624,3 3-906,8-14 756,0 14-320,8-5 40,-6 7-584,13 0-439,-13 7 0,6 3-21,-8 7 1,0-5 980,0-1-664,0 1-307,0 5-808,0 0 1,7-7-49,5-4 0,3-4-226,2-2 1,7 0 274,-1 0 1,2 0-873,-2 0 453,-4-8 0,6 4-1272,-8-7 291,-7 7 741,-3-4 352,-7 8 0,-2 0 238,-3 0 0,-5 6 44,-7 0 1,-8 7 172,-4-1 0,-4 3 119,-1 2 1,-1 1 222,1-1 0,5 0 379,0 1 1,8-1 926,-2 0 1,4 0-669,1 1 0,7-1 184,-1 0 0,8-5-471,-1-1 1,3-5-190,2 6 1,7-9-82,5 3 1,9-2 47,2 2 1,8-4-174,-2 4 0,3-5-71,3-1 0,-1 0-600,1 0 1,0 0 362,-1 0 0,1-1-1354,-1-5 0,-5 4 340,0-4 0,-14 4 1186,3 2 0,-5 0 0,4 0 0</inkml:trace>
  <inkml:trace contextRef="#ctx0" brushRef="#br0" timeOffset="2319">1626 1799 7730,'10'9'5391,"-2"-1"-3827,-8 0-341,0-7-725,0 7 1,-2-8 101,-4 0 1,2 0-2268,-7 0 1175,-1 0 0,1 0 277,-1 0 215,8 0 0,-19 8 0,4 1 0</inkml:trace>
  <inkml:trace contextRef="#ctx0" brushRef="#br0" timeOffset="2425">1626 2041 7712,'18'0'867,"-9"0"1,5-8-1903,-8-4 1035,7-11 0,-3-4 0,7-7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4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8263,'0'9'1138,"8"7"0,9-15-914,12 5 1,3-12-485,3-5 1,0-6-132,-1-6 0,5 3 286,-5-3 0,5 4-140,-10 2-11,-5 0-418,1 7 623,-15 2 0,-6 22-125,-16 3 0,-1 6 358,-16 0 0,0-2 178,-5 8 0,-1 0 176,1 5 1,7-7-234,4-4 1,3 2 62,3-2 1,7 1-154,5-7 0,3-6-171,2 1 0,7-8 5,5 1 0,11 3-377,6-2 1,9 0 87,3-6 0,7-6-260,-2 0 1,2 0 382,-2 6 0,-4 0-11,-7 0 0,-3 6 370,-3 0 0,-4 7 17,-7-1 1,-7 3 72,1 3 0,-9 5-246,3 0 1,-6 0-23,-6-6 1,3 0-46,-9 1 0,2-1-322,-1 0 1,-4-1-171,3-5 0,-3-1-38,-3-5 86,1-3 0,-6 6 80,0-8 1,0-6 69,6 1 1,-1-9 66,1 3 1,0-12 18,-1-6 1,7 0 42,-1-6 1,7 5 62,-7-11 0,8 5 202,-1 1 1,3 2-114,2 5 0,0 3 401,0 7 0,0 1 234,0 0-245,0 7 0,0 1 366,0 3-107,7 4 0,-5-4-212,4 12 1,-2-2 16,2 7 1,-5 3-303,5 9 0,-4 0 47,-2 11 0,2-3-181,4 9 0,-4 3-24,4-3 0,-5 8-132,-1-2 0,0-2-63,0 3 0,2-9-218,4 2 1,-2-11 243,8-6 1,-7 2 8,7-2 1,-1-5 442,7-7 1,-7-1-121,1 1 1,-7 5 213,7-5 0,-8-1-89,2 1 0,1-5-117,-1 6 1,2-7-244,-2 7 0,-3-8-257,9 1 1,-1 3-106,7-2 1,-1 0-422,0-6 1,6 0-286,0 0 0,8-2 1142,-2-4 0,4-4 0,1-7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7818,'26'-6'0,"-3"0"0,-3 0 378,-3 6 0,0 0 576,1 0 1,-1 6-336,0 0 0,0 5 118,1-5 0,-7 2-859,1-2 185,-8 3-778,11 8 445,-13 1-343,6-1 0,-8 2 613,0 4 0,-16-4 0,-3 6 0</inkml:trace>
  <inkml:trace contextRef="#ctx0" brushRef="#br0" timeOffset="380">36 467 7818,'-6'17'346,"0"1"0,0 1 1394,6 4-1384,-7-4 1,5 6 97,-4-7-188,4-1 0,2 0 105,0 0 1,6-5-1263,-1-1 591,9-7-451,-4 4 480,7-8 1,-6 0-127,1 0 0,-6 0-72,5 0 137,-7 0 1385,11-8-857,-13 6 1,8-5 1407,-4 7-695,-4 0-141,13 0-250,-5 0-325,7 0 1,0 0-175,0 0 0,3-8-126,3-4 0,4-3-383,7-2 1,1 0 115,-1-1 1,3 1-443,3 0 0,-3 7 437,3 4 0,-9 4 304,-2 2 1,-8 2 446,2 4 1,-4-2 34,-2 7 0,-5 3 541,-1 9 1,-7-4-406,2 4 1,-4-4 1003,-2-1-1327,0-1 0,-2 0-421,-4 1-218,4-9 433,-13 7 0,11-16-1930,-7 0 811,7 0 93,-12-16 0,14 1-2068,-3-8 3080,3-8 0,-6 4 0,-2-7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5:37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7758,'10'0'3762,"5"0"-2925,-5 7 0,2 3 1247,-1 7-1499,-7 0 1,9 1 671,-7-1-1132,0 0 0,0 1 90,-1-1 0,1-6-1818,-6 1 642,8-1 1,-4 5-2303,7-5 1142,-7-3-695,12 0 2816,-7-6 0,8-2 0,1-10 0</inkml:trace>
  <inkml:trace contextRef="#ctx0" brushRef="#br0" timeOffset="531">243 173 7758,'9'-9'435,"-1"1"1580,-8 8 1079,0 0-2770,0 8 0,-6-4-315,0 7 45,-7 1-218,11-3 0,-11 7-237,7-5 1,-6 5 43,6 1 0,-7 0-503,1 1 1,-3 5 250,-2 0 1,1 5-247,5-4 1,-3 4 526,9-5 0,-7 2 257,6-2 1,-1-3 603,1 3 1,4-4-431,-4-2 1,4-5-288,2-1 788,0 1 535,0 5 0,2-7 180,4-5-1051,-4-3 0,13-2-176,-3 0 1,-3 0-194,3 0 0,-2-2-775,1-3 463,5 3 230,-15-6 0,15 8-110,-5 0 0,-1 0 82,1 0 358,1 0 1,5 0-63,1 0 1,-7 0 208,1 0 1,-7 0-1,7 0 164,-8 8-36,11 1-112,-13 9-168,6-1 0,-8-5-434,0-1 171,0 1-132,0 5 1,-6-6-179,0 1 1,-5-1 195,5 7 1,-8-1-107,3 0 1,1-1-1,-1-5 1,-1 5 74,-5-5 1,5 5 712,1 1-451,-1 0 1,-3 0 1037,4 1-539,-5-1-130,7 0 1,-1-5 188,4-1 1,2 1-203,-1 5 1,3 0 539,-4 1-558,4-1 0,2 0 24,0 1 0,2-3 82,4-3-50,-4 3-109,13-13 1,-5 11 213,7-7 0,-6 2-288,1-3 1,-1-3-256,7 4 1,1-4 9,4-2 1,-2-2-169,8-4 0,0-3-628,5-9 0,1 1 834,0 0 0,-1-8 0,1-2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3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8474,'-9'0'921,"1"0"200,8 7-382,0-5-95,8 6 0,-6-6 288,3 4-180,5 3 0,-2 9-223,3-1 0,3 0-43,-9 0 0,1 1-171,-6-1 1,0 2 51,0 4 1,6-3-202,0 3 1,-1-4-150,-5-2 0,0 0-206,0 1 1,0-1 210,0 0 1,0-5-334,0-1 1,0-5-151,0 6-92,0-9 211,0 13 97,0-14 109,0 5 0,2-8 24,4-5 1,-4 2-396,4-8 0,3-5 180,3-6 1,3-8-316,3 2 1,-1 3 168,0-3 0,0 8-368,1-2 666,-1-4 1,-2 7-19,-3-3 1,3 12 371,-13 3 360,6 8-428,-8 0 0,0 2 413,0 4 1,0 9-161,0 8 1,-6 6-10,0-6 0,-1 8 59,1-2 1,4 1 242,-4-1 0,2 2-206,-1-8 0,3 0 511,-4-6-663,4 1 41,2-1-601,8 0 185,-6-7 19,5-2-108,1-1 1,-4-5-476,7 4-112,-7-4 0,10-4 11,-9-4 1,9-5-425,-3-12 0,-1 1-347,2-6 1,-1-9 257,6-9 1254,1 4 0,-1-16 0,0 4 0</inkml:trace>
  <inkml:trace contextRef="#ctx0" brushRef="#br0" timeOffset="285">814 35 7936,'-2'-12'1597,"-4"1"-441,4 7-368,-6-4-377,8 8 0,0 2-48,0 4 1,0-2 14,0 7 1,6 3-191,0 9 1,0-2 27,-6 8 1,-2 0-94,-4 5 1,2 1-145,-7-1 0,-1 7 220,-5-1 1,0 0-479,-1-5 1,7 0-722,-1-1 1,3-5-39,-3 0-325,-3-8 374,5 4-250,0-15 311,-5-3 408,13-7 0,-6-9 520,8-9 0,0 1 0,0-8 0</inkml:trace>
  <inkml:trace contextRef="#ctx0" brushRef="#br0" timeOffset="535">900 225 8692,'0'12'1626,"0"-1"1,6-5-755,0 5 1,5-5-441,-5 6 0,7-3-23,-1 3 1,3 3-173,3-3 0,-1-3-17,0 3 0,1-2-236,-1 1 0,0 3-102,0-9 1,1 7-108,-1-6 1,0 5-32,1-5 0,5 5-364,0-5 1,0 0 146,-6-6 0,0 6-235,1-1 1,-1 3 66,0-2 0,-5-4 216,-1 4 0,-1-3-1197,1 3 1622,-3-4 0,0 13 0,1-5 0</inkml:trace>
  <inkml:trace contextRef="#ctx0" brushRef="#br0" timeOffset="1042">831 796 7936,'-8'9'0,"6"-1"528,-5-8-213,-1 0 86,6-8 1,-6 5 263,8-9 1,8 6-397,4-5 1,-3 1-320,3-1 0,-1-5 84,7 5 0,1 1-135,4-1 0,-10 7-519,5-2 427,-5 4 50,4 2 1,-7 2 170,-4 4 1,-4-2 302,-2 7 1,-2 8-34,-4 10 1,-4 2 304,-7-2 0,6 3-207,-1-3 0,2 4 50,-1 1 0,-3-1-188,9-4 1,-3 2-39,2-8 0,4 0-309,-3-6 0,3 0-361,2 1-308,0-9 345,0 7-383,7-14 517,3-2 0,7-12-113,0-11 0,1 4-344,-1-4 0,0 3 217,1 3 1,-1 6 241,0-1 0,-5 8 225,-1-1 270,-7 3 0,4 9-84,-8 5 1,0 3 228,0 2 1,-6 3 293,0 3 1,-7-2 865,1 8 1,3-8 45,-3 2 1,8-4-39,-1-2-17,3 1-1208,2-1 1,0-5-322,0-1 1,7-7 42,5 2 1,3-6-186,3-6 1,-1 2-385,0-7 1,2-3-861,4-9 0,-3 4-2933,3-4 4334,-4 4 0,-2 1 0,0 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39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1124 7964,'12'-6'487,"-1"1"1,1-1 487,5 6-598,0 0 1,1-2 9,-1-4 0,0 4-106,0-3 0,1 3-244,-1 2 1,0 0-331,1 0 1,-1 0-751,0 0 1,1 0 200,-1 0 842,8 0 0,-6 0 0,6 0 0</inkml:trace>
  <inkml:trace contextRef="#ctx0" brushRef="#br0" timeOffset="976">242 0 7963,'10'0'0,"-1"0"434,-3 0 1,4 0 668,7 0 1,0 0 466,1 0-825,-1 0-382,0 0 1,0 0 973,1 0-705,7 0-233,-6 0-246,6 0 1,-8 0 151,1 0-350,-1 8-445,0-6-265,-7 6 0,3-7-513,-7 5 0,-2-2 70,-10 8 0,-4 5-15,-7 6 1,-8 8 200,-4-3 1012,-3 5 0,-3 2 0,0-1 0</inkml:trace>
  <inkml:trace contextRef="#ctx0" brushRef="#br0" timeOffset="1328">190 433 8072,'12'0'1185,"-1"0"888,-7 0-397,4 0-676,-8 0-767,0 0 1,0 7-62,0 5 1,0-1-88,0 7 1,0-5-19,0 10 0,-6-4-386,0-1-40,1-1-752,-3 0 597,6 0 242,-6-7 0,16-2-703,3-8 1,7-2 156,5-4 0,-2-2 80,8-3 1,1-5 355,11 5 1,-5-4 180,5-3 1,-5 7 258,-1-1 1,-6 8 38,-1-1 1,-4-3 595,4 2 1,-12 0-404,1 6 1,-9 0 1382,3 0-1081,-7 8 0,2 2-54,-12 7 1,-4 6-279,-7 0 1,-8 2-317,-4-2 1,2 2-82,-1 4 1,5 2-393,-6-8 1,6 0-801,-6-6 1,8 4 1328,-2-3 0,3 3 0,3-12 0</inkml:trace>
  <inkml:trace contextRef="#ctx0" brushRef="#br0" timeOffset="2283">242 899 7963,'10'0'1061,"-3"0"-359,-7 0 0,-2 0 146,-3 0 0,1 0-233,-8 0 1,-5 6-42,-6 0 1,-2 13-305,2-2 0,2 5-19,-8-5 0,8 0-691,-2 0 365,4 1 0,7-3-1396,1-3 709,7 3-590,-4-13 34,8 13 0,2-13 606,4 4 1,3-4 128,9-2 0,-1-2 583,0-4 0,2 4 0,4-3 0,-9 3 0,3 2 69,-3 0 30,3 0 519,-7 0 188,5 0 0,-11 5 125,7 1-346,-7 8 1,12-11 517,-5 9-518,4-8-303,3 4 0,5-3 14,0 1 1,8 0-219,-3-6 1,7-8-198,5-3 1,-5-5-99,-1-1 1,-1 2-332,-10 3 0,4-3 282,-10 3 0,3 3-172,-15-3 1,7 0-404,-6-5 291,-1 0 275,-12 7 1,3-5 103,-8 3 1,-1-3 103,-10-2 0,4 5 186,-4 1 1,5 5 15,7-6 1,-5 9 194,5-3 0,3 2 88,2-2-9,5 4-147,1-5 0,7 7-82,5 0 0,3 0 311,2 0-102,1 0-195,-1 0 0,0 0 487,1 0-553,-1 0 0,-2 1 5,-3 5-38,3 4 1,-13 7-148,4 0 0,-4-5-1062,-2 0 568,0-1 394,-8 6 1,0 1-750,-3-1 1,-6-2 148,-1-3 0,1 1-3,-6-7 0,-2 2 412,2-3 0,0-3 343,6 4 0,-1-6 0,1-6 0,0-3 0,7-9 0,2 1 0</inkml:trace>
  <inkml:trace contextRef="#ctx0" brushRef="#br0" timeOffset="2467">571 778 7963,'0'-9'-822,"0"-7"2257,0 14-575,0-5-494,0 7 1,-2 2 464,-4 3 0,2-1-219,-7 8 1,1 1-54,-2 10 1,-3-1-146,4 6 1,-11-5 146,-1 6 0,0 0-486,6 6 1,-6 7-324,0 4 0,-8 2-2041,2-2 1214,4 4 702,0-6 1,8 6-2762,0-4 3134,0-3 0,-1-16 0,1-2 0</inkml:trace>
  <inkml:trace contextRef="#ctx0" brushRef="#br0" timeOffset="2744">329 1245 7327,'9'-9'566,"-1"1"174,0 8-148,1 0 1,1 2-148,-4 4 0,1-2 124,-1 7 1,0 1-405,-6 5 0,0-6 17,0 1 0,0-1-839,0 7 385,0-1 107,0-7 0,0 5-589,0-3-229,0 3-1046,0 2 1440,-8 1 1,-2-3 588,-7-4 0,0-3 0,0-8 0,-1 0 0</inkml:trace>
  <inkml:trace contextRef="#ctx0" brushRef="#br0" timeOffset="3003">242 1418 7963,'0'10'294,"0"5"171,0-3 0,-6 3 234,1 2 1,-1-5-269,6-1 0,0 1 575,0 5-433,0 1-131,0-1 0,0 0 234,0 0 1,2-5-470,4 0 1,-3-3-378,9 3 1,-1 1-144,7-7 1,5 0-352,0-6 0,8-2-778,-3-4 0,11-11 667,1-12 1,1 2-366,-7-2 834,1 8 0,-3-4 1,-1 8 221,-2-1 0,-8 9 184,2 3 0,-9 4 941,-3 2-611,-7 0 0,6 2 568,-5 4 0,-3-2-146,4 7 0,-6 1-338,-6 5 1,4-5-558,-3-1 92,-5 1-640,8 5 1,-6-6 590,8 1 0,-7-1 0,-3 7 0</inkml:trace>
  <inkml:trace contextRef="#ctx0" brushRef="#br0" timeOffset="3863">986 1090 10129,'17'-8'1192,"0"6"-730,1-4 0,-1 4 77,0 2 0,2 0-388,4 0 0,-3 0 203,3 0-493,-4 0 0,-2 0-180,1 0-323,-9 0 513,7 0-136,-15 0 318,7 0 0,-8 2 255,0 4 360,0-4-286,-8 6-52,7-8 379,-7 0-282,0 0-1,6 0-101,-5 0 31,7 0-339,-8 0 174,6 0-127,-6 0 87,8 0-421,0 0 299,0 7 1,0 3-36,0 7 1,0 2 224,0 5 0,0-5-63,0 4 0,-6 2-102,1-2 1,-7 0-24,6-6 0,-1 4 7,1-3 0,4 3-152,-4-10-504,4-3-624,2 7 512,0-13 315,8 6 0,2-16 4,7-3 1,0-7-130,1-5 0,-1 2 205,0-8 1,0 6 76,1-5 1,-3 1-49,-3-2 1,3-2-109,-4 8 0,-1 0 148,2 6 0,-3 5-199,3 1 498,3-1 43,-5 2 0,7 3 49,0 7 1,-5 0-47,-1 0 1,-7 2 84,2 3 0,-2-1 94,2 8 1,-4-1 170,3 7 0,-5-1-55,-5 0-300,3 1 42,-14-1 0,7 2-509,-9 4 0,1-4 4,0 4 1,-6-3-192,0-3 0,-2-2 233,2-3 1,3 1-120,-3-7 1,-2 0 16,2-6 0,0 0 449,6 0 0,0-8 0,-1-2 0</inkml:trace>
  <inkml:trace contextRef="#ctx0" brushRef="#br0" timeOffset="4346">1245 796 7926,'0'-10'807,"-8"-5"-379,7 13 164,-7-6 55,8 8 1134,0 0-1617,0 8 0,8 1-63,3 9 1,2-1 105,-1 0 0,3 8 6,-3 4 0,-2 11 48,1 7 0,-5 1 27,5-2 1,-7 4-3,2-4 0,-2 2 120,2-2 1,-5 2-182,5-8 1,2-7-182,-2-10 0,1 2-214,-1-2 0,-2-6 11,8-5 0,-7-6-215,7 5 0,-6-7 206,5 2 1,-5-4-115,5-2 0,-5-14-114,6-3 1,-1-14-272,7-3 1,-1-9-452,0-9 0,-2-7 526,-3-4 1,3-11-53,-3 0 0,-3 1 206,3 9 0,0-3 148,5 3 1,0 7 289,0 5 0,1 10 0,-1 13 0,0-2 0,1 8 0,-1-2 0,0 2 0,0 10-1,1-5 1,-1 7-9,0-1 0,-5-1 626,-1 7 1,1 0-116,5 6 1,-5 0 12,-1 0 0,-1 2 63,1 4 1,3-2 331,-8 7 1,-1 1-241,-5 5 1,0 2 232,0 4 0,0-3-546,0 3 0,0-4-179,0-2 0,0 6-1229,0 0 0,0 2 387,0-2 1,0 4-84,0 8 0,-5-3 747,-1-3 0,-15 4 0,2-6 0</inkml:trace>
  <inkml:trace contextRef="#ctx0" brushRef="#br0" timeOffset="4946">1816 969 7926,'-8'17'1403,"6"0"-314,-4 0-615,4-7 1,2 5 68,0-3 1,0-2 310,0 1 0,0 1-388,0 5 1,0 0-193,0 1 0,0-7-215,0 1 1,0-1 115,0 6 0,0 1-1017,0-1-7,0 0 92,0 1 1,2-9-236,4-3 231,-4-4 1,8-4 241,-5-4 0,3-3 234,4-9 1,3-5-256,-3 0 266,3-8 97,2 12 1,6-12-56,0 8 1,6 0 143,-6 6 0,0 6 184,-5-1 0,5 2 373,0-1 131,0 3 0,-6 8 1192,0 0-853,-7 0 36,5 0-209,-13 0-523,6 8 0,-8 1-57,0 9 0,0-1 0,0 0 0,-8-3 69,-3 3 1,1-7 86,-1 13 1,-1-8-70,-5 8 1,-2-4-55,-5-1 1,5-3-168,-4-3 1,4 3-29,2-3 1,-1 3-507,1 2 0,6-7-195,-1-4 139,1 3 0,-1-5-63,0 8-226,9-9 344,-5 5 161,8-8 719,0 0 703,8 0-295,-6 8 604,13-6-933,-5 13 1,5-11 786,-4 7-366,5-7-568,-7 12 0,9-13 123,-1 9 0,0-6 53,1 5 0,-1-5 67,0 6 1,0-9-128,1 3 0,-7 2-7,1-2 0,-1 1-229,7-1 1,-7-4-92,1 4 1,-7 1-304,7-1 0,-6 0 197,5-6 0,-5 0-1332,6 0 1,-7 0-241,7 0 0,-6 0-3142,5 0 4702,1 0 0,5-15 0,0-5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4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191 519 7992,'0'-9'532,"0"1"1,-6 6 653,0-4-91,0 5 125,6-7-795,0 8 1,0 2-138,0 4 0,0 3 90,0 8 0,0 3 35,0 3 1,0-2 132,0 8 1,0-2-207,0 1 0,0 3-47,0-8 0,6 0-181,0-5 0,0-1-207,-6 0 1,1-5-84,5-1 340,-4 1-681,6-3 1,-8 1-202,0-4 71,0-4 131,0 5 287,8-14 0,-7-3 4,5-7 1,-4-1-127,-2 1 1,0-6 45,0 0 1,2 0 109,4 6 1,-4-1-255,3 1 0,3 6 93,-2-1 1,5 6 153,-5-5 1,6 5 84,-6-6 0,7 9 189,-1-3-66,3 4 1,2 2 452,0 0-12,-7 0-106,5 0 39,-13 0 0,6 8-83,-8 3 1,0 5 45,0 1 0,-8 2-221,-3 4 1,1-4-37,-1 4 1,5-3 88,-6-3-234,9 8 1,-5-6-18,8 4-4,0-11 1,0-3-366,0-3 314,8-4 1,1 6-8,8-8 0,-5 0 120,0 0 1,-7 0-37,7 0 83,-8-8 25,3 6 377,1-6-85,-6 8 73,6 0-174,-8 0-77,0 0-137,-8 0 0,6 2-64,-4 4 0,2-4-456,-1 4 318,3-4-253,-14 5 142,14-5 0,-11 8 26,7-4 1,-1-4-82,1 3 0,4-1-16,-4 2 394,-4-4 1,7 7 28,-9-3 1,8-2 214,-1 8 0,-3-1-123,2 6 1,0 1 59,6-1 1,0 6 434,0 0 1,0 6-259,0-6 0,0 8 421,0-2-403,0-4-178,0 7 1,0-13-145,0 4 1,0-3-57,0-3 1,2-6-231,4 1 1,-4-6-70,4 5-205,3-7-1129,-7 4 691,14-8 210,-15 0 1,7-8 104,-8-3 1,0-5 99,0-1 0,-2 5 239,-4 1 0,-3 1 25,-8-1 0,-6 3 107,-1 8 0,-4 8 159,5 3 0,-8 12 760,2 6-462,4 4-250,-8-6 1,14 5 958,-4-3 1,6-4-219,5-2 0,-1-4 908,7-1-1305,0-1 1,8-2-35,4-3 0,6-2-207,11-5 1,-2-3 13,8 4 1,1-12-351,11-5 0,-3-7 171,8-5 0,-5 2-691,5-8 0,-8 1-2,2-7 1,-3 0-318,-2 1 0,-3-7 417,-3 1 0,2-14-88,-8 2 1,0-13 175,-6-4 0,-5-8-271,-1-9 1,-1-1 569,1 1 0,5-1-46,-5 1 0,5 7 244,1 4 0,-6 12-22,1 5 0,-1 6-18,7 6 1,-1 6 135,0 11 1,1 4 332,-1 8 0,-6-1 322,1 1 415,-8 7-301,11 3 1,-11 7-35,8 0-292,-9 7 0,5 3-132,-8 7 0,6 1-179,0-1 1,-1 0-79,-5 0 0,8 1-108,4-1 0,-3-5-164,3-1 0,-1-1 0,7 1 1,-1 5-329,0-5 1,6-1 195,0 1 1,0-5-243,-5 6 1,-1-3-227,0 3 317,1 3 0,-3-5 40,-4 7 1,3 0-46,-8 1 0,-1-7 165,-5 1 1,0 5-5,0 6 0,-7 2 59,-5-2 1,-11 4-55,-6 7 0,2 3 178,-1 3 0,-1-3-32,-6 3 0,1-3 92,-1-3 0,0-7 73,1-4 1,7-4 314,4-1 1,4-3-152,1-3 1,7 1 583,-1-7-514,8 0-189,-3-6 0,9 0-315,3 0 134,5 0-8,15 0 1,-4 0-47,8 0 1,-2-8 13,2-4 0,1 3-139,-6-3 0,-1 8 148,-6-1 0,0 3 83,0 2 1,1 0 294,-1 0 1,-5 2-105,-1 3 0,-7 5 6,2 7 1,-4 3 147,-2 3 1,-6 3 87,0 9 0,-7 0-142,1-1 0,-3 7 122,-3-1 1,7 0-103,-1-5 0,9-1 76,-3 1 1,4-8-302,2-4 1,2 0 81,4-6 0,-3 3-41,9-15 0,1 7-2,10-6 1,-3-1-150,3-5 0,4-7-72,1-5 0,-1-3-243,2-2 0,-8-3 120,2-3 0,-3 2-52,-3-8 1,-2 6 262,-3-6 1,-5 3-53,-7-3 1,0-2 202,0 8 1,-7-6 182,-5 6 1,-3 6 266,-2 5 1,-8 8-354,-4-1 1,-4 5-51,-1 5 0,1 5-279,4 7 0,-2 1-394,8-1 1,0 6-1248,6 0 1,2 0 541,3-6 0,4 1 1187,8-1 0,8 0 0,2 0 0</inkml:trace>
  <inkml:trace contextRef="#ctx0" brushRef="#br0" timeOffset="571">1851 416 7919,'0'-18'0,"0"7"291,0-1 480,0 9 450,0-13-340,0 14 221,0-5 59,0 7-637,0 0-520,-8 7 0,-2 9-69,-7 7 0,0 7 38,-1-1 0,1 4-398,0 1 1,0 7 21,-1-1 0,9 1-322,3-7 1,4-5 240,2 0 0,0-6-170,0 6 1,8-8 237,3 2 1,5-6 182,1-5 1,0 3 246,0-3 0,-1-3-107,-5 3 1,3-7 654,-8 7-293,7-1 1,-11 7 0,4-1 633,-4 0 0,-4 3-445,-4 3 0,-4 4 160,-7 7 1,6-5-182,-1 0 0,2 0-184,-1 5 0,-3 1-265,9-1 1,-1 1-33,6 0 0,0-7-53,0 1 1,0-6 16,0 6 1,2-8-99,4 2 1,-4-4 52,3-1 0,3-1 85,-2 0 0,-1 1 63,-5-1 1,0-6 79,0 1 191,0-8-110,0 4-320,0-8 1,0-8-171,0-4 1,6-5-275,0-6 0,0 0-51,-6-12 1,0 3-377,0-14 0,2-3-137,3-8 1144,-3 3 0,6-6 0,-8 9 0</inkml:trace>
  <inkml:trace contextRef="#ctx0" brushRef="#br0" timeOffset="1173">2162 502 7919,'8'-17'0,"3"0"0,5-1 1032,1 1 1,0 5-264,0 1 1,6 5-66,1-5 0,-5 7-275,-2-2 1,-9 4 355,9 2-698,-4 0 1,5 0-226,-1 0 0,-7 8-481,-5 3 1,-3 10 157,-2 3 0,-7 8-357,-5 3 0,-3-1 497,-3 7 1,-5-5 91,0-1 1,0-6 121,6-1 0,2-6 300,3 1 1,4-10 1287,8-1-1120,0-9 0,2 5 392,4-8 0,9 0-234,9 0 1,0-2-117,0-4 1,1-1-181,3-5 1,3-1-116,-8 7 0,2-5-21,-2 5-304,-4 0 0,6 6-628,-7 0 0,-7 0 431,1 0 0,-8 8-512,1 3 0,-5 12 106,-5 6 1,1-2 20,-8 2 0,1 0 304,-7 5 1,-5 1 42,0-1 0,0-5 452,6 0 0,0-6 0,-1 6 0,9-8 0,3 2 0,-4-4-183,8-1 0,-3-3 375,10-3 0,-1-5 208,8-7 1,-6 0-118,5 0 0,-5 0 668,5 0 137,-7 0-308,12-7 0,-13 5 311,9-4-119,-8-4-789,11 8-179,-13-5 1,6 9-65,-8 3 1,0 5 241,0 7 0,-2 6 55,-4 0 0,2 6 24,-7-6 1,5 6 271,-6-6 0,9 0-137,-3-6 1,4 1 265,2-1 1,6-5-279,-1-1 1,11-7-209,1 2 0,2-4-107,10-2 1,-2-2-139,2-4 0,4-4-365,-5-7 1,5 0-152,2-1 0,-1 1-795,1 0 1,-8 5-510,-4 1 1,-4 5 1888,-2-6 0,1 9 0,-1-5 0</inkml:trace>
  <inkml:trace contextRef="#ctx0" brushRef="#br0" timeOffset="1395">3424 1298 12112,'0'9'3301,"8"7"-2662,-6-14-1520,6 5-438,-1-7 0,-5 8-2150,4 3 3469,4 5 0,-8 1 0,5 0 0</inkml:trace>
  <inkml:trace contextRef="#ctx0" brushRef="#br0" timeOffset="1479">3424 1574 7854,'-2'20'457,"-3"3"0,3-4 70,-4 4 0,2-10 1580,-2-1-2382,4-8 228,-5 3 47,7-7 0,0-7 0,0-3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5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7915,'52'0'427,"-4"0"58,-8 0 1,-1 0-577,-16 0 1,0 2-578,-6 3 1,6-1 538,0 8 1,2-6-26,-2 5 1,12-7-375,11 2 1,6-4 527,6-2 0,11-16 0,9-3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50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7830,'10'-17'1707,"-4"-1"2369,-4 1-4283,-2 7 145,0 3 0,7 9-1720,5 3 1,5 3 191,6 4 1590,4-5 0,15-7 0,2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5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8111,'0'-9'1728,"0"1"-1029,0 8-65,7 0 89,-5 0 125,6 0-264,0 8-391,-6 1 0,7 9 137,-3-1-181,-4 0 72,6 1-42,-8-1 0,0-6-163,0 1 0,0-1-41,0 7 0,0-1-30,0 0 0,0-5-61,0-1 0,0-5-458,0 6-91,0-8 1,2 3 327,3-7 1,5 0-47,7 0 0,0-6-51,1 1 0,1-7-490,4 6 234,-4 1 204,6 5 432,-7 0 0,-11 9 238,-7 9 0,-2 1-111,-9 10 1,-7-1 129,-5 7 0,0 2 502,6 3 0,-6-4-206,0 5 1,2 1 2,9-2 0,-3 3-222,3-3 0,5-4-100,1 5 0,4-9-67,2 3 0,0-6-226,0 5 0,0 1 49,0-6 1,6-2 92,0 2 0,1-8-94,-1 2 1,-4-4 94,4-2 0,-2 1-32,1-1 17,-3 0 19,6-7 157,-8 5 16,0-13-378,0-2 0,0-15 70,0-8 0,6-8-695,-1 2 1,9-11 81,-3-6 0,-1-6-145,2-6 1,1-9 293,10-8 1,-2-12-280,8-5 0,0 0 844,-13 37 0,2 0 0,2 5 0,1 1 0,-1-4 0,0 2 0,0 4 0,0 2 0,15-30 0,0 9-7,-1 20 0,1 0-112,-1 11 1,-5 5 352,0 12 1,-8 3 271,2 4 1,-2-3-62,2 8 1,-3 1 353,3 5 0,-4 1-6,-2 5 0,-1 4-327,-5 7 1,3 0-61,-9 1 1,7-1 66,-6 0 1,5 1-213,-5-1 1,5 0-163,-5 1 0,8-1-214,-3 0 0,-1 0 20,1 1 0,-1-1-165,1 0 1,5 1 141,-5-1 1,-1 0-119,1 0 1,-7 8-100,2 4 1,-4-2 74,-2 2 1,-2 0 164,-4 5 1,-3 1-2,-9 0 1,-7-1 209,-3 1-206,-5-8 12,-2 5 0,-1-5-28,-5 8 0,5-8 18,-4-4 1,3-6-86,3-5 0,7-3 28,4-3 96,3-4 0,5-2-88,3-12 0,7 3-12,10-3 0,7-5 2,11-6 1,10 6 71,7 5 1,8 2 90,-2-1 1,-2 3-3,3 8 0,-3 0 131,2 0 0,0 0 36,-11 0 0,-3 0-89,-9 0 1,-9 2 147,3 4-140,-11 3 1,1 9-51,-7-1 0,-1 0 30,-5 1 1,-6 5-9,-11 0 0,-4 7 48,-7-1 1,5 4 124,0 2 1,2-1 266,-2 1 1,-1-1-192,7 1 0,1-6-70,11 0 0,3-6-118,8 5 1,2-6-161,4 1 1,3-10 124,9-1 1,7-9-121,4 3 0,3-4-77,3-2 1,-1-2-329,1-4 0,-2-3 50,-5-8 0,3-1 48,-8 1 0,-5 5 296,-7 1 0,-7-1 85,2-5 0,-10 0 268,-2-1 0,-13 1-163,2 0 1,-12 5 34,0 1 0,-4 7 1,-1-2 1,-1 4-22,1 2 1,1 0-680,4 0 0,4 2 286,8 4 0,5-4-2129,1 4 719,7-4 410,4 5 1223,17-5 0,10-2 0,8-9 0</inkml:trace>
  <inkml:trace contextRef="#ctx0" brushRef="#br0" timeOffset="502">1868 416 7808,'16'-18'-66,"-5"1"0,-1 0 5,-4-1 1,-4 7 714,3-1-26,-3 9 165,-2-5-143,0 8-151,0 0 0,0 8-179,0 3 0,-6 4-9,1 3-634,-9-1 338,5 8 1,-9-4-543,1 8 1,0 0 337,-1 5 0,1 1-214,0 0 1,0 5 52,-1 0 1,3 1-190,3-7 0,-1 1 292,7-1 0,0-7 86,6-4 0,2 2 56,4-2 1,4 6 206,7-6 1,-5 2 189,-1-2 1,-1-2-172,1 8 0,-1-6 186,-4 6 1,-5 0 90,5 5 1,-6-5 258,-6 0 0,3-2-237,-9 2 0,1 4 48,-7-5 0,1 5-226,0 2 0,5-7-186,1 1 0,1-2-378,-1 2 249,3-4 113,0-8 0,6 1-285,-4-1-290,5 0-291,1-7 507,7-3 0,3-9-14,7-3 0,0-7-67,1-11 1,5-10-130,0-7 1,6-8-102,-6 2 1,6-10 321,-6-1 0,2-7 308,-2 7 0,-4-9 0,6 5 0</inkml:trace>
  <inkml:trace contextRef="#ctx0" brushRef="#br0" timeOffset="877">2439 312 7808,'10'0'1390,"5"0"1,-5-2-937,7-4 1,0 4-137,0-4 0,1 5 456,-1 1-543,0 0 0,1 1-202,-1 5 0,0-4-52,1 4 0,-7 2-252,1-3 0,-9 9 162,3-3 0,-4 5-67,-2 1 1,-8 8 56,-3 4 0,-6-2-32,-6 2 1,1-1 67,-6 7 1,5-6 142,-6 0 1,8-8 195,-2 2 1,5-4-90,7-2 1,-3-5 324,8-1-432,1-7-112,5 12 0,2-15 83,3 5 0,5-4 53,7-2 0,-5 0-47,-1 0 0,1 0-42,5 0 1,-5 2-39,-1 4-195,1-4-74,5 5 0,-2-5 85,-3 4 1,1-2-55,-7 8 0,0-7-675,-6 7 1,0-1 364,0 7 0,-2-1 595,-4 0 0,-3 8 0,-9 2 0</inkml:trace>
  <inkml:trace contextRef="#ctx0" brushRef="#br0" timeOffset="1169">2474 1142 7808,'0'17'831,"0"-7"1,7 3-367,5-7-202,3 0 0,2-6-1,1 0 1,-1 0-65,0 0 1,1 2-97,-1 3 1,-6-1-156,1 8 1,-8-6 129,2 5 1,-4 1-264,-2 5 0,0 0 151,0 1 1,-2 1 110,-4 4 0,-4-4 105,-7 4 1,5 2 219,1-2 1,-1 0-75,-5-6 0,7 7 111,5-1 0,3 0 74,2-6 0,0-6-124,0 1 0,2-6-191,3 5 0,11-7-73,7 2 0,8-4-98,-3-2 0,-1 0 62,2 0 1,0 0-75,6 0 1,-1-6-308,1 0 0,-6-5-581,-1 5 1,-1-2-954,2 3 0,2 3 1827,-8-4 0,8-4 0,-4 1 0</inkml:trace>
  <inkml:trace contextRef="#ctx0" brushRef="#br0" timeOffset="1340">3425 1695 7814,'9'0'766,"1"0"957,-4 0-1146,-4 8-54,13 2 514,-5-1-373,7 7-1488,-7-7 1,3 8 135,-7 1 688,-1-1 0,-5 8 0,0 2 0</inkml:trace>
  <inkml:trace contextRef="#ctx0" brushRef="#br0" timeOffset="1440">3632 2093 7814,'18'10'4332,"-7"-3"-2582,1-7-1954,-9 8-446,5-6-311,-8 6 961,0-8 0,0-16 0,0-3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6:5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10022,'12'0'-168,"0"0"0,-7 0 210,7 0 0,-1 0-168,7 0 152,-1 0 0,2 0-21,4 0 1,-4 0-4,5 0 0,0 0-330,0 0 1,4 0 98,-5 0 0,8 0-444,-2 0 0,2 0 196,-2 0 1,9 5 476,-3 1 0,3 0 0,-3-6 0,5 0 0,0 0 0,8 6 0,-2 0 0,4-1 0,2-5 0,0 6 0,0 0 0,0 1 0,0-1 0,-8-2 82,-4 8 1,3-7 282,-3 7 0,0-6 77,-5 5 0,-6-5-112,0 6 0,-1-9-45,7 3 1,0-4-127,-1-2 1,1 0-63,-1 0 0,3 0-496,3 0 1,-3-6 107,3 1 291,-3-1 0,5-2 0,2-2 0</inkml:trace>
  <inkml:trace contextRef="#ctx0" brushRef="#br0" timeOffset="142">2387 156 7975,'17'0'2117,"1"0"-1862,-1 0-623,0 0 1,0 0-1462,1 0 1829,-1 0 0,8 0 0,2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20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10619,'11'6'2792,"1"-1"-1726,0 1 508,5-6-1452,0 0 0,0 0-555,1 0 1,-7 0-1228,1 0-1755,-8 0 3415,3 0 0,1 8 0,2 1 0</inkml:trace>
  <inkml:trace contextRef="#ctx0" brushRef="#br0" timeOffset="126">1 329 7962,'6'12'2592,"-1"-1"1,3-7-1847,-2 2 0,-2-4-343,7-2 0,-5 0-326,6 0 1,-7 0 162,7 0 0,-2-8-1185,1-3 0,4-3 228,-3 3 717,-4-5 0,7 7 0,-5-8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8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69 7891,'9'-17'864,"-1"0"1,-10 7-838,-4 4 1,2-1 463,-7 1-208,-1 0 1,-5 6-101,0 0 0,-6 6 46,0 0 0,-1 7-34,7-1 0,0 3-23,0 2 1,-1 2-4,1 5 0,-6-3-16,0 7 0,0-4-10,6 4 0,1 1-36,5 6 0,-3-1-148,8 1 0,-5-2-31,5-5 1,2 3 85,10-8 1,4 0-671,7-5 0,8-7 18,4 1 0,3-9-246,3 3 1,0-4 288,-1-2 0,1 0-613,-1 0 1208,-7 0 0,-2 0 0,-7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4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270 339 8232,'9'-42'0,"5"13"120,-9 0 0,3 16-251,-2 7-25,-4 4 305,13 2 220,-13 0 0,4 6-75,-12 0 1,-3 13 281,-9-2 1,1 12-253,0 0 1,-1 5-136,1 7 1,0-5 20,-1 4 1,3-3 68,4-2 1,-3-9-217,8-2 0,-5-5 45,5-2 0,0-5-268,6-1 467,0-7-16,0 4-90,0-8 42,0 0-437,0-8 256,0 6-272,8-13 198,-6 13 56,6-14 1,-8 12 152,0-7-119,0 7 1,0-5-16,0 3 0,-2 4 501,-4-4-251,4 4-83,-6 2-197,8 0-2665,0 0 3202,0 8-342,0-6 105,0 13 63,0-5 103,0-1-448,0 7 65,0-14 1,0 7-597,0-3 243,8-4 0,-4 11-203,7-7 303,-7 8 0,10-5 16,-9 8 0,1-5-5,-6 0 40,8-1 284,-6 6-211,5 1 213,-7-9-204,0-1 11,0-8-634,0 0 259,-7 0 0,5-2-358,-4-4 0,4 2-1625,2-7 2351,0-1 0,8-13 0,1-2 0</inkml:trace>
  <inkml:trace contextRef="#ctx0" brushRef="#br0" timeOffset="565">425 477 8203,'18'-7'0,"1"-3"653,4-7 1,4 0-75,7-1 1,9 1 220,3 0 0,2-1-316,-2 1 0,4 2-195,-4 3 0,-2-3-370,2 3 0,-9 3-460,-3-3 0,-5 8-1799,-6-2 1805,-4-3 0,6 5-145,-7-7 1,-9 5 168,-3-6 0,-4 6 130,-2-5 0,-2-1 378,-4-5 0,-3 0-50,-9 0 0,1-1 123,0 1 1,0 0 66,-1-1 1,1 1 453,0 0 0,-1 7-20,1 4 3,7-3-322,-5 7 0,13 2 42,-4 11 0,5 5-42,1 1 1,0 8 96,0 4 0,5 4-81,1 1 0,0 1-43,-6-1 1,0 7-365,0-1 0,0 2 128,0-1 1,-2-5-83,-4 4 1,2-3-147,-7-2 0,5-7-208,-6 1 1,7-8-119,-7 2-159,8-11 521,-3 3 1,7-15 260,0 0 0,2-7 23,3-11 1,5 7-123,7-1 1,2 1 95,4-7 0,-3 9 121,3 3 1,-4 4 623,-2 2-484,1 0 0,-3 2 73,-4 4 0,-3 3-57,-8 9 0,-8-1 130,-3 0 1,-4 1-382,-3-1 0,-5 2 115,0 4 0,-2-9-210,2 3 1,10-6-207,-5 1-216,13 3-47,-3-13 60,8 6 0,8-8 171,3 0 1,10 0 24,2 0 1,0-6 129,-5 0 1,-1 1-66,0 5 1,-1 7 79,-5 5 0,-3 3-214,-8 3 1,-2 5-237,-4 0 0,-11 9 63,-12 3 469,-11-1 0,-4 9 0,-8-9 0</inkml:trace>
  <inkml:trace contextRef="#ctx0" brushRef="#br0" timeOffset="989">166 1498 8167,'-44'9'0,"1"7"295,9-5 1,13-3 1280,3-2-1079,13-4 1,7-2-66,15 0 0,17-8 4,18-4 0,16-11-119,12-6 1,13-3-417,-45 14 0,2 1 1,-2 1-1,0 0 140,1 1 1,0 1 0,39-17-224,-2 8 0,-9 0-231,-13 6 0,-12 5-583,-12 1 1,-4 1-18,-1-2 1,-14 3-126,-4 3 172,-11 4 641,2-13 1,-16 11 831,-3-8 1,-7 7-247,-5-7 0,-2 8 208,-3-2 0,-3 5-192,8 1 0,-6 9 251,6 8 1,0 10-176,6 14 0,7 3 10,4 8 1,4 2 43,2 3 0,0-1-42,0 7 1,0-5-268,0 5 1,0-7-141,0 2 0,0-6-356,0-6 1,0-4 190,0-7 1,0-1-41,0 1 1,0-8-43,0-4 8,-7-12 146,5 5 151,-14-14 1,7-2 130,-9-12 0,7-11 235,-1-6 1,8-4-88,-1-1 1,3 1 114,2 4 1,2-3 27,3 3-360,5 4 59,15-8 0,-4 14-182,8-4 0,0 2 94,5-2 0,1 2-921,0-8 1,5 6 409,0-6 0,6 0-1567,-5-5 2029,7-1 0,4-7 0,9-3 0</inkml:trace>
  <inkml:trace contextRef="#ctx0" brushRef="#br0" timeOffset="1598">2206 529 8106,'10'-36'890,"5"3"1,-11 22-280,8-1 1739,-8 8-1018,3-3-1192,-7 7 1,-2 1-284,-3 5 1,-13 4-475,-10 7 0,1 6 382,-2 0 1,6 8-92,-6-2 0,14 3-28,-3 3 1,13-6 100,-1 0 0,6-8 323,6 2 0,11-4-92,12-2 0,3 1 705,3-1-346,-1 0-57,9-7 0,-5 3 197,8-7 0,-9 8-214,-3-3 0,-1 2 39,-10-1 0,0 3-408,-6-3 0,-7 3 110,-4 3 1,-4-1-872,-2 0 0,-2 2 423,-4 4 1,-5 2-990,-13 4 0,3 2 477,-7-8 0,-1 2 533,-6-2 0,6-4 423,0 4 0,6-3 0,-5-3 0,5 0 69,-6 0 0,6 1-173,-6-1 0,13 0 938,-1 1 1,11-1-434,1 0 1,5 0 597,5 1 1,5-7-257,7 1 1,1-3-290,-1 3 0,6 1-208,0-7 1,2 6-44,-2-7 0,-4 9-306,4-3 0,-9-1 150,-3 2 1,-5-1-452,6 6 0,-9 3 212,3 3 1,-4-4-64,-2 4 0,-2-4 216,-4-2 1,-1 7 288,-5-1 0,-1 2 62,7-2 0,-7-4 514,1 4 1,4-2 227,3 2 1,3-4-432,2 4 0,0-3-113,0-3 1,0-6-264,0 1 1,2-2-292,3 1 0,5-3 109,7-8 1,-5 0-149,-1 0 1,1-2-1,5-4 0,-2-4-405,-3-7 1,1 0-115,-7 0 0,0-6 240,-6-1 1,-2-4-425,-4 5 1,-3 0 275,-9 5 1,-5 9 97,0 3 0,-7 4 28,1 2 384,-4 8 0,-9 1 0,-2 9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17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69 848 7856,'-17'0'1371,"0"-8"-1398,7 6-455,-5-5 1513,13 7 0,-6 7-427,8 5 0,0 11 308,0 6 1,0 3-329,0 3 0,0-1-120,0 1 0,0 2-411,0 3 0,0-4 39,0 5 0,2-5-984,4-1 1,-4-1 605,4 1 0,-4 0-3145,-2-1 2179,7-7 0,-3-4 350,8-11 0,-3-8 902,3-16 0,11-7 0,-4-16 0</inkml:trace>
  <inkml:trace contextRef="#ctx0" brushRef="#br0" timeOffset="521">519 191 7856,'23'-23'290,"0"0"1,8 0-8,-2 5 0,-2 1-39,1 0 1,3-1-33,10 1 1,-5 2 218,4 3 0,-9 4-131,-2 8 0,-2 0-64,2 0 0,1 0-37,-7 0 1,6 2-107,-6 4 1,6-2-146,-6 8 0,0-7 132,-5 7 1,-1-6-207,0 5 1,-5 1-5,-1 5 55,-7 0 0,6 2 129,-5 4 1,-3-3 2,4 3 1,-4-4 129,-2-2 0,0 1-83,0-1 1,0 0 294,0 0-283,0 1 1,-6-1 53,0 0 1,1 1-46,5-1 0,0 0-195,0 0 0,0 1 68,0-1 0,0 0 45,0 1 1,0 5 14,0 0 0,0 8-15,0-3 0,0 7 151,0 5 1,5 3-86,1 3 1,0 6 211,-6-1 1,0 3 46,0 10 1,6-9 70,0 3 0,-1-2-169,-5 1 1,2-3-17,4 4 1,-4-4 384,4-3 0,1-1-223,-1-3 0,0-5-610,-6-8 1,6-1 208,-1-4 1,1 2-270,-6-8 191,0 0 4,-7-6 1,-1-5-116,-4-1 0,-3-7-87,3 2 1,3-10-400,-3-2 0,-1-7 313,-10 1 0,2-5-927,-8-6 1,0-2 585,-6-4 1,-1-9-572,-4 3 1,1-5 417,-7-1 0,0 11-375,-6-5 1216,0 4 0,-7-3 0,-3-1 0</inkml:trace>
  <inkml:trace contextRef="#ctx0" brushRef="#br0" timeOffset="1592">519 398 7884,'10'0'279,"-3"0"45,1-7 1,-6 3 470,4-8 0,-2 8 330,1-1 52,-3 3-364,6 2-280,0 0-52,-7 0 1,7 7-123,-8 5 0,-2 3-172,-4 2 0,-3 7 5,-8-1 1,1 0-125,5-6 0,-3 0-9,8 1-450,-7-9-28,11 7 0,-4-15 232,12 5 1,4-6-611,7-6 1,2 1 315,4-13 0,2 11-328,4-11 1,2 7 413,-8-1 0,0-1 354,-6 7 1,1-2 125,-1 3 1,-6 3 275,1-4 1,-8 6 136,1 6 1,-3 3-270,-2 9 1,-7-1 645,-5 0 0,-3 6-352,-2 0 1,-7 6-88,1-6 1,-7 6-314,1-6 1,2 6-283,-2-6 0,2 6 55,-2-6 0,-1 0-157,7-6 0,-6-1-153,6-5 81,0 4-840,5-13 789,1 6 0,7-10-179,5-4 0,3 3 144,2-9 0,0 6 141,0-5 1,7 5 83,5-6 0,3 7 68,3-7 1,-1 8 239,0-1 1,2-3-166,5 2 1,-5-2 471,4 3 0,-4 3-234,-2-4 1,6-2 187,0 3 0,0-1-11,-5 6 0,5 0 95,0 0 0,0 0-165,-6 0 0,-5 0 355,-1 0-614,1 0 0,-1 6 158,1-1-1294,-8 1 874,3 2 1,-7-4-1484,0 7 953,0-7 1,0 11-154,0-3 0,-7-3 434,-5 3 1,3 0 33,-3 5 0,1 0 442,-7 0 0,1 1 0,0-1 0</inkml:trace>
  <inkml:trace contextRef="#ctx0" brushRef="#br0" timeOffset="2043">571 1003 7884,'0'10'1528,"0"-2"-490,0-8-296,0 0 182,8 0 0,-5 0-396,9 0 0,-6 0-32,5 0 0,-5 0 97,6 0-529,-1-8 1,6 6 311,1-4-1315,-9 4 540,7 2-2484,-14 0 2143,13 0 0,-13 2-437,4 4 0,-4 4 546,-2 7 1,-6 0 307,0 1 187,-7-1 1,5 0 104,-4 1 211,5-1 260,-1 0 1,6-5 520,-4-1 0,6-7-401,6 2 1,-2-4 172,7-2 0,1 0-252,5 0 0,-5-6-466,-1 0 0,1-5-200,5 5-6,0-8-448,1 12-326,-9-5 1,-3 9-55,-12 3 1,-9 7 370,-8 11 0,-6 2 692,6 4 1,-6 2-73,6-8 1,-6 5 788,6-4 1,2 4-201,10-5 1,1 0 136,4-5 0,4-7 629,-3 1-420,10-1 0,5-1-431,7-4 1,6-4-175,0-2 1,0 0-434,-5 0 1,-1-6 172,0 0 0,6-7-243,0 1 0,-2 3-278,-9-3 0,3 2-695,-3-1 0,-4 1-605,-3 5-485,-3 3 2264,-2-6 0,-7 8 0,-3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1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18 640 6276,'-10'0'110,"3"0"10,7 0 493,0 0-358,7 0-141,-5 0 43,6 0 183,-8 0 7720,0 0-7867,8 0 1,-5 2 205,9 4 1,-8 3-91,2 9 0,-5 7 120,-1 3 1,0 5-139,0 2 0,0-1 272,0 1 0,0-1-127,0 1 0,-1 0-188,-5-1 0,4-5-101,-4 0 0,4-8-182,2 2 1,0-10-327,0-1 1,0-6 322,0 5-667,0-7 502,0 4 1,0-10-389,0-4 1,0-3 31,0-9 1,0-5-137,0 0 1,6-8 166,0 3 1,7 3 117,-1 1 1,-3 0 27,3 0 0,-1 7 91,7 6 1,-7 5 25,1-6-179,-1 9 519,7-13 214,-1 14 229,-8-5-169,7 7-70,-14 0 0,5 7 39,-7 5 0,0 3-41,0 2 0,0 3 292,0 3 0,-2-2-206,-3 8 1,1-2 603,-8 1 1,8 3-349,-1-8 0,1 2-103,-2-2 1,4-9-169,-4 3-462,5-4 1,2 3-273,5-5 462,-4-3 0,13-8-1226,-3 0 1,-2-4 518,1-7 1,6-3-1245,7-15 0,6-5 485,-1-7 1,-2-7-55,2 2 0,-6-4 1444,6-2 0,-1-7 0,7-3 0</inkml:trace>
  <inkml:trace contextRef="#ctx0" brushRef="#br0" timeOffset="277">883 35 7952,'9'-18'1491,"-1"9"-440,-8 1-190,0 8 0,0 2-57,0 4 0,0 0 230,0 11 0,0-2-521,0 14 1,-8 2-42,-3 9 0,-5-1-315,-1 7 0,0 0 35,-1 6 1,-1 0-526,-4-1 1,4 7 290,-4 0 0,4-6-836,1-6 1,3-2 14,3 2 1,-1-9-343,7-9 0,0-6-76,6 1 294,0-12 445,0 4 1,0-14 154,0-1 0,0-10-81,0-13 0,2 2 84,4-8 1,-2 0 383,7-6 0,1 1 0,5-1 0,1 1 0</inkml:trace>
  <inkml:trace contextRef="#ctx0" brushRef="#br0" timeOffset="469">831 484 7952,'17'-17'0,"0"2"543,1 3 0,-1 4-119,0 8 1,-5 0 589,-1 0 1,1 6-144,5 0 0,6 13 172,0-1 0,2 3-486,-2-4 1,-2 0 21,8 1 1,0-1-290,6 0 0,-1-2-68,1-3 0,-1 1-479,1-7 1,-1 0 266,1-6 0,-6 0-771,0 0 0,-2 0 201,1 0 1,-3 0-183,-7 0 0,-7 0-1036,1 0-642,-8 0 180,3 0 2240,-7 0 0,-7 15 0,-3 5 0</inkml:trace>
  <inkml:trace contextRef="#ctx0" brushRef="#br0" timeOffset="965">917 1020 8855,'-9'0'2287,"-1"0"-1152,4 0-638,4 0 0,-5-1-202,7-5 0,5 2-221,1-8 1,8 7-107,-3-7 1,4 2-242,3-1 0,-7-2-215,1 7 1,-6-6 302,5 6 0,-5 1 43,5 5 1,-7 2-30,2 3 1,-4 5 357,-2 7 0,-2 8 156,-4 4 0,-3 11 333,-9 7 0,-1-3-61,-4 2 1,4-8 345,-4 3 0,5 1-463,7-2 0,-3-5-222,9-6 0,-1-8-653,6 2 0,0-10 306,0-1 1,2-8-261,4 1 0,3-5-281,9-5 1,1-7-647,4-11 0,-2-4 451,8-7 0,-6 1-765,6 4 1525,-8 4-11,4 16 1,-14 1 873,1 8 1,-8 2-577,1 4 1,-5 3 621,-5 8 0,1 3 118,-8 3 0,3-4 573,-3 4 0,4-4-850,8-2 1,-1-1 617,-5-5-1327,4 5 56,-6-14 0,10 5-937,4-7 1,-2 0 616,7 0 1,1-9-735,5-9 0,2 1-497,4-6 0,-2-2 1501,8 2 0,-8-8 0,4 4 0</inkml:trace>
  <inkml:trace contextRef="#ctx0" brushRef="#br0" timeOffset="1421">1816 17 7929,'10'-7'0,"5"5"1170,-3-4 0,5 4-511,6 2 1,4 0 384,8 0 1,-1 0-50,1 0 0,-2 0 210,-5 0 0,-3 0-729,-7 0 1,-1 6-117,0 0 1,-5 1-904,-1-1 517,-7-4 0,4 8-1327,-8-5 1,0-1 813,0 8 0,-2-1-1664,-4 7 0,-5 1 740,-12 4 1,1 2-223,-6 4 1685,-1 3 0,-6-5 0,1 8 0</inkml:trace>
  <inkml:trace contextRef="#ctx0" brushRef="#br0" timeOffset="1766">1886 484 8422,'9'10'2414,"-1"-2"-1263,-8-8 0,0 2-513,0 3 1,-2-3 429,-4 4 1,-3 2-501,-9-3 1,1 9-351,0-3 1,5 3-175,1-3-331,-1 5 1,2-12-629,5 7 851,3-7 1,4 4-1363,3-8 1,13 0 543,11 0 0,5-8-25,7-4 1,3-9 395,8-2 0,-1 0 355,1 6 1,-2 0 187,-4-1 1,-3 7 243,-9-1 1,-5 8 88,0-1 0,-14 3-121,3 2 2095,-13 0-1589,3 0 0,-10 7 258,-4 5 0,-5 5-456,-12 6 1,-4-2-394,-8 8 1,1-2-193,-1 2 1,1 4-241,-1-4 0,6-3 79,0 3 0,8-10-173,-2-1 0,10-3-3337,1-9 1533,8 7 709,-3-11 1,8 4 1461,5-12 0,4-3 0,7-9 0</inkml:trace>
  <inkml:trace contextRef="#ctx0" brushRef="#br0" timeOffset="2458">1972 830 7929,'0'-9'1541,"0"-7"-351,0 14 20,-8-5 0,-1 14-569,-9 5 0,1 5 388,0 6 0,-6-2-390,0 8 0,-6-6-154,6 6 1,0-8-514,5 2 1,1-4 50,0-1 0,7-1-2273,5 0 1534,-5 1-1170,8-1 1,-4-7 752,12-5 0,4-3 321,7-2 0,6-2 275,0-3 0,2-5 95,-2-7 1,-2-1 441,8 1 0,-8 6 0,2-1 0,-4 8-22,-1-2 0,-7-1-102,1 1 0,-6 0 1719,5 6-1212,-7 0 1,9 2 440,-7 4 1,2-4 884,-2 4-785,3 3 0,8-1-281,1 3 0,5-3-233,0-8 1,8 0-535,-3 0 0,5-8 199,2-3 1,-6 1-530,-1-1 0,-7-1 205,3-5 1,-5 5-136,-2 1 1,-7 5-552,-5-5 156,-3 7 0,-2-6 98,0 4 0,-7 4 273,-5-3 1,-9 3 385,-2 2 1,-2 0-85,2 0 1,2 0 262,-8 0 1,8 0-144,-2 0 337,4 0-237,1 0 0,9-10-51,3-7 0,14-2-213,9-10 1,2 6 112,10-6 1,-2 2 193,2-2 1,-4 4-137,-8 8 1,0 2 280,0 3 0,1-1-132,-1 7 0,-5 2 720,-1 10 0,-5-2 15,5 7 0,-7 1 162,2 5 0,-4 2-510,-2 4 1,0-2-209,0 8 0,-2-8-950,-4 2 0,2 2 478,-7-2 1,5 0-496,-5-5 0,5-1 255,-6 0-1982,1 1 0,-7-3 2345,1-4 0,0-3 0,0-8 0</inkml:trace>
  <inkml:trace contextRef="#ctx0" brushRef="#br0" timeOffset="2724">2335 692 7929,'0'-10'1596,"-2"3"-496,-4 7 584,5-8-328,-7 6 194,8-6-1523,0 8 77,0 0-45,0 8 1,-2 2 115,-4 7 1,2 8-166,-7 4 1,-6 9 54,-7 2 0,-4 8-349,5-1 0,-2 3-216,2 1 0,3-6-348,-3-5 1,10 0-473,1-5 1,8 3 619,-1-9 0,-3-4-21,2-2 0,0-4 721,6-1 0,8-9 0,2-1 0</inkml:trace>
  <inkml:trace contextRef="#ctx0" brushRef="#br0" timeOffset="3345">2093 1332 7929,'0'-10'-186,"0"-5"301,0 3 0,8 3 289,3-3 1,-1 6-13,1-5 1,-5 7 161,6-2 89,-8-3 0,5 7 192,-3-4 680,-4 4-1028,6 2 1,-8 2-227,0 4 0,0-3-220,0 9 1,-2 0-197,-4 5 1,4 0 1,-4 0 1,-2 1 174,3-1 1,-7 0-387,6 1 1,-1-1 95,1 0 0,2 0-16,-7 1 0,7-7-622,-2 1-513,4-8 254,-6 11-536,6-13 1135,-5 6 1,1-16-99,0-4 664,0 5 0,5-7 0,-5 9 0,4-1 58,-14 6 0,13 0 5,-9 0 0,6 0 29,-5 0 1,5 0 339,-5 0 0,5 0 1891,-6 0-1611,8 7 1,-9-3 270,7 8 1,0-6-426,6 5 0,0-5 224,0 5 1,0-5 304,0 6-621,0-1 0,0 7-288,0-1 1,8-6-159,4 1 0,3-8-939,2 1 1,2-3 646,5-2 0,2-7-1300,9-5 1,0-9 664,-1-2 0,-1-6 325,-4 6 1,1 2 162,-6 9 0,-3 3 1691,-10 3-448,5 4-375,-7 2 0,1 10 1210,-4 7 0,1 0 350,-1 1-772,0-1-841,-6 8 0,-6-6-1791,0 4 1,0-9 449,6-3 945,-7 1 0,5-3 0,-6-1 0</inkml:trace>
  <inkml:trace contextRef="#ctx0" brushRef="#br0" timeOffset="4656">2923 1055 8319,'-9'-8'1094,"1"5"-556,8-9 1,0 6 804,0-5-723,0-1 1,8-5-185,3 0 0,4 5-103,3 1 0,-1-1-100,0-5 0,6 1-267,0 5 0,2 1-167,-2 4 75,-3 5 1,5-7 55,-8 8 0,-7 7-204,-5 5 1,-3 5 226,-2 6 0,-2-1-27,-3 6 1,-5-1 531,-7 2 1,-3 4-166,-3-4 1,4 1 546,-4-1 0,4-4-270,2-8 1,5-5 467,1-1-966,7-7-425,-4 4 0,18-8 51,7 0 1,4-8 240,14-3 1,-3-5-1145,14-1 1,-7-6 454,1 0 1,2 2-226,-1 9 1,-3-1 460,-9 7 1,2 0-199,-8 6 539,0 0 1,-8 8-1,-3 4 0,-6 5 247,-12 6 1,-4 4-102,-7 7 0,-6-5 209,0 0 1,-8 0-88,2 5 0,-3-7-2,-3-4 0,2-3-272,4-3 0,5-7-297,6-5 1,1-3 145,0-2 0,1-7-113,5-5 0,3-11-590,8-6 1033,0-11 0,0-4 0,0-8 0</inkml:trace>
  <inkml:trace contextRef="#ctx0" brushRef="#br0" timeOffset="5727">3148 778 7931,'-2'-27'0,"-4"4"0,4 4-448,-3 2 1,1 5 271,-2 1 0,2 1 695,-7-1-251,7-5 0,-6 14 307,4-3-1,4 3 224,-5 2-540,7 0 1,0 2-29,0 3 1,0-1 116,0 8 1,0 5-94,0 6 0,0 8 37,0-2 0,0 11-44,0 6 0,0 6-12,0 6 0,0 1-55,0 5 0,0 3 27,0-4 1,0 5-71,0 1 1,0-8-145,0-3 0,6-12 226,-1-6 1,3-11-55,-2-6 0,1-4-345,5-1 1,3-9 150,-3-3 1,5-12-581,6-5 1,4-14 123,8-10 1,-3-7-114,-3-10 1,8-6-1,-9 1 0,7-9-375,-12 3 0,4-8 469,-10 2 1,4-10 22,-9 10 0,-2-4 424,1 4 0,-5 7-71,5 5 0,-5 10 67,6 7 1,-7 5-52,7 7 1,-2-3 111,1 8 0,5 0 0,-5 5 0,4 1 0,3 0 0,-7 5 0,1 1 0,-1 5 149,7-5 1,-7 7 371,1-2-381,-1 4 1,6 2 852,1 0 0,-7 2-220,1 4 1,-8-2 25,1 7 1,3 1-86,-2 5 1,0 0 178,-6 0 0,0 1-186,0-1 1,0 0-288,0 1 1,0-1-701,0 0 1,0 2 236,0 5 1,0-11-253,0 4 0,0 2-267,0 5 0,-2-1-799,-4-6 0,2 6 271,-7 0 0,-1 6-261,-5-6 0,1 0 708,5-6 1,-5 6 642,5 0 0,-4 0 0,-3-5 0,9-1 0,3 0 0,-2 1 0,2-1-21,1 0 0,5 0-206,0 1 827,0-1 9,0 0 1,0-5 1208,0-1-743,0-7 338,0 12-510,0-7-519,7 9 0,-5-1-96,4 0 0,-4-5 207,-2-1-275,0 1-303,8 5-428,-6 0 493,5-7-220,-7-2 0,2-8 86,4 0 1,-2-10-444,7-7 1,1-1 43,5-5 1,0-4-126,1-1 1,5 3 304,0 2 0,6 3 16,-6 3 1,2 6 492,-2-1 1,-4 8-179,4-2 0,-4 4 198,-1 2 1,-1 2-123,0 4 0,-5-2 1777,-1 8-1093,-7-1 1,4 6 108,-8 1 0,0-1-569,0 0 1,-6 1-14,0-1 1,-5 6-528,5 0 0,-8 0 250,3-6 0,-4 1-109,-3-1 0,7-6 90,-1 1 1,1-6-374,-7 5 1,3-5 156,3 5 1,-3-7 47,4 2 1,1-2 158,-2 2 1,7-2 141,-7 7 0,6-5 214,-5 5 0,7 1-126,-2 5 1,4-5 272,2-1-187,-7 1 263,5 5 0,-6-5-17,8-1 1,2-7 104,4 2 0,-4-2 397,3 1-464,5-3 1,0 6 411,7-8-615,0 0 0,1 0 342,-1 0 1,0 6-245,0-1 0,1 1 623,-1-6-752,0 0 0,1 2-337,-1 4 0,-6-4-398,1 4 0,-6 1-1847,5-1-778,-7 0 2197,11 2 0,-13-5-1519,4 9 1,-4-6 2373,-2 5 0,-8 1 0,-1 5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21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588 312 7887,'10'8'685,"-3"-5"193,-7 9 1,0 1 65,0 10 1,0-3-408,0 3 1,-7 2-131,-5-2 1,-3 7-180,-2-1 1,-8 4-98,-4 2 1,-10-1 50,-1 1 0,0-1-94,5 1 0,-5-1-51,-1 1 1,1-2-210,5-4 1,3 1-377,3-7 0,-2-5 251,8-7 0,6-7-714,5 2 660,1-4 1,-5-4 5,5-4 1,3 2 103,8-7 1,0-3 46,0-9 0,2 4 43,4-4 1,3 4 116,9 1 1,7 3 67,4 3 1,3-3-45,3 4 1,7 1 245,4-2 0,2 7-111,-2-7 0,10 8 4,-4-1 0,6-3-66,-1 2 1,-9-5 7,4 5 1,-10 0-70,5 6 1,-9-6-155,2 0 1,-9-5-166,-2 5 1,-10-1-73,-2 1-421,1 4 536,-9-6 1,-1 8 40,-8 0 1,-8 8 37,-9 3 0,0 5 37,-1 1 0,-5 0 64,0 1 0,0 1 175,6 4 1,0-2 468,-1 8 1,1-6-316,0 6 0,-1-6 354,1 6 1,6-1-216,-1 7 1,1 2 106,-7 3 0,1 4 31,0 8 0,-1 2 15,1 3 0,-6-1-186,0 8 0,-6-7-99,6 7 0,-6-9-663,6 3 0,0-10 318,6-2 0,5-9-846,1-3 0,7-7 30,-2-10-441,4 1 532,2-9 1,2-5-520,4-15 1347,-4-1 0,13-21 0,-5 6 0</inkml:trace>
  <inkml:trace contextRef="#ctx0" brushRef="#br0" timeOffset="220">744 1159 7887,'9'0'1056,"7"0"0,-12 2-470,7 4 1,-5 9 64,5 8 1,-7 8 43,2-2 1,-2 4-139,2 1 1,-4 1-143,3-1 1,-3-5-489,-2 0 1,0-2 128,0 2 0,0 1-247,0-7 1,0 1 195,0-7 1,0 0-1153,0 0 0,0 1-987,0-1 788,0 0 1,-2-5 670,-3-1 0,1-7 675,-8 2 0,1-12 0,-7-3 0</inkml:trace>
  <inkml:trace contextRef="#ctx0" brushRef="#br0" timeOffset="440">657 1488 7887,'0'-17'2111,"2"5"-1959,4 0 1,4 3 35,7-3 1,0-3 24,0 3 0,-5 5 371,0 1 259,-1-4-683,-1 8 0,-3-3-266,-7 10 242,0 5 1,-7 7 58,-5 1 0,3-1 130,-3 0 0,0 1 301,-5-1 725,8 0-1011,1 0 1,8-5-286,0-1 1,9-7-281,9 2 1,5-6-599,6-6 1,3-3 634,-3-9 188,4 1 0,9 0 0,2 0 0</inkml:trace>
  <inkml:trace contextRef="#ctx0" brushRef="#br0" timeOffset="781">1193 1021 7884,'18'0'0,"-1"0"0</inkml:trace>
  <inkml:trace contextRef="#ctx0" brushRef="#br0" timeOffset="1523">1453 986 7884,'0'-9'3318,"0"1"-2547,7 8 1,-3 8 228,8 3 0,-8 7-502,1 5 1,-3-2 8,-2 8 1,0-6-207,0 5 1,0-5-87,0 6 0,0-8-485,0 2 1,6-9 248,0-3 0,0-5-1476,-6 6 1018,0-8 1,5 1-78,1-10 0,2-5-7,-2-7 1,1-8-87,5-4 0,3-4 140,-3-1 1,9-1 156,2 0 0,0 3 280,-6 3-154,1 4 460,-1 8 0,-2 9-32,-3 8 1,-5 8 147,-7 9 0,0 8 82,0 4 0,-1 3 436,-5 3 1,-4 5-1,-7 1 0,0-7-360,-1-5 1,9-6-376,3 6 0,-2-14 221,2 3-508,1-5 1,7-3 138,3-4 0,-1-5-98,8-1-129,-1-7 1,7-5-244,-1-11 0,0 2-193,0-8 1,-1 6 269,-5-6 1,5 1-526,-5-7 0,5 0 394,1 1 0,0-1-202,0 1 1,3-9 222,3-3 0,-4 2 55,4-2 0,-2 0 255,2-6 0,2-2 208,4-4 0,2 7 16,-8-1 1,6 2-17,-6 9 0,0 7 912,-6 5-605,0 8-48,-7 4 1186,5 1 179,-13 14-369,6-5 1,-8 10-464,0 9 0,-2 1 234,-4 16 0,-5 0-195,-12 6 1,2 5-352,-8 0 0,6 8-295,-6-2 0,0 4 30,-6 2 0,7-6-451,-1 1 1,6-9-226,-6 2 0,14-3-550,-3-3 0,7-5-878,-1 0-1703,4-8 1373,1 4 1681,5-15 0,-6-10 6,8-12 0,0-3 164,0-2 1,6-6 367,0-1 0,7-6 0,-3 3 0,7-8 0</inkml:trace>
  <inkml:trace contextRef="#ctx0" brushRef="#br0" timeOffset="1714">2093 675 7884,'11'0'0,"1"0"0,-7 8 1307,7 3 0,-2 5-303,1 1 0,4 0-105,-3 0 0,3 1-257,3-1 1,-1 6 219,0 0 0,1 0-723,-1-5-84,0-9 26,8 7 0,-6-13-195,4 9 0,2-8 151,-2 1 0,8-1-863,-2 2 1,4-4 14,1 4 0,-5-4-491,0-2 1,-8 0-439,2 0-318,-4 0 756,-1 0 1302,-9 0 0,-9 0 0,-9 0 0</inkml:trace>
  <inkml:trace contextRef="#ctx0" brushRef="#br0" timeOffset="2203">2266 1090 7884,'-18'0'0,"1"0"97,0 0 185,-1 0 1,3 2 472,3 4 392,-3-4-345,5 13-58,1-13-475,1 6 1,10-8 51,4 0 1,3 0-107,9 0 0,-1-6-280,0 0 0,3-7-139,3 1 1,-4-3-191,4-3 0,-4 7 138,-2-1 1,-5 9-779,-1-3 387,-7 4 319,4 2 1,-16 8 336,-3 3 1,-7 6-118,-5 6 0,4-1 632,-4 6 1,4 1 44,2 6 1,-4-3 289,3-3 0,-3 4-380,10-4 0,1-2 42,-2 2 0,9-8-243,-3 2 179,4-4-1086,2-2 355,0-7 247,0-2 1,8-8-845,3 0 1,4-10 199,3-7 0,-1-1-102,0-5 1,1-2 430,-1 2 1,-2 0 213,-3 6 257,3 0-251,-5 7 947,-1 2 0,-1 18-386,-8 7 1,-2 2 847,-4 10 1,-3-6-353,-8 6 0,5-8-157,0 2 0,3-3-309,-3-3 0,5 0 305,7 0-1163,0-7 413,0-2 0,9-8-886,9 0 1,-1-14 581,6-3 0,4-6-2170,2 0 1,3-4 2449,3-8 0,-1-7 0,1-2 0</inkml:trace>
  <inkml:trace contextRef="#ctx0" brushRef="#br0" timeOffset="2698">3338 18 8970,'17'0'1356,"2"-6"-857,4 0 0,-2 1 0,8 7 615,2 3 0,-4-3 182,2 4 1,-6 4-627,6 1 0,-8-1-269,2 1 0,-10-5-355,-1 6 1,-7-7-515,7 7-593,-8-8-88,4 11 1,-18-5-1176,-7 7 0,-3 0 246,-8 1 2078,-1 7 0,-21 1 0,-4 9 0</inkml:trace>
  <inkml:trace contextRef="#ctx0" brushRef="#br0" timeOffset="3056">3303 433 7922,'10'0'732,"-3"0"1,-5 0 270,4 0-206,-4 0 66,6 0 470,-16 8-933,-2 1 1,-7 9-169,0-1 1,1 2-201,5 4 0,-4-4 88,3 4 0,4-9 25,3-3-275,-5 1-201,8 5 1,-4-7-743,12-4 1,6-5 546,11-1 1,5-1-696,13-5 1,3-10 546,8-7 1,2 0 139,3 6 0,-5 2 534,0 3 0,0 4 0,-6 8 0,-6 0 166,-5 0 6,0 0 0,-18 8 196,0 4 0,-7 3 512,-10 2 1,-2 1 2,-4-1 0,-11 2-340,-12 4 0,2-4-338,-2 4 1,0-1 26,-5 1 1,-1-4-647,1 4 0,-1-4-143,1-2 0,5-1-497,0-5 1,10-1-234,1-4-117,1-4 1404,15-2 0,-13-10 0,5-7 0</inkml:trace>
  <inkml:trace contextRef="#ctx0" brushRef="#br0" timeOffset="3699">3511 761 7922,'0'10'1175,"0"-2"1,-2-8-381,-4 0 126,4 0-181,-13 0-278,5 0 1,-7 2-48,-1 3 1,1-1-21,0 8 1,-2-1-300,-4 7 1,1 1 81,-6 4 0,1 2-105,-2 4 0,-4 3 88,4-3 0,-3 2-609,-3-2 0,8 2 264,4-8 1,6-6-976,5-6 0,5-5-719,7 6 819,0-8 0,4 1 463,7-10 1,3 1 204,14-8 1,-5 6 212,6-5 1,-6 1-42,6-1 1,-8 1 296,2 4 0,-3 4-280,-3-3 1483,0 3-575,0 2 1,-5 0 441,-1 0 0,-5 6-109,6-1 0,-6 1-505,5-6 1,1 0-81,5 0 1,2-2-179,4-4 1,-2-1-290,8-5 0,-6-3 120,6 3 0,-8-3-515,2-2 1,-4 5-390,-1 1-607,-1-1 505,0-5-361,-7 7 312,-2 2 262,-8 1-110,0 5 184,0-6 199,-8 8 1,4 0 167,-8 0 0,7-2 169,-7-4 0,8 3 86,-1-9 1,-3 6-204,2-5 1339,0 7-705,6-11 333,0 5 1,0-2-299,0 1 1,2 5 252,4-5 1,-2 1-215,7-2 1,1-1-104,5 7 1,-5 0-106,-1 6 0,1 0-22,5 0 0,-1 2 111,-5 4 1,2 6-124,-7 11 1,0-4 171,-6 4 0,0 4-182,0 2 1,-2-4-286,-4-2 1,-3 2-250,-9-2 1,7-2-1355,-1-10-234,9 5 810,-13-7-439,7 1 1,-3-4 727,0-12 0,7 2 68,-7-7 0,6 5 692,-5-6 0,5 1 0,-5-6 0,7-1 0,-12 1 0,7 0 0</inkml:trace>
  <inkml:trace contextRef="#ctx0" brushRef="#br0" timeOffset="3900">3580 779 7922,'9'-12'547,"-3"1"148,-4 7 160,-2-4 27,0 8-237,0 0-1,0 8 255,0 3 0,-2 5-370,-4 1 1,-3 6-164,-8 0 1,-7 8-135,1-2 1,-7-2-612,1 1 1,2 1 161,-2 6 0,2-2-25,-2-5 0,2 5-230,4-4 1,10-4-2106,-4-2 1133,3 4 0,3-8 225,-1 4 1219,8-11 0,-3 3 0,7-5 0</inkml:trace>
  <inkml:trace contextRef="#ctx0" brushRef="#br0" timeOffset="4141">3493 1159 7922,'8'-9'-120,"-6"-7"1,13 14 421,-3-3 1,-3 3 500,3 2 1,-6 0 52,5 0 0,-5 2-350,6 3 1,-9 5 218,3 7 1,-4 1-297,-2-1 1,-2 2-91,-4 4 0,-1-4-225,-5 4 1,-3-3-226,3-3 0,3 0-156,-3 0 1,8 1-476,-1-1 1,-3-5-2440,2-1 2276,-7-7 0,9 9-107,-8-7 1,7 2 297,-7-2 714,8-4 0,-11-2 0,5-10 0</inkml:trace>
  <inkml:trace contextRef="#ctx0" brushRef="#br0" timeOffset="4408">3372 1384 7922,'-17'0'896,"0"0"0,5 2-225,1 4 1,5-2-68,-6 7 1,7-5 63,-7 5 1,6-5 210,-5 6 0,5-1-279,-6 7 1,9-7 947,-3 1-1057,4-1-273,2 6 1,8-1-862,3-5 0,5-3 462,1-8 0,10-2-352,7-4 1,3-3-401,9-9 0,0 1-766,6 0 1,-6 1 949,0 5 1,-7 3 311,1 8 1,-5 0 999,-7 0 0,-3 8-444,-7 3 1,-3-1 417,-3 2 1,1-1-318,-7 6 3330,-1 1-2372,-5-1 1,-1-2-328,-5-3-2354,4-4 1,-8-8 434,5 0 1068,3 0 0,-6-16 0,8-3 0</inkml:trace>
  <inkml:trace contextRef="#ctx0" brushRef="#br0" timeOffset="4988">4462 900 7899,'-18'0'0,"9"-8"0,-5 4 526,9-7-336,-1 7-174,6-4 1,2 1 1276,4-5 0,3 4-461,8 3 1,3 3-219,3 2 0,-4 0-50,4 0-348,4 0 1,-10 13-19,0 4 0,-7 6 46,-10 1 0,-2-3 25,-4 7 1,-3 1 27,-9 6 0,1-2 147,0-5 0,2-3-269,3-7 1,2-3-148,5-3-223,3 3 1,4-13 197,15 4 0,2-6-961,10-6 1,0-10 487,5-7 0,1-7-1041,0 1 1,-7 2 676,1-2 0,-13 2-141,1-2 1,-11-3 420,-1 3 0,-3 4 156,-2 2 1,-7 6 124,-5 5 0,-5-1 110,-6 7 1,-4 2 160,-8 10 1,3 1 1,3 5 0,-4 3 0,4-3 0,-1 3 0,1 3 0,4-3 0,7-4 0,1 5 0,8-14 0,1 13 0,8-5 0</inkml:trace>
  <inkml:trace contextRef="#ctx0" brushRef="#br0" timeOffset="5705">4583 519 7990,'0'-17'67,"0"7"0,7-3 140,5 7 0,-2-5 757,1 5-586,-7-7 0,11 11 58,-3-4 0,-4 2 469,-3-2-466,5 4-213,0-5 0,-1 14 207,-3 5 0,-4 11-78,-2 6 1,-2 17 300,-4 6 0,-3 11-89,-9 1 0,1 5-24,0 6 0,1 1-290,5 5 0,-3-4 230,9-8 1,-1-7-531,6-5 1,0-5 60,0-6 0,2-11-440,3-12 0,5-4 298,7-1 0,6-9-698,0-3 1,2-6 238,-1-6 1,1-5-5,3-12 1,3-4 82,-8-8 1,6-7-373,-6-4 1,6 1-29,-6-1 0,0 0 379,-6-6 0,-5 0-261,-1 1 0,-5 1 329,6 4 1,-7-3 460,7 9 0,-1 0 0,7 5 0</inkml:trace>
  <inkml:trace contextRef="#ctx0" brushRef="#br0" timeOffset="6433">5136 519 7936,'0'-17'104,"8"0"1,1 0 193,9-1 1,-1 1 125,0 0 1,3 7 396,3 4 0,-4-1-11,4 1 0,-4 0-327,-2 6 0,1 2 79,-1 4 0,-5 3-185,-1 9 0,-7 5-119,2 0 1,-4 6-165,-2-6 1,-8 2-220,-4-2 1,-3 2-202,-2 3 1,-6 5-453,0-4 1,0-4-884,5-2 0,1-4 766,0-2 0,5-1 58,1-5 0,5-3-130,-6-8 673,8 0 487,-3 0 13,7 0 996,0 0 1,0 8 339,0 3 0,-2 7-724,-4 5 1,4-2-71,-4 8 0,-1-8-324,1 2 0,0 2 122,6-2 1,0 6-278,0-6 0,0 0-369,0-6 0,0 0-178,0 1 0,2-7-495,4 1 0,-2-8-493,7 1 0,-5-3 567,6-2 0,-7-2 85,7-3 0,-1-7 208,7-11 1,-1 2-48,0-8 0,2-6 88,4-5 0,4 2 123,8 9 0,-6-2 78,0 8 1,-6 2 106,5 9 0,-6 5 717,1 7 1,-4 0-432,-2 0 0,-1 2 965,-5 3-854,4 5 1,-13 7 987,4 1 0,-4-1-432,-2 0 1,-8 2-242,-3 4 0,-5-3-374,-1 3 1,0-4-291,0-2 1,-6 0 1,-1 1 0,-4-1 128,5 0 0,0-1-462,5-5 1,-5 3 91,0-9-520,0 9 0,8-10 255,3 7 0,3-7-331,3 2 572,4 3 0,-6-5 197,8 8 1,0-6 63,0 5 0,2-1-208,4 1 830,-4 5 0,6-7-299,-8 9 1,0-7 670,0 1 1,0-7-204,0 7 1,0-6 21,0 5 0,1-7 373,5 2-579,-4 3 0,8-1-29,-5 4 0,5-3-157,7-3 1,1-4 77,-1 4 0,8-4-122,4-2 0,-2 0-335,1 0 0,-4 0-205,4 0 1,-5 0-203,6 0 1,-8-2-1055,2-4-1857,-3 4 1712,-3-6 1,-6 8 248,1 0 1327,-8 0 0,4-7 0,-8-3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28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7953,'11'-8'-137,"1"-3"1,-7-3 477,7 3 1,-6-3 639,5 8 1,-5 1-200,6 5 0,-9 2 296,3 3 0,2 7 230,-2 11 0,-1 6-633,-5 11 0,0-1-295,0 7 1,0-2-95,0 2 1,0 2-391,0-8 0,0 1-418,0-7 0,0 1-463,0 0 1,0-3-3458,0-3 2050,8 4 2392,2-14 0,7-2 0,0-9 0</inkml:trace>
  <inkml:trace contextRef="#ctx0" brushRef="#br0" timeOffset="523">744 121 7943,'35'-27'591,"3"2"-327,-3 8 0,3 5 188,-9 1 1,2 7-165,-2-2 1,1-1 114,-7 1 0,1 0-46,-7 6 1,0 0 122,0 0 1,1 2-89,-1 4 0,0-2-129,1 7 1,-1-1-135,0 1 0,0 5-138,1-5 1,-1-1-102,0 1 0,1-5 120,-1 6 0,-6-3-22,1 3 0,-2 3-34,1-3 0,-1 3 51,-5 2 1,-1-5 54,8-1 0,-8 1 12,1 5 0,3 0-45,-2 1 0,2-1 34,-3 0 0,-3 6 32,4 0 1,2 8-12,-3-2 1,3 4 19,-2 1 1,-2 3-32,7 3 1,-7 4 170,2 8 0,-4 0 49,-2 0 0,0 0 186,0 0 1,0 1 92,0 5 0,0-2-180,0 7 1,0-5-110,0 5 0,0-13-87,0 2 0,0-6-224,0 0 0,-6-1 94,0-5 1,-1-4-530,1 5 1,4-12 189,-4-6 0,-2 2-6,3-2 1,-7-6-194,6-6 333,-7-7 1,3 4-98,-7-8 0,6 0 87,-1 0 0,0-8-394,-5-3 0,0 1 209,0-1 0,-6-1-686,-1-5 0,-6-6 99,1 0 1,-4-2-152,-1 2 0,-7-6 411,1-11 1,-8 1-699,2-7 1214,-4 0 0,-2-6 1,0 0-1</inkml:trace>
  <inkml:trace contextRef="#ctx0" brushRef="#br0" timeOffset="1279">398 329 7867,'10'0'1355,"0"1"-883,-5 5 0,-1-4 259,8 4 1,-7 2-100,7-3 1,-6 3 804,5-2-1212,-7 3 0,6 7-536,-4-5-282,-5 5 579,15-7-1740,-14 9 1348,13-9 1,-5-1-630,7-8 1,6 0 304,0 0 0,8-8 292,-2-3 0,3-5 311,3-1 0,0 7 269,-1 5 1,-7 3 308,-4 2-492,-4 0 0,-7 0 940,-1 0 0,-7 7-411,2 5 0,-12-2 259,-5 1 0,-5 1-230,-1 5 0,-6 0-406,0 1 0,-6-1 9,6 0 0,-2-2-87,2-3 1,10 1-499,-5-7 0,11 2 153,-5-2-365,8-4 1,-2 5 277,12-7 1,4 0 37,7 0 1,0 0 144,1 0 0,1 0 113,4 0-230,-4 0 331,6 0 1,-15 2 370,-5 4 0,-3-2-184,-2 7 0,-9-5 133,-8 6 0,-5 1-114,-12 10 0,1-4-91,-13 4 0,6-1-7,-6 1 0,7-4 180,-1 4 0,3-4-2,3-2 0,13-5 404,3-1-419,12-7 0,10 4-86,19-8 1,8-2-284,21-4 0,-2-3 132,13-9 1,-1-5-717,1 0 0,-3-2 373,-8 2 1,-6 2-253,0-8 0,-13 6-19,1-6 0,-17 6-111,1-5 0,-7 1 392,1-2 1,-6-4 60,-12 4 0,0 2 484,-11-1 0,3 6-229,-9-1 0,4 4 405,2 2 0,-1 7-126,1 4 1,0-1 28,0 1 1,5 0-18,1 6 0,5 0 93,-6 0 0,8 2 89,-1 4 0,3 4-104,2 7 1,-2 2 167,-4 4 0,2-2-142,-7 8 1,5 6-4,-6 5 1,7 0-135,-7-5 1,1 0-149,-7-1 0,7 6-252,-1 1 0,3-3-380,-3-9 0,2 2-924,5-8 0,3 0 701,-4-6 1,4-5-1582,2-1 2311,0-7 0,8 4 0,1-8 0</inkml:trace>
  <inkml:trace contextRef="#ctx0" brushRef="#br0" timeOffset="1892">865 865 7867,'10'7'2634,"5"-5"-3095,-3 4 1,-3-4 660,3-2 1,-1 0 1027,7 0 0,1 0-719,4 0 1,-4-6-237,4 0 1,-3 1-1938,-3 5 1002,-8 0-285,7 0 1,-22 9 486,0 9 1,-15 5-122,-8 5 1,-3 5 113,-3-4 0,0 2 183,1-3 0,1-3 213,4-7 1,1-1 355,10 0 533,-3-7-612,12-2 197,7-8 0,9-8-173,16-4 1,2-3 91,-2-2 0,-1 5 101,6 1 0,-7 7 526,3-2-131,-5 4 69,-2 2-731,-7 0-47,-3 0 1,-7 8-502,0 3 1,-2-1 312,-3 2 1,-5-1-266,-7 6 0,-1-1-162,1-5 1,6 3-415,-1-9 1,1 7 436,-7-6 1,7 0-2,-1-6 0,6 0 709,-5 0-245,7 0 153,-4 0-203,8-8 0,2 4 1496,4-8-33,-4 9 512,13-5-1406,-5 8 1,2 0 343,-1 0-1049,-7 0 226,11 0 1,-11 6-596,8-1 583,-9 9 0,5-10-1315,-8 7 0,0-5 312,0 6 1,-8-7 9,-3 7 1,-6-1 984,-6 7 0,-4-1 0,-8 0 0,1 6 273,-1 0 0,6 0-204,0-5 1,2-1 1078,-1 0-863,3 8 0,15-5 1821,4 3 0,6-6-601,6-6 1,6 3-80,11-8 0,11-1-903,12-5 1,10-7-170,2-5 0,7-3-1541,-2-2 1,-3-1 757,-2 1 0,-10 2-540,-2 3 1,-14-1 618,3 7 0,-14-2 350,-4 2 0,1 4 0,-9-5 0</inkml:trace>
  <inkml:trace contextRef="#ctx0" brushRef="#br0" timeOffset="2134">1920 1729 12517,'-9'2'2563,"3"4"1,12-4 0,5 4-4390,4-4 1,-3-2-429,0 0 930,-9 0-698,13 0 2022,-14 0 0,5 15 0,-7 4 0</inkml:trace>
  <inkml:trace contextRef="#ctx0" brushRef="#br0" timeOffset="2237">2007 2075 7798,'-8'10'5128,"6"-3"-4994,-13-7 0,13-3-1662,-4-9 1528,4 1 0,10-14 0,1 7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4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8169,'0'-18'2581,"0"1"-3597,0 7 95,8 3 52,-6 7 461,6 0 0,-8 7 408,0 5 0,0 11 0,0 4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4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8169,'8'10'770,"-4"5"203,7-3 0,1-5-833,5-1 0,0 2 105,1-2-245,-1-1 0,0 3 0,1 2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4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364 467 8250,'0'-9'-138,"0"-1"59,0 5 1,0 1-38,0-8 187,0 8 1,1-5-211,5 3 58,-4 4 0,8-8-201,-4 5 345,-5 3-142,15-6 1,-14 6 115,3-4-39,5 4 154,-8-5-147,6 7 584,-8 0 213,0 0-297,-8 0 0,4 0-133,-7 0 1,5 2 22,-6 3 0,7 3 18,-7 4 1,1 3-131,-7-3 1,-5 5-299,0 6 1,-2-4 120,2 4 1,2-2-99,-8 2 0,6-3 106,-6 3 1,8 2-96,-2-2 1,-2 2-53,2-2 1,2-4 51,9 4 0,-1-10-676,7-1 349,0-1-502,6 7 0,10-9 388,7-3 1,2-4-291,10-2 1,0-2 302,6-4 0,-3 4 390,-3-3 0,-2-3-122,-4 2 1,-9 0 134,3 6 1,-9 10 633,3 7 1,-7 3-370,2 8 1,-6 1 803,-6 6 0,2-1-430,-7 1 0,1 0-17,-2-1 0,-3 1-317,4-1 0,3-5-457,2 0 0,4-2 123,2 2 0,0-4-79,0-8 1,2-2-709,4-3 0,-2-3 417,7-3 0,-5-4-413,6 4 0,-7-4 273,7-2 0,-8-8-165,1-3 1,3-10 213,-2-3 1,2-6 495,-3 1 0,-3-4 0,14-9 0,-7-2 0</inkml:trace>
  <inkml:trace contextRef="#ctx0" brushRef="#br0" timeOffset="463">865 450 8250,'17'-25'0,"4"6"1401,-3-4-654,3 11-850,-12-3 113,1 13 135,5-6 0,-13 16-125,4 4 0,-4 3 8,-2 2 0,0 8-21,0 4 1,6 2 16,0-2 0,1 1 141,-1-7 1,-2 8-84,7-2 1,-5-2 65,6 2 0,-3-6-67,3 6 0,1-8-6,-7 2 0,2 2-41,-2-2 1,-5 0-6,5-6 0,-6 6-111,-6 0 0,3 8 86,-9-2 0,-5-2-139,-6 2 1,-6-6 80,6 6 1,-6-8 28,6 2 1,-6-4 43,6-2 1,-6-5 62,6-1-22,0-7 25,6 4-299,7-8 0,3-8 84,7-3 1,9 1-63,8-2 0,7 1 84,4-6 0,5 5 234,-4 1 1,-2 7-25,2-2 1,-8 4 206,2 2 0,-10 0-63,-1 0 1,-7 6 237,7 0 0,-8 7-142,2-1-161,-4 3 0,-2 2-839,0 1 0,0-7 106,0 1-11,7-9 0,-3 11-63,8-8 1,-7-1-332,7-5 0,-1-7 404,7-5 0,-3-9 553,-3-2 0,3-15 0,-5 1 0</inkml:trace>
  <inkml:trace contextRef="#ctx0" brushRef="#br0" timeOffset="607">1332 1004 8250,'17'0'205,"-5"1"165,-1 5 1,-5-4-29,6 4 1,-9-2 643,3 2-302,-4-5-417,-2 7 0,0-6-141,0 4 132,0-4-1688,0 5 211,0 1 289,0-6 0,2 4 298,4-12 632,-4-4 0,13-7 0,-5 0 0</inkml:trace>
  <inkml:trace contextRef="#ctx0" brushRef="#br0" timeOffset="1024">1782 156 8250,'0'-27'0,"0"0"0,0 4 0,-6 10 226,0-4 0,-2 5 101,3 1-197,3 3 0,-8 2 405,4 0-404,4 1 1,-7 5-181,3 0 325,4 0-502,-6 7 186,8 3 1,0 7-64,0 0 1,0 1 30,0-1 0,0 0 36,0 1 1,0-1 103,0 0 0,0 6-3,0 0 0,0 8 27,0-2 0,6 11-54,0 6 0,0 0 83,-6 6 1,5-4-63,1 10 0,0 4-96,-6 1 1,0 4 35,0 2 0,0 10-308,0 8 0,0 1 337,0 10 1,0-8-18,0 3 1,0 1 17,0-2 0,0-6-18,0-5 1,0-14-83,0 2 0,8-5 80,3-1 1,-1-3-351,1-8 1,-1-8 26,1-4 1,3-5 47,-8-6 1,5 1 42,-5-7 1,0 1-116,-6-7 0,0 0 345,0 0-244,0 1 1,-6-7 65,0 1 1,-7-8 170,1 1 0,5-3 0,-9-9 0,7-3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7:45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363 346 8427,'0'-17'-711,"0"7"773,0-5 1,0 11 202,0-7-186,0 7 1,0-6 63,0 4 25,0 5 19,0-7 332,0 8-48,0 0-354,-7 0 1,3 0-39,-8 0 109,1 0-111,-7 8 0,1 1 30,0 8 1,7 1-4,5-1 0,-3 0 158,2 1 1,-2 1-109,3 4 0,3-4 129,-4 4 0,6-2-90,6 2 0,-2-5-62,7-1 1,1 0-20,5-5 0,0-3-23,0 3 0,1-8-27,-1 1 1,2-3-164,4-2 0,-2 0-148,8 0 1,-8-7 112,2-5 1,-3 3-248,-3-3 0,0 2 131,1-1 0,-9-4-326,-3 3 1,-4 2 149,-2-1 0,0 5-14,0-5 0,-2 5-29,-4-6 0,-3 8-92,-9-1 1,1 3 562,0 2 0,-8 0 0,-2 0 0</inkml:trace>
  <inkml:trace contextRef="#ctx0" brushRef="#br0" timeOffset="935">363 346 8729,'-11'0'-44,"-1"0"-60,8 0 225,-3 0 0,9 0-210,3 0 0,5 0 70,7 0 1,8 0-22,4 0 1,-2 0 84,2 0 1,0 0-180,5 0 0,7 0 124,-1 0 1,2 0 20,-1 0 1,3 0-58,8 0 1,0-5 50,-1-1 0,9-2-25,3 2 1,-1 2 27,1-7 0,6-1-12,6-5 1,0 6 70,-5-1 0,6 1-213,5-7 0,-2 7 145,2-1 1,-8 6 2,2-5 1,-1 7-32,-4-2 1,8-1 45,-8 1 1,8 0-24,-3 6 1,2-2 17,-2-4 0,4 4-43,7-3 1,-5 1 102,0-2 0,-1 4 3,7-4 1,-1-1 25,1 1 0,-6-6 159,-1 7 0,1-3-25,5 2 0,-1 4-141,-4-3 0,3 3-17,-3 2 0,-4 0 42,-2 0 1,2 0 21,-3 0 1,3-2-43,-2-4 1,-2 4-11,8-4 0,-2 4-39,1 2 0,5-2-147,-4-3 1,-3 3 80,3-4 0,-8 4 83,2 2 1,-10 0-102,-1 0 0,-8 0 64,1 0 0,-3 0 107,-2 0 1,-4 0-68,4 0 0,-10 0 15,10 0 1,-2 0-54,8 0 0,-5 0-2,5 0 1,-2 2-135,1 4 0,-1-4 100,8 3 1,-9-3 163,3-2 1,-4 0-154,-2 0 1,-1 0-83,1 0 0,-2 0 37,-4 0 1,2 0-5,-7 0 0,5 0 34,-6 0 0,6 0 5,-5 0 1,-1 0 29,-5 0 0,-3 0-37,-3 0 1,4 0 174,-4 0 0,-2 0-96,1 0 0,-5 0 2,6 0 0,-8 0-120,2 0 0,0-2-167,-5-3 1,3 3 138,-10-4 1,-1 4-418,2 2 153,-9 0 143,5 0 273,-8 0 344,0 0-422,-8 0 1,5 0 175,-9 0 0,6 0-161,-5 0 0,5 6 272,-6 0 0,7 7 120,-7-1-19,8 3 0,-3 2 1,7 0 0,0 1 27,0-1 1,3 0-185,9 1 0,1-1-7,16 0 1,0-5-168,6-1 1,-3-7 107,-3 2 0,4-4-555,-4-2 1,1 0 247,-1 0 1,-2-6-333,-4 0 1,-9-7 184,3 1 1,-11 3-7,-1-3 1,-3 1 138,-2-7 0,-9-5 53,-9 0 0,-1 0 305,-10 6 0,6 0-112,-5-1 0,-1 3-265,-6 3 0,6-1 170,1 7 0,6 0-2160,-1 6 2167,-4 8 0,8 2 0,-6 7 0</inkml:trace>
  <inkml:trace contextRef="#ctx0" brushRef="#br0" timeOffset="2017">7350 502 7493,'-8'-10'-1288,"6"-5"1472,-6 13 0,10-11 88,4 7 258,-4 0-222,6 6-215,-8 0 497,0 0-508,0 8-71,0-6 1,0 13-13,0-3 1,0-3 174,0 3 0,0 1-124,0 10 1,0-2 139,0 8 1,0 0-126,0 6 1,6 5 175,-1 0 0,1 8-177,-6-2 1,6 4 10,0 2 1,-1 2-43,-5 4 0,0-5-7,0 5 0,0 2 19,0-3 1,0 11 5,0 1 1,0 2-37,0 10 0,-7-8 18,-5 2 0,3 1-91,-3-1 1,8 0 156,-2-6 1,3 1 109,-3-1 1,4 0 100,-4 0 0,4 0-66,2 0 1,0 1 91,0-1 1,0 2-118,0 4 1,0-4-166,0 4 1,0 4 142,0 1 1,0 5-538,0 1 0,0 7-43,0-1 0,-2 6-252,-4-6 1,3 6 56,-9-6 1,1 6 280,-7-6 0,1-1-13,0-11 0,5 3-104,1-8 0,7-8 302,-2-9 0,4-12-38,2-6 0,0-5 134,0-6 1,0-4-125,0-8 1,8-7-325,3-5 0,5-3 485,1-2 0,0-2-21,1-3 0,7-5 0,1-7 0</inkml:trace>
  <inkml:trace contextRef="#ctx0" brushRef="#br0" timeOffset="2302">7315 4479 7813,'-17'0'-108,"0"0"1608,-1 0-503,1-7-394,0 5-141,-1-6 0,1 14-165,0 0 1,5 7 140,1-1 1,1 5 102,-1 6-73,3 4-177,0 0 1,6 5-57,-3-3 0,3-2 28,2 2 1,7-8-239,5 2 1,3-4 136,3-1 0,1-3-217,4-4 1,4 3 29,7-8 0,1-2-213,-1-10 1,1-4-37,0-7 0,-1-2-169,1-4 0,-1 1 208,1-6 1,-8-1-92,-4-6 1,-12 1-100,-5-1 0,-4-5 117,-2-1 0,-4 3 139,-7 9 1,-10-2-47,-20 8 0,-3 0-65,-8 6 1,4 7-223,-4 5 1,8 3-934,-14 2 1435,8 0 0,-17 0 0,6 0 0</inkml:trace>
  <inkml:trace contextRef="#ctx0" brushRef="#br0" timeOffset="3455">69 692 8315,'0'-17'0,"0"5"-357,0 1 17,0 7 1,0-6-113,0 5 263,0 3 447,0-6-118,0 8 9,0 0 57,8 0-90,2 0 0,1 0-52,1 0 5,-8 0-92,3 0 90,-7 8 0,0 1-102,0 9 0,0-1 86,0 0 0,0 2-11,0 4 0,0-1 64,0 6 1,-2 1 8,-3 6 1,3 1-27,-4 5 1,4-1 107,2 12 1,-2-4-254,-4 10 1,4 3 134,-3 2 0,-3 10-87,2 2 0,0 2 91,6-2 0,0-9-150,0 3 1,0-2 147,0 8 0,0-4 116,0 4 0,0 4-344,0 1 1,6 5 263,0 1 0,0 1-135,-6-1 0,5 7 90,1-1 1,0 2-82,-6-2 1,0-2 84,0 8 0,6-7-305,-1 1 0,1-9 39,-6-3 1,0-7 134,0 2 0,0 2 41,0-2 1,0 0-3,0-6 0,0 0-16,0 1 1,-6-9 10,1-3 1,-1 1 62,6-1 0,-6-6-30,0-6 0,1-6 42,5 6 0,0-7-84,0 1 0,0-9-94,0-2 1,0-8 286,0 2 0,0-4-394,0-2 1,2 1 34,3-1 0,-1-7-123,8-5 1,-1-3-252,7-2 572,-1 0 0,0-7 0,0-3 0</inkml:trace>
  <inkml:trace contextRef="#ctx0" brushRef="#br0" timeOffset="3786">260 4497 8039,'-18'-18'82,"1"9"-81,0 3 1,5 4-332,1 2 130,7 0 0,-12 2 307,5 4-141,3-4-7,-7 13 0,5-5 646,-7 7 0,0 0-173,-1 0 0,3 3 11,3 3 0,-1 4-161,7 7 1,-5-1 67,5-4 1,0 3-15,6-3 1,0 2-99,0-2 0,8 2-305,3-8 1,5 0 42,1-6 1,6-2-261,0-3 0,6-4 82,-6-8 0,6 0-67,-6 0 1,2-6 123,-2 0 1,-4-13-33,4 1 1,-5-3 95,-7 4 0,-3-6-15,-8 0 1,0-6-119,0 6 0,-2 0 94,-4 6 1,-4 7-375,-7 4 1,-6 4-40,0 2 1,-6 4-622,6 8 1154,-8-1 0,5 22 0,-9-6 0</inkml:trace>
  <inkml:trace contextRef="#ctx0" brushRef="#br0" timeOffset="4754">190 4791 8204,'-9'-18'-912,"-7"1"774,15 0 132,-7-1 424,8 1-239,0 0 0,0 5 255,0 1 0,2 7-119,4-2 0,-3-2-125,9 3 1,5-1-24,6 6 0,10 0-122,1 0 0,3 0-26,9 0 1,2 0-133,10 0 0,1 0 46,5 0 0,3 0-191,-4 0 0,10 0-116,2 0 0,8 0 151,-2 0 1,5-2-45,6-4 0,4 4 194,-44-1 0,0 1 1,0 0-1,0 2-40,0 0 0,0 0 0,2 0 0,-1 0 20,-1 0 0,0 0 0,4-1 0,0 0-316,42-5 0,-46 5 0,1 0 312,45-5 1,-4-1-23,-1 1 1,-5-6 154,-2 7 1,-1-3 21,-4 2 0,-4 4 48,-8-4 0,0 4 20,0 2 1,2 0-40,4 0 1,-2-5-17,8-1 1,0-2-48,5 3 1,0-3 33,1-4 1,5-3-25,0 3 1,-40 6 0,0-1-210,46-5 0,-48 5 1,0-1 51,42-3 0,-7-5 239,7-1 1,-13 5-110,7 1 0,-3 1 148,3-1 1,-11 1-7,0 4 0,-2 4 70,8-3 1,-4 3-79,-8 2 0,0-6-18,0 0 1,6 0-98,0 6 1,-2 0 93,-9 0 0,3 0 108,-4 0 0,-3 0-143,-3 0 1,1 0-86,-6 0 0,4 0-77,-10 0 1,-2 0 315,2 0 0,-7 2-194,1 4 1,-2-4 167,3 4 0,-11-4-125,5-2 1,-4 0 0,3 0 0,-5 0 92,0 0 1,-6 0-125,6 0 0,-6 0 136,6 0 0,-2 0-102,2 0 0,-3 0 8,-3 0 1,-3-6 42,3 0 0,-4 0 73,-2 6 9,1 0 0,-1-5-108,0-1 0,-7-2 268,-5 2-270,5 4 1,-10-11-378,0 7 1,-10-5 96,-13 5 166,-3 0 0,-24-1 0,-4-3 0</inkml:trace>
  <inkml:trace contextRef="#ctx0" brushRef="#br0" timeOffset="5400">5309 2231 8108,'-8'-17'722,"7"5"-90,-5 1-92,4 7-339,2-11 0,0 11 171,0-8 476,0 8-539,0-3 0,0 14-245,0 5 0,0 3 130,0 3 1,0 5-141,0 0 1,0 7-18,0-1 1,0-2-25,0 2 1,0-8 26,0 2 0,8-4 19,3-1 1,4-7-149,3 1 1,-1-8 30,0 1 1,6-3-177,0-2 0,6-7 67,-6-5 0,0-3-116,-5-3 0,-1-5-18,0 0 0,-7-5 127,-4 4 1,-4-4-51,-2 5 0,-2-6-118,-4 6 1,-4 0-141,-7 5 0,-8 3 120,-4 3 1,-5 5 361,-7 7 0,-3 7 0,-8 3 0</inkml:trace>
  <inkml:trace contextRef="#ctx0" brushRef="#br0" timeOffset="6034">2110 2542 8171,'-8'-17'-530,"6"0"1291,-13 0 1,7 5-226,-3 1 0,-5 7-302,5-2-30,-5 4 1,-1 2 72,0 0 0,0 2 4,-1 4 1,1-2 344,0 7-342,-1 1 0,3 5-112,4 0 0,3 2 15,8 4 0,0-9-113,0 3 27,0-3 1,8 1-30,3-3 0,10-5 99,2-7 1,8-2-266,-2-3 1,3-5-126,3-7 1,-8-1-114,-4 1 1,-4 0-161,-1-1 0,-7 1 206,1 0 1,-9 0-294,3-1 1,-12 3 221,-5 3 1,-10-3-99,-2 4 1,-8 3 30,2 2 0,-2-2-62,3 3 0,-3-1 51,8 6 0,0 6 435,5-1 0,1 17 0,0-3 0</inkml:trace>
  <inkml:trace contextRef="#ctx0" brushRef="#br0" timeOffset="7039">5136 2439 7378,'0'-12'-391,"0"1"391,8 7 0,-4-12 269,7 5 0,-5-4-56,6-3 1,-1 1 20,6 0 1,3-1-131,3 1 1,-4-2-28,4-4 1,-4 4-25,-2-4 0,1 1-130,-1-1 0,6 4 61,0-4 0,-6-2 87,-5 2 0,0-6-112,5 6 0,2-2 64,4 2 1,-4-2-87,4-4 0,4-3 70,2 3 0,4-4-120,1-1 1,1-7 101,-1 1 1,-1 0-5,-4 5 1,4-5 47,-5-1 1,3 1-41,-2 5 1,4-5 193,-4 0 0,-3-1-116,3 7 1,0-1 143,6 1 0,-3-1-34,-3 0 1,4 7-31,-4-1 1,3 0-67,3-6 1,-6 1 10,0-1 1,-1 1-18,7-1 1,-2 0-111,-5 1 1,5-1-50,-4 1 1,2-1 83,-3 0 0,3 1-97,-8-1 0,8 1 123,-2-1 1,-4 6 4,-2 0 0,-4 6 12,-2-5 1,1 6 4,-1-1 0,0 4 16,1 2 0,-1 0 104,0-1 0,0 1 4,1 0 0,-7-1-97,1 1 0,-1 2 130,7 3 1,-1-3-113,0 3 0,0-1 131,1 1 0,-1-3-56,0 3 0,1 3-41,-1-3 0,-6 8-71,1-1 0,-6-3 210,5 2-200,-7-7 1,10 9 194,-9-8-145,1 9-17,-6-13 0,0 12 118,0-7-183,0 7 0,0-6-129,0 5-533,-8 3 0,-1-6 322,-8 8 1,-8 2-2238,-4 4 2539,-4 11 0,-17 10 0,-4 7 0</inkml:trace>
  <inkml:trace contextRef="#ctx0" brushRef="#br0" timeOffset="8229">502 882 8397,'0'-9'-1312,"0"-7"1519,0 14-242,0-13 1,0 11 194,0-7 0,0 5 170,0-6-38,0 9 42,0-13-90,0 14-6,0-13-130,0 13 1,0-8 174,0 5 94,0 3-193,0-6-232,0 8-72,0 0 170,7 0 0,-3 6 11,8 0 1,-6 5-9,5-5 0,-1 7-19,1-1 1,5 3 11,-5 2-15,4 1-35,3-1 0,-7 0 13,1 1 1,-1 5-30,7 0 0,-1 6-11,0-6 0,1 5 11,-1-4 0,0 4 25,0-5 1,1 6-82,-1-6 59,0 8 9,1-12 1,-3 14 39,-4-4 1,5 1-27,-5-1 1,3 4 5,-3-4 0,5 2-20,-5-3 0,3 5 3,-3-4 0,5-2-25,-5 2 1,-1-8 30,1 2 1,1 2-34,5-2 1,0 0 22,1-6 1,-1 6-23,0 0 0,6 0 24,0-5 0,0-1 2,-5 0 1,5 0 33,0 1 1,0-1 5,-6 0 0,0-5 46,1-1 1,-1 1-71,0 5 0,-1 1 150,-5-1 1,5 0-78,-5 0 0,-1 1 11,1-1 0,-7 0-92,2 1 1,4 5-9,1 0 0,-1 0-6,1-6 0,-5 0-133,5 1 1,-1-1 75,2 0 1,3 1 65,-4-1 1,3 0-12,-3 0 0,5-1-21,-5-5 1,3 5 161,-3-5 29,5 5-127,-7 1 0,3 0 16,-1 0 1,-1 1-38,2-1 0,3 2 32,-4 4 1,5-3 2,1 3 0,-5-4-8,-1-2 0,1 0 133,5 1 0,0-1-87,1 0 0,-7 1 102,1-1 0,-1 0-5,6 0 1,1-1-37,-1-5 1,0 5-66,1-5 0,-1 3 19,0-3 0,0 3-158,1-9 0,-7 9 130,1-3-70,-1-3 53,7 7 0,-7-11 94,1 8-161,-8-8-108,3 3 0,-1-5 8,0 4-80,0-4 1,-8 6-750,-4-8 0,-4 0 89,-7 0 855,-8 0 0,-2 0 0,-8 0 0</inkml:trace>
  <inkml:trace contextRef="#ctx0" brushRef="#br0" timeOffset="8922">2179 2612 8178,'-11'-10'-2273,"-1"4"2273,8 4 0,-5 2 0,3 0 0,4 0 53,-13 8-16,5 2 0,-7 5 177,-1-3 0,1 3-108,0-4 1,-1 5 100,1 1 0,0 0-142,0 1 0,-8 5-20,-4 0 0,2 8 0,-2-3 0,0 5-163,-5 2 1,-1-1 98,1 1 1,-1 5-172,0 1 0,-1 5 32,-5-6 0,5 0 81,-4-5 1,3 0 263,3-1 1,-7 1-92,1-1 0,-6 1 109,5-1 1,-1 1-41,2 0 1,3-1 76,-3 1 0,9-3-165,2-3 1,2 4-23,-1-4 0,-3 2-92,8-3 0,-2 5 91,2-4 1,2 2-50,-8-3 0,6 5 29,-6-4 1,6 4 119,-6 1 0,6 1-62,-6-1 0,6 1 141,-6-1 0,2 1-173,-1 0 0,-3-1-9,8 1 0,-6-6 146,6-1 0,-6-1-83,6 2 1,0-2 184,6-4 1,1-4-121,5 4 1,-3-9 29,9-3 1,-7-5-28,6 6-73,-7-8 0,11 5 127,-4-3-411,4-4 25,2 5 0,-6-5 165,1 4 0,-3-2-80,2 8 1,2-7 68,-7 7 0,5-6 29,-5 5 1,5-1-45,-6 1 1,6-1 5,-5-4-145,7-4-302,-4 5-391,8-7 1,2 0 393,4 0 1,11-7-277,12-5 1,19-17-34,10-5 758,23-20 0,-38 24 0,2-2 0,7-7 0,0 0 0</inkml:trace>
  <inkml:trace contextRef="#ctx0" brushRef="#br0" timeOffset="9772">1764 2923 8047,'0'-17'0,"0"5"-242,0 1 1,2 5-12,4-6 1,3 1 278,9-7 0,-1 7 47,0-1 0,1 7 114,-1-7 1,0 8 56,0-1 0,6-3-107,1 2 1,-1 0 46,-6 6 0,8-2-63,4-3 1,3 3-108,3-4 0,1 4 27,5 2 1,3 0-151,8 0 1,2-6 134,3 0 1,3-1-144,3 1 1,5 2-37,-5-7 1,4 1 21,2-1 0,-3-3 13,3 8 1,-6-5 58,6 5 1,1-2 56,-7 3 0,4 3-123,2-4 0,1-4 213,-1-1 0,-6 1-48,1-1 0,-7 5 19,7-6 1,-3 7 82,3-7 1,-3 6-66,-3-5 1,1 5-73,5-6 0,-3 3 46,-3-3 1,-10 3-97,4 3 1,-6 2 76,0-7 0,2 1-5,-8-2 0,1-1 63,-7 7 1,1-5 139,-1 5 0,-5 0 57,0 6 1,-6-6-26,6 1 0,-6-1-231,6 6 1,-8-6 96,2 0 1,2 1-282,-2 5 1,2-2-2,-2-4 1,-4 4-23,4-4 1,-3 2-59,-3-1 0,0 3-183,0-4 1,-5 4 156,0 2 0,-7 0-140,7 0 532,-8 0-222,3 0 1,-5 0-82,4 0 0,-4 2 21,4 4 1,-4-2-361,-2 7 510,0-7 0,0 11 0,0-5 0</inkml:trace>
  <inkml:trace contextRef="#ctx0" brushRef="#br0" timeOffset="10544">5136 2439 8047,'10'0'-75,"5"-6"171,-3 0 1,3-7-181,2 1 1,-1 3 79,-5-3 0,3 6 276,-8-5 1,5 5 51,-5-5 0,5 5 71,-5-6 1,2 8-137,-2-1 0,-5 1 210,5-2-146,-4 4 106,-2-6-554,8 8 147,-6 0 0,7 0-47,-3 0 0,-2 0-11,8 0-14,-1 0 0,6 8 60,1 4 1,-1-3 5,0 3 1,6-1-78,0 7 1,0 1 89,-5 4 1,5-4-69,0 4 1,6 2 69,-6-2 1,7 6-57,-1-6 0,-2 8-47,2-2 0,0-3-131,5 3 0,1-2 59,0 2 0,-1 4 25,1-4 1,-1-3 135,1 3 0,-1-6-80,1 6 1,-2-2 25,-4 2 0,1 2 40,-7-8 1,0 7 26,-5-1 0,1-2 20,4 2 1,-4-6 7,4 6 0,2-6-21,-2 6 0,6-8-6,-6 2 1,8 2-139,-2-2 1,-2 0 108,1-6 1,-5 1-8,6-1 1,-6 0-2,6 0 0,-8-1 115,2-5 1,-3 5-14,-3-5 1,0 5 89,0 1 1,1 0-156,-1 0 0,0 1 23,1-1 0,-3-5-89,-3-1 1,3 1 84,-4 5 1,-1 0-61,2 1 0,-3-1 37,3 0 1,3-5 29,-3-1 0,-3 1 16,3 5 0,-6 0 173,5 1 1,-1-1-116,1 0 0,5 0 172,-5 1 1,-1-3-143,1-3 0,-1 3-34,1-3 0,3 3-14,-8 2 1,7 1 32,-1-1 0,-3 0 10,3 0 1,-3-5-68,3-1 0,3 1-145,-3 5 1,-3-1 141,3-5 1,-6 5 2,5-5 1,-7-1 316,2 1-272,3 1 1,-7 5 200,4 0 1,2-5 180,-2-1-164,-1 1 1,-3 5-171,4 1 1,-4-7-206,4 1 81,-4-1 0,3 6-114,1 1 1,2-7 8,-2 1 171,-5-1 452,15 7-444,-14-1 1,11-6 504,-7 1-143,0-8-249,-6 3-827,0-7 120,0 0 0,-8 0 0,-2 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09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8140,'0'-12'-722,"0"1"0,2 7 521,4-2 0,-2-1 158,7 1 1,-5-8 133,6 3 1,-7 1-40,7-1 1,-6 1 66,5-1-48,-7-5 1,10 7 94,-9-9 85,1 9-139,-6-7 38,0 14-56,0-5-50,0 7 7,0 0-33,8 0 1,-6 2-59,4 3 10,-5 5 0,1 7 154,4 1 0,-4 1-107,4 4 1,-4-2 204,-2 8 0,0-2-69,0 2 0,0 3-43,0-3 1,2 4-26,3 1 0,-3-1 1,4-4 0,2 3-120,-2-3 0,5-4 87,-5-2 0,5-3-107,-5-3 1,2-8 52,-2-3 0,-3 2-60,9-2 61,-8-1 1,9-6-7,-7-5 1,7-4-44,-1-7 1,3-6-112,3 0 1,-1-14 88,0 3 1,1-5-147,-1 5 0,-2-9 27,-3-3 1,3 2 113,-3-2 1,3 8 44,2-3 1,1 5-47,-1 1 0,0 2 10,0 5 1,7-3 37,-1 8 1,0-6 22,-6 6 0,-2 0 35,-3 6 0,3 5 2,-3 0 0,3 7 79,2-7 1,-5 8-135,-1-1 171,1 3 1,5 2-31,1 0 0,-7 2-34,1 3 1,-7 5 42,7 7 0,-6 6 142,5 0 0,-7 8-131,2-2 1,-2 4 20,1 1 0,-3-1-182,4-4 0,-2 1 129,2-7 1,-4 6-113,3-6 1,3 0 13,-2-5 1,5-7-163,-5 1 1,8-8 39,-3 1-54,4-3 1,9-4-13,-1-3 1,2-7 55,-2-11 0,-2-6-8,8-11 0,-1 1 69,7-7 1,2 6-1,3-6 1,-9 5 40,3-5 0,-9 10 17,4 1 0,-8 5 31,2 12 0,-4-1 321,-1 13-255,-1 0 0,0 6-12,1 0 0,-7 0 103,1 0 1,-1 8-88,6 4 1,1-3-38,-1 3 1,0-1 13,1 7 0,-1 1-43,0 4 0,6-4-28,0 4 1,0-4-19,-5-1 1,5-1 6,0 0 0,0-5-10,-6-1 1,0-5-94,1 6 1,5-9 71,0 3 1,8-4-54,-3-2 1,5-2 19,2-4 1,1-3-135,5-8 1,-3-3 138,8-3 1,-6 2-9,7-8 0,-9 2 105,2-1 1,-3-3-102,-3 8 0,-1-4 165,-4 10 1,2-4-179,-8 9 211,0 4 1,-6 1-38,0 7 1,1 0-30,-1 0 0,0 5 20,0 1 0,3 6 119,3-7 0,-2 7-131,8-6 0,-6 5-8,6-5 0,-2 7 17,1-1 0,-1 1-12,-4-1 1,-3 3-110,3-3 0,2 3 52,-2 3 0,0-7-113,-6 1 1,6-7 72,0 7 0,2-8-147,-2 1 0,-2-3 106,8-2 0,0 0-138,5 0 0,1-2 44,0-3 1,1-3 82,4-3 1,-1-5-71,7 5 0,-8-7 126,3-5 0,1 4-2,-2-4 1,7 4 14,-7 1 1,0 7 171,-5-1 1,-6 9-145,-1-3 0,-6 4 162,1 2 0,-4 2 19,-2 4 1,-5 3-81,-1 8 0,-1-5 139,1 0 0,5-1-128,-5 6 0,3 1-41,-3-1 1,5 0-36,-5 1 0,6-7-126,7 1 0,-3-7 90,7 7 0,3-8-142,10 1 0,-3-3-217,8-2 0,0-7 113,6-5 1,-6-3-117,0-2 1,-5-1 160,5 1 1,-8 0 115,3-1 1,-7 1 48,-5 0 0,-4 1 206,-8 5 1,-1 1 121,-5 5-217,5 3 0,-15-4 400,5 12-266,-4-4 0,-2 13 57,0-4 0,0-1-122,0 2 0,6-7-96,0 7 0,5-6-18,-5 5 0,7-7-156,-1 2 1,5 1-65,6-1 1,-2 0 140,8-6 1,-6 0-240,6 0 0,-6 0 39,6 0 0,-2 0-8,2 0 0,3-2 201,-3-4 1,-2 4-22,2-3 0,-6-3 21,6 2 0,-6-5 7,6 5 0,-6-6 19,6 7 1,-8-3 170,2 2 1,-4 4 82,-2-4 0,1 4-59,-1 2 1,-6 6 42,1 0 0,-2 7 54,1-1 0,-3 3 28,-8 3 0,0-1-105,0 0 0,5 6-24,1 0 1,0 6-187,-6-6 1,2 6 102,4-6 1,-2 2-308,7-2 0,1-4 111,5 4 1,0-5-195,0-7 0,8 3 43,4-9 1,-2 1-70,2-6 0,2-2 103,9-3 0,-3-7 38,3-11 0,-2 4 183,3-4 1,-5-4-136,5-2 0,-11 4 237,-1 2 1,-8 4-69,2 1 1,-3 1 711,-3 0-223,-8 7 20,7 3-376,-14 7 0,7 0-27,-3 0 1,-2 0-124,8 0 0,-7 0 41,7 0 0,-1 5-208,7 1 1,5 0 70,0-6 0,0 6-134,-6-1 1,0 1 0,1-6 1,5 2 123,0 4 1,0-4 45,-6 3 1,6-3 8,0-2 1,2-2 122,-2-3 0,-2 3-134,8-4 0,0 2 67,6-2 1,-1 5-38,1-5 1,-6 4 70,-1 2 0,-1 0-11,2 0 0,-4 0 88,-8 0 1,-5 0 46,0 0 49,-9 0 1,5 2 81,-8 4 1,0-3 136,0 9-296,0-8-5,0 11 1,0-11-186,0 7 71,0-7 1,2 6-70,4-4 0,-4-2 0,3 7 1,3-5-165,-2 5 1,5-5-10,-5 6 0,6-7 117,-7 7 0,3-6-114,-2 5 1,-2-5 81,7 6 0,-7-7-287,2 7 0,2-6-167,-3 5 579,1 1 0,-6 5 0,0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14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7281 17 8143,'-8'-9'-872,"-1"1"598,-8 8 0,-1 0-2,1 0 1,-8 2 138,-4 4 0,-5-2 137,-7 7 0,-1 1 0,-4 5 0,-4-7 0,8 3 0,-4-7 0,1 0 0,5-6 0,3 5-29,-3 1 1,4 2-13,1-2 0,6-3 83,0 9 0,6-8-48,-6 1 0,8 3 212,-2-2 0,10 2 3,1-3 0,7-3 11,-7 4-167,8 4 1,-2-1 5,12 9 0,6-7-79,11 1 1,-4-3 77,4 3 1,2 3-53,-2-3 0,6-3 33,-6 3 1,6-3 18,-6 3 1,0 1 76,-6-7 14,0 8-153,1-5 4,-9 9 1,-3-1 37,-12 0 1,-3 0 6,-9 1 0,-1-1-85,-4 0 0,2-5 65,-8-1 1,2 1-108,-1 5 1,-5-1 39,4-5 1,-4 2-10,-1-7 0,-1 6 40,1-6 1,1 5-6,4-5 0,-2 2 9,8-3 1,0-1-12,6 8 0,0-8-35,-1 1 39,1 5 1,2-1 2,3 9 1,5-7-17,7 1 15,-8-1 0,6 7 11,-4-1 0,6 0 0,6 1 1,-2-7 2,7 1 1,1-7-11,5 7 0,0-3 50,1 3 0,-1-2-42,0-5 1,-5-3 15,-1 4 6,-7 4 5,12-8 23,-15 5 1,5-5 4,-12 4 1,1-4-52,-13 4 1,5 1 12,-10-1 1,-4 6-73,-2-7 1,-2 7 69,3-6 0,-5 5-28,4-5 0,2 2 33,-2-3 0,8-1 13,-2 8-35,-4-8 0,8 9-2,-4-7-81,12 7 92,3-3 0,10 7-122,4 1 0,3-3 103,8-4 0,8 5-24,4-5 1,-2 5 71,2 1 1,-2-5 4,2-1 0,1-1 21,-7 1 26,1 5 160,-7-7-212,-8 8 0,-1 1 77,-8-1 0,-8-5-61,-3-1 0,-4-5-28,-3 5 0,1-5-19,0 6 0,-8-7-12,-4 7 0,-2-8 17,2 2 0,-3 1-6,3-1 0,-4 0-41,-1-6 0,5 6 42,0-1 1,8 1 46,-2-6-43,3 8 0,3-4-43,0 7 1,5-5 29,1 5 0,7-7 0,-9 12 5,7-5 0,0-1-1,6 1 0,0-5-18,0 6 1,0-1 9,0 6 1,6-5-242,0-1 223,7 1 20,-3 5 1,-1 1 0,-1-1 0,-8-6 34,0 1 1,-8-6 126,-3 5 1,-7-5-18,-5 6 0,2-1-105,-8 6 1,1-5 55,-7-1 1,0-1-36,1 2 1,5 3 69,0-4 1,8-3-56,-2-2 0,4 2 70,1-3-99,1 9-19,0-12-183,7 13 256,3-5-212,7 7 0,1 0 103,5 1 1,-2-1-7,8 0 1,-7 0 5,7 1 1,-6-1-3,5 0 1,1 1 7,5-1 0,-5 0 9,-1 1 0,1-1-123,5 0 0,0-2 108,1-3 0,-7 1-160,1-7 0,-3 2-1,3-2-60,3-4 161,-5 5-9,-1-7 74,-1 0 320,-8 0 1009,0 0-1228,0 8 1,0-4-49,0 7 1,0 1 35,0 5 0,0 0-30,0 1 1,0 5-46,0 0 1,0 6-36,0-6 1,0 6-128,0-6 0,6 2 51,-1-2 1,9-10-134,-3 4 0,5-5 3,1-1 1,0 3 103,1-8 0,7-1-24,4-5 1,3-5-9,3-1 1,-8-6 77,-4 7 0,2-7 158,-2 6 0,-2-1 473,-10 1-410,5 4 1,-14-4 311,3 12 1,-3 4-135,-2 7 1,0 6 20,0 0 0,-2 13-70,-3-1 0,3 3-44,-4-3 0,-2 0-70,3-1 0,-1-1-187,6-4 0,0 1-218,0-6 1,6-1 174,-1-6 0,9 0-181,-3 0 0,5-7-68,1-4 0,8-4-187,4-2 0,2-2 206,-3-4 0,3 2-49,-8-7 0,6 1-17,-6-1 503,0-5 248,-6 14 0,-7-3-227,-4 10 1,-4 1 98,-2 11 0,0-3-41,0 9 1,0-2 57,0 2 1,0-2-186,0 8 0,0-6-32,0 6 0,2-8 1,3 2 1,5-6-168,7-5 0,-1 3-56,-5-3 1,5-5 44,-5-1 1,4 2-46,3-2 1,5-1-118,0-5 0,6 0-116,-6 0 1,7-5 142,-1-1 1,-4 0-130,-2 6 288,-3-8 404,-3 7 335,-8 1 1,-1 9-372,-8 8 0,-2-1 123,-4-5 1,5 10-112,-5-3 0,-2-3 172,2-3 0,1-1-110,5 6 0,0-5-157,0 0-75,0-1 1,0 1-237,0-1 0,0-5-67,0 5 1,1-7 50,5 2 0,-2 2-285,8-3 0,-1 1 68,6-6 1,1 6-72,-1 0 0,6 0 114,0-6 0,6 0-39,-6 0 1,0 0 159,-6 0 301,1 7 122,-1-5-189,-7 14 1,-3-7 533,-7 8 0,-2 1-165,-3-1 1,3 0 8,-4 1 1,4-1-166,2 0 0,0 0-82,0 1 1,0-1-220,0 0 202,0 1-153,0-1 76,0 0 1,0-5-243,0-1 1,2-7-4,4 2 1,-3-2-210,9 2 0,0-5 3,5 5 0,0-4-65,0-2 0,1 0 212,-1 0 0,-5 0 87,-1 0 1,-1 2 103,1 4-90,-3-4 0,-8 13 1331,0-3-666,0 3 0,0 8 197,0 0 1,0 0-380,0-6 1,-6 7 55,0-1 1,1 5-205,5-5 1,5 1-130,1-7 0,6 0-210,-7 0 1,9 1 93,-3-1 0,3-5-261,-3-1 1,5-7 11,-5 2-46,-3 3 353,7 1 1,-11 5 33,8-3-54,-8 3 1,3-5 6,-7 7 1,0-5-71,0-1 99,0-7-142,0 11 10,0-13-31,0 6 53,0-8 0,-2 0-135,-3 0 0,1 0 132,-8 0 1,6 0-59,-5 0 35,-1-8 0,-5 4 35,0-7 0,-1 7-24,1-2 1,-6 4-37,0 2 0,-8 2 1,2 4 0,3-2 40,-3 7 1,2-5 1,-2 6 1,-4-7 31,5 7 0,-5-8-9,-2 2 0,3 1 58,3-1 1,-10 0-70,5-6 1,-1 0 134,1 0 0,3 0-17,-9 0 1,3 0 78,2 0 1,-5-6-81,0 0 0,1 0 14,10 6 0,-3 0 10,3 0 0,2-5 112,-2-1 0,8 0-161,-2 6 1,2 0 33,-2 0 1,4 0-139,-4 0 0,3 0 84,3 0 1,0 0-16,0 0 1,-3 0 14,-3 0 0,4-2-10,-4-3 1,4 1 246,1-8-194,1 8 1,0-9 47,0 7 0,5-2-57,1 3 1,5 3 143,-6-4 0,3 2-2,-3-2-86,-3 4 1,5-5 49,-7 7 0,0 0 0,-1 0 1,1 0 76,0 0 0,-1 7-113,1 5 0,0-2 178,0 1 0,-1 1 98,1 5 99,0 0-349,-1 0 1,3-5-40,3 0-123,5-9-530,7 5 17,0-8-339,0 0 362,0-8 0,0-1 165,0-9 1,0-5 182,0 0 0,0 0 17,0 6 0,-2-4 126,-4 4 1,-5-5 58,-13 11 0,5 3 362,-4 2 0,-2 5 22,2 1 0,-6 0-174,6 0 1,-6 0 128,6 0 1,-5 5-107,5 1 1,-2 6 60,1-7 1,5 1-151,-4-6 0,4 6-3,2 0 0,5-1 3,1-5-250,-1 0 1,1 0-114,-1 0-435,8 0-227,-3 0 605,-1 0 1,4 0 114,-8 0 0,7 0 48,-7 0 0,6 2-1,-5 4 0,-1-2 50,-5 7 1,-8 1 206,-4 5 1,2 6 50,-1 0 1,4 0-80,-4-5 1,1-1 40,-2 0 0,-4-1-68,4-5 0,4 3-77,2-9 0,-2 1-21,2-6 0,0 0-161,6 0 0,-2 0 96,-4 0 0,2-2-172,-8-3 1,6-3 95,-6-4 0,0-3-47,-5 3 0,-3-3 132,-3-2 1,1 1-40,-7 5 1,6 3 179,-6 8 0,0 0 48,-6 0 1,0 10 157,0 7 0,0 8 3,0 10 0,0-1 86,0 1 1,6 1-85,0 5 1,13-11-88,-1 5 0,11-12-303,0 0 0,6-4 121,5-1-148,4-1 0,3-6-409,-1 1-170,0-8 408,6 4 0,-2-10-97,-4-4 1,4-4 171,-3-7 0,-5 0-203,-2-1 576,-3-7 0,-2 6-115,0-4 0,-1 12 50,1 5 1,-2 4 78,-4 2 1,2 2 106,-8 4 0,8-3-15,-2 9 0,-4-1 94,-2 7 1,2-1-52,-2 0 0,6 1-149,-6-1 1,8-6-134,-2 1 1,4-6 84,1 5 1,1-7-629,0 2 1,5-4 61,1-2 1,-1 0-142,-5 0 0,0-2 257,-1-4 0,-1-3-65,-4-9 1,2-1 376,-8-4 1,8 10-131,-2-5 0,-4 7 204,-2-1 1,-3 4-48,-3 8 1,0 0 278,1 0 1,-6 8-25,-1 4 0,-5 5 80,6 6 1,-8-4-87,2 4 1,1 2 32,-1-2 1,8 0-145,-3-5 1,11-3-8,1-3 0,8 3-237,-2-4 0,4-3 74,1-2 0,7-4-413,-1-2 1,6 0 85,-5 0 0,5-2-63,-5-4 0,-1-2 111,-5-3 1,-2-8 90,-5 7 0,5-7 142,-4 7 1,-4 3-124,-2-3 1,-1 8 556,1-1 1,-4 3-216,4 2 1,-3 9 125,-3 9 1,1-1-16,-1 6 1,0 2-138,1-2 0,5 0-58,0-6 0,8-5-2,-2 0 0,6-7-75,5 7 0,-3-8 60,3 1 0,3-3-541,-3-2 326,8 0 0,-9-7-103,7-5 0,-7-3 68,1-3 0,-3 1 114,-3 0 1,-1 0 45,-4-1 0,2 1 105,-8 0 0,0 5-91,-5 1 1,-1 7 181,1-2 0,-1 6 17,0 6 0,1 3-75,-1 9 0,-5-3-130,0-3 1,1 3 48,10-4 1,-1-1-5,7 2 0,-1-9 61,7 3 1,0-4 76,0-2-115,-1 0 1,3-2-22,3-4 0,-1 3 198,7-9-161,-7 1 1,5-7-111,-3 1 1,-3 0 36,8-1-3,-7 1 1,5 0-5,-3 0 1,-3-1-56,8 1-173,-7 0 229,11-1 0,-11 1 130,7 0 0,-2 5-129,2 1 1,4 5 65,-3-6 0,3 7-116,2-7 1,0 6-1,0-5 0,2-1 19,3-5 0,5-2-107,7-4 0,3 4-73,3-5 1,-4-1 55,4 2 0,2-7-17,-2 1 0,6 2-7,-6-2 0,0 8 275,-6-2 0,2 4-60,4 1 0,-3 7 84,3-1 0,-2 1-116,2-6 1,-4-1 35,4 1 1,4 0 28,2-1 1,-2 1 4,2 0 1,-1 0 22,7-1 1,0-5-66,-1 0 1,1 6 101,-1 5 1,-5 3-108,0-3 0,-8 4 3,2 8 0,-9-5 41,-3-1 2,1 0-70,5 6 59,-7 0 63,-3 0-90,1 0 1,-6-2-70,4-4 1,1 3 27,-1-9 0,6 1-91,-7-7 0,9-1 57,-3-4 1,-1 2-140,2-8 1,-3 0 212,3-5 0,3-1-66,-3 0 1,-5 9 230,-1 3 0,2 3-84,-3 3 0,1 5 238,-6 1-74,0 7-53,0-4-63,0 8 1,0 2-14,0 4 1,2 4 27,4 7 0,-4-5-64,4-1 1,3 1-190,3 5 0,-3-6 109,3 1 1,1-8-198,10 2 0,-3-5 19,3-1 0,2 0 7,-2 0 0,2-7 55,-2-5 1,-4-3-116,4-2 1,-6-3 143,-5-3 1,3 4-23,-3-4 0,-5-4 128,-1-2 0,-2 2-68,2-1 1,-4-1 151,3-6 1,-3 6-46,-2 1 0,-2 4-6,-3-4 19,3 7 1,-8-4 3,4 7 0,5 7-44,-5-1-13,4 8 0,2-5-51,0 3 1,0 2 48,0-7 0,0 5-37,0-6 1,0 7-89,0-7 44,0 1 0,6-7-48,-1 1-37,9 0 0,-10 1 107,7 5 0,-5-3-9,5 9 0,-5-3-341,6 2 246,-8 4 0,9-4 246,-7 12 1,5 4 0,-5 7 0,2 0 153,-2 1 1,-3 5-141,9 0 0,-8 0 53,2-6-157,3 0 105,-7 1-144,13-9 0,-11-1 62,8-8 0,-6-2-66,5-4 0,-5-3-33,5-9 1,-1-5-107,2 0 0,1-7 107,-7 1 1,0-4-22,-6-2 0,0 1 51,0-1 0,0 1-7,0-1 1,-8-5 20,-4-1 0,3 7-33,-3 5 0,3 8 423,-3-2 0,-1 9 148,7 3-69,-8 7-380,12-4-253,-5 8 22,-1 0 164,6 0 1,-6-2-139,8-3 123,0 3-211,-7-6 0,3 2-251,-8 0 202,9-7 1,-13 3 184,5-7 1,1 6-23,-1-1 1,5 1 16,-6-7 1,1-7-17,-7-4 1,-1 3 17,-4-3 1,4-6-12,-4-5 1,2-6 150,-2 5 1,3 1-58,-3 5 0,-2 1 136,2-1 1,0 6-95,6 1 1,0 6 64,-1-1 0,7 4 31,-1 2 0,7 0-70,-7-1 0,6 7 3,-5-1 1,7 6-17,-2-5 1,-2 5 13,3-5 1,-1 5-86,6-6 0,-2 7-15,-4-7 1,4 6-18,-3-5 0,3 5-144,2-6 1,0 1 55,0-6 1,0-1 95,0 1 1,0-8 3,0-4 0,0 2-26,0-1 0,-8-1 111,-4-6 1,-1-1-46,1-5 0,-5 5 21,0-5 1,3 5 1,-9 1 1,8 3 104,-8 3 0,4-2-51,1 8 1,1 2-57,0 9 0,-6-1 127,0 7 1,0-5-68,5 5 0,-5 0 35,0 6 0,6 0-115,5 0 0,7 0-7,-7 0-51,8 0-297,-3 8 78,7-6 252,0 5 0,0-9-184,0-3 1,5 1 82,1-8 0,8-1-208,-3-10 1,3 2 115,-3-8 0,-3 0 133,-8-6 1,0 1 27,0-1 0,0 1 129,0-1 0,-8 2 49,-3 5 0,-5 3-87,-1 7 1,-2 1 279,-4 0 1,-4 7-121,-8 4 0,6 4 27,1 2 0,4 0-171,-4 0 1,1 6-88,-2 0 1,10 2 56,7-3 0,6-3-20,-5 4-531,7 4 116,-4-8 210,16 5 1,-4-7 73,7 0 1,1-2-25,5-3 0,1-3 117,-1-4 0,-6-3 6,1 4 0,-6-5-47,5-1 59,-7 0 0,4-1 185,-8 1 0,-8 2-56,-4 3 0,-3-1 118,-2 7 0,5-6 139,1 7-118,-8-1 1,-1 0-98,-3 0 1,10 1-46,1 5 18,8 0-42,-3 0-376,7 0-938,0 0 860,7 0 367,3-8 0,15-9 0,2-10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6:4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51 121 8359,'17'-25'0,"0"-2"0,1 0 295,-1 4 1,0 12 1262,0 5-1632,-7 4 131,-2 2 261,-8 0 1,-2 8-91,-4 3 1,-4 5-57,-7 1 0,0 6 4,0 0 1,-1 8-83,1-2 0,2-3-147,3 3 1,-1-8 164,7 3 1,0-5-246,6-2 0,2-2 92,4-3 0,11-4-104,12-8 1,9 0 14,3 0 1,7 0-46,-2 0 1,-4 0 40,-2 0 1,-9 2-5,-2 3 0,-10-1-149,-1 8 1,-9-1 124,-9 6 1,0 7 33,0-1 0,-8 5 75,-3-5 0,-10 2-5,-2-1 0,-8-5 2,2 4 1,-2-4 30,3-2 1,-5-5 1,4-1 1,2-5 36,-2 6 1,6-9-272,-5 3 0,6-4 8,-1-2-237,4 0 0,10-2 74,3-4 0,6 3 52,6-9 0,5 1 356,12-7 0,4 1-95,8 0 1,-1 1 274,1 5 0,-6-3 124,-1 9 0,-6-1 256,1 6 0,-10 0-288,-1 0 0,-9 2 5,3 4 0,-4 3 62,-2 8 1,-8 1-36,-3-1 1,-10 0-144,-2 1 1,-2 1-170,2 4 1,3-4 107,-3 4 1,-2-4-196,2-1 1,0-7 31,6 1 1,2-7 88,3 7 0,2-8-57,5 2 0,5-4 25,0-2 0,7 0-121,11 0 0,7-2 69,4-4 1,3 2-21,3-8 1,5 3 108,0-3 0,1-1-1,-7 7 0,-1 0-86,-4 6 28,-4 0-59,-16 0 0,-1 8 139,-8 4 1,-2 3 3,-4 2 1,-3 1 16,-8-1 1,-6 0 164,-1 0 1,1 1-219,6-1 1,0 0 3,0 1 1,7-7-260,4 1 1,-2-7-27,3 7 132,-1-8 1,14 3 19,3-7 0,5 0-116,1 0 0,6 2 200,0 4 1,0-2-12,-6 8 0,1-1 158,-1 6 1,-2 3 342,-3 3 0,1 11 93,-7 12 1,0 4-239,-6 2 0,-2 8 313,-4 3 1,-4 10-517,-7 2 1,-6 6-514,0-6 1,6-8-13,5-9 1,6-14-428,-5-10 0,7-7-112,-2-9 213,-3-1 1,-1-8 226,-7-3 0,0-6 511,-1-6 0,1-3 0,0-8 0,-3-3 0,-3-3 0,4 4 0,-6-21 0,8 3 0</inkml:trace>
  <inkml:trace contextRef="#ctx0" brushRef="#br0" timeOffset="135">189 1349 8157,'17'0'440,"1"0"339,-1 0-492,0 0 0,-1 2 402,-5 4 1,4-3-941,-3 9 0,-2-6 24,1 5 1,-5-5 226,5 6 0,1-9 0,5 5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2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468 727 8210,'0'-11'-393,"0"-1"1,2 8 432,3-1-165,-3 3 143,6-6-10,-8 6 144,0-6 0,-2 3 142,-4-1-18,4 0-10,-5 6-143,7-8 119,0 6-234,0-5 0,-2 1 143,-4 0-18,4 0-8,-13 6 1,5 0-9,-7 0 0,0 8 139,-1 4 1,7 9-94,-1 2 0,3 8 11,-3-3 0,4 5-22,8 2 1,0-5-120,0 5 0,2-10 39,4 10 1,4-10-128,7 3 1,0-6 49,1 1 0,5-6-210,0-6 1,5 3 19,-4-8 1,4-1 116,-5-5 1,0-2-281,-5-3 1,-1-7 68,0-11 0,-1 2-58,-5-8 1,-3 2 107,-8-2 1,0-3 104,0 3 0,-8-2 84,-3 2 0,1-1 197,-1 7 1,-1 0-9,-5 5 0,-1 7-69,1-1 1,6 6 217,-1-5-251,8 7 1,-5-2-1012,3 12 974,4 4 0,-13 7 0,5 0 0</inkml:trace>
  <inkml:trace contextRef="#ctx0" brushRef="#br0" timeOffset="572">312 1125 8210,'0'-17'-462,"2"5"-579,4 1 1210,-4-1-121,13-5 1,-13 5 479,4 1-253,3 7-142,-7-11-48,6 13-206,-8-6 237,0 8 106,0 0-124,0 8-131,0 1 1,-2 9 70,-4-1 0,4 0 6,-3 0 1,3 3-40,2 3 0,0-4-6,0 4 0,0 4 15,0 2 0,0 3-18,0 3 0,5 1 120,1 5 1,0 3-96,-6 8 1,0 0 146,0 0 1,-2 1-19,-4 5 1,2 5-36,-7 12 0,5-2-233,-5 8 0,-1 0 69,-5 5 0,1 1 79,5-1 1,-3-9-7,9-8 1,-7 0-48,6-5 1,-5-5 47,5-1 0,0-4 209,6-2 1,0 0-134,0-1 0,-5-4-21,-1-1 1,0-2-30,6 2 0,0 4 4,0-4 1,0-2 143,0 2 0,-6-1-156,1 1 1,-1-2-109,6-4 0,0-3 55,0 3 1,0-3-218,0-3 1,0 1 61,0-1 0,0 1-129,0 0 1,-2-9-3,-4-3 1,4-3 126,-4-3 0,4-5-338,2-1 75,0-7 0,0 2-5,0-12 1,2-9 436,4-9 0,4-6 0,7 3 0</inkml:trace>
  <inkml:trace contextRef="#ctx0" brushRef="#br0" timeOffset="896">87 3771 8085,'-17'0'-80,"0"0"1,7 2 146,4 3 1,-1 1 456,1 12 0,0 3-174,6 13 1,-6 7 37,1-1 0,-1 6-198,6-6 0,2 7-371,3-7 0,11-7 90,7-10 0,8-4 173,-3-2 1,-1-5-13,2-1 1,6-7-157,5 2 1,2-4-177,-1-2 1,-5-8 85,5-3 1,-5-7-17,-1-5 1,-1-4 100,1-7 0,-6-7 0,0 1 1,-10 0 78,-2 5 0,-2 6-18,-9 0 1,0 2 0,-6-1 1,-2 3 144,-4 7 1,-3-5 2,-9 0 0,1 2-120,0 10 0,-6-5-311,0 5 0,0-5 119,5-1 0,1 0 193,0-1 0,-8-14 0,-2-5 0</inkml:trace>
  <inkml:trace contextRef="#ctx0" brushRef="#br0" timeOffset="1438">1955 2163 8110,'0'-10'-196,"-2"2"196,-4 8 0,2 0 0,-7 0 0,5 2 310,-5 4-139,7 4 0,-10 13-91,9 0 0,-1 2 7,6-2 1,0-4 17,0 4 1,0-4 5,0-2 0,7-1-74,5-5 1,5-3 50,6-8 0,4 0-136,8 0 1,-1 0 64,1 0 0,0-13-111,-1-5 1,-5-3 28,0 4 1,-10-6-80,-2 0 1,-1-8 85,-11 2 0,1-2-133,-6 3 0,0-9 170,0 8 1,-7-5-35,-5 11 1,-3 0 138,-3 5 0,-5 3-228,0 3 0,0 5-477,6 7 307,0 0 1,5 0 313,1 0 0,7 7 0,-4 3 0</inkml:trace>
  <inkml:trace contextRef="#ctx0" brushRef="#br0" timeOffset="2244">2197 2197 8070,'0'-9'-179,"0"1"-142,0 8 361,0-8 54,8 6 1,-4-5-26,7 7 0,1 0-6,5 0 0,0 0 20,0 0 1,3 0-17,3 0 1,2 0-164,4 0 1,3 0 117,-3 0 1,9 0-134,3 0 0,1 0 30,-2 0 1,5-2 39,7-4 1,1 2 71,5-8 0,2 9-4,3-3 1,4 4-33,-3 2 0,5-6 5,6 0 0,-4 1-222,4 5 0,2 0 226,-2 0 1,-1 0 0,-4 0 0,-3 0-2,-4 0 1,3 5-154,-9 1 1,1 2 86,-6-2 1,-6-3 37,0 9 0,0-8 6,6 2 0,2-4 19,3-2 1,-1 5-177,8 1 0,-7 0 133,7-6 1,-1 0-12,6 0 1,-5 0 67,-1 0 1,-7 0 135,1 0 1,3 0-107,-2 0 0,-7 0 9,-4 0 1,-7 0 3,6 0 1,-7 0 313,1 0 1,2 0-295,-2 0 0,-1 0 0,-10 0 0,1 0-149,-6 0 0,-1 0 89,-6 0 1,-6 0-182,1 0 148,-8 0-14,3 0 346,-7 0-201,0 0 173,-7 0-248,-3 0 1,-7 0 144,0 0 0,5 8-25,1 3 1,5 4-31,-6 3 1,8-1 3,-1 0 1,3 6 2,2 0 1,2 2-94,3-2 0,5-1-8,7 6 1,3-6-119,3 1 0,-4-10 101,4-1 0,2-9-153,-2 3 1,6-4-27,-6-2 0,0-2 88,-6-4 0,-5 1-7,-1-13 1,-7 3-84,2-14 1,-4 6 69,-2-6 1,-2-1 9,-4-11 0,-4-3-98,-7-8 1,0 2 100,0 4 1,-1-2-88,1 8 1,2-6 44,3 5 121,-3 1 0,5 5 0,-7 1 0</inkml:trace>
  <inkml:trace contextRef="#ctx0" brushRef="#br0" timeOffset="4676">5708 2249 6559,'1'-12'23,"5"1"0,-2 5 224,8-5 1,-7 5-84,7-6 1,-6 9 320,5-3-225,-7-4-156,11 1 1,-7-3-26,4 0 1,-3 7-98,-3-7 0,-4 6 87,4-5 0,1 5 30,-1-5-200,8-1 0,-5-5 91,8-1 0,1-1-135,-1-4 1,0 4 93,1-4 0,-1-4 39,0-2 1,2 2-96,4-1 0,-3 1 24,3-2 0,2-4 63,-2 4 1,8-5 2,-3-7 0,3 5 115,-2-4 0,4 1-73,-5-1 1,5 1 117,2-7 0,-7 6-68,1-6 0,2 2 92,9-3 0,-3-3-63,3 4 1,-3 2 103,-3-2 1,7 8-85,-1-3 0,0 5 4,-5 1 0,1 1-155,5-1 1,-5 6 127,5 0 0,-5 2-209,-1-1 0,-3-5 117,-3 4 1,4 4-255,-4 2 0,1-2 7,-1 2 1,4 0 141,-4 6 0,2-6 1,-3 0 1,5 0 10,-4 5 1,-2 1 79,2 0 0,-6-1-36,5 1 0,-6 6 94,1-1 1,-4 0-53,-2-5 1,-1 0 74,-5 0 1,3-1-15,-9 1 1,7 0-34,-6-1 1,1 1-4,-1 0 0,-4 0 5,4-1 0,-4 7-182,-2-1 0,0 1 99,0-7 1,0 1-60,0 0 1,0 5 83,0 1 1,0 5-108,0-6 75,0 9 1,-2-5-9,-4 8 1,2 0-4,-7 0 34,7 0 89,-12 0 0,13 0 148,-9 0 1,8 2 123,-2 4 0,4 3-113,2 9 0,0 5 78,0 0 0,0 2-37,0-2 0,2-4-99,4 4 1,4-4-31,7-2 0,0 1-190,1-1 0,-1-5 6,0-1 0,1-7 94,-1 2 1,-6-4-134,1-2 1,-1 0 73,7 0 1,-3-2-77,-3-4 0,1-4 42,-7-7 1,5-6-89,-5 0 1,2-2 121,-2 2 0,-5 2-2,5-8 0,-4 8-10,-2-2 1,0 9-33,0 3-180,-8 7 0,5-4-108,-9 8-183,8 0 238,-11 8 0,11 2-44,-8 7 1,9 0 96,-3 0 1,4-5 54,2-1 1,0 1 143,0 5 0,0-5 49,0-1 0,0-5-9,0 6 0,0-7 9,0 7-64,0-8 186,0 3 174,0-7 37,-8 0 272,6 0-329,-13 0 1,11 0-114,-7 0 1,7-1-130,-2-5 198,4 4-162,2-6 29,0 8 407,0 0 1,0 8-405,0 3 0,0-1-99,0 1 0,-2 7 39,-4 5 0,4 8-91,-3-3 1,3 5 113,2 2 0,-6 7-9,0 4 0,-5 4 133,5 2 0,-7 2-138,1 3 0,-3 7 90,-3 11 1,1-4-170,0 4 1,-1-2 167,1 2 1,0 3-248,0 9 1,7-6 242,4-1 1,4-12-100,2 1 1,2-4-227,4 4 1,-2-2 131,7-3 0,-5 3 109,6-3 0,-7-5-84,7-1 0,-8 1 62,2-1 0,-3-6-104,3-6 0,-4-2 40,4 2 1,-2 2 91,1-7 0,-3 5-97,4-6 0,-4 2 219,-2-1 1,2-5-193,4 5 0,-4-5 76,3-1 0,-3-6-25,-2-1 0,0-7-72,0 3 142,0 2 0,0-6 88,0 3-35,0-4-255,0-2-75,0-7 1,0-1-203,0-3 240,0-4-165,0 6 141,0-8-983,0 0 1343,-7 0-159,5 0-154,-14 7 275,14-5 1,-11 8 111,7-4 204,0-4-225,6 5 0,-5-5 25,-1 4 1,-2-4-122,2 4 0,3 3-12,-9 3 0,6-3-52,-5 3 1,7 0 41,-2 5 0,-1 0-149,1 0 0,-2 1 74,2-1 0,4 2 161,-3 4 1,3-4-163,2 5 1,-2-5-83,-4-2 1,4 0 156,-4 1 0,4-1 126,2 0 1,0 1-136,0-1 0,0 0 127,0 0-247,0 1 64,0-1 0,8-2-301,4-3 0,9-4-8,2-8 1,6-2-30,-6-4 0,7-6 128,-1-11 0,-2 2-104,2-8 0,-8 6 47,2-6 1,-9 3 61,-3-3 1,-7-4 164,2 4 0,-6 2-17,-6-1 0,-6 4 98,-11-4 0,-9 7-215,-9-3 1,-7 7-104,2 6 1,-9-3 3,-3 8 1,-4 1-244,11 5 0,-3 0 441,13 0 0,-7-8 0,4-2 0</inkml:trace>
  <inkml:trace contextRef="#ctx0" brushRef="#br0" timeOffset="5628">5517 2214 8060,'0'-9'-1522,"0"1"1256,8 8 0,2-6 858,7 1-356,0-1 1,-5 6 279,-1 0 1,1 0-230,5 0 1,-5 0 440,-1 0-485,1 0 1,5 6-96,0-1 0,-7 9 37,-4-3 1,1 7-243,-1 5 0,6-4 65,-7 4 1,9-2-237,-3 2 1,5-4-10,1 4 1,0-3 74,1-3 0,1 0 166,4 1 0,-2 1-19,8 4 0,-2-4 4,2 4 0,3-4 50,-3-1 0,4 1 31,1 4 1,1-4-41,-1 4 0,1 2-4,0-2 1,-1 2-45,1-2 0,5-4 37,0 4 0,1-3 23,-7-3 0,1 0-34,0 1 1,-1-1 101,1 0 0,-3-1-26,-3-5 1,-4 4 17,-7-3 0,-1 1-27,0-1 0,0 3 20,1-3 1,-1 3-91,0 2 1,-1-5 59,-5 0 1,5-3-11,-5 3 0,-1 3-45,1-3 1,1 1-10,5-1 1,0 3-20,1-4 1,-1-1-1,0 2 1,0-3-30,1 3 0,-1 3-11,0-3 1,1-3 29,-1 3 0,0-3 23,1 3 1,-1 3 4,0-3 0,-2-3-15,-3 3 1,3-2 129,-3 1 0,-2 3-13,1-9 1,-5 9-25,5-3 1,-1-1-50,1 1 1,3 1 7,-8 5 0,7-1-78,-1-5 0,5 5 75,6-5 1,-4 4-48,4 3 1,-3-1 26,-3 0 1,4 1 68,-4-1 0,4-2-1,-9-3 0,1 3 141,-1-3 1,1-3-97,-7 3 0,2-6 147,-2 5 1,-5-5 225,5 5-214,-4-7-201,-2 4-69,0 0-216,0-6 0,0 3-248,0-10 0,-8-5-1423,-3-7 1871,-12-1 0,-12-7 0,-9-2 0</inkml:trace>
  <inkml:trace contextRef="#ctx0" brushRef="#br0" timeOffset="7606">502 1004 8105,'-9'0'0,"-1"-6"-516,4 0 1,4-1 330,-3 1 0,3 2 238,2-7 0,0 5 114,0-6-73,0 1 0,0-7-11,0 1 12,7 0 39,-5 0-63,6-1 1,-8 7 12,0-1-16,0 8 1,-2-3-12,-4 7 1,-3 0 2,-9 0 1,7 0 142,-1 0-166,1 0-2,1 0-18,-5 0-207,13 0 122,-6 0-43,8 0 465,8 0-296,-6 0 1,7 0 152,-3 0 1,-2 0-48,8 0 0,-7 7 70,7 5 1,-2 3-129,1 3 0,4-1 28,-3 0 1,3 2-44,3 4 1,1-3-160,4 3 0,-2-4 2,8-2 1,-6 1 73,6-1 1,-6-2 49,6-3 0,-3 3 7,3-3 0,2 3-5,-8 2 0,8 1-51,-2-1 0,-2 6 18,1 0 1,-1 0-22,2-6 1,4 6-15,-4 0 0,1 0-61,-1-5 0,4 5 93,-4 0 0,-2 0-97,1-6 0,-5 6 64,6 0 0,-8 0-5,2-5 0,2-1 54,-2 0 0,-1 1 11,-11-1 0,5 0 99,-5 0 0,4-5-79,3 0 0,-1-1 39,0 6 0,1-5-59,-1-1 0,0 1 127,0 5 0,-5-1 1,0-5 0,-1 4-37,6-3 1,1 1 20,-1-1 0,-6 3 153,1-3 0,-2-2-206,1 1 0,5-5 5,-5 5 0,-1-5-170,1 6 0,1-7 45,5 7 0,2-6-128,4 5 0,-4-7 6,5 2 1,-5 2 120,-2-3 1,0 3-33,1-2 1,-3-2-23,-3 7 0,3-5 58,-4 5 0,-1 1 8,2 5 0,-3 0 20,3 1 1,3-3-25,-3-3 1,-3 3-53,3-3 1,-1 3 30,7 2 1,-1-5-17,0-1 0,0-1 19,1 1 1,-1 3-13,0-8 1,-5 1 93,-1-1 0,1-2-79,5 7 1,-5-7 203,-1 2-189,1 4 0,-1-6 25,1 7 1,-6-7-7,5 2 1,-7-2-10,2 1-39,3-3 0,-5 6-107,8-8 1,-8 2-328,1 4 123,-3-4-17,6 5-278,-6-7 296,6 0 227,-8 0 1,-2 0 7,-4 0 0,2 0 34,-8 0 0,7 0 137,-7 0 1,6 0 212,-5 0-111,7 0 1,-6-6 88,5 1-205,3-1 278,-6-2-200,8 6 0,-6-7 75,1 3-28,-1 4-89,-2-6 0,4 8-61,-7 0 101,7 0-137,-11 0 63,5 8 0,-7 0-116,-1 3 0,1 5 87,0-5 0,-1 4-13,1 3 0,-2-1 21,-4 0 1,4 1-2,-4-1 0,-2 0 13,2 1 0,-6-1 9,6 0 1,-8 0 37,2 1 0,2 5-48,-2 0 1,1 2-49,-7-2 1,6-4 4,0 4 0,6 2-10,-6-2 0,8 0 2,-2-5 1,4-1-9,2 0 0,-1 0-119,1 1 0,-6-7 83,0 1 1,0-3-85,6 3 1,-1 1 61,1-7 1,0 6-151,0-7 0,-1 9 107,1-3 1,0-1 41,-1 2 1,1-1 59,0 6 1,-2 1 161,-4-1 1,3 0-164,-3 0 0,4 7 129,2-1 1,-1 0-3,1-6 0,0 6-77,0 0 1,-1 0-73,1-6 0,-2 1 35,-4-1 0,7-2-16,-7-3 0,8 3 68,-8-3 0,4 3 76,1 2 1,1 1 5,0-1 0,-2 0-107,-5 1 1,5-1 42,-4 0 1,4 1-8,2-1 1,-3 6-143,-3 0 0,4 0-7,-4-6 1,4 1-100,2-1 0,-1-2 238,1-3 0,0 3 146,-1-3 0,1 3-145,0 2 1,0 1-28,-1-1 1,3 0 122,3 1 1,-1-1-100,7 0 0,-5-5-23,5-1 151,0-7-78,-2 11 0,7-11-41,-5 8 1,2-6-3,-2 5 293,4-7-279,-13 11 1,11-11 63,-8 8 1,7-9-57,-7 3 1,3-2-139,-3 2 1,-3-4 143,3 4-46,-3-5 1,-3 1 74,1 4 1,6-4-22,-1 4 0,3-2 65,-3 1 0,2-3-94,5 4 1,1-2-65,-8 2 155,8-4-301,-3 13 129,7-13-36,0 6 125,0-8-552,0 0 302,7 0 0,11-8-1764,11-4 1945,11-11 0,4-11 0,8-10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37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742 121 7905,'9'-7'-334,"-1"3"-420,-8-8 646,0 8 154,0-3-89,8-1 1,-6 4 46,4-7 1,3 5 61,3-6 1,-3 7-9,3-7 0,-6 6 7,5-5 1,-5 7 60,5-2 165,-7 4-296,4 2 109,-8 0-83,0 0 0,-6 2 26,0 4 1,-7 2-8,1 3 0,-3 5 7,-2-5 0,5-1-1,1 1 1,-1-5-34,-5 5 1,5-1-3,1 2 0,7 3 16,-2-3 0,-3 5 10,-3 6 1,-3-2 93,-3 8 1,-1 0-93,-4 5 0,-2 7 45,-4-1 0,-5 10-4,-1 2 0,1 5 6,-7 7 0,3 3-73,-3-4 1,5 3 2,-4-3 1,5 3-113,6-9 1,-2-1 89,8-10 1,0 2-56,6-8 0,0 1 65,-1-7 1,1-1-120,0-4 0,7-4 18,4-8 0,5 0-380,1 1 22,-8-9 84,6-1 1,-4-10 370,12-4 0,-4-3 0,6-9 0</inkml:trace>
  <inkml:trace contextRef="#ctx0" brushRef="#br0" timeOffset="303">119 363 7912,'0'-9'-180,"0"1"0,8 27 535,4 4 1,3 20 2,2-3 0,2 10 18,4 8 1,-1 5-221,6 12 0,1-2-445,6 8 1,5-8 271,1 2 1,7 1-290,-2-1 1,-4 6-464,-2-6 546,-11-8 0,4 1 0,-6-7 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38.7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2353 1539 7996,'-12'-11'-756,"1"-1"1,5 8 1317,-6-2 1,6 5-309,-5 1-646,7-8 292,-11 6 1,11-6 129,-8 8 1,7 0-96,-7 0 0,6 0 117,-5 0 0,-1 2-7,-5 4 1,0-2 29,-1 7-129,-7-7 76,6 12 1,-6-13-24,8 9 1,-6-2-3,0 1 0,-6 4 19,6-3 1,-8 3 5,2 3 1,2-1-4,-1 0 1,1 0-21,-2 1 1,-4 5-3,4 0 0,-5 8 16,-7-3 1,5 5 2,-4 2 0,3-1-33,2 1 0,-1 1 30,-4 5 1,3-5-29,-3 5 0,3 3 21,3 2 0,-7 4 36,1 2 1,-6 2-16,6 3 0,-9 5-249,3 7 0,2 6 273,-2 0 1,0 7 6,-6-1 1,0-2-44,0 2 0,6-7 6,0 7 0,8-8 14,-3 2 0,-1-4 1,2-2 0,-3 1 72,3-1 1,4-6-241,-5 1 1,5-7 131,1 7 0,8-14-25,4 1 0,4-10-7,2-1 0,-1 0 10,1-5 1,6 2-10,-1-14 0,6 5-60,-5-4 547,7-1-897,-12-6 346,15 0-187,-7-7 1,14-4 80,-1-12 201,9-12 0,3-8 0,10-9 0</inkml:trace>
  <inkml:trace contextRef="#ctx0" brushRef="#br0" timeOffset="376">122 3459 7985,'0'-10'-684,"0"2"622,-8 24 0,6-3 188,-4 16 1,3 2 237,-3 9 1,2 6-145,-8 12 0,7-2-49,-7 7 1,6-9-59,-5-2 0,7 0 15,-2-6 1,-1-2-109,1 2 0,0-8 88,6 3 0,-6-7-111,0-5 0,1 2 13,5-8 0,0 0-128,0-6 170,0 1 0,0-7 24,0 1 4,0-8 0,2 1 6,3-10 1,1-5 87,11-7 0,-1-10-102,13-8 0,-1-3-50,7-14 0,9-4-112,8-13 1,-22 28 0,2-1-379,4 0 0,3-2 0,0-6 1,2 0 328,5-2 1,0 0 138,2 1 0,1-2 0,-1-5 0,2-1 0,0 2 0,1 1 0,4-3 0,2-1 0</inkml:trace>
  <inkml:trace contextRef="#ctx0" brushRef="#br0" timeOffset="1143">2889 744 8054,'19'5'-720,"4"1"0,2 0 987,4-6-250,3 0 1,-10 0 198,6 0 1,-1 0-151,2 0 1,2 0-64,-8 0 0,6-8-113,-6-3 1,0-5-70,-6-1 0,0-2 153,1-4 0,-3 2-29,-3-8 0,-5 6-18,-7-6 1,0 6 84,0-6 1,-2 8 54,-3-2 1,1-2-68,-8 2 1,6 2 294,-5 9-82,-1-3 214,-5 5-164,7 1-184,-5 1 0,13 10-43,-4 4 1,3 3-10,-3 9 0,4 6 124,-4 5 1,-2 6-66,3 5 1,-3 6 146,2 12 1,-1-2-92,-5 7 1,-3 2-79,3 10 1,-1-5-100,1-1 1,-3 0 130,3-6 1,-3-1-38,-2 1 1,5-15-158,1-2 1,5-3 9,-6-9 0,6 3 68,-5-14 0,7-6-353,-2-5 206,4-9 76,-5 5 0,3-16-17,-8-3 1,9-4-373,-3-3 1,2-1 97,-2-4 1,4-4 38,-4-7 0,3-7 343,-3 1 0,4-8 0,-13 4 0,5-8 0</inkml:trace>
  <inkml:trace contextRef="#ctx0" brushRef="#br0" timeOffset="1347">2889 1038 8082,'-10'0'-569,"-3"2"813,7 3 0,-6 5 499,7 7 1,-3 6-264,2 0 0,4 6-192,-4-6 0,-1 8-172,1-2 0,0-4 108,6-2 1,0-2-125,0 2 0,8-10-61,3 5 0,-1-7-179,2 1 1,-1 1 68,6-7 0,6 0-214,0-6 1,8-8-193,-2-3 1,4-5 201,1-1 0,1-8-44,-1-4 1,1-4 50,0-1 0,5-8-205,0-5 1,1-2 17,-7-3 0,1-6 107,-1 0 0,1-5 100,0 5 0,-1-7 1,1 4-1</inkml:trace>
  <inkml:trace contextRef="#ctx0" brushRef="#br0" timeOffset="1555">4186 52 8106,'17'-17'0,"0"-1"0,8 9 892,4 3 0,9 4-441,3 2 0,5 0-472,-6 0 1,12 2 37,-6 4 0,0-2-221,-11 7 0,-6 1-17,0 5 0,-10 0 128,-2 1 0,-2-1-399,-9 0 0,0 0 213,-6 1 0,-2 5-356,-4 0 1,-11 8 634,-12-3 0,-19 5 0,-6 2 0</inkml:trace>
  <inkml:trace contextRef="#ctx0" brushRef="#br0" timeOffset="2015">3961 692 8106,'-16'2'170,"5"3"-99,3-3 0,12 6 35,8-8 1,7-2 228,15-4-28,9 4-238,1-13 1,10 6-116,3-9 0,-5 1 84,0 0 0,0 1-348,-6 5 0,-6-5-49,-5 5 1,-4 1-46,-14-1 0,2 5 112,-13-6 1,0 7-29,-6-7 1,-2 2 319,-4-1 0,-11-4 0,-12 3 0,2 4 0,-2 3 0,2 3 0,-1 2 0,-3 0 270,8 0 0,-6 2 93,6 3 0,-2-1 197,2 8 1,-2-1-208,-4 7 1,-2 5-29,8 0 0,-2 2-226,2-2 0,4 4 90,-4 7 1,6-5-367,5 0 1,4 0 99,8 5 0,0-5-461,0 0 0,0-8 126,0 2 1,6-4-96,0-1 1,13-9 164,-2-3 1,12-4 341,0-2 0,4-2 0,1-4 0,3-9 0,3-8 0,2-6 0,5 6 0,1-2 0,-8 2 0,6 4 216,-6-4 1,1 3 272,-7 3 0,1 6 256,0-1 1,-3 8-350,-3-2 1,-4 5 578,-8 1-800,1 0 53,-1 0-510,-8 0 1,-1 7 209,-8 5 1,0 3-786,0 2 0,-8 1 156,-3-1 0,-4 0 701,-3 1 0,1 7 0,0 1 0</inkml:trace>
  <inkml:trace contextRef="#ctx0" brushRef="#br0" timeOffset="2222">4255 1020 7991,'-17'0'-114,"-1"0"322,1 0 1,5 0 391,1 0 0,5 6-111,-5 0-262,7 0-42,-4 1 1,2 3-103,1 7 1,-7 1 72,6-1 1,-5 0-218,5 0 0,-2 6-5,2 1 1,5-1-11,-5-6 0,4 0 186,2 0-917,0 1 527,0-1 1,0-5-1086,0-1 964,8-7 0,1 4-116,8-8 0,1-2 517,-1-4 0,0 2 0,1-7 0,7-9 0,2-7 0</inkml:trace>
  <inkml:trace contextRef="#ctx0" brushRef="#br0" timeOffset="2531">4376 1020 8072,'9'-17'-122,"7"0"1,-14 5 219,4 1 77,3 7-547,-7-4 432,6 8 123,-8 0-45,0 0-6,0 8-55,0 1 1,0 9 59,0-1 1,0 8 13,0 4 1,-2 0 111,-4 5 0,4 5 71,-4 13 1,3 1-45,-3 5 0,4 9 88,-4 8 1,-4 14-404,-1-3 0,4-35 0,0 2 169,2-1 1,-1 0 0,-2 1 0,1 1-74,1-2 1,0 0 0,-3 2 0,-1 0-114,1-3 1,1 1 0,-3 2-1,0-2-63,0 40 1,-4-7-461,-3-10 0,-5-6 91,0-6 0,0-9 205,6-8 1,-6-9-267,0-3 1,-6-7 123,6-10 0,-2-1-57,2-5 0,4-3 648,-5-8 1,-2-23-1,-1-6 1</inkml:trace>
  <inkml:trace contextRef="#ctx0" brushRef="#br0" timeOffset="2713">5569 1487 8006,'10'-32'1302,"-3"3"0,-14 2-465,-5 15-837,-3 16 0,-3 6 0,1 7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8:48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2179 8204,'10'-34'-543,"0"-7"-544,-5 1 883,5-8 1,2 12 280,-1-5 45,1-3 1,7 8-218,4-5 1,-2 10 114,8 3 1,0 1-28,5-2 0,1-2 35,-1 8 0,1-6 0,0 6 0,-3-8 27,-3 3 1,10 1 2,-5-2 0,5 0-5,-5-6 1,6-1 15,1-4 1,7 3-55,-2-3 1,4 1 22,2-1 0,5 3 2,1-3 0,2 2 8,-3-3 0,-3 5-2,4-4 1,-4 3 3,-3 2 1,1 7-2,0-1 1,0 6-35,0-6 1,0 2 5,0-2 1,5 2-66,1 4 0,11 4 76,-5-4 0,12 2-190,-6-2 0,5 7 111,-1-7 1,-1 14-17,8-9 0,-8 5 65,2-4 0,-6 5-6,-5 1 0,1 7 71,-7-2 0,5-2-73,-5 3 0,-1-1 42,-5 6 1,6-2-31,0-4 1,5 4 6,-5-4 1,7 4-9,-2 2 0,7-5-2,4-1 1,-2 0-5,2 6 1,-1 0-9,2 0 0,-3 2-101,2 4 1,-4-2 102,-7 7 0,-1 1 3,-5 5 1,-5-5 1,0-1 1,-2 1-1,-10 5 0,1 6 135,-7 0 1,7 2-112,-1-2 0,0-4 2,-5 4 1,-1 2-2,1-2 1,1 8 81,5-2 0,-3-2-98,8 2 1,-5-6-9,5 6 1,-8-1 11,3 7 1,-3 2-27,2 3 0,-9-4 12,4 5 0,-5 1-5,5-2 1,-6 6 30,0-5 1,-6 5 2,6-6 1,-8 3-10,2-3 1,2-2-10,-2 8 1,-2-1-7,-10 1 0,5 4 10,-5-4 1,3 4-25,-3 2 0,5 5-2,-5 1 1,5 0-5,1-7 0,-2 5 14,-3-4 1,3 10-6,-3-11 1,1 3 20,-1-8 1,1 8-17,-7-8 0,5 14 40,-5-8 1,0 9-35,-6-3 1,0 5 0,0-5 0,0 7-3,0-1 1,0 3-1,0 2 0,0 0-8,0 0 1,0 1-153,0-1 1,-2 2 152,-4 4 1,4-10 0,-3 4 0,3-3 0,2 3 3,0 0 0,0-6 72,0 1 0,0-3 9,0 3 1,0 3 84,0-4 1,0-1-77,0 1 0,0-5-175,0 5 0,0-1 68,0 1 0,0 4-1,0-3 0,0 5-7,0 6 0,-2-4-161,-4 4 1,2-4 138,-7-2 0,-1 0-13,-5 1 0,0-1 170,-1 0 0,-1 0-98,-4 0 0,2-2 93,-8-3 1,8 3-99,-2-3 0,-2-5 59,2-1 1,0 1-21,5-1 1,3 7 19,4-1 0,-5-3-142,5 3 1,-5-1 58,-1 6 0,-6 0-50,0 1 0,-2 4 64,2 1 0,-4-5-8,-8-7 0,1 0-137,-1 7 1,1-7 139,-1 0 1,-5-5 8,-1 5 0,1-5 2,5 5 1,-5-7-1,0 2 0,-1-4 1,7-2 1,-7-1 5,1 1 0,0-6-56,5 1 0,-7-7 46,-4 6 1,-4-8-1,-2 3 1,-2-5 0,-4-1 1,-3-1 0,-8 1 0,-6 5 0,0 1 0,0-1-4,6-5 0,-6-1-51,0 1 0,0-6 77,6-1 0,0-6-21,-1 1 0,1-4 76,0-2 0,6-5-20,-1-1 1,3-7-34,-3 2 1,-3-6 1,4-6 1,1-4 5,-1-7 0,-4 0 57,-3 0 0,-8-1 2,8 1 1,-3 0-16,4-1 0,2-1-33,4-4 0,-5 4 14,5-4 0,3-2-20,3 2 0,1-8 5,-2 2 1,6-5-48,1-7 1,-1 3-9,6-8 0,1-2-12,-1-10 0,2-3-17,-2-9 1,-2 5 25,8-4 1,-7 4 15,7-10 1,-8-4-101,2-2 1,-2 2 32,2-1 1,-2-1-10,7-5 1,-5-1-268,6 1 1,-2-1 270,1 1 1,3-7 40,15 47 1,0 0-1,3 0 1,-1 0-36,-25-40 1,8 5 62,-2 0 1,-3 0-50,3-5 1,-6 5 97,5 1 0,18 36 0,-2-1-38,2-4 0,0 0 0,2 2 0,0 0 6,1 1 0,0 0 0,-2-5 0,1 0-7,1-1 1,0 0-1,0-2 1,0 1 3,2 1 1,1 0-1,0-2 1,0 0-5,-1 3 0,1-2 0,0-2 1,1-1 1,1 7 1,1 0 0,1-6-1,2 1-16,-7-44 0,10 45 0,-1 2 9,-8-41 1,8 42 0,0 0-135,-8-48 1,6 0 77,5 46 0,0 0 1,1 2-1,0 0-37,-1-4 1,1-2-1,0-2 1,2-1 49,3 2 0,0-1 0,1-3 0,0 1-55,1 5 1,2 0 0,1 0 0,1-1 35,5 1 1,1 0 0,2 2 0,1 1-56,4-3 0,3 0 0,-1 5 0,2 2-62,2 1 0,2 2 178,25-36 0,1 1 0,5 7 0,5 3 0,5 9 0</inkml:trace>
  <inkml:trace contextRef="#ctx0" brushRef="#br0" timeOffset="1575">8025 9097 7855,'-42'-35'-282,"3"0"-35,-7 1 0,8-1 278,-2 1 0,1-1 133,-1 0 1,3-1 61,-3-4 0,3 1-100,3-7 1,1 6 65,4-6 0,-1 1-90,7-1 1,5-9-10,7 3 1,7-14-53,-2-3 0,4 0-153,2-6 0,8-4-232,3-1 1,5-13 265,1-5 1,-9 46 0,-1-1 45,-1 1 1,0 0 0,2-5-1,-1-1 64,-1 3 0,0 0 1,-1-7-1,-1-1-181,2-3 0,0 0 0,-3-2 0,0-1 196,2 1 1,1-2 0,0-5-1,0-2-298,2 0 0,1-2 1,-3 0-1,0-1 319,0 2 0,-1 0 1,-2-1-1,0-1 7,3 2 0,-1 0 0,-2-4 0,0-1-4,3 5 1,0 0 0,-4 4 0,0 0-2,1 2 1,-1 0 0,0 4 0,-2 0-192,0-4 0,0 0 1,3 4-1,0 1 184,0 1 1,0 0-1,1 2 1,-1 1 31,1-3 0,-2-1 0,0 1 0,0 0-26,3-3 1,2-1 0,-1 4-1,1 0 2,4 0 1,1-1 0,1 0 0,1 0-6,3-5 0,1 0 1,0 1-1,2-1 1,3-2 0,0-1 0,0 0 0,2 2-66,6-2 0,2 0 0,-2-2 0,1 0 42,3 2 0,-1 0 0,-3 5 1,0 0 16,-2 1 1,-1 0 0,-3 1-1,-2 1 10,1-2 0,-2 0 0,-2 3 0,-1 1 3,1 1 0,0 1 0,-4 8 1,-1 1 29,0 1 0,-1 2 0,-3 2 0,1 0 116,2 0 1,1 0 0,14-43-96,5 11 1,1 4-4,-1 8 1,9 0 155,3 0 1,4 5-30,1 1 1,9 5-291,3-5 0,10 5 109,2-5 0,-34 34 1,1 0-1,-2-3 1,1 1 0,1 4 0,2 2-9,2-5 0,0 2 1,2 6-1,1 0 0,3-4 1,-1 0 0,-4 5 0,-2 0 1,2-2 0,-1 0 1,38-16 2,-38 19 0,0 0 1,43-17 19,-3 3 0,-5 7-5,0 4 0,-6 2 48,5-2 0,-5 9-47,6-3 1,-6 11-8,6 0 0,-6 4-20,5 2 1,1 0-4,5 0 0,1 0-12,-1 0 0,-3 2-13,3 4 1,-3 4 48,9 7-442,-3 0 422,-10 1 1,-3 1-23,-6 4 1,-3-2 448,-4 8 1,-1 5-415,-5 7 0,-9 7 6,4-2 1,-4 0 4,4 6 1,0-4-7,0 10 0,-6-3 0,0 3 1,-2 2-13,2 3 5,4 4 2,-13-5 1,7 3-2,-4 4 0,-3-3-3,3 8 0,-3 5-8,-3 2 1,-5 3 7,0 3 1,-2-1-2,2 1 1,-4 7 18,-8 4 1,0-2-3,1 2 0,-13-48 0,-1 0 32,0 5 1,-2 0 0,-1-3 0,0 1-40,-1 2 1,0 0 0,0 0-1,0 1 167,0-1 0,0 0 0,0 0 0,0 1-159,0-1 1,0 0 0,-3-2 0,0 1 4,1 4 1,-2 0 0,-2 0 0,-1 1-13,1 4 0,0 1 1,-1-2-1,-1 0 0,0 5 1,-1-1 0,-1-3 0,1 1-5,-3 2 0,0 0 0,3 1 0,-1-1-189,-1 3 0,-1 0 0,-1 1 1,-1-1 150,0 0 1,-1 0 0,2 0-1,0 0 40,-2 1 0,1-1 1,0 0-1,-1 0-24,-2 1 1,-1-2-1,0-1 1,0-1 18,-2 0 0,-1 1 0,3-2 0,-2 0 0,-3 1 0,0 1 0,0 0 0,0 0 4,-3-3 1,0-1 0,-1 2 0,0-1 0,-1-1 0,-1 1 0,-2 0 0,0 0 15,-3 3 0,-1-1 1,0 2-1,1-1 4,-1-4 1,1 0-1,-1 1 1,0-1-7,1-2 1,-1-1 0,1 0-1,-1-1-9,1-1 0,-1 0 0,-3 1 0,-1-1 14,-1-3 0,-1-1 1,-1 1-1,0 0-10,-1-3 1,-1 0-1,1 0 1,0-1-4,0 2 0,-1-2 1,1-2-1,-2-2 3,-1 0 1,0-2 0,-2 0 0,0-1 0,-4 0 0,0-2 0,1-2 0,0-3 57,2-2 0,0-1 0,-4 1 0,-2-2-50,4-4 1,-1-1-1,-2 1 1,0 0 5,2-2 1,0-2-1,1-2 1,-1-2-12,0 0 0,0-2 0,-3-1 1,0-1 56,1-2 0,-1-1 0,-3-1 0,0-1-30,4-3 0,-1-1 0,0 1 0,0-1 78,4 1 0,-1 0 0,-4 0 0,0 1-27,-1 2 0,-1-1 1,1-4-1,1-1 39,-2 3 0,0 0 0,4-3 1,1-1-84,-2 1 0,0 0 0,-1 1 0,1 1 2,0-2 1,0 0 0,1-2 0,1-1 97,-45 3 1,0-4-74,11-2 1,-3 0-94,9 0 1,6-2 106,6-4 1,2-3-132,9-9 1,6 1 297,6 0 1,8-2-272,-3-5 0,13 5 511,4-4 0,7 4-679,6 2 1,3-1 544,8 1 0,15-6-642,8 0 0,25-8-873,16 2 1155,26-3 0,-42 14 0,2 1 0,6 0 0,0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03.6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0 761 7712,'0'-11'-1341,"0"-1"1446,0 9-223,0-5 178,0 0 219,0 6-207,0-13-35,8 5 1,-4-5 23,7 3-30,-7-3 1,6 7 202,-5-3-134,-3-5 117,6 15-211,-8-15-14,0 14 9,8-5 1,-5 7-205,9 0 212,0 0 0,11 0-27,0 0 0,0-6-86,-6 0 1,6 0 92,0 6 0,8-2-14,-2-3 1,-2 3 1,1-4 1,1 4 46,6 2 1,1-6-39,5 0 191,3 1-180,0-3 0,8 6 26,0-4 1,0-1 12,5 1 1,-3-2 106,-2 2 1,0 4-115,0-3 0,0 3 124,0 2 0,-1-6-86,1 0 1,0-1 3,0 1 0,0 4-63,0-4 1,2 4-16,3 2 1,-1-6 10,7 1 0,-5-1-4,5 6 0,-5 0-153,5 0 1,-5 0 93,6 0 1,-7 0-22,7 0 1,-1 0 63,6 0 1,-5 0 5,-1 0 0,0 0 12,7 0 1,-1 0 12,0 0 0,-2 0 8,-3 0 1,3 0 14,-4 0 1,3 0-17,-3 0 0,4 0-9,-3 0 1,3 0-14,2 0 0,0 0 0,0 0 1,1 0-119,-1 0 0,0 0 125,0 0 1,0 0-5,0 0 0,-1 0 45,-5 0 1,2 0 9,-7 0 0,0 0-44,-6 0 1,-1 0 5,1 0 0,6 0 95,0 0 1,1 0-115,-1 0 1,-2 0-4,7 0 0,-2 0 1,3 0 0,3 0-12,-4 0 0,-1 0-27,1 0 0,-7 0-10,2 0 1,-3 6 51,3-1 1,-6 1-15,0-6 1,0 0 247,-6 0 1,2 6-132,-2 0 0,2-1-26,-8-5 1,3 0 11,-3 0 1,-9 0 119,3 0 1,-11-1 43,0-5-113,-3 4 0,-5-8-269,-3 5 161,3 3 1,-13-8-741,4 4 114,-4 4 221,-2-13 1,-14 13 370,-3-4 0,-12-3 0,2-1 0</inkml:trace>
  <inkml:trace contextRef="#ctx0" brushRef="#br0" timeOffset="475">5430 35 8370,'0'-17'-963,"0"7"719,0 3 104,0 7 95,8 0 22,1 0 1,9 2 139,-1 3 1,0-3-129,1 4 0,5 4 291,0 1 1,7-1-115,-1 1 0,4 1-141,1 5 0,1 0-5,0 1 0,5-1-30,0 0 1,6 6 4,-5 0 0,5 0-31,-6-5 1,3-1 4,-3 0 0,2 4 32,4-3 1,2 3-9,-7-10 0,7 5 8,-12 1 1,12-2 1,-7-3 0,-3 1 71,-9-7 1,2 0 147,-8-6 1,-2 2-11,-10 4 326,5-4 161,-14 5-119,5-7-549,-7 0 1,-13 0-9,-4 0 1,-20 0-179,-3 0 1,-20 2 31,-15 4 1,-11 9-46,35-4 0,-2 1 1,-2 6-1,-1 1-252,-2-3 0,0 2 1,-2 8-1,-1 2 420,-2 0 0,-1 2 0,-1 2 0,0 1 0,-4 2 0,-1-1 0,1 1 0,0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10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6330 35 8415,'10'-10'-962,"5"3"1,-11 1 954,7 0 83,-7 0-12,4 6 15,-8 0 32,0 0-54,0 8 1,-2 0-31,-4 3 1,-1 4 10,-5-3 0,-5 3-38,-1 3 0,1-1-8,-6 0 1,-2 1-31,2-1 0,0-2 58,6-3 0,-6 3-34,0-3 1,-6 1 12,6-1 0,-6 3 0,6-3 1,-8 1 4,2-1 1,2 1 6,-1-7 1,-1 7-17,-6-1 1,2 1 11,5-1 0,-5 3-15,4-3 1,-4-3 9,-1 3 0,-1-3-2,1 3 1,-1 3-27,1-3 0,-7 1-5,1-1 0,0 3 27,5-3 0,0-3 1,1 3 0,-3-3-3,-3 3 0,3 3-7,-3-3 0,-2-3-13,1 3 0,1-6 17,5 5 1,1-5 8,-1 6 1,1-9-4,-1 3 0,1 2-4,-1-2 1,6-1 5,0-5 0,0 6 3,-5 0 0,-10 2-8,-8-3 0,-2-1 4,-9 8 0,1-8 10,-1 1 0,-3-1-18,9 2 1,-7-4 153,7 4 1,-3-4-29,3-2 1,3 0 74,-4 0 1,4 0-135,2 0 1,1 0-8,-1 0 0,6 0-121,-1 0 0,1 0 147,-6 0 0,6 0-140,0 0 1,6 0 94,-6 0 1,5 0-142,-5 0 0,6 0 100,-6 0 1,0-6-15,-6 0 1,0 0 2,0 6 0,0 0 1,0 0 1,0 0 0,1 0 0,4 0 10,1 0 1,2 0 0,-2 0 0,2 0 8,3 0 1,5-2-4,-4-3 1,-3 3 40,3-4 0,-6-2 5,5 2 0,-5-5-6,6 5 0,-8-5 11,2 5 0,2-6-2,-2 7 1,1-7-23,-1 6 1,-4-5-21,4 5 0,2-6 24,-2 7 1,6-7-61,-7 6 1,3-1 40,-2 1 0,-2 2-7,8-7 0,-6 5 25,5-6 1,-5 3-1,6-3 0,-1-1 91,7 7 1,-1-8-96,1 3 0,-1 1 38,0-1 0,1 5-23,-1-6 0,1 7 47,-1-7 0,6 6-52,1-5 1,1 7 0,-2-2 0,-2-1-24,8 1 0,0-2-14,6 2 1,-1 4-12,1-3 0,0 3 41,-1 2 0,1 0-108,0 0 0,2-2 87,3-4 1,-3 4-37,3-4 0,2 5 59,-1 1 0,1-2 32,-1-4-49,-5 4 1,7-6 21,-8 8 20,7-7-18,-5 5-24,13-6-273,-6 8-476,8 0 197,0 0-225,8 0 766,1 0 0,9 8 0,-1 1 0</inkml:trace>
  <inkml:trace contextRef="#ctx0" brushRef="#br0" timeOffset="544">1108 104 8344,'0'-17'-464,"7"-1"-634,-5 1 795,14 0 378,-15 7 236,7-5-303,-8 13 8,0-6 0,-2 8 56,-4 0 1,-3 0 6,-8 0 1,-1 2-58,1 4 0,-6-2 12,0 7 0,-2-5-17,2 6 0,2-7-5,-8 7 1,2-8-71,-2 1 0,-4 3 81,5-2 1,-5 0-61,-2-6 1,1 0 71,-1 0 1,1 0 2,-1 0 1,0 0 27,1 0 1,-1 0 17,1 0 0,-1 0-59,1 0 0,-1 2 10,0 3 1,3-3-35,3 4 0,-4-2 40,4 2 1,2-4-51,-1 3 1,7 3 44,-3-2 0,5 1-27,2-1 1,0-4 33,-1 4-21,9-4 0,-1-2-15,4 0 1,4 2 25,-3 4-77,3-5 63,2 7 0,2-8 95,3 0-73,-3 0 0,14 6 2,-5 0 1,-1 5-20,1-5 1,1 7 6,5-1 0,-5 3 5,-1 3 0,1 1 1,5 4 1,0-4 120,1 4 0,5 2-114,0-2 1,8 8 162,-3-2 0,-1-2-135,2 1 1,2-1 4,9 2 0,-3 4-70,3-4 0,-1-2-4,1 1 0,-4 1-118,5 6 0,-5-1-282,-1 1 0,-8 2 397,-4 3 0,-12-4 0,-3 7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1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87 433 8496,'-17'-7'0,"0"-3"400,-1-7-193,9 7 0,-1-3 510,4 7 1,4-2 437,-3 2-685,3 5 172,2-7-316,0 8 1,7 0-18,5 0 0,3 2 133,3 4 0,5-3-149,0 9 1,8-8-138,-3 2 1,5-5 50,2-1 0,-1 0-133,1 0 0,5-1-5,0-5 1,1 2-221,-7-8 0,1 1 174,0-6 1,-1-1-145,1 1 1,-8 0-251,-4-1 0,2 1 129,-2 0 1,0 0-32,-6-1 1,-5 1-47,-1 0 1,-5 5-442,5 1 527,-7-1 0,4-5-80,-8-1 0,0 7 86,0-1 0,-6 7 0,0-7 0,-7 8 239,1-2-136,-3-3 0,-2 5 276,0-7 1,-1 7 241,1-2-155,0 4 1,-1 2-159,1 0 1,0 0 138,-1 0 1,1 0 31,0 0 1,0 8-124,-1 3 0,1 6 88,0 7 0,1-3-100,5 8 0,-5-3 172,5 3 0,-3 4-93,3-4 1,3-2 128,8 1 0,0-5-191,0 6 1,0-6 39,0 6 1,8-6-98,3 6 1,5-8-194,1 2 0,8-4-329,4-1 1,4-7 215,1 1 1,1-6-646,-1 5 1,9-7 10,3 2 1,4-4-282,2-2 0,-1 2 279,1 3 865,0-3 0,-8 14 0,-1-7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4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476 406 16390,'18'-2'169,"0"-2"-100,-1-1 0,9-9-6,3 2 0,4-4 216,3-1-361,-1 7 1,0-4 153,0 8 0,-1-5-24,-5 5 1,4 0 77,-3 6 1,-5 0 206,-1 0 0,-5 8-87,-1 3 0,0-1 84,-1 2 0,-5 0 37,0 5 0,-8-5 141,2 0 0,-4 0 197,-2 5-249,0 1-303,0 7 0,-2-5-193,-4 3 1,-4 3-301,-8-3 0,-1 9-405,-5-3 0,5-3 330,-5-3 1,3-3-314,-3-3 0,10-1-1146,-3-4 339,3-4 1,-2-10-1175,5-4 1459,-5-12 764,14-9 1,-6-16-906,8-4 788,0-4 603,0 6-95,0-6 0,0 6 1,0-8-1</inkml:trace>
  <inkml:trace contextRef="#ctx0" brushRef="#br0" timeOffset="197">794 177 7900,'0'-18'0,"0"1"0,0-1-738,0 1 546,0-1 1,0 0 134,0 1 1,0 5 276,0 0 257,0 8 0,2-9 243,4 7 153,-4 0-540,13 14 0,-7 1 341,4 9 1,-4 2-1,-8 1 1854,0 3-1444,0 7-651,0-4 0,0 9 535,0-1 1,-8 2-561,-4 4 1,-4-3-383,-1 3 0,-3 2-373,-3-2 0,3 2-681,-3-2 1,9-4 85,2 5 0,0-5-1153,-5-2 0,5-2-699,0-3 2794,0-5 0,-5 1 0,-1 1 0</inkml:trace>
  <inkml:trace contextRef="#ctx0" brushRef="#br0" timeOffset="469">89 759 7900,'-18'0'-344,"8"0"684,2 0 820,0 0-634,-1 8 0,-3 0 36,0 3 1,8 5 126,-2-4-327,4 3-113,2 3 0,8 2 384,4 3-276,11-3-125,5 5 1,13-1 837,0-1-648,16-7 0,-8 0 116,16-5 1,-1-3-157,7-2 0,3-4-315,-3-2 0,3 0-315,-9 0 1,-3 0-424,3 0 0,-8 0-238,2 0 1,-10-2 908,-2-4 0,0-4 0,6-7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45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0 265 10054,'18'0'1049,"-1"0"-661,1 0 0,2 6 199,3-1 0,4 1-289,9-6 0,-1-2-252,0-3 0,6 1 75,0-8 1,1 6-137,-7-6 1,0 0-14,0-5 0,-5 1-340,-1 4 0,-7-3-419,1 3 1,-9-2 327,-2 3 0,-8-5-195,1 4 322,-3-4 150,-2 7 1,-7-7 125,-5 4 0,2-1-39,-2 1 1,1-2 193,-7 8 0,6 0 264,0 6 133,1 0 0,-7 0 59,0 0 1,9 2-195,3 4 1,-2 4 99,2 8 0,0 5-42,6 1 1,0 5 44,0-6 1,2 9-223,4-3 1,4-1-36,7 1 1,1-7-143,0 1 1,7-3-215,5-3 1,3-1-1211,2-4 1,8 1 221,4-7 1137,4 0 0,10-14 0,2-1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49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14801,'-10'7'636,"4"-3"-1975,12 8 830,-4-8-522,13 4 622,-5-8 0,2 0-129,0 0 0,-2 2 141,1 4 1,5-2 96,-4 7-13,3 1 0,-5 8 0,-2 3-905,0 7 1,-6 3 1188,4 2 0,-4-2-21,-2-3 1,0 3 510,0-3 1,-6 1 795,0-2 0,-6 3 3,6-9 0,-5 1-478,5-7 0,-6-5-230,6 0 1,0-6-1266,6 5 713,0-7 0,8-4 0,2-9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03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1722 2110 8213,'8'-17'-1239,"-4"2"1231,8 3 0,-7 4 60,7 8 0,-6 0 16,5 0 1,1 0-30,5 0 1,2 0 0,4 0 0,-4 0 10,4 0 0,2 0-16,-1 0 1,6 0 78,-1 0 1,2 0-63,-2 0 1,3 10 0,-3 7 0,4 8 11,1 10 0,1 1 11,0 5 1,-3-3-79,-3 8 1,4 6 56,-4 6 1,3 7-118,3-1 0,-1-1 101,1 6 0,1 2-383,5 10 0,-5 3 386,5-3 0,-3 11-23,-17-43 0,-2 0 1,0 2-1,-1 0 10,2 1 0,0 0 0,-2 2 1,-1 2 7,-2-2 0,-1 1 0,-1-1 0,-1 0-33,5 44 0,-6-48 1,1 0 19,11 42 0,0-2-97,-6-9 0,-1-6 46,-5-12 1,5-3 8,-5-8 0,3-10-24,-3-8 0,3-1-16,-9-10 1,7 0-205,-6-5-355,7-9 761,-3-1 1,-1-24 0,-1-3-1</inkml:trace>
  <inkml:trace contextRef="#ctx0" brushRef="#br0" timeOffset="381">2535 4237 8129,'0'-9'615,"0"1"-1093,0 8 385,8 0 1,2 6 57,7 0 0,0 7 85,0-1 1,6 5 103,1 6 0,6-2 11,-1 8 1,-2 0-60,2 5 0,-2 1-59,2-1 1,1 1-152,-7 0 1,2-8 157,-2-4 1,-3 2-119,3-2 1,-4-6 221,-2-6 0,0-7 116,1 2 1,-7-4 83,1-2 1,-1 0-107,7 0 0,-3-15 16,-3-8 0,3-8-126,-4-4 0,7-15-3,5-7 0,-2-11-113,8-7 1,0-3-552,5-9 1,1 3 339,-1 3 1,1 10-166,-1 7 0,1 9 57,0-3 293,-1 4 0,-5 4 0,0 4 0,2 6 0,1 3 0</inkml:trace>
  <inkml:trace contextRef="#ctx0" brushRef="#br0" timeOffset="956">97 18 8036,'0'-10'1172,"0"3"1,8 7-948,3 0 1,12 0-181,6 0 1,11 5 129,7 1 1,4 6-78,7-7 0,-2 3-1114,7-2 1,-7-2 204,2 7 0,-7-7-691,-4 2 1502,2-4 0,-12 5 0,5 3 0</inkml:trace>
  <inkml:trace contextRef="#ctx0" brushRef="#br0" timeOffset="1968">322 813 8036,'-44'35'-357,"1"-6"367,9 0 0,-1-8 209,1 2 0,1-4-97,4-2 0,4-1 22,8-5 1,5 3-106,1-9-169,7 1 0,4-8-63,11-4 0,11 1 155,1-13 0,9 3 17,3-14 0,-1 8-14,7-2 1,-3 4-16,3 2 0,-5-1 21,4 1 0,-9 2 1,-2 3 0,-8 4 0,2 8 1,-4 0-21,-1 0 10,-1 0 1,-7 8 11,-5 4 0,-3 5 122,-2 6 0,-7 4-77,-5 7 0,-3 7 12,-3-1 1,-5 6-13,0-5 0,-2 5 1,2-6 1,4 2-90,-4-1 1,0-5-159,6 4 0,-5-11-64,11-6 1,-2-3-105,1-3 216,4-8 0,3-3 179,-1-12 0,8-11 0,9-12 0,10-11 19,2-6 0,16-4-77,1-2 1,2 0 279,5 0 1,-1 8 332,6 4 0,-1 3 40,1 3 0,-2 13-199,-4 3 0,2 12-432,-7 1 1,-1 3-8,-5 2 1,-8 7-52,-4 5 1,2 3-58,-2 3 1,-2 5-347,-10 0 1,-3 8 191,-8-3 0,0-1-76,0 2 0,-15-6 394,-8 6 0,-8-8-114,-4 2 1,-1-4 434,-5-1 0,5-7-141,-4 1 1,-3-8 10,3 1 1,0-3-97,5-2 1,2-13-54,5-5 0,-3-10-94,8-1 1,0-6-286,5-5 0,9 1 79,3-7 1,4 8 57,2-2 1,0-1 38,0 7 1,0-3 57,0 14 1,0 0-10,0 6 126,0-1 1,0 1-53,0 0 0,2 5 202,4 1 84,-4 7 0,5-6 194,-7 5-267,0 3 35,0-6-87,0 8 442,0 0-494,0 8 1,2-4 141,4 7 1,-2 2-96,7 11 1,1 8 107,5 9 1,1 12-43,-1-1 1,0 12 211,0-1 1,-1 4-207,-5 2 1,3 1-349,-8-1 1,5-6 35,-5 1 0,5-11-228,-5-1 0,0-2 76,-6-9 1,0-9 74,0-9 0,0-3 294,0-3-117,0-8 813,0-1-541,-8-23 1,6-3-130,-3-10 0,3-5-119,2 4 1,2-3-111,3-3 1,5 6-63,7 0 0,8 8 81,4-2 1,2 10-124,-2 1 1,-3 8-51,-2-1 0,-5 10-33,4 7 0,-12 9 63,-5 2 1,-4 8 36,-2-2 1,-8 9 121,-3 2 1,-12 6 6,-6-5 1,-4-1 156,-1-5 1,5-1-65,0 1 1,8-6 652,-2 0 1,4-8 249,1 2-504,9-4 1,5-8-125,15 1 1,5-10-88,18-2 1,7-10-183,16-13 1,-1-9-257,7-9 0,5-7-498,1 2 0,8-10 499,-14-1 1,6 5 208,-11 6 0,-4 2 0,-6-3 0,0 7 0,-2 4 0</inkml:trace>
  <inkml:trace contextRef="#ctx0" brushRef="#br0" timeOffset="2283">2362 692 8011,'0'-17'0,"8"7"78,4 5 1,5-3 84,6 2 0,-2-5 214,8 5 1,-4-2-193,9 2 0,-3-1-1,10-5 1,-3-1-95,2 7 1,-3-6 117,3 7 1,-5 1 65,-6 10 0,1 3-80,-7 9 1,-2 1-67,-9 4 1,-4 4-53,-8 7 1,-2 3-138,-4 3 1,-4-3 111,-7 3 1,-6-9-154,0-2 0,0-3 48,6 3 1,-1-6-123,1-11 0,0 1-384,-1-7 1,7 0 260,-1-6 1,3-8-479,-3-3 0,3-9 180,3-8 0,2-9 597,-7-15 0,7-7 0,-4-3 0</inkml:trace>
  <inkml:trace contextRef="#ctx0" brushRef="#br0" timeOffset="2429">2639 416 8011,'0'-25'59,"8"13"0,-4-3 447,7 15 0,-7 7 31,2 5 0,-4 5 50,-2 6 1,0-2-172,0 8 1,0 0-68,0 6 1,0 1-269,0 4 1,0-3-156,0 3 1,-6-1-667,0 1 0,-7-9 489,1 3 0,2-5-813,-1 0 0,5 2-31,-5-8 1095,-1 0 0,-5-6 0,0 1 0</inkml:trace>
  <inkml:trace contextRef="#ctx0" brushRef="#br0" timeOffset="2681">2068 1125 8047,'-9'0'1084,"-7"0"0,14 7-1091,-3 5 0,5 3 169,5 2 0,-3 8 160,4 4 1,4 6 96,1 5 0,5-1-80,1 7 1,8-8 191,4 3 0,5-7-36,7-5 0,7-4-124,15-8 1,4-7-316,20-4 0,3-12-257,-38 1 0,0-2 0,-3-3 0,0-3 135,0 0 0,0-3 1,43-18-262,-43 14 0,0-1 1,36-17-2218,1-8 2544,-11 8 0,4-9 0,-12 5 0,-5-4 0,-3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4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318 247 7798,'-10'0'3049,"1"0"-2357,3 0-721,4 8 0,-6-4 317,8 8 0,0-6 210,0 5 0,0 1-135,0 6 0,0-1 115,0 1 0,0 5-368,0 1 0,0 1-85,0-1 0,2-4-386,4 3 1,-4-3 303,4-3 1,1 1-677,-1 0 331,0-1 1,-6-5-1083,0 0 847,0-8 411,0 3 0,0-14 93,0-5 0,0-6 202,0-5 1,6-3-142,0-3 0,2-4-38,-2 3 0,2 5 50,3 1 1,5 1 42,-4 5 0,-2-2 253,1 15-137,1-1 345,6 6-277,-1 0 0,-1 8 183,-4 3 0,-3 5-52,-3 2 1,-4-1-22,4 1 1,-4 1-4,-2 5 0,0-2-105,0 7 0,-6-8-22,0 3 0,-5 1-64,5-1 0,-6-1-135,6-5 1,-2 0 8,2-1 0,4-5-341,-3 0 75,-5-8 75,8 11 69,-6-13 0,8 4-294,0-12 128,0-3 0,0-9 228,0 0 1,6 7-12,0-1 108,7 0 0,-11 0 337,4 1-31,4 7-150,-8-4 163,6 8 0,-8 8-115,0 3 0,-6 5-85,0 2 0,-8 1-199,3 5 0,-5 3-270,-2 8 0,1 1 57,-1-1 1,0 0-172,1 1 1,-1-1 144,1 0 0,1-2 9,4-3 0,-3-3 371,3-3 1,2-7 109,-2 1 0,6 0 152,-5-7 0,5-1 95,-6 2 204,8-8-403,-4 4 1,8-10-49,0-4 0,0-4-327,0-8 0,8 1 75,4-1 0,9-5-27,3-1 0,-1 1 159,-5 5 0,5 2 151,1 4 0,-1-1-1,-5 7 1,-6 0 191,0 6 0,-3 8-90,3 4 0,2 3 85,-8 3 0,2 5 140,-3 1 1,-1 5-137,8-5 0,-6 1-432,6-1 1,-6-5-79,5 5 0,-1-10-109,2-3 0,4-7 50,-5 2 1,-1-4-486,2-2 450,0 0 1,3-2-66,-3-4 0,2-4-494,-8-7 491,0-1 1,-6 1 28,0-1 1,0 6-1,0 0 245,0 9 1,-8-5-38,-4 8 0,-10 0 203,-1 0 1,-6 8-137,5 3 1,-7 11 80,1 1 0,-3 7 390,-2-7 1,-6 7-190,-1-7 1,1 7-8,6-7 1,6 1-235,-1-7 1,7 1-196,-7-1 1,9-1 166,-3-4-200,5 4-552,1-15 287,8 7 0,-5-8 95,13 0 356,-6 0 0,16 0 97,3 0 1,5 0 307,2 0 1,7-6-162,5 1 1,3-1 175,2 6 0,8 6 171,4-1 1,-2 9 476,2-2 1,0 4-411,6 1 1,0-1-284,0-4 1,0 3-533,0-3 1,0-4-349,0-2 0,0 2-500,-1-3 1,1 1 433,0-6 1,-6-2-478,0-3 1,-6-7 1030,6-12 0,-7-3 0,3-8 0</inkml:trace>
  <inkml:trace contextRef="#ctx0" brushRef="#br0" timeOffset="984">1464 900 8752,'20'0'1092,"3"0"1,-3 5-1157,3 1 1,-1 0 374,1-6 0,-1 0-45,7 0 0,-7-2-290,1-4 0,3-2-267,-3-3 1,1-5-454,-6 4 1,-3-3 364,-3-3 0,-2 0-192,-4 1 0,-4-1 248,3 0 1,-5 1-12,-5-1 1,1 3 402,-8 3 1,2-4-27,-2 4 1,-3 5 31,3 1 0,2 4 65,-2 2 1,8 2 322,-1 4 0,3 5-151,2 13 1,0 5 123,0 12 0,0 4-57,0 8 1,0-6-36,0 0 1,0 0-75,0 6 1,2-6-6,3 0 0,-3-8-23,4 3 0,2-5-220,-2-2 1,2-6-233,-2 1 1,-2-9-267,7 3-509,-7-12-218,4 3 878,-8-13 0,0-2-65,0-12 1,0-9-11,0-3 1,-2-7-100,-4 2 0,-2-11 178,-3-1 1,-5 0 320,4 6 0,-1 8 16,1 3 1,-4 4-17,4 3 421,-3 7 1,-3 2-293,0 8 1,1 2-55,-1 4 1,6 4 140,1 7 0,-1-5 360,-6 0 0,7 0 926,-1 5 838,8 1-1304,-4 0-111,8-1-412,0 1-422,8-8 0,2 3-64,7-7 0,3 0-111,3-6 0,-1-8-319,7-3 1,-5-7-105,5-6 1,-1 3-599,1-9 1,4-7 356,-3-10 1,-3-4-255,3-2 1,-3-11 349,2-1 1,5-7 651,-5 7 0,4-4 0,3-1 0</inkml:trace>
  <inkml:trace contextRef="#ctx0" brushRef="#br0" timeOffset="1154">2363 53 7816,'10'-17'0,"6"1"0,-4 4 677,3 4 1,3 8 686,-1 0-578,1 0 1,2 2-147,3 4 1,-3-2 90,3 8 1,-3-6-501,-2 6 0,5-7-341,1 7 1,1-8-264,-1 2 1,-5 2 301,5-2 1,-5 5-1414,-1-5 1,-3 8 227,-3-2 1256,-4 11 0,-16 5 0,-2 7 0</inkml:trace>
  <inkml:trace contextRef="#ctx0" brushRef="#br0" timeOffset="1583">2328 635 7816,'-27'18'908,"3"-1"1,5-5 87,1 0-617,8-8-117,2 11 0,16-15 80,4 0 1,13-4-195,11-13 0,1 3 13,10-9 1,0-3-480,6 3 1,0-3 256,0 3 1,-3 3-309,-3-3 0,0 5-19,-11 6 0,3-1-410,-10 7 377,-3-8 102,-1 12 36,-15-6 256,-2 8 1,-10 0 315,-4 0-145,-4 0-89,-7 8 1,-3 2 136,-3 7 0,-5 1-48,-7 0 0,0 1-108,-1 5 1,-5 1 58,0 5 0,0 1 65,6-8 0,-1 9-127,1-3 1,0-3-1,0-3 0,5-3 164,1-3 1,13 1 22,-1 0-285,11-9 0,-2 1-8,8-4 1,4-4-120,7 4 0,5-12 169,19-6 1,1-3 26,17-3 1,-4-6-2,9 1 0,3-6-7,-2 5 0,5-5 198,-5 5 1,0 3-74,-6 9 1,-6-4 17,0 4 1,-10 5-75,-2 1 0,-1-2-134,-11 2 0,1 0 27,-7 6-337,1 0 83,-8 0 0,-2 8-368,-8 4 0,-8 5-302,-4 7 1,-17 1 965,-7 5 0,-11 11 0,2-4 0</inkml:trace>
  <inkml:trace contextRef="#ctx0" brushRef="#br0" timeOffset="1730">2628 1076 7816,'-22'17'0,"5"1"0,-3 0 899,14-1 1,-6 1-357,7 0 0,-1-1 317,6 1 1,0-1-350,0 1 0,0-6-134,0 0 0,2-3-362,3 3 0,-1-2-376,8-4 1,0-4-114,6 4 0,-7-4-441,1-2 1,0-2-1483,5-4 2397,9-12 0,-7-9 0,7-9 0</inkml:trace>
  <inkml:trace contextRef="#ctx0" brushRef="#br0" timeOffset="2065">2857 1005 8529,'0'-10'1523,"0"3"-904,0-1-216,0 6-186,8-6 65,-6 8-261,13 0 0,-11 6 397,8 0-294,-8 7 0,4-3 131,-8 8 1,2-6-53,4-1 0,-4 1 22,4 6 0,-5 1 19,-1 5 0,0-3 124,0 9 1,0 1-104,0 10 0,6 2 61,0 4 1,6 10-202,-6-4 1,2 12 95,-2-1 0,-4 5-263,3 1 0,-3 9-271,-2 3 1,0-2 211,0 3 0,-5-3-199,-1 2 0,-2-7-355,2-16 1,4-1 257,-4-11 1,2-6-229,-2-5 0,4-3 51,-4-10 1,3-5 176,-3-6 1,2-8-182,-8 2 0,6-6-21,-6-6 0,6-6-328,-5-11 927,7-5 0,-12-7 0,6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5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688 582 7989,'0'-17'39,"0"5"0,0 0 323,0 0 1,-2 1 1172,-4-1-1184,4 0 1,-13 0 989,3 1-867,-4 7 0,-1-10 53,-1 8 0,-2 0-19,-3 6 1,3 0-100,-3 0 0,-3 2-170,3 4 1,-9 4 167,3 8 1,2 1-55,-3 5 0,1-3-61,-6 9 1,5-1-78,1 6 1,-1 2 13,-5 5 0,2-3 39,3 8 0,5 0-14,7 6 0,1 0-29,-1-1 0,8 5 14,4-4 1,5 4-10,1-10 1,0 2-121,0-2 1,5-4-210,1-8 1,14-1-84,-3-5 1,7-2-368,-1-3 1,-1-10 113,7 3 0,1-11-391,5 0 1,0-4 155,1-2 0,-1-8 211,0-4 0,0-11-115,1-7 0,3-1 107,-4 2 1,2-5 88,-13 5 1,3-4 257,-9-2 0,3 7 144,-9 5 1,-4 3-167,-2 2 207,-4 9 0,0-5 431,4 8 0,-4 2-259,3 10 1,-3 0 630,-2 11 1,2-3-184,4 10 1,-4 1 23,4-1 0,-4 5-432,-2-5 1,0-1-360,0-5 1,0-1 19,0 1 1,6 0-261,0-1 0,0-5-1520,-6 0 1,6-6-144,-1 5-1291,1-7 1232,-6 4 2044,0-8 0,-7-8 0,-3-2 0</inkml:trace>
  <inkml:trace contextRef="#ctx0" brushRef="#br0" timeOffset="177">547 1129 7823,'0'-18'2134,"0"8"-282,0 3-1331,8 7 1,2 0 498,7 0 1,1 0-546,0 0 0,5 0-431,1 0 0,5 0-117,-6 0 0,9 0-262,-3 0 0,10 0 335,3 0 0,6-8 0,-2-2 0</inkml:trace>
  <inkml:trace contextRef="#ctx0" brushRef="#br0" timeOffset="1403">1834 441 8766,'18'10'655,"5"-2"23,1-8 1,7 0-327,-2 0 0,5-2 167,1-4 1,0 2-428,0-8-89,1 1 0,-7-7-181,1 0 0,-9 1-432,3-1 1,-7 0 221,-5 1 1,-4 5-265,-8 0 1,0 6 101,0-5 0,-2 5 106,-4-6 1,-4 6 363,-7-6 1,-1 7 32,0-7 0,1 6 12,-1-6 1,6 8 27,1-2 1,5 4 308,-6 2 0,6-5 268,-6-1-244,8 0-103,-4 6-204,8 0 201,0 0-127,-7 0 0,5 2 82,-4 4 1,4 3-8,2 9 0,0 8 191,0 3 0,-6 4-166,0 2 1,-2 7-38,2-1 1,4 6-131,-3-6 0,3 4 78,2-10 1,0 4-46,0-9 0,0-5-12,0-1 0,2-5-148,3-1 1,3-6 69,4-1 0,4-7-123,-5 2 1,-1-4 40,2-2 74,0 0 1,5-6 17,1 0 0,-6-7 1,0 1 0,-7-2-15,7 3 0,-6-5 27,6 4 1,-8 2-9,2-1 117,-4 7 242,-2-12-98,0 14 78,0-6 0,0 10 148,0 4 1,0-2-141,0 8 1,0 5-91,0 7 0,5 7-87,1-1 1,2 1 33,-2-2 0,-4 5-39,4-5 1,2-2-160,-2 3 0,1-9-309,-1 3 0,-4-5 217,4-1 0,-4 0-344,-2-1 99,0 1-336,0-8 367,0 5 452,-8-13 0,4 6 19,-7-8 114,-1-8 1,-6-1-19,1-9 0,7 6 571,4 0-493,-4 1 1,8-7 134,-4 0-410,4 1 0,4-1 11,4 1 0,2-1-204,4 0 0,3 3 111,-3 3 1,4-4-146,1 4 1,-1 3 80,-4-3 0,2 6-300,-9-6-59,1 8 130,-6-3-3,0 7 0,-8 1-147,-3 5 0,-15 6-194,-9 12 1,-2 3 179,-10 8 0,0 1 64,-6-1 0,-6 0 634,0 0 0,1-1-227,5-5 0,2-4 248,4-7 0,2-2-217,4-4 1,5 3 968,1-3 0,6-2-173,5 2 1,10-9 1096,-3 3-1525,11 4 0,-2-6-317,8 8 1,2-6-17,4 5 1,6-1 123,11 2 1,5 4 173,7-5 0,8-1-52,4 2 1,4-6 107,2 6 1,-4-9-300,4 3 0,-10 2-140,10-2 0,-4 0-169,3-6 1,1 0-431,0 0 1,0 0-184,0 0 1,0-2 402,0-4 1,-2 2-1631,-4-8 1,2 1 2041,-8-7 0,8 0 0,-4 1 0</inkml:trace>
  <inkml:trace contextRef="#ctx0" brushRef="#br0" timeOffset="2466">3086 194 8673,'0'-17'1710,"0"-1"-2119,8 1 154,1-1 1,15 6 133,-1 0 0,9-1 206,-3-11 1,4 10 329,3-3 0,-3 5-217,-4 0 1,3 5-98,-9 7 1,1 0-76,-7 0 0,1 1-21,0 5 1,-7 6 116,1 12 1,-8-3 175,2 9 1,-4 7-79,-2 10 0,-2 4 71,-4 2 1,2 7 70,-8 5 0,1 4-74,-7 1 0,2-1 19,5-5 0,-3-3-126,8-8 0,-6-6-201,6 0 0,0-10 177,6-2 0,-5-1-100,-1-11 1,0 1-160,6-7-443,0-7-421,0 6 685,0-14 1,0-4-229,0-16 0,2-1 178,4-11 0,-2-5-307,7-6 1,1-8 104,6 2 1,5-2-54,1 2 0,7 2 238,-2 4 0,5 9 66,1-3 1,-6 17 349,1 1 1,-9 11-101,3 0 1,-5 6 611,-1 6 0,0 4-141,-1 7 1,-5 3 1325,0 3-1106,-8-3-201,4 13 0,-8-13 214,0 3 1,0 3-315,0-3 0,-2 7-174,-4-7 0,-4 3-312,-8-3 0,7-3 161,-1 3 1,0-11-524,-6-6 319,1-4 0,-1-2-107,1 0 1,5-4 123,0-8 0,6-1-56,-6-17 1,9 7 76,-3-7 0,4 9 90,2-3 0,0 5 352,0 1-209,0 0 1,6 7 410,-1-1 206,9 8 138,-4-4-530,8 16 0,-3-4-74,-3 8 1,2-7-82,-8 7 1,1-6-136,-1 6 1,-4-6-495,4 5 0,2-5 60,-2 6-1177,0-8 597,-6 4 558,0-8 0,-2 2 33,-4 4 0,2-4 5,-8 4 0,0-4 197,-5-2 0,-1 0 61,1 0 0,-1 5 107,0 1 1,-5 8-30,-1-2 1,-7 3 159,2 3 1,-5 0-57,-1-1 0,0 7 19,-1-1 1,1 7-2,0-7 1,-6 7 67,0-7 0,0 3-35,5-3 0,-5-3 46,0 3 1,6-3 278,5-3 1,9-5-162,-3 0 0,5-8 357,1 2 0,6-4 256,1-2-69,7 0-308,-12 0-135,14 0-90,-6 0 1,16 0 14,4 0 0,5 0 416,7 0 1,5 0-254,12 0 1,5 0 343,6 0 1,1 0-239,0 0 1,8 0-39,4 0 1,-3 0-289,3 0 1,-8 2-147,1 3 1,3-3-299,-2 4 0,0-4-480,-6-2 1,-2 0-1323,-4 0 1,2-2 1036,-8-4 0,6 4-390,-6-3 0,-2-3 166,-10 2 0,3-6-1352,-9 6 2544,9-7 0,-13 3 0,7-8 0</inkml:trace>
  <inkml:trace contextRef="#ctx0" brushRef="#br0" timeOffset="2633">4955 1199 7896,'25'0'5176,"-11"0"-3869,3 0 1,-9 6 233,4 0-1122,0 0 0,5 0 1491,1 0 1,-6 2-2012,-1-3 0,-11 9-3599,-5 16 3700,-21 7 0,-35 16 0,-11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0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54 688 13558,'11'-10'919,"1"4"0,2-2-707,9 2 0,-3 0-123,3 6 0,3 0-303,-3 0 0,7 0 213,-7 0 0,1 0-454,-7 0 272,1 8 74,0-6 1,-6 14-48,-1-4 1,-7 5 94,2 7 1,-6-3 243,-6 9 1,2-1 3,-7 6 0,-9 6 315,-9 1 1,1 1-24,-1-2 1,5-2-129,-5 8 0,5-8-230,-5 2 0,7-3-296,-1-3 0,3-8-555,3-3 1,1 1 23,4-1 0,-1-7-2120,7-5 1040,0 0-665,6-2 1226,0-3 1225,0-7 0,8-7 0,1-3 0</inkml:trace>
  <inkml:trace contextRef="#ctx0" brushRef="#br0" timeOffset="197">54 1111 7865,'9'-12'748,"-3"0"1124,-4 8-1344,-2-4 0,6 10 4,0 4 0,0-2 31,-6 8 0,6-6 320,0 6 0,5-6-418,-5 5 0,6 1-130,-6 6 0,8-7-428,-3 1 1,3-6-414,-2 6 0,4-8-460,-5 2 1,7-4 34,5-2 1,-1 0 930,7 0 0,1 0 0,5 0 0</inkml:trace>
  <inkml:trace contextRef="#ctx0" brushRef="#br0" timeOffset="312">724 1199 7865,'11'6'1475,"1"0"1,-2 1 44,2-1-228,-4 4 1,-3 2-339,1 0-480,0-8-660,-6 3 271,0-7-85,0 0 0,0 0 0</inkml:trace>
  <inkml:trace contextRef="#ctx0" brushRef="#br0" timeOffset="1598">1587 529 7888,'10'-8'574,"6"6"-125,-6-14-68,7 15 1,1-13 158,0 8 1,7-8 348,4 2-537,5 5 1,1-9-134,0 4 1,1-3-55,-1-3 0,6 0-152,0 1 0,0-1-314,-5 0 1,-3-3-517,-4 3 0,-3-3 467,-9 9 1,-5 2-1252,0-2 1149,-8 8 0,2-9 217,-12 7 1,0 0 91,-12 6 0,4 0 108,-9 0 1,-2 6 411,1 0 1,-1 7-231,1-1 0,4-2 339,-3 2 0,3-2-194,3 1 1,-1 5 106,0-4 0,3 3-74,3 3 0,-2 0 25,8-1 1,-1 9-176,1 3 1,4-1-12,-4 1 0,4 0-75,2 7 0,0-3-197,0-4 0,2 3-296,4-9 1,-2 1 234,7-7 0,1-1-47,6-4 0,-1-3 19,1-3 1,0-4 78,-1 4 0,3-10-67,3-2 0,-3-7-70,4 1 0,-5-4 19,-1-1 271,-8-1 1,3 0 413,-7 1-316,0 7 0,-6 0 1039,0 4-757,0 4 0,0-4-13,0 12 0,0-2-97,0 8 0,0 8 78,0 9 1,0 2-267,0-1 1,0 9-226,0-4 1,0-2-98,0-3 0,0-1 169,0 6 1,0-7-147,0-5 0,-2 3 50,-4-3 1,4-5-41,-4-6 120,4-1 51,-5 7 1,3-8 142,-8-4 0,6-4 216,-6-2 0,6 0 143,-5 0 1,5-8-181,-6-4 1,6-4 130,-6-1 0,8-7-99,-1 1 0,3-3-74,2 3 1,7 3-187,5-3 1,6-3-169,5 3 0,-1-3 2,7 3 1,1 3-327,5-3 0,-6 3-261,1 3 1,-9 5 317,3 0 0,-7 6-624,-5-6 428,4 8 1,-14-1-247,4 10 0,-14 1 307,-10 12 0,-7-2 44,-11 13 0,-7 0 96,-4 7 0,-4-1-86,-1 0 0,-3 0 517,-4 1 1,8-3-121,-8-4 0,14-1 177,-8-5 0,12-5 262,0 0 1,4-1 553,1-5 1,7 4 393,0 1-141,7 1 1,-1 0-720,11-1 1,4-5-108,8 0 0,2-1-255,4 7 0,4-6 76,7 0 1,3-1 5,3 7 1,5-6 79,7-1 1,2-1-27,4 2 0,3 2-109,3-8 1,4-1-79,-4-5 0,5 0-189,7 0 1,-2 0-413,8 0 1,-7-5-1268,7-1 1,-2-14 886,1 2 0,5-5-604,-4-1 0,1-1 1497,-1-4 0,5 1 0,-7 5 0,-2-7 0,3-3 0,3-2 0</inkml:trace>
  <inkml:trace contextRef="#ctx0" brushRef="#br0" timeOffset="2605">3439 141 7836,'0'-18'1712,"0"1"1,7 5-1475,5 0 0,12 3-41,5-3 1,10-4-110,2 4 0,6-1 116,-5 1 0,-1 4-69,-6 8 0,-2 0-323,-3 0 1,1 2 28,-7 4 1,-3 6 5,-9 11 1,2 5 219,-9 7 0,1 6-24,-6 0 1,-2 16 22,-4 2 1,-3 1-81,-9 5 1,0-2 191,1 1 0,-1-3-30,1-8 1,5-2-175,0-4 0,6-4-67,-6-8 0,8-1-160,-1-5 1,1-4-125,-2-7-207,4 0 452,-6-8 0,8-5-3,0-10 1,0-11-127,0-8 1,0-13 78,0 2 1,8-12 131,4 0 1,5 2-40,7-2 0,-3 2 112,9-2 0,-7 9-76,7 9 0,-3 13 11,2-1 0,5 11-4,-5 0 0,-2 4 82,3 2 0,-9 8 369,3 4 0,-5 3-168,-1 3 1,-8 5 261,-4 1 1,-4 5-186,-2-5 1,0 7-1,0-1 0,-8-3-159,-4 2 0,-4-7-55,-1 1 0,-3-3-244,-3-2 1,3-3-4,-3-3-401,-5-4 404,1-8 1,1-8-26,9-4 1,1-5 185,10-7 0,0 5 13,6-5 1,0-1 14,0 1 51,8 1 87,2 5 0,8 8 57,-1 4 1,1 4 258,-1 2 0,-5 0-179,0 0 1,-2 8 79,2 4 0,3-2-58,-3 2-624,-4-1 344,7 7-370,-13 0-278,6-9 0,-8 1 29,0-4-277,0-4 498,0 6 0,0-10-22,0-4 1,-2 4 43,-4-4 327,4 4 0,-13 2-163,3 0 1,-4 0 52,-1 0 1,-3 8 77,-3 4 0,1 3 113,-7 3 1,-1 6-56,-5-1 0,0 6-95,0-5 1,-3 5 156,-3-5 1,6-1-19,0-5 1,-1 5 58,7 1 1,-4-2 129,-3-11 0,1 5 300,0-4 1,0-2 276,-1 1 0,7-5-310,0 6 1,7-8 524,-1 2-682,11 3 0,-2-5-251,8 8 1,2-6 68,10 6 0,6-2 35,11 1 0,7 5 128,11-4 0,4 3 164,8 3 0,6 0-199,-1-1 0,9-5-209,-2 0 0,1-6-392,-1 5 0,4-7-208,-5 2 0,5-4-502,1-2 0,-1 0 383,-5 0 1,5-2-379,-4-4 1,9-1-34,2-5 1,3-4 1,-3 4 0,5-3 1009,7-3 0,-4-2 0,0 1 0,4 1 0,2 8 0,4 7 0</inkml:trace>
  <inkml:trace contextRef="#ctx0" brushRef="#br0" timeOffset="2956">5466 1604 7801,'10'0'0,"-2"2"587,-8 4 1,2-4 271,4 4-320,-4 4 0,11-6-5,-7 8 1,2-7 2,-2 7 0,-4 0 16,4 6 1,2-1 208,-3 1 0,3 1-336,-2 5 1,-2-5-194,8 5 0,0-10-257,5-3 0,1-1 97,-1 2 1,9-4-584,3-8 1,3 0 260,-3 0 0,4-8-92,-3-4 0,-3-3 20,2-3 0,-9 0-88,-2 1 0,-7-1 339,-5 0 0,-6 1 440,0-1 0,-2 1 258,-9-1 1,-9 2-323,-9 4 0,-5 5 315,-1 7 0,6 0-266,-1 0 1,3 0-257,-2 0 0,-3 6-1344,9-1 1245,7 9 0,0-4 0,7 8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5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565 87 7895,'0'-18'68,"-8"1"0,4 7 272,-8 4 994,0-4-831,-5 8 1,-1-7-9,0 3 1,-5 4-108,-1-4 0,1 6-115,5 6 1,-5-2-35,-1 7 0,-5 1-76,5 6 1,-5-1-92,5 1 1,-5 9 236,6 9 1,-7 1-28,7 10 1,-1 6 159,7 6 1,-1-1-188,0-5 1,3 6 0,3 0 0,-2-2-74,8-10 1,0 2-147,6-8 0,2 0-480,4-6 0,4-7 341,8-5 1,1-3-734,5-3 1,3-1 402,8-4 1,1-4-641,-1-8 0,6-8 347,0-4 1,8-6 190,-2-5 0,2-3 161,-2-3 0,-4-2 132,-7 7 1,-3-5 167,-4 5 0,-5 7 151,-12 5 0,1 6 1337,-7-6-865,0 8 94,-6-4 1,0 16 88,0 4 1,0 4 194,0 1 1,0 3-469,0 3 1,0-1-103,0 7 1,2-7-546,4 1 0,-2 3 228,7-3 1,-5-1-1033,6-10 1,-6 3 287,6-3 0,-6-2-900,5 2 806,-7-8 1,6 5-1348,-4-3 2145,-4-4 0,-2-2 0,-10-10 0</inkml:trace>
  <inkml:trace contextRef="#ctx0" brushRef="#br0" timeOffset="198">512 704 7895,'-10'-8'1366,"-4"4"-890,8-7 1,-2 7-106,3-2-10,3 4 0,-4-4 263,12 0 1,5 0-136,13 6 0,3 0 1,9 0 1,-1 0-431,0 0 0,6 0-335,0 0 0,6 0-275,-5 0 0,-1 0 306,-6 0 244,0 0 0,0 0 0,1 0 0</inkml:trace>
  <inkml:trace contextRef="#ctx0" brushRef="#br0" timeOffset="531">1534 581 8389,'-10'7'1114,"3"-5"1,9 6-356,3-8 0,-1 0-109,8 0 0,2 0-242,9 0 1,3-2 43,3-4 1,4 3-372,-3-9 0,3 6-457,2-6 1,-5 6-194,-1-5 1,-7 7-1757,1-2 1818,-3 4 507,-3 2 0,-7 8 0,-2 1 0</inkml:trace>
  <inkml:trace contextRef="#ctx0" brushRef="#br0" timeOffset="999">2451 686 7912,'-12'0'431,"0"0"544,9 8-733,-5-6 1,16 6 3,3-8 1,7-8 304,5-4 0,7 1-191,11-7 1,-2 4-597,8-9 0,0 1 168,6-1 1,-6 3-422,0-3 1,-8 3 41,2 2 1,-5 1-222,-7-1 1,-3 3 294,-9 3 1,-7-4-81,-4 4 1,-6 3 118,-6-3 0,2 0 334,-8-6 0,-5 1-56,-7-1 0,1 6 241,5 1 0,0 5 164,1-6 1,-1 8-298,0-2 0,1 2 74,-1-2 1,1 5 459,-1-5 0,6 4 1828,0 2-1561,1 8 1,-5 1-388,4 9 1,-1 5 138,7 1 1,0 9-158,6 3 1,-6-1 218,0 6 1,0 2-217,6-2 1,2 2-153,4-2 1,4-5-350,7-1 1,11-2-321,7-9 0,8-3-3230,10-9 3600,8-4 0,9-8 0,11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3:59:57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283 18 7982,'0'-10'454,"0"3"527,0 7 463,0 0-999,-8 0 0,0 9 196,-4 9 1,-9 2-206,3 9 0,-5 2-386,-1 10-5,5-3-3,-15 13 1,13-14 132,-9 4-6,9-12 0,1 3-310,8-9 109,8 1 48,-3-7 43,7-7-1323,0-2 825,0 0 1,2-6-265,3 4 0,5-4 257,8-2 1,5-2 229,1-4 0,1 4 225,-1-4 0,-5 4 220,5 2 0,-4 8 57,-3 4 0,1 3 400,-1 3 0,-1 7-88,-4 5 0,2 3 311,-9 2 0,3-1-308,-2-5 1,-4 4-192,4-3 0,-4-5-308,-2-1 1,0 1-190,0-1-310,0-1 1,2-7-576,4-5-1385,-4 5 798,6-14 450,-8 6 1,0-10 142,0-4 0,0-6 412,0-11 1,0-5 553,0-7 0,0-8 0,0-2 0</inkml:trace>
  <inkml:trace contextRef="#ctx0" brushRef="#br0" timeOffset="638">865 142 8677,'0'-10'1434,"0"2"0,5 10-709,1 4 0,2 4-261,-2 7 0,2 1-33,4-1 1,1 9-195,-7 3 1,6-1-134,-6 1 1,0-1 5,-6 1-55,8 4 113,-7-13 1,7 7-985,-8-3 12,0-5-612,0 7 851,0-9 292,0-7 0,0-4 138,0-12 0,-6 2 8,1-7 1,-1-3-45,6-10 0,0 3-48,0-9 0,0 1-121,0-6 0,8 5 136,3 1 1,5 7-136,2-1 0,-1 3 216,1 3 0,5 1 55,1 4 1,-1 4 351,-5 8-225,0 0 0,-1 0-60,1 0 234,0 0-113,-1 8 0,1 2 38,-1 8 0,-5-1 399,0 1-386,-8-8 5,4 5 0,-2-5 98,-1 8-190,1 0-164,-6-1 20,0 1 135,-8-1 1,-1 1-157,-9 0 13,0-1 0,1 1-207,-1 0 108,1-9 0,-1-1 72,0 0-195,1-6 100,-1 6-10,8-8-24,-5-8 1,13 4-12,-4-8 329,4 8-175,2-3 0,2 7 24,4 0 0,-3 0 87,9 0 1,-2 7 391,2 5 1,1 4-113,-7 1 1,0 7 650,-6-1-508,0 9-41,0-5 0,0 3 286,0-1 0,0-7-145,0 1 0,0-3 585,0-3-674,0 1-182,0 0 0,0-7 131,0 1-186,8-8 1,0 6-4,4-4 1,3-4-372,-3 3 1,4-3-203,1-2 0,1 0-465,0 0 1,-1 0-165,1 0 1,5 0-2266,1 0 3243,15-7 0,-10-3 0,15-8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7887,'0'-10'1117,"0"-5"-487,0 13 1,-2-6 643,-3 8 389,3 0-817,-6 0-560,8 0 0,0 2 107,0 4 0,6 4 142,-1 7 1,1 6-213,-6 0 1,0 6-116,0-6 0,0 6-496,0-6 0,6-6 90,0-5 1,1-3-380,-1 3 17,-4 3 0,14-13-658,-5 4 0,4-6 568,3-6 0,1-6 148,4-11 1,-2 2 407,8-8 0,-2 6-59,2-5 1,1 6 384,-7-1 1,6 12-131,-6 5 0,0 4 110,-5 2 1,-1 0 69,0 0 1,-7 8 230,-4 3 0,-4 5-265,-2 1 0,0 6-81,0 0 0,0 0-636,0-6 0,-8 7 255,-4-1 1,-3 0-694,-2-6 0,-1 0 333,1 1 1,-6-3 102,0-4 1,0 3 224,6-8 0,-1 5 152,1-5 160,0 0 430,7-6 72,2 0 0,8 7-4,0 5-136,0 3 1,8 8 170,4 0 0,-3 0 111,3-5 1,-6 5-254,5 0 1,-1 2-183,1-2 1,-1-4-108,-4 4 0,-4-4-58,3-1 1,-3-1-716,-2 0 474,0 1-101,0-1 0,-7-2-10,-5-3 1,2-5-619,-1-7 627,-1 0 0,-5-7-53,0-5 1,7-3 93,4-2 0,4-1-26,2 1 0,2 2-80,4 3 1,4-1 121,7 7 0,0-6 16,1 7 1,5-1 78,0 6 0,2 2-9,-2 3 0,-4-1 47,4 8 1,-9-1 234,-3 7 1,-7-1 33,2 0 0,-4 1 346,-2-1 1,-8 6 181,-4 0 0,-3 6-333,-2-6 1,-1 6-43,1-6 0,2 2-39,3-2 0,-1-4 91,7 4 1,0-10 52,6-1 0,0-6 184,0 5 0,6-5-256,0 6 0,7-9-22,-1 3 1,5-4-397,6-2 0,-4 0 80,4 0 1,-2-8-904,3-3 1,-5-4-276,4-3 0,-2 1-708,2 0 0,-4-1 1100,4 1 1,-3 6 711,-3-1 0,0 0 0,0-5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3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14236,'0'11'1878,"0"1"1,0-7-1010,0 7-157,-8-8-1977,6 11 0,-7-13 199,3 4 1066,4-4 0,-6 5 0,8 3 0</inkml:trace>
  <inkml:trace contextRef="#ctx0" brushRef="#br0" timeOffset="95">329 243 7768,'17'19'3639,"1"4"-5374,-9-4 1735,-1 6 0,0-15 0,1-3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10775,'12'0'972,"-1"0"1,-5 0-315,6 0 0,-1 0 471,6 0 0,1 0 17,-1 0-530,0 0 0,1 2-279,-1 4 1,0-5 0,0 5 0,-5-2 104,0 2 0,-7-4-152,7 4 1,-6-5-175,5-1 0,-5 6-6,5 0 1,-5 0-331,6-6 328,-8 0 0,9 2 385,-7 3-2455,0-3 392,1 6 0,-5-6-646,4 4 1,-4-2 413,-2 7 1802,0 1 0,-8 13 0,-1 1 0</inkml:trace>
  <inkml:trace contextRef="#ctx0" brushRef="#br0" timeOffset="890">277 364 7995,'-10'0'0,"-5"0"0,11 0 0,-7 0 668,7 0 998,-4 0-1017,8 8 0,0 1 99,0 9 0,0-1 135,0 0 0,-6 0-74,1 1-489,-9 7 1,10-6 0,-7 4 111,-3-4 0,5-1-257,-3-1 0,6-2 280,-5-3 0,7 3-1199,-11-5 148,13-1 1,-4-1-691,12-8 1,3-4 577,9-7 1,12-3-202,5-15 1,11 2 378,0-1 0,2-3 181,-2 8 0,2-4 218,-7 10 1,-7-3 191,-5 15-105,-8-1 138,4 6 1,-15 2 288,-4 4 0,-6 9-193,-6 8 1,-6 8-69,-11-2 1,2 3-64,-8 3 0,0 5-133,-5 1 0,-1-1 109,1-6 0,3 1-30,-4 0 0,7-1 139,-7 1 0,0-3 252,7-3 0,-3 4-101,2-4 1,6-4 33,11-2-629,-3 4 49,13-8 12,-6-2 0,16-9 65,4-8 1,11-8-148,5-3 1,-1-5 148,2-1 0,-2 0 216,2-1 0,2 3 415,-8 4 1,0-3-232,-6 8 0,0 1 136,1 5 0,-7 1 166,1 5 1,-8-2 267,1 8 0,3 5-294,-2 6 0,0 0 49,-6-6 1,0 3-261,0 3 0,0-4-85,0 4 0,1-10-566,5-1 383,-4-1-112,14-1 0,-13 3-216,9-7 1,-6 0-1014,5-6 769,1-8 1,3-1-104,-3-9 1,3 1 198,-3 0 1,-5-1-78,-1 1 0,-4 6 379,-2-1-42,0 8 150,0-11 1,-8 13 27,-3-4 1,-7 10 135,-5 2 0,-2 9 20,-3 3 1,-5 1 188,4 10 1,-4-6-14,-1 5 1,-3-5 396,-3 6-406,3 0 1,-3-2 0,9-2 553,3 0-603,6-6 0,-8 4 0,8-9 443,7-3-726,-2 1 229,15-3 61,-6 7-845,8-14 381,0 5 110,0 1 1,8-6-1,5 6-47,8-1 0,14-5 253,11 4 1,10 2-152,2-3 0,11 1 334,-6-6 1,8 0-96,-7 0 0,1-6-124,-2 1 1,-3-1-303,-8 6 1,-2 0-455,-4 0 1,-4-6-136,-7 0 1,-3 1-835,-3 5 0,2-6-441,-8 0 2082,0-7 0,2-5 0,2-9 0</inkml:trace>
  <inkml:trace contextRef="#ctx0" brushRef="#br0" timeOffset="1142">1487 520 7839,'0'17'1940,"8"-7"-1171,-6 5 0,6-11 2406,-8 7-2534,7-7 0,3 10-145,7-9 1,1 1-356,-1-6 1,0 0-232,0 0 0,1 0-1159,-1 0 1,-5 0-1031,-1 0 624,1 0 0,-1 0 579,1 0 1076,-8 0 0,-4 15 0,-10 5 0</inkml:trace>
  <inkml:trace contextRef="#ctx0" brushRef="#br0" timeOffset="1524">1470 1090 7839,'-6'18'958,"1"-1"-570,-9 0 0,12 0 329,-4 1 0,5-7 500,1 1-797,0-8 1,1 9 384,5-7-523,-4 0 0,14-6 1,-5 0-158,4 0 0,3 0-257,-1 0 0,6-4-150,0-8 0,0 1 154,-6-12 1,7-2-93,-1 2 0,0-2-208,-6 2 1,-6 3-1199,1-3 1351,-8 4 0,4 2 109,-8 0 617,0 7-425,0 2 180,-8 8 0,4 0 247,-8 0 1,7 0-213,-7 0 1,6 6 113,-5 0 1,7 7 386,-2-1 0,2 1-234,-1-1 0,3 9 94,-4-4 1,4 4-161,2-3 0,0 5-55,0 0 0,0 2 0,0-2-296,0-4 1,6 6 249,0-8-239,7 1 1,-9-1-59,7 0 0,-5-5-529,6-1 1,-7-5 275,7 5 0,-6-7-1043,5 2 0,-5-4 542,6-2 1,-3-2-440,3-4 0,3-5 133,-3-12 1,-3 0-1145,3-12 2160,-8 4 0,11-26 0,-5 3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7848,'17'0'-296,"-7"0"571,5-7 1,-5 3 449,7-8 1,2 8-123,4-1 0,-2 3 84,8 2 0,-8 0 279,2 0 0,2 2 102,-2 3-536,0 5 0,-5 7-136,-1 1 0,-5-7-171,-1 1 0,-7-7-278,2 7 1,1-6-317,-1 5 1,0-5-74,-6 6 0,2-9-1418,4 3-1198,-4 4 1390,5-8 376,-7 5 770,0-7 0,2-7 522,4-5 0,4-11 0,7-4 0</inkml:trace>
  <inkml:trace contextRef="#ctx0" brushRef="#br0" timeOffset="605">554 35 7848,'17'-7'-700,"0"5"1544,1-6 1,-7 8 442,1 0-186,-9 0-249,13 0-364,-14 8 1,5-4 43,-7 7-333,0 1 1,-1 5-117,-5 0 0,-4 1 94,-7-1 0,0 2-564,-1 4 0,1-4 1,0 4 0,-1-1-304,1 1 1,2-4 323,3 4 1,3-4-93,3-2 1,4 1 183,-4-1 0,4 0-12,2 1 183,0-1-21,8 0 0,2-2 750,7-3-332,0-4 0,0-6 588,1 3-389,-1-3-232,0 6-226,-7-8 0,-2 8-144,-8 3 0,-10 5-90,-7 1 1,-3 6 57,-8 0 0,-1 6-184,-6-6 0,1 8 153,-1-3 1,0-1 93,1 2 0,1-8 96,4 2 1,-3 2 215,3-2 1,4 0-118,2-5 0,6-1 128,5 0 0,4-5 553,8-1-518,0-7 0,2 10 9,4-9 0,11 1-234,12-6 1,4-2-263,1-3 1,3 1 87,3-8 1,-1 1-65,7-7 0,-8 1 62,3 0 0,-5-1-51,-1 1 1,-3 0-508,-3 0 304,4-1 184,-14 9 1,6-7-119,-8 5 0,-5 3 18,-1 2 348,-7-3-186,4 7 206,-8-6 0,-6 10-94,0 4 118,-7 3 0,3 9 249,-7-1 1,0 0-125,-1 1 0,1 5 247,0 0 0,-8 7-139,-4-1 1,-4 4-1,-1 1 1,-8 9-307,-5 3 0,-3 4-260,-1 2 1,1-6 116,4 0 0,-3-8-87,9 3 1,2-7-560,9-5 0,6-4 316,11-8 0,-1-5-1121,7-1 982,0-7 0,14 2 584,4-12 0,3-3 0,10-16 0,2-2 0</inkml:trace>
  <inkml:trace contextRef="#ctx0" brushRef="#br0" timeOffset="948">467 1263 8320,'0'10'1737,"0"5"1,0-5-224,0 7-1065,0 0 0,0 1-394,0-1-280,0 0 0,6 1-258,0-1 1,1-8 50,-1-3 9,-4 4 1,13-8-45,-3 3 1,-2-3-551,1-2 1,3-7 487,9-5 0,-4-3 261,4-2 0,2-1 521,-2 1 0,6 7 40,-6 5 0,0-3 294,-6 2 1,0 0-275,1 6 0,-7 2 701,1 4-400,-8 4 1,3 7 283,-7 0 0,-7 1-180,-5-1 1,-1 0-302,1 0 0,-1-5 824,7-1-915,-7-7 0,11 6-133,-4-4-212,4-4 1,4 5-299,4-7 0,3-2-1006,8-3 0,7 1 671,-1-8 0,7 1-2565,-1-7 3217,4 1 0,1 0 0,1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3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7761,'9'0'1229,"1"4"205,-4 8 0,-4 7-953,3 16 0,-3-1-176,-2 1 1,-9 1-2141,-9 5 827,-7 3 844,-9 0 0,-8 6 1,-3-6-1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37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293 122 7651,'0'-18'-520,"0"1"1,0 0 577,0-1 1,0 7 970,0-1-633,-8 8 1,-2-5 36,-7 3 1,6 4 27,-1-4 0,1 4 68,-7 2 1,-5 8-139,0 4 1,0 5 42,6 6 1,-6 4-174,0 8 1,0-1 6,5 1 0,7 5-122,-1 0 0,8-1 92,-1-10 0,9 1-159,1-7 0,15 6-224,-3-6 1,12 0-391,-1-5 0,13-1-58,5 0 1,0-1-658,6-5 1,-6 3 1249,6-9 0,0 9 0,-8-5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3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7860,'-26'0'0,"2"0"1268,13 0-779,3 0 1,10 0-29,4 0 1,5 0-124,13 0 1,2 0 147,9 0-273,0 0-41,7 0 1,-4 0-136,8 0 0,-1 0-4,1 0 1,-4 2-108,-7 4 0,-3 4 117,-3 7 1,-6 2-148,-11 4 0,-5 4 221,-7 8 1,-4 7-2,-7 4 0,-8 6 268,-16 5 1,-1 3-78,-5 3 0,-1 3 46,-4-9 0,-2 7-112,8-7 0,1-7-195,10-9 0,0-5-252,12-1 1,-4-8-1291,9-4 1224,5-4-1014,-9-2 353,15-7-641,-7-2 0,8-10 1574,0-4 0,8-4 0,1-7 0</inkml:trace>
  <inkml:trace contextRef="#ctx0" brushRef="#br0" timeOffset="267">173 640 7860,'0'-10'1901,"8"10"0,-4 4-1085,7 8 1,-7-6-192,2 5 0,3-5 83,3 5 0,-2-5-341,1 6 0,1-8-192,5 1 1,0 3-828,1-2 0,5 0 502,0-6 0,2-8-1273,-2-4 0,4-1 310,7 1 0,-1-3-214,-4 3 1,1 5 851,-7 1 1,6 4 252,-6 2 0,6 2 255,-6 4 0,0 3 368,-5 9 0,-3 1 669,-4 4 0,3-2-627,-8 8 1,-1-8 2208,-5 2-1497,0-4-1415,0-1 40,0-9 0,8-1 220,4-8 0,3-16 0,2-3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31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762 104 7996,'0'-17'-10,"0"5"286,0 1 40,0 7 0,-2-10 183,-4 9 0,-4-3-139,-7 2 1,-2 2-8,-4-7 0,2 7 12,-8-2 0,8 4 191,-2 2 1,-2 0-273,2 0 0,-6 4-91,6 8 0,-6 1-103,6 16 1,-8 2 84,2 9 0,-5 4 42,-7 8 1,5 8 45,-4 3 1,-3 12-241,3 6 0,1 1 201,11-1 0,-1 0 171,12-12 1,-3 2-233,15-13 0,-1-7-154,6-4 1,13-17-527,5-1 0,12-8 328,5-4 0,9-9-616,14-8 1,-3-8 212,9-9 1,-7-8-29,7-4 1,-6-3 17,5-3 1,-7 6-45,1 1 1,-11 1 592,-5-2 0,-7-2-75,-5 8 0,-4 2 579,-8 9-448,1 5 0,-3 9 895,-3 3 1,-5 5-255,-7 7 1,0 8 63,0 4 0,0 4-91,0 1 1,0 3 32,0 3 0,0-5-374,0-1 0,0-1-205,0-10-1743,0 0 1427,0-6 1,0-5-1303,0-1-528,0-7-434,0 4 2509,-7-16 0,-3-1 0,-7-9 0</inkml:trace>
  <inkml:trace contextRef="#ctx0" brushRef="#br0" timeOffset="178">468 865 7890,'11'-12'1627,"1"1"0,-1 5-875,7-6 1,7 3-320,3-3 0,7-1 56,5 7 0,6-7-198,12 1 0,-2 3-123,7-3 1,-5 2-273,5-1 0,-5-5-460,5 5 1,-7 1-219,2-1 0,-10 5 782,-2-5 0,-8-1 0,5-5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18 796 7891,'0'9'0,"0"7"0,0-5 0,2-1 544,3 1 1,5-7 680,7 2 1,1-4-918,-1-2 0,2 0-262,4 0 0,-2-8-403,8-3 1,-8-5-522,2-1 1,-5 0 182,-7-1 1,3 1 299,-9 0 1,1-1 113,-6 1 1,-2 6-20,-4-1 1,-3 6 68,-8-5 1,-1 7 240,1-2 1,0 4-45,-1 2 0,3 8 651,3 4 0,-1 5 856,7 6 1,-1 6-591,1 11 0,4 0-368,-4 12 1,4-4 46,2 10 0,0-10-97,0-2 0,0-2-127,0 2 1,0-3-124,0-9 1,0-5 26,0 0 1,2-14-765,4 3 0,-2-7-568,7 1-1191,-7-5 1628,4-7 0,-2-2-91,-1-3 1,1-7 275,-6-11 1,-2 2 148,-4-8 0,3-2 207,-9-9 0,0 3 127,-5-3 1,8 9-38,3 3 1,2 12 298,-2-1-230,4 11 831,-5-2 0,5 10 1183,-4 4 0,2 10-1208,-7 7 1,5 0-263,-6-6 0,8 2-327,-1 4 0,-3-9-160,2 3-12,0-4 1,8 3-90,4-5 0,4-3-355,7-8 0,8-8 236,4-3 1,3-7-1021,3-5 0,0-2 145,-1-3 1,7-11-123,-1 5 0,2-13 402,-1 1 0,-5-9-153,4-3 1,3-7-991,-3 1 1854,0-11 0,-11 4 0,0-4 0,2 0 0,1-5 0,3-9 0</inkml:trace>
  <inkml:trace contextRef="#ctx0" brushRef="#br0" timeOffset="595">917 17 7891,'0'-9'2991,"0"1"-2286,8 8 0,-5 6-298,9 0 0,-6 5 848,5-5 0,-5 7-511,6-1 1,-7-2-228,7 1 1,-2-5-343,1 5 0,4-7-233,-3 2 1,5 2-297,6-3 1,-3 7-571,3-6 1,-10 1-1046,-1-1 0,-9 4 898,3 7 0,-4 2-148,-2 4 1,-8-1 592,-3 6 0,-12 1 626,-6 6 0,-4-1 0,-1 1 0,1-2 0,4-5 0,-2 3 382,8-8 0,-5 0-314,5-5 0,5-3 2305,7-4-924,7 5-518,-4-14 1,16 5-396,3-7 0,11-1-180,1-5 0,9-4-319,3-7 0,-1 0-241,7-1 1,1 1-233,-2 0 1,1-1-6,-7 1 1,1 0-539,0 0 1,-9-1 377,-3 1 1,-3 2-319,-3 3 47,0-3 94,-7 13 745,-2-6 360,-8 8 1,-8 2 18,-4 4 0,-9 3 411,-2 9 1,-8 1 408,3 4 0,-7 2-478,-5 4 0,1 3-60,-7-3 1,6 4-167,-6 1 1,1 3-199,-1 3 1,4-5-90,8-1 0,1 1-129,4-6 1,4-4-558,8-2 1,7-4 352,4-2-611,4-7 0,4-2 208,4-8 0,11-2 36,12-4 1,12-4 224,5-7 0,4 0 41,2 0 1,7-1 101,5 1 1,-5 0 155,-1-1 0,-4 1-18,-3 0 1,-6 5 149,-5 1 0,-9 7 364,-2-2 1,-8-2-239,2 3 1,-4-1 374,-2 6-477,-7 0-439,5 0-74,-13 0 1,4 0-643,-12 0 1,0 8 999,-11 3 0,-4 4 0,-14 3 0</inkml:trace>
  <inkml:trace contextRef="#ctx0" brushRef="#br0" timeOffset="753">1194 969 7890,'-18'25'0,"1"-6"377,0 4 0,-1 2 537,1-2 1,6 0 341,-1-6 0,8-5 97,-1-1-291,-5 1-689,8 5 1,-6-5-602,8-1-647,0-7-72,8 4 0,2-8 215,7 0 0,-6-6-871,1 0 1,-1-5 598,7 5 1,-3-8 1003,-3 3 0,3-4 0,-5-3 0</inkml:trace>
  <inkml:trace contextRef="#ctx0" brushRef="#br0" timeOffset="968">1332 1055 7864,'17'-8'242,"1"6"1,-1-7 343,0 3 265,-7 4 1088,-3-6-806,1 8-37,-6 0-494,6 0 1,-2 2 117,-1 4 1,3 4-162,-2 7 1,-2 10 30,7 8 1,-7 7 233,2 10 0,1 1-338,-1 5 1,0 11 61,-6 12 1,0 2-374,0-3 0,-8 3-168,-3-8 1,-5 4-493,-1-10 1,0 4-719,-1-10 0,1-3-145,0-3 1,5-3-3517,1-2 4864,-1-8 0,-1 2 0,-1-3 0,1 3 0,5-4 0,4-3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27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415 744 7863,'18'-19'0,"-9"-12"0,1 22 771,-4-8-449,-4-1 1,5 9 639,-7-9-585,0 9 1,0-1 135,0 4 0,-7 4 69,-5-3 0,2 3-146,-1 2 0,-1 0-104,-5 0 0,0 0-115,0 0 1,-1 6-45,1-1 1,-6 9 0,0-3 0,-6 5 30,6 1 0,-6 6 13,6 0 1,-6 8 58,6-2 0,-2 3-66,2 3 1,4-1-77,-4 1 0,9 5 41,3 1 1,7 5-86,-2-6 0,4 1 6,2-7 0,2 1-202,4-1 0,4-5-68,7 0 0,8-8-297,4 2 0,3-11-194,3-7 0,2-3 297,3-2 0,-2 0-278,8 0 0,-5-9 112,5-9 1,-8 1 89,3-6 1,-5-4 140,-1-2 1,-3 3 45,-3-3 0,-4 6 163,-8-6 0,-5 10 164,0 1 0,-9 1 903,3 5-666,-4 5 884,-2-1-721,0 8 1,0 8-66,0 3 1,0 7 80,0 5 0,0-2 22,0 8 1,0-2-284,0 1 1,6 3-34,0-8 1,1 6-207,-1-6 0,-4 0-295,4-6 0,-2 1-944,1-1-394,-3 0-1185,14 1 1182,-14-1 827,5-8 0,-14-1 311,-5-8 1,1 0 12,-7 0 1,3-8 498,-14-3 0,0-10 0,-5-2 0,7-8 0,-6 12 0,6-6 0</inkml:trace>
  <inkml:trace contextRef="#ctx0" brushRef="#br0" timeOffset="137">433 1246 7863,'-10'-17'-521,"-3"5"-651,7 1 1340,-8-1 579,12-5 1,-7-1 726,3 1-580,4 0-351,-5 0 1,14-1-14,5 1 1,3 7 49,2 5 0,8-3-225,4 2 0,4 0-149,1 6 0,9-2-343,3-3 0,2 3-411,-2-4 0,4 4-2406,-4 2 2954,4 0 0,10-8 0,1-1 0</inkml:trace>
  <inkml:trace contextRef="#ctx0" brushRef="#br0" timeOffset="866">2041 35 7999,'0'-11'0,"0"-1"0,2 9 639,4-3 477,-4 4-187,13 2 1,-13 2-369,4 3 0,-4 5 42,-2 7 0,0 3-268,0 3 1,-8 4-126,-4 7 1,-5 1-386,-6-1 1,-4 1 214,-8 0 1,1 3-563,-1-3 0,1 1 157,-1-13 0,2 0-117,5-6 0,-3-1 199,8-5 0,0-3-67,5-8 1,7 0 80,-1 0 0,7-8 48,-7-3 0,8-5 187,-1-1 1,5 0-103,5 0 1,5-1 130,7 1 1,8 0-51,4-1 0,11 1 126,6 0 1,3 0-52,-3-1 0,9 3 217,-3 3 0,6-1-142,0 7 1,-7-5 65,1 5 1,-2-2 94,-9 2 0,-1 4-20,-5-3 0,-7 3-228,1 2 69,-8 0-140,4 0 1,-13 0-212,-1 0 0,-7 2 161,2 3 1,-6-1 61,-6 8 0,-3-1-33,-9 7 1,-1-1 26,-4 0 0,2 6 219,-8 0 0,2 8-102,-2-2 0,2 5 253,4 7 0,6 3-25,0 8 1,-1 0 103,7 0 0,1 1-113,-1 5 0,1-2-51,-1 7 0,-5-5-106,5 5 0,1-7-192,-1 2 1,5-6-623,-6-6 0,7 2 400,-7-8 0,6 0-502,-5-5 0,5-8 240,-6-4 0,7-6-526,-7-5 709,8-5 1,-3-14 11,7-5 0,0-11 359,0-6 0,7-11 0,3-4 0</inkml:trace>
  <inkml:trace contextRef="#ctx0" brushRef="#br0" timeOffset="1121">2404 675 7908,'0'-17'2393,"0"0"-2210,0 7 199,8 2 1,1 10 205,9 4 1,-7 9-127,1 8 1,-1 8-11,7-2 1,-3 9-6,-4 3 0,3 7-93,-8-2 0,1-2-333,-1 2 0,-4-5-68,4 5 1,-4-8-39,-2 3 1,0-7-298,0-5 1,-8 4-658,-3-5 0,1-1 192,-2 2 0,7-10-444,-7-1 0,1-1 363,-7-6 1,1-3 171,0-2 756,7-4 0,-13-10 0,4-1 0</inkml:trace>
  <inkml:trace contextRef="#ctx0" brushRef="#br0" timeOffset="1346">2248 1056 7883,'0'-18'-181,"8"1"1,2 2 586,7 3 1,0-3 32,1 3 0,5 5-15,0 1 0,0 4-54,-6 2 0,-5 0 148,-1 0 0,-5 0 231,5 0-313,-7 0 1,4 8-249,-8 3 0,-2 3 40,-4-3 1,2 3-54,-7-9 0,7 9 42,-2-3 1,2-3 216,-1-2-310,3 3 0,-4-7-148,12 4 1,-2 2-195,7-2 0,3-1-334,9-5 1,-2-7-1028,8-5 0,-6-3 88,5-3 1491,1 1 0,6-8 0,-1-2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0:33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122 433 7838,'27'-17'0,"-2"1"462,-8 5 149,-7 3 0,3 10 345,-7 4 1,0-1-424,-6 13 1,6-5 135,-1 10 0,1 4-73,-6 2 0,0-2 84,0 2 0,0-2-407,0 1 0,0 3-275,0-8 1,0 0-169,0-5 0,0-1-405,0 0 1,0-5-1686,0-1 937,0-7 705,0 4 1,2-16 69,4-4 1,1-5 193,5-6 1,3-4 37,-3-7 355,3-1-99,-5-7 1,3 11-1,-7-4 0,6 7 188,-7-1 1,7 10 546,-6 7-290,7 1 35,-11 1 235,13 2-311,-13 8 655,14 0-220,-14 8-330,5 2 1,-7 7 93,0 0 1,0 0-274,0 1 0,-2-1-189,-3 0 1,1 6-6,-8 0 1,8 0 80,-1-5 0,-3-1-462,2 0 0,0-5 175,6-1-1162,-7 1 452,5-2 417,-6-3 1,10-7-141,4 0 0,3 0 183,9 0 0,-1-6 119,0 1 0,6-7 205,0 6 1,0 1-245,-5 5 772,-9 0 0,5 2-5,-8 3 0,-3 7 273,-8 11 1,-7-2-355,-11 8 1,2 0 72,-8 5 1,0 3-249,-5 3 0,-1-3-295,1 3 0,-1-2-151,0 3 1,7-5-105,-1 5 0,8-5-355,-2-1 0,3-1 392,3 1 1,0-1-6,-1 1 1,1-8-152,0-4 745,7-4-272,-5-1 0,11-3 168,-8-4 1,9-1 212,-3-4 99,4-4 9,2 5-486,0-14 1,8-3-1,3-7 1,10-2-83,2-4 0,8 3 172,-2-3 0,-2 6 84,2 5 0,-6-1-50,6 7 1,-8 0 459,2 6 28,-4 0 1,-2 8-238,1 4 0,-9 3 511,-3 2-383,-4 1-289,-2-1 0,6 0-187,-1 1 0,3-7 9,-2 1 1,-2-3-212,7 3 1,-5-3 105,5-3 1,1-4-95,5 4 0,6-12-531,0-6 1,6-3 68,-6-2 0,6-6-172,-6 0 1,0 0 350,-5 5 1,-3 1-110,-4 0 306,-3-1 277,-8 9 1,-10 3-130,-7 12 0,-8 5 68,-9 12 1,-1-1 577,0 6 0,-5 1-275,0 6 0,-6-3 212,5-3 1,1 2-184,5-8 1,1 6-136,-1-6 1,8 0-225,4-6 1,-2-5-626,2-1 433,0-7 1,6 6-99,0-4-222,7-4 10,-5 5 554,13-7 75,-6 0 1,8 2 257,0 4 0,0-2-140,0 7 1,2-1 64,4 1 1,11 5 861,12-5-564,3-3-231,11 7 0,3-13 485,11 4-521,-3 4 1,19-8-951,-4 3 492,12-3 0,-10-2-439,4 0 1,2-5-979,-2-1 0,-2-6 718,-10 6 1,-3 1 857,-8 5 0,-2-4 0,-4-4 0,-10-3 0,-11 3 0,-9 4 0</inkml:trace>
  <inkml:trace contextRef="#ctx0" brushRef="#br0" timeOffset="1441">1869 1021 9036,'0'-10'1944,"0"3"1,-2 7-1529,-4 0 1,4 7-46,-4 5 1,4 5-183,2 6 1,-2-2-29,-3 8 0,-3 0-69,-4 5 0,-3 1-182,4 0 0,1-1-617,-2 1 1,3-6 455,-3-1 1,-1-6-762,7 1 1,-6-4-158,7-2-226,-1 0 708,6-7 1,8-2 686,3-8 0,5-16 0,1-3 0</inkml:trace>
  <inkml:trace contextRef="#ctx0" brushRef="#br0" timeOffset="2233">1817 1142 7984,'9'-2'295,"-3"-4"-169,-4 4 0,-2-7 303,0 3 1,6 2 433,0-8-451,7 9 1,-3-11-212,7 8 0,0-5 38,0 5 0,1-2-193,-1 3 0,0 3 63,1-4 1,-1 4-80,0 2 1,-5 2 0,-1 4 0,-7 3-52,2 9 1,-4 1 56,-2 4 0,-2-2 12,-4 8 1,-3-2-72,-9 2 0,1 3 58,0-3 1,-1-4-250,1-2 1,0 2 75,-1-2 1,3 0-333,4-5 1,-5-3 141,5-4 1,1-1 13,-1-4 1,5-4-62,-6 3 82,8-3 639,-3-2-321,7-7 0,2 5 350,3-4 1,5-2-159,7 3 0,1-1 280,-1 6 1,8 0-209,4 0 1,1 0-136,-1 0 0,4-6-60,-4 0 0,3-1-195,3 1 0,-2 2-989,-5-8 0,5 1 559,-4-6 0,-2-3 531,2-3 0,-8-4 0,4-7 0</inkml:trace>
  <inkml:trace contextRef="#ctx0" brushRef="#br0" timeOffset="2677">2941 329 9334,'0'17'792,"-2"1"-134,-4-1 1,-5 8-230,-13 4 1,3 3 127,-7 3 1,4 7-186,-4 4 0,-1-1-158,-6 1 1,1 0-66,-1 6 0,0-6-184,1 0 0,-1-2-630,1 2 0,1-3 467,4-9 1,4-7-877,8-4 0,5-6-132,1-5-430,7-4 1134,-4-8 1,10-8 90,4-4 0,9-9 214,9-2 0,0-8 197,0 3 0,-3 1 0,8-2 0,-3 8 0,3-2 0,4 3 0,-4 3 0,-2 6 0,1-1 0,-5 8 0,6-2 0,-8 5 241,3 1 1,-5 7 406,-2 5 0,0 3-11,1 2 0,-1 7 389,0-1 1,0 5-57,1-5 0,5 6-413,0-6 1,8 0-46,-3-5 1,1-7-140,6 1 0,-4-8-312,9 1 0,-4-3-273,-1-2 1,0-2-405,-1-3 1,-1 1-565,-4-8-255,-4 8 0,-10-5 7,-3 3 1,-7 4 204,-10-4 1223,-5 4 0,-15 10 0,-2 2 0</inkml:trace>
  <inkml:trace contextRef="#ctx0" brushRef="#br0" timeOffset="3128">2491 1297 7973,'-9'2'1259,"3"4"-768,4-4 1,10 6-148,3-8 0,4 0-19,3 0 1,5 0-77,0 0 0,13-8-212,-1-3 1,3 1-220,-3-2 0,-8 7-379,-4-7 1,-4 8-13,-2-1 60,-7 3 1,-2 4 454,-8 3 1,-14 13-144,-3 10 0,-12 7 324,0 5 1,-3-1 206,-3 7 1,0-2 383,1 2 1,5-2-242,0-3 0,8-7 343,-2 1 0,10-2-254,1-10-510,8 0-577,-3-6 0,14-2 368,5-3 1,5-6-306,6-12 1,2-6 211,4-11 1,9 2-787,-3-8 0,3 6 428,-3-6 0,-8 10 334,-4 2 0,-4 5 364,-2 7 292,-7 3 0,-2 2 263,-8 11 1,-2 10-330,-4 2 1,-4 6 1205,-7-6 0,6 6-602,-1-6 1,2 2 789,-1-2-1360,3-4 1,8 6-321,0-7 1,2-9-921,4-3 0,5-4 633,13-2 0,2-8-615,9-3 0,0-10 56,-1-2 816,8-8 0,3-4 0,7-9 0</inkml:trace>
  <inkml:trace contextRef="#ctx0" brushRef="#br0" timeOffset="3842">4342 35 7969,'13'0'561,"4"0"1,-3-6 798,9 1 1,-10 1-838,-1 9 0,-1-3-132,7 4 0,-7-2 220,1 2-388,-9-4 1,7 5-745,-4-7-706,-4 0-1262,5 0 1986,-7 0 1,-1 2 502,-5 4 0,-4 11 0,-7 10 0</inkml:trace>
  <inkml:trace contextRef="#ctx0" brushRef="#br0" timeOffset="4211">4290 381 8267,'-6'11'1891,"0"1"-1051,0-8-57,-1 11 0,3-5-259,-8 7 0,1 0-42,-7 1 1,1 1-226,0 4 1,0-2-172,-1 8 1,1-8-32,0 2 0,7-4-311,4-1-665,-3-1 578,7 0-471,-6-7 0,16-2 239,3-8 0,5 0 74,1 0 1,2-6 10,4 0 0,4-7-21,8 1 0,7-3 285,4-3 1,4 3-27,2 3 1,2-3 307,3 4 0,-3 1-112,4-2 1,-6 9 75,-6-3 1,-6 4 254,-11 2 0,-6 2 346,-11 4 1,1-3-76,-7 9 0,-8 1 215,-10 10 1,-5-3-386,-6 3 0,-6-2-82,-11 2 1,1-4-657,-7 4 1,6-4 301,-6-1 0,7-1-314,-1 0 0,5-1-148,7-5 0,-3-1-504,8-4 0,0-5 79,6 5 947,7-4 0,-13-2 0,4 0 0</inkml:trace>
  <inkml:trace contextRef="#ctx0" brushRef="#br0" timeOffset="4799">4411 882 7969,'-10'8'1062,"-5"-6"1,5 12-301,-7-9 1,0 3-293,-1-2 0,-5-2 78,0 7 1,-8-5-145,3 5 1,-5 1-307,-2 5 1,1 1-67,-1-1 0,2-6-226,5 1 1,-3-1-102,8 7 1,0-3-1136,5-3-1196,9 3 1898,1-13 1,10 6 130,4-8 0,9 0 188,8 0 1,2 0 408,-2 0 0,-2 0-124,8 0 1,-8 0 123,2 0 0,-9 5 66,-3 1-55,1 0 0,3-4 925,-3 4-404,3-5 0,-11 9 45,8-4 1,-7-4-170,7 4 0,-1-3 374,7 3 1,5-4-326,0 4 0,8-4-186,-3-2 1,5 0-125,2 0 1,5 0-150,0 0 0,1-6-106,-7 0 0,-1-1 133,-4 1 0,2 2-153,-8-8 0,0 7-1,-6-7 1,-2 6-242,-3-5 1,1 5 1,-7-6 1,0 7-140,-6-7 1,0 6 88,0-5 0,-8 5-65,-3-5 1,-5 7 63,-1-2 1,-2-2 148,-4 3 0,3-3 203,-3 2 1,4 4-330,2-4 633,0-3 0,7 5 48,4-8 1,4 7 243,2-7 1,2 3-85,4-3 1,11-3 348,12 3 1,-2 3-218,2-3 0,-2 2-162,2-1 0,1-3 36,-7 9 1,0-1 166,-5 6-427,-1-8 0,-5 6 87,-1-4 1,-7 12 27,2 6 0,-6 5-149,-6 6 1,-11 4-1,-12 8 0,-4-1-216,-1 1 0,1-6 56,4-1 1,-2-6-1233,8 1 0,0-4-44,6-2-2007,7-7 2232,3-3 0,9-7 1054,3 0 0,5-15 0,7-4 0</inkml:trace>
  <inkml:trace contextRef="#ctx0" brushRef="#br0" timeOffset="5036">4705 934 7957,'9'-7'120,"-1"-3"1,-6-1 853,4-1 373,-4 8-530,5-4 137,-7 8-192,0 0-291,0 8 0,-9 8-65,-9 7 0,-1 7-52,-10-1 1,-9 4-168,-14 1 1,-2 9-71,-9 3 0,-3 6-330,-8 5 1,2-3 284,-3 4 0,6-3-490,6 3 0,3-10 274,8 4 0,14-12-925,3 1 1,20-12-43,4-6 0,7-4-317,4-2 1,4-7 564,7-5 863,1-10 0,20-13 0,-5-8 0</inkml:trace>
  <inkml:trace contextRef="#ctx0" brushRef="#br0" timeOffset="5512">4307 1453 7957,'0'-17'1637,"0"5"-1124,0 1-41,0 7-33,0-11 0,2 13-30,4-4 0,-3 12-45,9 5 1,0 10-97,5 2 1,-6 8 107,1-2 0,-8 4-128,1 1 1,-3-1-27,-2-4 1,0 1-492,0-7 1,0 1 252,0-7 0,0-6-1591,0 1 469,0-8-97,0 3 45,0-7 386,-7 0 1,-3-2 174,-7-3 0,0 3 264,-1-4 1,1-2 397,0 3-33,-1-9 0,3 10 159,3-7 1,-3 7 139,4-2 1,3 4 1,-6 4 310,9 4 0,-3 4 694,2 7 0,4 0 61,-4 0 0,5 1-685,1-1 1,-6 0 146,0 1 1,0-1 185,6 0-826,0 0 0,2-1-90,4-5 1,9 3-206,8-8 0,8-3-176,-2-8 0,9-5-491,3-7 0,7-2-535,-2-5 1,-4 11 531,-1-4 1,-5 5 643,-1 1 0,-7 3 18,1 8 1,-13 2 389,1 4 41,-4 3 1,-3 14 1385,-4 0-1315,-4 0 1,-2-5 3,0-1 1,0-5-1574,0-1 1,0-5 268,0 5 913,0-7 0,7-4 0,3-9 0</inkml:trace>
  <inkml:trace contextRef="#ctx0" brushRef="#br0" timeOffset="6001">5656 1211 7911,'-25'-8'832,"6"-1"0,-6-7 120,7 5 570,9 3-241,-7 0-881,14 7 1,-3-7-15,10 8 0,5 0-134,7 0 1,3 0-187,3 0 0,-4 2-5,4 4 0,-4 5-130,-2 12 0,-7-2 139,-4 8 0,-4-6-110,-2 6 1,0-6-133,0 6 0,-6-8 64,0 2 1,-5-4-92,5-1 105,0-1-174,6 0 1,2-7-326,4-5 264,3-3 1,14-9-45,0-5 0,1 1-175,-7-7 0,0 5 66,0-10 0,-5 4 78,-1 1 0,-7 1 42,2 0 1,-4 5 101,-2 1 1,0 5-426,0-6 288,0 9 1,-8-5 396,-3 8 0,-12-8 0,-4-1 0</inkml:trace>
  <inkml:trace contextRef="#ctx0" brushRef="#br0" timeOffset="6539">5760 1038 8716,'7'-11'1288,"5"-1"0,9 6-929,2-5 0,8-1-142,-2-5 1,9 2-479,2 3 0,3-3 48,-3 3 1,-6 4-120,1 3 0,-2 3 235,-10 2 0,0 0-61,-6 0 1,-1 2 6,-5 3 0,-3 5-19,-8 7 1,0 1 491,0-1 0,-8 0-162,-3 1 0,-5-1-375,-1 0 0,0 0-36,-1 1 0,-1-3-103,-4-3 0,10 3-1319,-5-4 1673,5-3 0,-4 8 0,-1-7 0</inkml:trace>
  <inkml:trace contextRef="#ctx0" brushRef="#br0" timeOffset="6985">5950 675 7911,'0'-17'0,"0"5"275,0 1 188,0 7 243,0-12-103,0 14-347,0-5 1,0 9-15,0 3 0,0 13 13,0 11 1,-2 11 53,-4 6 1,-4 17 103,-7 7 0,-2 10 7,-4 1 1,4 2-7,-4-3 1,3 7-118,3-12 0,8 4-66,3-16 1,8-9-129,9-2 1,1-14-53,11-3 1,4-5-130,2-12 0,1 1 1,-1-13 0,8-1-354,-9-5 0,9 0-435,-8 0 0,3-7 547,3-5 1,-2-11-697,-5-6 0,3-3 421,-8-3 1,6-1 57,-6-5 1,8-3-16,-2-8 1,-2-6 60,1 1 0,-6-8 490,1 1 0,4 5 0,-1-1 0</inkml:trace>
  <inkml:trace contextRef="#ctx0" brushRef="#br0" timeOffset="7717">6728 519 7906,'0'-17'-638,"2"2"719,4 3 1,-4-3 625,3 3 1,5 5-203,1 1 1,-1-2 607,2 2-772,-1 1 0,6 5 60,1 0 1,-7 5-35,1 1 1,-6 8-110,5-3 0,-7 10 15,2 2 1,-4 0-30,-2-5 0,-2 5-472,-4 0 1,2 2-209,-7-2 0,-7-2-488,-5 8 1,-2-8 203,2 2 1,8 2-495,-8-2 0,13-6-143,-7-5 1357,3-8 0,3 9-459,-1-7 459,8 0 235,-3-6 1,7 1 193,0 5 1,0 4 581,0 7 1,-2 8 252,-4 4 0,2 4-571,-7 1 0,5 7-165,-6-1 0,3 0-174,-3-5 1,-3-1 65,3 1 0,5 0-230,1-1 0,-2-5-368,2 0 0,1-8-138,5 2 1,0-10-394,0-1 1,0-6 137,0 5 0,2-7-467,3 2 0,7-12 356,11-5 0,-4-12 278,4-6 1,4-4-88,2-2 1,-2-3 49,2 3 0,0-3 168,5 9 1,-7 6 270,-4 6 1,2 1-40,-2 11 1,0-1 513,-6 6 0,1 0-373,-1 0 1,-5 2 339,-1 4 1,-7-3-185,2 9 1,1-6 1940,-1 5-1495,0 1 0,-8 3 37,-4-3 1,2 3-283,-7-3 0,-1 3-79,-5 2 0,-8-3-133,-4 3 1,2-7 13,-1 13 1,-1-10-67,-6 4 0,2 7 24,5-7 1,-3-2-238,8-3 1,0-3-129,5 3 0,7 1-547,-1-7 27,9 8-402,-5-5 575,8 8 146,0 1 0,2-1 388,4 0 0,-3-5-94,9-1 1,-6-5 1374,5 6-1001,1-1 1,5 5 903,0-5 0,6 3-320,0-9 0,2 7-114,-1-6 1,-3-1-352,7-5 0,-4 0-177,4 0 0,-7 0-432,3 0 1,-5 0 177,-2 0 1,0 0-1118,1 0 0,-1 0-1736,0 0 497,-7-7 0,3 3 2349,-7-8 0,0 1 0,-6-7 0</inkml:trace>
  <inkml:trace contextRef="#ctx0" brushRef="#br0" timeOffset="8073">7662 831 7883,'-12'0'-131,"1"0"0,7 1 65,-2 5 1,10 10 0,2 9 744,-2 2 0,3 7-174,-1 6 0,0 8 40,-6-1 1,0 3-383,0 1 1,0-4-216,0-1 1,0-6-1294,0 6 1,0-7 825,0 1 1,0-6-375,0-5 893,0-4 0,0-7 0,0-1 0</inkml:trace>
  <inkml:trace contextRef="#ctx0" brushRef="#br0" timeOffset="8588">8561 70 7883,'25'-18'-537,"0"3"-68,4 3 1,3 3 604,-3 3 0,-2 4 0,2-4 0,-2 5 0,2 1 0,1 0 0,-6 0 0,4 0-7,-5 0 1,6 0 141,-6 0 1,0 7 113,-5 5 1,-1-3 127,0 3-241,1-1 1,-3 7 35,-4-1 0,3 0-3,-8 1 1,1-3-67,-1-4 0,-4 5 2,4-5 1,1 5-143,-1 1 0,0 0 95,-6 1 0,6-1 36,-1 0 1,1 2-103,-6 4 0,0-3-111,0 3 0,0 2 217,0-2 0,0 8 137,0-3 1,0 7-50,0 5 0,0 3-54,0 3 0,0 9 85,0-3 0,0 10-94,0-5 1,-6 9 94,1-3 1,-3 10 42,2 2 0,4 2 196,-3-2 1,1-4-93,-2 4 0,2-4 27,-7-2 1,5-7-265,-6-5 0,7-3 63,-7-2 1,1-8-291,-7-3 1,7-5 135,-1-1 0,1-8-109,-7-4 0,7 0-142,-1-6 0,7 2-188,-7-13 0,6 0-164,-5-6 0,7-2-395,-2-4 0,-2 0 181,3-11 1,-7 2-298,6-14 1,-7-2 1076,1-9 0,-9 1 0,-2-7 0,-8-8 0,-3-7 0,-10-8 0</inkml:trace>
  <inkml:trace contextRef="#ctx0" brushRef="#br0" timeOffset="9463">8423 433 6273,'-2'9'1728,"-4"-3"-190,4-4-1355,-6 6 1,3-4-283,-1 7-1178,0-7 936,6 4 0,8-3-334,3 1 1,5 0 429,1-6 0,6 0 245,0 0 0,8 0 0,-2 0 0,3 0 0,3 0 0,-1 0 0,1 0 0,-8 2 0,-4 4 0,-6-1-47,-5 13 0,-4-5-6,-8 10 1,-10 4 454,-7 2 1,-10 4-147,-14 1 1,3-5 317,-8 0 1,0-8-204,-6 2 0,6 2-262,0-2 0,7 0-124,-1-6 0,3-5-197,3 0 1,13-9 1,3 3 1,11-4-222,-5-2 0,10 0-117,2 0 0,10-8 303,13-3 1,4-5 244,7-1 0,1 2 0,-1 3 0,7-1 0,-1 7 0,1 0 0,-7 6 0,1 0 0,-1 0 0,-7 6 0,-4 0 0,-11 7 0,-6-1 64,-5 3 1,-2 2 61,-5 1 0,-10-1 124,-7 0 1,-7 1-28,1-1 1,2 0-241,-2 1 1,6-7 65,-6 1 1,10-7-159,2 7 197,-1-8-138,16 11 1,-3-7-273,10 3 0,7 3 104,11-9 1,-2 7 217,8-6 0,-2 1 0,2-1 0,1-2 0,-6 8 0,4-9 0,-5 3 0,-5 2 0,-7-2-155,-7 7 64,4-3 1,-10 7 481,-4 0 0,-5 1-139,-13-1 0,0 0 57,-5 0 0,-2 1-64,8-1 1,-6 0-175,6 1 0,6-1-37,5 0 1,8-5-220,-1-1 1,5-1 123,5 1 0,5 3-145,7-8 1,8-1-249,4-5 1,2 0 175,-2 0 1,1 2 277,-7 4 0,0-4 0,-5 4 0,-7-4 676,1-2-38,-8 7 0,-4 3 532,-12 7 0,-11 1-498,-6-1 0,-5 0 88,-7 0 1,5 7 480,-5-1 0,13 0-601,5-6 0,3 0-198,3 1 0,7-1-116,5 0 1,5 0-739,5 1 1,13-7 122,11 1 0,5-3-83,7 3 0,8-4-496,9-8 1,6 0-1229,-7 0 1,5 0-622,-10 0 2717,3 0 0,-11-8 0,8-2 0</inkml:trace>
  <inkml:trace contextRef="#ctx0" brushRef="#br0" timeOffset="9827">9841 2266 7760,'0'11'1726,"0"1"-907,0-8 0,-2 9 1224,-4-7 1481,4 7-1909,-13-11-776,13 14-1395,-6-14 483,8 5 1,8-7-231,3 0 0,5 0-174,1 0 0,0-5-707,1-1 0,-1-8 349,0 3 1,-5-5 88,-1-1 0,-7-2 1322,2-4-505,-4 4 1,-10-6 1126,-3 7 0,-7 9-653,-5 3 1,0 4 164,-11 2 1,3 0-171,-10 0 1,5 0-641,1 0 1,7 2-686,-1 4 1,8-2 784,-2 7 0,-4 1 0,0 5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0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11181,'7'25'0,"3"2"0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0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8744,'0'9'17,"0"7"0,0-7 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0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9759,'0'-9'800,"0"1"1,2 8-97,4 0 187,-4 0 1,8 0 340,-5 0 0,-1 0-568,8 0 1,-1 0-27,6 0 0,1 0-200,-1 0 0,0 0-62,1 0 0,-1 0-91,0 0 1,1 0-155,-1 0 1,0 2-386,0 4 1,-5-4 283,-1 3 0,-5-3-1301,6-2 963,-8 0 0,5 6-1402,-3 0 698,-4 0-893,6 1 291,-8-5 811,0 14 1,0-7-76,0 9 0,0-1 878,0 0 0,-8 8 0,-2 2 0</inkml:trace>
  <inkml:trace contextRef="#ctx0" brushRef="#br0" timeOffset="885">277 467 11178,'-11'2'473,"-1"4"1,7-2-379,-7 7 1,1 1-65,-7 5 0,1 0 1,0 0 0,5 7-237,1-1 1,5-2-365,-6-10 1,9 5-14,-3-5 51,4-3 1,10 0 209,3-8 1,6 0 16,6 0 0,6-8 119,12-4 0,-5-3 111,4-2 1,3 1 97,-3 5 0,-1-3 225,-11 9 1,3-7-47,-8 6 1,0 0 161,-6 6 0,-5 0 32,0 0-313,-9 0 0,5 2-378,-8 4 1,-10 10 126,-7 7 1,-8 13-144,-9-1 0,-7 11-96,1 0 0,-6 4-95,5 2 0,-5-2 246,6-4 1,-6-4 191,6-7 1,-1-1 251,7 1 1,7-8-226,4-4 0,3-4 130,3-2-74,7 1 287,3-9 1,9-1 7,3-8 1,13-2-26,11-4 0,5-3-166,7-9 0,-5-5-46,4 0 1,3-2 176,-3 2 1,-2 4-90,-9-4 1,2 9 370,-8 3 0,0 7 218,-6-2 150,1-3-622,-1 7 0,-7 2-265,-5 11 1,-3 5 2,-2 1 0,0 0 131,0 1 1,0 5-172,0 0 1,-2 0 35,-3-6 1,3 0 0,-4 1 0,4-1 101,2 0-176,0 0-1,2-1 51,4-5 1,-2-3-14,7-8 1,-5 0 15,5 0 0,-5 0-126,6 0 0,-7-2-40,7-4 0,-6 3-95,5-9-131,-7 0 1,10-5-232,-9 0 34,1 0 514,-6-1 0,-6 7 158,1-1 0,-9 8 463,3-1-429,-5 3 1,-7 2 160,0 0 0,0 2-55,6 3 0,-6-1 255,0 8 0,-2-1-148,2 7 1,3-1-161,-3 0 1,2-5-61,-2-1 0,4 1-176,-4 5 1,4 0 182,1 1 1,7-3-246,-1-3 379,8 3-198,-3-5 1,7 1 114,0 1 1,2-7-50,3 7 0,7-8 411,11 1 1,4 3-63,7-2 0,1 0 82,0-6 0,5 0-449,0 0 0,3 0 30,-3 0 1,-4 0-448,5 0 0,-3 0 274,3 0 0,-5 0-1403,4 0 1,-3-6 677,-2 0 1,-1-5-798,1 5 0,-3-8 554,-3 3 1,2 1-493,-8-1 1506,0-8 0,2-8 0,2-8 0</inkml:trace>
  <inkml:trace contextRef="#ctx0" brushRef="#br0" timeOffset="1124">1453 519 8163,'12'0'561,"-1"0"0,-5 0 68,6 0 0,-6 0 563,5 0 1,-5 0-354,5 0 1,-5 0-367,6 0 1,-1 0-238,6 0-20,1 0 1,1 0-1038,4 0 0,-4 0 552,4 0 1,-9 6-1012,-3-1 0,-1 3-640,1-2 859,5 3 0,-14 11 436,3 3 1,-5-2 624,-5 8 0,-5 0 0,-7 5 0</inkml:trace>
  <inkml:trace contextRef="#ctx0" brushRef="#br0" timeOffset="1527">1436 1107 8163,'2'9'1325,"4"-3"0,-2-4-1184,7-2 1,-5 0 63,5 0 0,1 0 175,5 0 0,1 0-174,-1 0 1,0 0-140,0 0 0,1-2 152,-1-4 1,0 5 266,1-5-2101,-1-4 644,0 1-1747,-7-9 1918,-2 1 1,-10 5 32,-4 1 722,-4 7 1,-7-4-45,0 8 1,5 0 930,1 0-702,7 0 1,-10 8 660,9 4 1,-1 3-376,6 2 1,0 1 284,0-1 1,0 0-172,0 0 1,0 1-146,0-1 0,0 0-261,0 1 1,6-1-148,-1 0 0,3-5-750,-2-1 645,3 1 0,9-3-427,-1-3 1,-6 2 267,1-2 1,-6-1-141,5-5 1,-1-2-231,1-3 373,5-5 1,-9-13 114,5 0 0,1-8 33,-7 2 1,8-5 0,-3-7 0,3-1 31,-3-4 1,5-2-220,-5 8 0,4-6 175,3 5 0,-1-5-288,0 6 426,8-8 0,-5 4 0,5-8 0</inkml:trace>
  <inkml:trace contextRef="#ctx0" brushRef="#br0" timeOffset="2219">2197 294 8154,'17'-25'1028,"-5"8"-604,-1-1 0,-7 1 451,2 6-95,4 3-111,-8 0-90,13 8 61,-13 0-752,13 0 175,-5 0 1,7 2-222,0 4 1,-5-2 159,-1 7 0,1-5-191,5 6 0,6-9 34,0 3 1,2-2-188,-2 2 0,-3-4-313,3 4 365,4-5 0,-8 5 163,4 0 1,-6 2 15,-5-3 1,1-1 183,-7 8 1,5-6-103,-5 5 1,0 1 75,-6 5 1,0-6-69,0 1 1,0 0-62,0 5 1,-8 6-138,-3 0 1,-5 0-271,-1-6 1,0 2 105,-1 5 1,1-7 83,0 0 1,0 0 342,-1-5 1,7-2-98,-1 1 0,8-5 191,-1 5-207,-5-7 1033,8 12-163,-6-7-325,8 9 0,6-1-37,0 0 1,7-5-96,-1-1 1,-2 1 38,1 5 1,-5-2-169,5-3 0,-7 9-92,2-4 0,2 4-34,-3-3 1,1-1-265,-6 0 1,0 1 85,0-1 1,0 2-212,0 4 0,-2-4-145,-4 4 0,3-9 188,-9-3 0,6-1 66,-5 2 1,5-5-117,-5-7 321,-1 0 1,-3-2-91,3-3 1,2-3 289,5-4-90,3-3 1,-6 11 219,8-7-352,0 7 24,0-4 1,8 8 48,3 0 1,-1 0-49,1 0 0,-1 2 121,2 4 0,3-2-105,-3 7 1,-5 1-38,-1 5 1,-4 0-54,-2 1 1,0 1-132,0 4 0,0-4 11,0 4 1,0-4 148,0-1 1,0-1 154,0 0 1,-2 0-126,-4 1 1321,4-9-610,-5 7 988,-1-14-1076,6 13 1,-4-13 489,12 4-1002,4-4 0,7-2 29,0 0 1,0 0-182,1 0 0,5-2 99,0-4 1,0 4-1285,-6-4 0,6-1-143,0 1 0,2-2-2096,-2 2 3463,-3 4 0,12-13 0,-5 5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14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8112,'8'-27'0,"3"4"0,-1 12 345,1 5-98,1-4 141,-3 8 46,7-5 0,-12 9-4,7 3 1,-7 5-151,2 7 1,-4 3-257,-2 3 0,0 3 107,0 9 0,0 0-373,0-1 0,-2-5 33,-4 0 0,4-2 42,-4 2 0,4-4-56,2-8-250,0 0 70,0 0 237,0-7 282,0-2-137,0-8 1,0-2 7,0-4 1,0 2-97,0-7 1,0-1-155,0-5 0,0 0 135,0-1 0,0-1-170,0-4 1,2 4 203,4-4 1,-2 4-47,7 1 0,-1-5 259,2 0 0,5 0-106,0 6 1,1-1 352,5 1 1,-4-4-43,-2 4 0,6-4 94,0 9 1,-6 2 158,-5-1-191,0 7-335,5-4 0,-8 16 116,-3 4 1,-4 9-162,-2 2 1,-8 9 67,-3 3 1,-4 0-181,-3 5 0,-5 2 28,0-1 0,0-1-97,6-5 0,-1-7 76,1 1 0,6-10-342,-1-1 300,8-1 0,-5-9 13,3 3-120,4-3 154,-6-8 0,10-8-96,4-3 0,-2-5 145,7-1 1,-1-6 104,2 0 0,3-2-28,-4 2 1,-1 6 377,2-1 178,-9 1-203,13 15 91,-14-6-242,5 8 0,-7 2 18,0 4 1,0 4-194,0 7 1,0 0-160,0 1 1,-2 7-30,-3 3 0,1 3-260,-8-2 0,1 4 106,-7-5 0,1 5 51,0 2 1,0-1 26,-1 1 0,1-1 46,0 1 0,1-2 163,5-5 0,-5 5-23,5-4 1,-4-2 91,-3 2 1,1-6-84,0 6 0,-1-8 35,1 2 1,0-4 68,0-2 1,5-1-102,0-5 0,7-1 557,-7-4-359,8-5 1,-9 5 1,7-12 1,0-3-181,6-8 1,2-3-3,4-3 1,4 2 22,7-8 0,2 6 8,4-6 0,-4 8 158,4-2 1,2 4-141,-1 2 0,-1 7 180,-6 4-184,0 4 1,0 4 89,1 4 0,-9 4 21,-3 7 0,-4 2-1,-2 4 0,0 4-70,0 8 1,0-6 10,0-1 1,0-4-112,0 4 0,0-7 94,0 3 1,6-11-161,0-1 1,5-7 92,-5 7 0,7-8-171,-1 1 1,5-3-53,6-2 0,-4-7-43,4-5 1,-3-3 105,-3-3 1,0-1 21,1-4 0,-7 4 74,1-4 1,-9 4-138,3 1 315,-4 1 0,-2 0-72,0 0 1,-2 7 516,-4 4 0,3 4-142,-9 2 0,-1 0 16,-10 0 0,1 8-55,-6 3 1,5 5 159,-6 1 0,0 2-663,-6 4 1,-1-1 130,-5 6 0,3 1-659,-8 6 1,7-6 356,-1-1 0,4-1-546,1 2 0,6-2 235,0-4 1,8-9 66,-2 3 0,4-4 90,2 5 0,-1-9 16,1-3 1,0-2 360,0 2 1,5-5-301,0 5 242,9-4-33,-13-10 438,14 7-182,-5-7 0,9 8 119,3 0 1,5 0 124,7 0 1,2 8 319,5 3 0,-3 4 515,7 3 0,9-1-498,9 0 0,6 1 518,6-1 0,3-6-575,8 1 1,6-2-238,0 1 0,8-3-386,-3-8 0,-1 0-123,2 0 0,-4 0-397,-2 0 0,0 0-639,-12 0 0,-9 0-1405,-2 0 0,-10 0 2548,4 0 0,-2 0 0,-1 0 0,-15 0 0,-10 0 0</inkml:trace>
  <inkml:trace contextRef="#ctx0" brushRef="#br0" timeOffset="505">1989 675 8052,'0'-17'-20,"0"-1"49,0 1 0,6 0 175,0-1 0,2 3-85,-3 3 1,-3-3 808,4 4-158,4 3 2,-8 0-538,13 8 0,-13 8 14,4 3 1,-4 12 21,-2 6 1,0 6-15,0 5 1,0 6-206,0 12 1,-6-8 54,0 8 1,-6-8-76,7 7 1,-7-3 97,6-2 1,1-6-677,5 0 1,0-7 307,0 1 0,0-11-598,0-6 1,0-4 104,0-2 0,2-5-1026,3-1 635,5-7 1123,7-4 0,1-17 0,-1-10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1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87 8273,'0'-17'58,"0"-1"126,0 1 4,0 8 1,-1-5-122,-5 8 1,-4 1-16,-7 5-255,0 0 1,-7 0 90,1 0 79,0 0 0,6 1-17,0 5 1,-1 2 98,1 3 1,-6 5 151,0-5 1,-6 5-215,6 1 1,-6 2 320,6 4 1,-5-2-86,4 8 0,-4 0-63,5 6 0,-6-1 35,6 1 0,2 5-5,9 1 0,-1 5 5,7-6 0,-6 6-9,7-6 0,-1 8-199,6-1 1,7-5 90,5-2 1,3 1-148,3-7 1,1 5-44,4-11 1,-2-3-19,8-2 0,0-5 83,5-7 0,1 3-96,-1-9 0,1 1-173,0-6 0,1-7 61,4-5 1,-3-3-171,3-3 0,-9-5 112,-2 0 1,-2-7 110,2 1 0,-6-2 54,-12 2 0,3-2 32,-9 8 155,9-7 731,-12 10 562,5-5-634,-7 16-260,0 9 0,-5 15-84,-1 8 0,0 2-257,6-2 1,-6-2-16,1 8 1,-1-2-103,6 2 1,0 4-200,0-5 0,0-1-464,0 2 0,0-6-289,0 6 0,6-8-124,-1 2-160,1-4 1256,-6-1 0,8-1 0,1 0 0</inkml:trace>
  <inkml:trace contextRef="#ctx0" brushRef="#br0" timeOffset="182">450 640 8215,'-15'-7'390,"3"-5"494,5 4 286,7-7-789,0 13 0,7-7 57,5 3 1,11 4-142,6-4 1,0 4-484,5 2 1,-3 0-406,9 0 1,5 0-516,1 0 1,-2 0 1105,2 0 0,0-7 0,6-3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3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8115,'10'-8'4131,"-3"6"-1627,-7-6-2096,0 8 0,-2 0-370,-3 0 1,1 2-1812,-8 4 1,1 4 242,-7 7 1530,9 8 0,-7-6 0,7 6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10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8326,'0'-17'-172,"6"6"-170,-1-1 256,1 8 0,-4-11 714,4 3 0,-2 3-114,7-3 1,1 8-21,5-1 0,0 3 65,1 2 0,5 0-205,0 0 1,6 7 49,-6 5 1,2 9-130,-2 2 1,-10 6 124,4-6 0,-5 8-100,0-2 1,-5-3-216,-7 3 0,6-8-149,0 2 0,0 2-352,-6-2-322,0 1-1001,0-7 117,0 0 1115,0-7 1,1-3-472,5-7 1,-2-7 60,8-5 917,-9-3 0,13-18 0,-7-3 0</inkml:trace>
  <inkml:trace contextRef="#ctx0" brushRef="#br0" timeOffset="338">623 104 8326,'16'-1'0,"-5"-5"1161,5 4-703,-7-6 0,9 6 33,-1-4 0,-6 5 382,1-5-680,-8 4 94,3 2 0,-7 9-765,0 9 0,-1 7 288,-5 9 0,-6 3-687,-11 3 1,-4 4 360,-7 8 0,1-8 56,4-3 1,-3-5 358,3-1 1,2-1-84,-2 1 0,2-8 215,-2-4 1,2-4-170,4-1 0,4-1 808,-4 0-334,4 0 224,2 1-275,7-9 1,4-1-20,12-8 0,11 0-112,12 0 0,6-8 73,5-3 1,4-5 84,8-1 0,0 0-84,0 0 1,0-1 46,0 1 1,-8 5-101,-4 1 0,-11 7-703,-6-2 0,-6 6-53,-5 6 1,-4 4-350,-8 7 1,-4 2 181,-8 4 0,-7 4 748,-16 8 0,-7 7 0,-2 2 0</inkml:trace>
  <inkml:trace contextRef="#ctx0" brushRef="#br0" timeOffset="529">35 1177 8300,'-17'9'948,"8"-1"1,3-8-479,12 0 1,5-6-127,12 0 0,12-13 358,11 2 0,4-6-259,2 0 0,5 2-157,1-8 1,-2 13-383,-10-1 1,2 9-478,-8-3 1,-5 7-867,-6-2 0,-8 4 28,2 2-730,-4 0 1201,-2 8 940,-7-6 0,-2 6 0,-8-8 0</inkml:trace>
  <inkml:trace contextRef="#ctx0" brushRef="#br0" timeOffset="741">675 865 9248,'-11'10'609,"-1"7"0,-5 2-551,-6 10 0,-6 0 84,6 6 1,-8 5-353,2 0 163,-3 8 41,-10-11 0,5 11-83,-3-8 0,-3 8 74,3-2 0,0-1-242,5 1 1,1-8 56,-1 3 0,8-7-38,4-5 0,4-4-245,1-8 137,1 1 0,8-7-664,3 1 625,4-9 1,10 3 384,3-12 0,4 4 0,10-21 0,2 4 0</inkml:trace>
  <inkml:trace contextRef="#ctx0" brushRef="#br0" timeOffset="1105">416 1488 8275,'17'-17'448,"1"-1"-375,-1 1 1,-6 5 1725,1 1-573,-8 7-447,3-4-523,1 8 1,-6 2 31,4 4 1,-4 4-225,-2 7 1,0 0-67,0 1 1,-2 1-391,-4 4 1,4-4 284,-4 4 0,4-9-1002,2-3 456,0 1-169,0 5 448,0-7 1,2-3-82,4-7 0,0-7 96,11-5 0,-1-3 80,12-3 0,1 1 349,6 0 1,-1-1-88,1 1 1,-2 2 310,-5 3 1,3 5-64,-8 7-39,0 0 0,-7 2 8,-5 3 0,-3 1 152,-8 11 1,-2-3-100,-4 9 1,-9 2-148,-8-2 0,-2 6 179,2-6 0,3 0-117,-3-6 0,6-5 568,6-1-101,-5-7 211,14 4-664,-5-8 1,14 0-346,5 0 1,5-2-84,6-4 0,2-2-499,4-3 1,4-3-773,-5 9 0,5-7 1517,2 6 0,-1-7 0,1 3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16 8083,'10'-8'1665,"-3"6"1,-5-4-1083,4 12 0,-4 5-892,4 13 0,-4-3 607,-2 7 1,-2 1 711,-4 6 0,-4 7-892,-7 4 1,-6-2 3,0 3 1,2-1-1470,9 6 0,-1-8 702,7-4 0,0-3-96,6-3 0,0-7-691,0-4-261,0-4 1693,0-1 0,0-16 0,0-4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52 131 7994,'0'-32'1776,"0"-5"0,0 6-178,0 8-1714,0 16 0,0 7-513,0 11 0,0 18-1476,0 6 2105,0 11 0,-23 6 0,-5 9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8284,'0'-10'2051,"2"3"-1966,4 7 1,1 2 105,5 3 0,1-1-14,-7 8 1,2 5 128,-3 6 1,-3 8 134,4-2 0,-4 3 106,-2 3-378,0 7 1,0-3 37,0 7 0,0-8-122,0 2 1,2-3-115,4-2 0,-4-7 121,3 1 0,3-8-58,-2 2 0,5-3 130,-5-3-158,8-8 0,-7 1 152,5-4 1,3-4 445,-3 4-435,3-12 0,2-6 20,1-11 1,-1 2-405,0-8 1,6 0 153,0-5 0,8-3-140,-2-3 1,4-4-50,1-8 0,1 6-42,-1 0 0,1 5-49,0-5 1,-9 10-163,-2 1 1,-5 2-17,-2 10 0,-2 0-84,-3 6 0,1 5-71,-7 1 1,2 7-236,-2-2 2,-4 4 342,5 2 565,-7 0 0,8 8 0,2 2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7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8040,'0'-17'1491,"0"7"-143,0 2-365,0 8 131,0 0-720,0 8 0,-2 2-173,-4 7 1,-3 8 23,-9 4 0,1 9-245,0 2 0,0 8 0,-1-3 0</inkml:trace>
  <inkml:trace contextRef="#ctx0" brushRef="#br0" timeOffset="1106">1072 605 8052,'0'-17'0,"0"6"-59,0-1 1,0 6-111,0-5 0,0 5 380,0-5 274,-7 7-109,5-12 0,-8 9-82,5-5 0,3 2-8,-4 5 0,2 3-106,-2-4 1,2 4-5,-7 2 1,-1 0-48,-5 0 0,4 0-119,-5 0 0,5 0 101,-10 0 1,4 6-135,1 0 1,-5 7 143,0-1 0,0 1-21,6-1 1,1 3 81,5-3 0,-3 9-9,9 2 0,-7 0 15,6-6 0,1 2-16,5 4 1,0-3 17,0 3 1,5-2-30,1 2 1,8-4 14,-3 4 0,10-6-149,2-5 0,2 3 117,-2-3 1,-1-3-124,6 3 0,-1-6-38,2 5 0,-2-7-159,-4 2 1,-4-2-87,4 1 0,-4-3-349,-1 4 0,-1-4-478,0-2 0,-1 2 469,-5 4 0,-1-4-835,-4 3 766,-4-3 689,5 6 0,-14-6 0,-3 6 0</inkml:trace>
  <inkml:trace contextRef="#ctx0" brushRef="#br0" timeOffset="1280">675 1211 8052,'-27'9'0,"2"-1"922,8-8 317,-1 0-589,9 0 1,3 0-25,12 0 178,3 0-387,16-8 0,4 6 734,11-3 0,5 3-538,7 2 0,-1 0-422,1 0 1,0 0-665,0 0 0,-6 2-1999,0 3 2472,-7 5 0,-5 7 0,-9 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8209,'0'-17'-683,"2"7"236,4 5 775,-4 10 1,5 11-112,-7 7 1,0 7 196,0-1 0,0 4 9,0 2 1,0 1-30,0 4 1,0 10-147,0 8 0,0 7 76,0-1 0,0 3 35,0 2 1,0 0-77,0 1 0,0-3-210,0-4 1,0-3 94,0-8 0,0-2-237,0-4 0,2-12 46,4-11 1,2-3 41,3-3 0,4-8 98,-3-3 1,3-4-20,3-2 1,7-15-177,3-8 0,5-10 101,2-7 0,5-12-486,0-12 1,3-5-75,-3-6 0,2-3-43,4-9 0,4 1 172,-3-1 1,-3 6-1,2 1 1,-8 9 75,3 1 1,-7 9-2,-5 9 0,-4 8-27,-8 4 0,-7 9-118,-4 2-332,3 8 361,-7-4 449,6 15 0,-16 3 0,-1 7 0</inkml:trace>
  <inkml:trace contextRef="#ctx0" brushRef="#br0" timeOffset="258">18 900 8024,'0'-17'258,"0"-1"0,2 9 258,4 3 0,9 2-121,8-2 0,6 4 519,-6-3 1,8 3-747,-2 2-177,3 0 1,3 0-428,0 0 1,-1 0 435,1 0 0,7 0 0,2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243 520 8178,'15'-8'335,"-3"-4"0,-3 5 1100,-3 1-684,-4 4-300,13 2 0,-11 0-104,8 0 1,-9 2-76,3 4 1,-4 3 38,-2 9 1,0-1 168,0 0 0,0 6-493,0 0 1,0 8 99,0-2 1,-6 3-163,1 3 1,-9-8 95,3-4 0,1 2-265,-2-2 0,7-6-192,-7-5-228,8-8-223,-3 11 108,7-13 1,7-2-65,5-12 0,11-3 302,6-2 0,-4 5 276,-2 1 140,4 7 0,-8-4 35,4 8 0,-12 4-22,-5 8 1,-6-1 537,-6 12 1,-3 2 18,-8-2 1,-3 8 409,-3-2 0,-2 2-554,-3-3 1,-3 5 52,8-4 1,-8-4-539,2-2 1,2 2 144,-2-2 0,8 0-279,-2-6 40,-4 1 0,8-3-209,-4-4 0,10-3-243,1-8 6,8 0 614,-3 0 1,8 0-190,5 0 995,4 8 1,7-4-390,0 7 1,-5 1 254,-1 5 1,-1 0 108,2 1 0,-3-7 1426,-3 1-976,-4-1-205,6 7-1213,-1-1 335,-5-8 1,12 1-881,-9-4 1,3-4 539,-2 3 1,-2-3-459,7-2 0,-5 0-903,6 0 494,-1-7 1,6-3 536,1-7 1,5 5 631,0 1 0,15-1 0,-1-5 0</inkml:trace>
  <inkml:trace contextRef="#ctx0" brushRef="#br0" timeOffset="134">589 1332 8106,'26'0'534,"-3"0"1,-9 2 2077,-3 4-951,-7-4 376,12 13-1382,-14-13-121,5 6-1000,-7-8 465,8 0-1273,-6 0 1,7 0-1165,-3 0 2438,-4 0 0,14-8 0,-7-1 0</inkml:trace>
  <inkml:trace contextRef="#ctx0" brushRef="#br0" timeOffset="792">1142 952 8547,'0'-10'1451,"0"3"1,2 9-706,4 3 0,-5 5-300,5 7 1,-4-5-294,-2-1 0,0 1-142,0 5-535,0 0 0,0 1 358,0-1-990,0-7 0,0-1-109,0-3 1265,0-4 0,8 6 0,1-8 0</inkml:trace>
  <inkml:trace contextRef="#ctx0" brushRef="#br0" timeOffset="1168">1713 53 8102,'-8'-10'-834,"6"-5"208,-6 13 0,3-8 842,-1 4 384,0 4 210,6-5-322,0 7-497,0 0 123,0 7 82,0-5 1,6 14-101,0-5 1,-1-1 52,-5 1 0,0 1-95,0 5 1,0 8 4,0 4 0,0 4-116,0 1 1,0 3 80,0 3 0,0 4-33,0 8 0,0 8 64,0 3 1,-7 8 106,-5 10 0,-3 4-314,6-34 0,0 1 0,1-1 1,-1 0 308,0 6 0,1 1 0,-1-3 0,1 0-117,-1 2 0,0 1 1,1 2-1,-1 1-90,0 2 0,1 1 0,-1 2 0,0 1-319,1-3 1,-1-2 0,0-1 0,1-2 194,-1-4 1,0-1 0,1-2-1,1 0-733,-4 46 0,-3-12 496,8-11 1,-1-11 410,1-7 0,6-5 0,-8-2 0,-1 2 0,-1 4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1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8083,'34'-44'0,"-5"4"441,0 11 0,6-2-137,5 8 0,8 0 8,-2 6 1,-2 0-65,2-1 0,-1 7 131,1-1 1,-4 8-87,-7-1 0,-3 3-108,-3 2 0,4 0-143,-4 0 1,-5 2 158,0 3 1,1-1-286,-2 8 0,-6-3-88,-6 3 64,1 11 0,5-10 79,1 16 1,-7-8-130,1 2 1,-9-3 159,3-3 1,2 0 0,-2 1 0,5-1 71,-5 0 1,2 0-62,-3 1 1,-3 1 106,4 4 0,2-4-34,-2 4 1,1-2 115,-1 2 0,-4-1-65,4 6 1,-4-5 142,-2 6 0,0 0 39,0 6 1,0 5-135,0 0 0,0 8 121,0-1 0,0 2-118,0 3 1,0 2 237,0 4 0,5 9 95,1 8 0,0 0 66,-6-6 0,0 8-304,0 4 1,0-4 227,0-3 1,0-4-353,0-7 0,0 2 40,0-7 0,0-2-285,0-10 1,-2-4 120,-4-7 1,2-1-401,-7 1 1,1-8-197,-1-4 0,-5-10-467,5-1 1,-5-8 374,-1 1 1,0-5-623,0-5 0,-8-7 219,-4-11 0,-4-6 157,-2-11 899,1-4 0,-8-16 0,-3-1 0</inkml:trace>
  <inkml:trace contextRef="#ctx0" brushRef="#br0" timeOffset="1073">191 502 8104,'0'-17'891,"0"7"0,5 1-266,1 3-333,0 4 1075,-6-6-437,0 8-1832,0 0 607,0 8 1,-6 2 95,0 7 103,-7 0 0,5 1-205,-3-1 162,-5 0 1,13-2 351,-9-3-400,8 3 357,-3-5-232,7 0-81,0 5 0,1-13 101,5 4 0,4-4-5,7-2 0,8 0-292,4 0 1,2-2 77,-3-4 0,3 4 168,-8-4 0,0 4-43,-5 2 0,-1 2 571,0 4 0,-7 4-154,-4 7 1,-5 0 24,-1 0 0,-1 6 26,-5 1 1,0 4 147,-11-5 0,3 6-172,-9-6 0,-4 6-60,-1-6 1,1 0-392,-2-5 1,6-1 103,-6 0 1,6-5-268,-6-1 1,8-7 133,-2 2 0,4-4 15,1-2 1,1 0-184,0 0 226,7-8 0,2-2-551,8-7 411,0 0 0,8 0-9,4-1 1,3 7 142,2-1 1,6 8 179,0-1 0,1 3-73,-7 2 112,8 0 1,-6 0-50,4 0 1,-11 2 265,-7 3 0,-3-1-68,-2 8 1,0-1-34,0 7 1,-7 5-344,-5 0 0,-9 0 92,-2-6 1,0 0-120,6 1 0,-1-1 57,1 0 0,0-5 61,-1-1 30,9-7 401,1 11-207,8-13 1,8 12-101,3-8 0,12-1-148,6-5 0,4 0 136,1 0 1,1 0-158,0 0 0,-7 0 30,1 0 1,-8 2-247,2 4 106,-3-4-15,-3 13 0,-7-5 215,-5 7 0,-10 1-82,-7-1 0,-5 0 166,-6 0 0,1 6-76,-6 1 0,1-5 100,-2-2 0,2-9 41,4 9-111,4-4 0,-4-1-24,11 0-25,5-9 0,8 11-118,5-8 0,4-1 83,7-5 1,2 0-183,4 0 0,-3 0 5,3 0 0,-2 0 111,2 0 1,-10 0 42,5 0 1,-5 2 19,4 4 0,-7-2 104,-4 7 1,-4-5 234,-2 6 1,-2-7 163,-4 7 0,-4 0-220,-7 5 1,-10 2 142,-7 4 0,-1-4-88,-5 4 1,11-3 566,6-3 1,0 0-197,5 0 1,5 1-71,13-1 0,0-5-108,0-1 1,13-7-210,5 2 0,12 1-566,5-1 0,2 0 285,9-6 1,-6 0-520,6 0 1,-2-2 379,2-4 1,4 2 138,-4-7 0,-3-1 0,-1-5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2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18 814 8034,'0'-25'728,"-2"5"-546,-4-3 0,4 4 558,-4 2-478,4 0 0,2-1 541,0 1-498,8 0 1,4-1 42,11 1 1,4 0-183,7-1 1,1 3-182,-1 4 1,1-3-76,0 8 1,-3 1-292,-3 5 1,-4 2-95,-8 3 0,-7 5 205,-4 7 0,-4 8 189,-2 4 1,-16 9-45,-7 3 0,-4 1 224,-7-2 0,9-9 123,-10 4 0,4-5 361,-3 5 1,5-8-230,0-4 0,8-4 111,-2-1 0,10-9-458,1-3 0,8-2 276,-2 2-409,4-5 0,10 5-153,4-12 0,5 3-240,6-9 1,-2 8 194,8-2 1,2-1-99,9 1 1,-3 0 326,3 6 0,-2 0-97,3 0 0,-7 0 526,1 0 1,-2 0-185,-10 0 0,-2 2 13,-10 4 0,3-2-41,-9 7 1,-1 3-66,-9 9 1,-7-4-177,-11 4 1,-4 2-213,-7-2 0,-1 0-146,0-6 1,3-5 203,3 0 0,-2-9-266,8 3 0,-6-4 141,6-2 0,0-8-30,6-3 1,0-6 427,-1-7 0,-7-10 0,-2-10 0</inkml:trace>
  <inkml:trace contextRef="#ctx0" brushRef="#br0" timeOffset="298">173 312 9850,'0'17'103,"-5"3"-108,-1 3 0,0 4 162,6 7 1,0 3 104,0 3 1,-6 4-85,1 8 1,-3 11-121,2 1 1,2 15 149,-7-4 1,7-6-59,-2 0 0,-2-11 130,3-1 0,-1-5-13,6-6 1,2-5 174,4-13 0,1 3-195,5-8 1,3-2-202,-3-9 0,-3 1 79,3-7 1,-1 0-193,7-6 1,-1 0-406,0 0 1,6-14 321,0-3 0,8-12-401,-2 0 1,2-5 227,-2-6 1,3-5-1093,-3-7 0,2-11 1415,-2 0 0,3-16 0,-5 8 0</inkml:trace>
  <inkml:trace contextRef="#ctx0" brushRef="#br0" timeOffset="482">1003 105 8131,'25'-27'0,"-5"2"378,3 7 0,2 9 576,-2 3 0,2-2-411,-2 3 0,-2-1-139,8 6 0,-8 0 241,2 0 1,0 2-204,-6 4 1,4 3-505,-9 8 0,-2 3-379,1 3 1,-7 4-379,2 7 0,-6 3 169,-6 3 1,-4 2-735,-7 4 0,0 2 1384,-1-7 0,-7-1 0,-1-5 0</inkml:trace>
  <inkml:trace contextRef="#ctx0" brushRef="#br0" timeOffset="1052">1055 658 8131,'-5'17'947,"-1"1"1,0-1-468,6 0 1,0 0-97,0 1 0,0 5 125,0 0 0,0 0-108,0-6 1,0 6 40,0 0 1,0 2-414,0-2 0,0-3-393,0 3 0,0-4-259,0-2-757,0 0 97,0 1 880,0-9 1,6-3-374,0-12 0,9-11 241,2-12 1,2-3 109,10-3 1,0 0 355,6 1 1,-1 1 217,1 4 1,-1 4-202,1 8 0,0 2 172,-1 3 0,-5 4 908,0 8 1,-8 0-458,2 0 1,-10 0 393,-1 0 0,-6 8-315,5 4 0,-7 3-496,2 2 1,-6 6-166,-6 0 0,2 8-180,-7-2 0,-7 2 157,-5-2 1,0 3-113,6-3 0,-6-4-648,0-2 1,-6 2 361,6-2 0,-6-2-126,6-9 0,-8 1 107,3-7 0,3 0 14,2-6 1,9 0-172,3 0 87,7 0 453,-4 0 1,10-2 67,4-4 0,-2 4 283,7-4-272,1 4 0,-3 4 406,-3 4 0,-4-2-186,-2 8 1,-2-1 342,-4 6 0,-3 1-176,-9-1 1,-1 6 18,-4 0 0,2 0-133,-8-6 1,8 6-239,-2 0 1,-2 1-131,2-7 1,6-6 99,5 1 669,8-8-442,-3 11 1,14-13 562,5 4 1,17-4-239,5-2 0,12 0-40,0 0 1,2 0-141,-1 0 0,3 0 52,-4 0 0,-2 0-297,2 0 1,-8 0 58,3 0 1,-7 5-1071,-5 1 1,2 2 582,-8-2 1,-2-2-1680,-9 7 1,3-7 68,-3 2 1895,-5 3 0,1 1 0,-8 7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15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1159 8052,'10'-17'276,"3"0"-87,-7 0 1,7 5 14,-1 1 0,9-1 81,2-5 0,2 5 62,-2 1 1,-4 7 26,4-2 0,-3 4-86,-3 2 1,0 0-338,0 0 0,1 2 127,-1 4 0,-7 3-203,-5 9 1,3-1 14,-2 0 0,0 3-40,-6 3 1,-6 3-129,0 9 1,-7-2 113,1-4 1,-3 3-99,-3-3 0,-1 4 118,-4 1 1,4-5-25,-4 0 0,9-8 97,3 2 1,1-4 9,-1-1 0,-3-7 18,9 1 0,-3-8 133,2 1-127,4 5 196,-5-8 209,7 6 0,1-8-153,5 0 1,-2 0 318,8 0 0,1 0-183,10 0 0,-4 0-53,4 0 0,-2-2-126,3-4 1,-5 4-200,4-4 1,2-2-242,-2 3 1,0-3-1369,-6 2 1636,-7 4 0,5-13 0,-5 5 0</inkml:trace>
  <inkml:trace contextRef="#ctx0" brushRef="#br0" timeOffset="290">1038 537 8140,'0'-23'2393,"0"0"-2589,0 7-1313,0 9 1857,0 14-206,-8 3 0,-2 7 228,-7 1 0,0 7 404,-1 3 1,-5 5-817,0 2 0,-5 5 7,4 0 0,-1 3-326,2-3 0,4-2 184,-4 9 0,4-9-32,2 2 0,1-3-7,5-3 0,-3-7-297,9-4 1,-7-3 2,6-3 0,-1-6-724,1 1 1234,4-8 0,-6 3 0,16-14 0,1-3 0</inkml:trace>
  <inkml:trace contextRef="#ctx0" brushRef="#br0" timeOffset="490">882 865 8140,'15'2'1005,"-3"4"0,9 4-1225,-4 7 0,10 0 42,-4 1 0,8-1 1472,-2 0 1,5 1-3,7-1 147,-5 0-884,14 0 1,-7-1-184,3-5 1,4 5-387,-4-5 0,-2 5-617,2 1 1,-8-2 518,3-3 0,-10 1-365,-3-7 1,-7 6 16,3-7-2440,-5 1 674,-2 2 537,-7-6 1689,-10 5 0,-18-7 0,-9 0 0</inkml:trace>
  <inkml:trace contextRef="#ctx0" brushRef="#br0" timeOffset="949">761 1419 8101,'0'-10'-107,"0"3"1,6 5 462,-1-4-245,9 4 0,-4-11 170,7 7 1,2-6-142,4 6 1,-4-7-291,4 1 1,2 3 131,-2-3 1,-5 9-789,-7-3 346,-7 4 428,4 2 0,-8 9 45,0 9 0,-8 1 144,-3 10 1,-5 0 33,-1 5 1,-6 1-108,0-1 0,0 1 385,5 0 0,3-1-156,4 1 0,-5-3-28,5-3 1,3 2-225,2-8 1,4 0-171,2-6 0,0-5 62,0-1 0,2-7-199,4 2 1,5-6-20,13-6 0,-3-3 43,7-9 0,-1-5-7,2 0 0,-2 0 62,-4 6 1,-4 0 467,4-1 1,-9 7 413,-3-1-138,1 8 1,-2-1-105,-5 10 0,-3-1 135,-2 8 0,-7 5-186,-5 6 0,-3 0-35,-3-6 0,1 6-278,0 1 1,7-1-156,4-6 1,-1-6-253,1 1 0,2-2-176,10 1 0,3 3-463,9-9 0,7 1 426,4-6 511,3 0 0,10 0 0,3 0 0</inkml:trace>
  <inkml:trace contextRef="#ctx0" brushRef="#br0" timeOffset="1521">2283 53 8172,'25'-14'542,"4"-3"1,3 4-440,3 7 1,-1 4 1010,1 2 1,-2 0-522,-5 0 1,3 0-386,-8 0 1,0 0-218,-5 0 1,-9 2-256,-3 4 1,2-3-610,-3 9 1,1-6 462,-6 5 1,0 1-622,0 5 1,-8 2 409,-3 4 1,-4-2 620,-3 8 0,-7-8 0,-2 4 0</inkml:trace>
  <inkml:trace contextRef="#ctx0" brushRef="#br0" timeOffset="1888">2335 433 8503,'-2'10'706,"-4"-4"1,2 3-576,-7 3 0,-1 3 78,-5 2 0,5 1-43,1-1 0,-1 2-153,-5 4 1,0-4-13,-1 4 1,7-9-187,-1-3 259,8 1-376,-11 5 106,13-7-605,-6-2 348,8-8 182,0 0 1,8 0 139,4 0 0,3 0-270,2 0 1,8 0 71,4 0 1,4-2 111,1-4 1,9 2 235,3-7 0,6 5 301,5-6 1,-3 6 534,4-5 0,-10 5-449,-2-5 0,-8 7 151,3-2 0,-7 4 258,-5 2 339,-4 0-802,-8 8 0,-9 3-306,-8 12 1,-10-3-129,-13 3 0,-6 4-334,-11 1 0,4-1-98,-5 2 1,-1-6 240,2 6 0,-3-8-1363,3 2 668,4-4 968,-7-1 0,1-1 0,-2 0 0</inkml:trace>
  <inkml:trace contextRef="#ctx0" brushRef="#br0" timeOffset="2387">2490 883 9832,'-29'17'593,"1"0"1,5 6-457,-6 0 0,0 6 66,-6-6 1,1 6-272,-1-6 1,6 6 125,1-6 1,-1 6-602,-6-6 1,8 6-56,4-6 0,2 0-218,-2-6 1,9-5 365,-3-1 1,4-7 23,-5 2 0,9-2 426,3 2 0,-4-5 0,9 7 0,-5-8 0,12 0 0,3-8 0,8 7 0,1-5 0,5 4 0,0 2 0,2 0 21,-2 0 0,4-6 141,7 0 1,1 1 252,0 5 0,1-6-125,4 0 1,5-6 598,6 7 1,-1-9-310,-3 3 1,3-3-122,-4 3 0,-2-3-404,2 9 0,-10-7-371,-1 6 1,-2-1 24,-10 1-229,0 4-1090,-14-6 663,-1 8 316,-8 0 187,0 0 0,-8 0 444,-3 0 0,-3 2 0,3 4 0,-4-4 0,3 4 0,2-5 0,-1-1 0,-1 0 0,-5 0 0,7 0 0,-5-7 0,5-3 0</inkml:trace>
  <inkml:trace contextRef="#ctx0" brushRef="#br0" timeOffset="2588">2663 1090 8147,'0'-17'-74,"0"0"1,0-3-20,0-3 0,0 4 320,0-4 1,0 4 97,0 2 0,6-1 82,0 1 1,7 0-112,-1-1 1,1 7 313,-1-1 0,3 9-166,-3-3 0,9 4-7,2 2 0,0 8-127,-6 3 1,-5 6-97,-1 6 1,1-1 147,5 6-862,-7-6 479,5 10 1,-13-13-577,4 4 1,1 2 355,-1-1 1,0-1-674,-6-6 0,0 0-155,0 0-868,0 1 933,-8-1 416,-1 0 588,-9-7 0,1-2 0,0-8 0</inkml:trace>
  <inkml:trace contextRef="#ctx0" brushRef="#br0" timeOffset="2882">2680 848 8128,'0'-17'-122,"0"7"-253,0-5 1772,0 13-902,0-6 1,0 16 264,0 4 1,-1 9-291,-5 2 0,2 7-151,-8-1 1,7 2-196,-7-2 0,1 4-211,-7-5 0,7 5-107,-1 2 0,1-7-458,-7 1 1,1-2-449,0 2 1,0-4 502,-1-8 0,1 1-131,0-1 0,-1-2 363,1-3 0,0 1 365,-1-7 0,1 2 0,0-3 0,0-3 0,-8 14 0,-2-7 0</inkml:trace>
  <inkml:trace contextRef="#ctx0" brushRef="#br0" timeOffset="3096">2542 1263 8128,'10'-9'2674,"-3"1"-2310,-7 8 0,-7 8 194,-5 3 0,-3 6-94,-2 7 1,-8-3-179,-4 7 0,2 1-354,-2 6 0,2-1-429,-2 1 1,-1-2-442,6-4 0,1 3 547,6-3 0,6-2-325,-1 2 1,6-8 279,-5 2 0,7-10 436,-2-1 0,-3-1 0,-1 7 0</inkml:trace>
  <inkml:trace contextRef="#ctx0" brushRef="#br0" timeOffset="3484">2144 1626 8108,'-9'-7'730,"3"-5"-292,4 4 339,2 1-237,0 7 0,0 2 188,0 3 1,0 7-232,0 11 0,0-4-62,0 4 0,0 2-422,0-2 0,0 6 119,0-6 0,2 0-53,4-5 0,-2-1 290,7 0-525,1 0 0,5-7-122,0-4 0,2-4-265,5-2 1,-3-2 66,7-4 0,1-9-323,6-8 0,-1-2 116,1 2 0,0 3 203,-1-3 0,1 4 77,-1 2 1,-1 1 164,-4 5 1,2-3 432,-8 9 0,0-1 206,-6 6 1,-5 8 449,-1 3 1,-5-1-239,5 1 1,-5 1 513,6 5 0,-8 2-516,1 4 0,-3-3-174,-2 3 1,0-4-879,0-2 0,0 0 339,0 1 0,0-7-1276,0 1 0,0-6 253,0 5 1125,0-7 0,8 4 0,2-8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3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1125 8171,'0'-17'0,"0"-1"-186,0 1 1,0 0 121,0-1 0,0 7 430,0-1-162,-8 1 0,-1 1 142,-9 4 1,1-1-136,0 1 0,0 0 181,-1 6 1,-1 2-64,-4 4 1,4-2-100,-4 7 0,4 7 14,1 5 1,1 7 32,0-1 1,1 4-18,5 2 1,3 1-14,8 4 1,0-5-154,0 0 1,15-1 78,8-5 0,8-2-292,4 2 1,7-8 100,4 2 1,2-10-916,-2-1 0,4-8-33,-4 1 1,2-3 965,-1-2 0,10-7 0,-3-3 0</inkml:trace>
  <inkml:trace contextRef="#ctx0" brushRef="#br0" timeOffset="638">899 70 8174,'10'-8'0,"-1"5"936,-3-9 1,2 6-455,3-5 0,5 5 0,-5-4 260,5 3-606,1 1 0,0 6 62,1 0 0,-7 8-542,1 3 1,-8 4-17,1 3 1,3 7-356,-2 4 1,-1 3 484,-5 3 1,0-1-269,0 1 0,0 1-27,0 5 1,0-5-124,0 5 411,0 3 0,0-8 196,0 5 1,0-5-22,0-1 1,2-1 256,4 1 0,-2 0 231,8-1-303,-1 1 1,4-1 118,-3 1 1,3 0 217,-3-1 0,3 1-82,3-1 0,-7 7 170,1-1 1,-7 2 123,7-1 0,-6-3-199,5 8 0,-5-7 31,5 1 0,-7-4-144,2-1 0,2 5 262,-2 1-447,-1-1 0,-5-5-269,0-1 80,0 1 1,0-1 183,0 1 1,-5 0 76,-1-1 0,-13-5-1899,1 0 0,-5-6 128,0 6 1524,-4 0 0,-15 5 0,-2 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3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18 321 8207,'0'-17'726,"2"7"1122,4 4-1451,-5 5 0,7 8-363,-8 5 0,0 11 348,0 6 1,0 5-60,0 7 0,0 1-94,0 4 1,-6 4 36,1-4 0,-1 2 16,6-2 0,-2 2-61,-4-7 0,4-1-16,-4-5 1,5-3-5,1-3 0,1 2-148,5-8 1,-2 6 33,8-6 1,-7 0 54,7-6 1,-6-2-76,5-3 28,-7 3 0,9-11-11,-7 8 0,8-8 81,-3 1 0,5-10-3,1-7 0,8-11-98,4-6 0,3-5-132,3-7 1,7-3-335,4-8 0,-1-7 60,1-5 1,0-5-303,6-6 0,-2-4-50,-4-7 0,2 1 181,-8 5 0,0 10 103,-5 13 1,-2 5 63,-4 6 1,-5 11-384,-6 12-244,-1 4 12,-7 9 1,-3 10 1037,-7 12 1,-15 11 0,-4 4 0</inkml:trace>
  <inkml:trace contextRef="#ctx0" brushRef="#br0" timeOffset="209">1038 1099 9634,'2'16'6094,"4"-5"-5206,-4-3 0,5 0-597,-7 3 0,-1 12-291,-5 6 0,-12 19 0,-8 6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3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8371,'0'-9'-27,"0"-1"83,0 4 566,0 4-173,-8-5 201,6 7-224,-5 0-493,-1 0 113,6 0 1,-7 0 59,3 0 1,2 0 127,-8 0-123,1 0 0,-12 7 58,0 5 1,0-2-48,5 1 0,1 1 139,0 5 0,-6 0-69,0 1 1,-6 5 223,6 0 1,0 5-9,6-5 0,-1 8-11,1-2 0,0 4-148,-1 1 1,9 1 25,3-1 1,4-1-304,2-4 0,0 2 78,0-8 0,8 6-56,3-6 1,10-2 89,2-10 1,6 3-373,-6-8 0,8-1 25,-2-5 1,-2 0-116,2 0 0,-2 0 25,1 0 0,-1-7-123,-4-5 1,-3-1-126,3 1 1,2-3 193,-2 3 0,-6-9-357,-6-2 460,1 0 0,3 6 196,-3-1 1,-4 1-26,-8 0 360,0 7 61,0-5 679,0 13-342,0-6-364,0 8 1,0 2 172,0 4 0,-2 3-56,-4 9 1,4-1 291,-4 0 1,-2 1-132,3-1 0,-3 6-82,2 0 0,4 2-500,-3-2 1,3-4-459,2 4 0,0-1-1062,0 1 956,0-4-1015,0 6 1,5-14-315,1 1 1936,0-8 0,2-4 0,1-10 0</inkml:trace>
  <inkml:trace contextRef="#ctx0" brushRef="#br0" timeOffset="186">242 450 8266,'-6'-11'661,"1"-1"1241,-1 8-1284,6-3 0,8 7 354,3 0 0,14-2-479,10-4 1,3 4-390,14-4 0,-2 4-107,13 2 1,-7 0-579,2 0 581,-5 0 0,7 0 0,2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3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623 174 8144,'18'-17'-112,"-1"-1"0,-5 7 417,-1-1 1,1 1-110,5-7 1,-7 7-5,-5-1 217,-3 1-17,-2-7 1,-2 7-242,-3-1 0,-5 9-19,-7-3 0,-3 4-110,-3 2 1,2 2 107,-8 4 1,1 3-383,-7 8 1,6 1 152,0-1 0,1 6-98,-7 0 0,0 2 40,1-2 1,-1-2 288,1 8 0,5-6 34,0 6 1,6 0 160,-6 5 1,8 3-48,-2 3 1,-2-1-103,2 7 1,2-6 129,9 6 1,-3-1-55,3 1 0,5 2-229,1-8 1,4 0-12,2-5 1,0-2-106,0-5 1,6 3 86,-1-8 0,11 0-136,1-5 1,0-3 30,6-3 0,4-5 54,2-7 0,4 0-417,1 0 1,3-2 161,3-3 1,-3-7-380,3-11 0,2 2 282,-1-8 0,-3 6 118,-9-6 0,2 2 104,-8-2 0,0 4 140,-6 8 0,-1 0 872,-5 0-685,4-1 1,-13 7 1453,4-1-735,-4 8-426,-2-3 0,0 9-69,0 3 1,0 5-23,0 7 0,0 2-129,0 4 1,0-1-34,0 6 1,0-4-238,0 4 1,0-1 56,0 2 1,0 2-366,0-8 0,0 6 175,0-6 0,0 0-458,0-6 0,0 0 72,0 1 1,6-7-955,0 1 543,-1-8 149,-5 3 836,0-7 0,8-7 0,2-3 0</inkml:trace>
  <inkml:trace contextRef="#ctx0" brushRef="#br0" timeOffset="166">451 727 8173,'0'-9'3510,"9"1"-2468,8 8 0,1 0-404,5 0 1,4 0-326,1 0 1,5 0-288,2 0 0,1 6-1288,5-1 0,-3 1 386,8-6 876,0 8 0,6-6 0,0 6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38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1418 139 8268,'0'-17'129,"-8"7"0,-1-3 320,-8 7 0,5-5-189,1 5 1,-1 0-8,-5 6 1,-6 0-225,0 0 0,0 2 97,5 4 1,-1 5-54,-4 12 1,4 6 92,-4 11 1,3-1 10,3 7 0,2 8-71,3 9 0,5-1-124,7 1 0,0-7-455,0 1 1,7-1 240,5 2 1,9-4-1433,2 3 1575,8-11 0,3 4 1,11-5-1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45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52 552 7118,'-15'1'1331,"3"5"-916,5-4 0,5 6 221,-4-8-71,4 0-252,-6 0-357,8 0 217,0 0-212,0-8-245,8 6 0,-4-11 154,7 7 1,1-7-146,5 1 0,-5-3-143,-1-3 53,1 1 0,3 0 156,-3-1 1,1 7 125,-7-1 149,0 9 1,-6-7 620,0 4-15,0 4-143,0-5 612,0 7-748,0-8 0,-2 6 488,-4-4-425,4 4 1,-7 4-150,3 4 1,4 4 72,-4 7-194,-4 0 35,9 8 1,-13 2 22,8 8 1,-5-1 8,5 1 0,0-6-47,6-1 0,-5-1 33,-1 2 1,0 2-155,6-8 1,0 0 106,0-6-331,0 1 152,8-1 0,-4-7-134,7-5 1,1-3-18,5-2 0,2-2 122,4-3 1,-2-11-645,8-7 0,0-8 299,6 3 1,-7 1-1015,1-2 680,-8 0 220,4-6 0,-7 1-92,-1-1 1,-2 8 64,-3 4 412,3-4 1,-13 8 53,4-4-314,-4 12 1113,-2 3-587,0 8 1,2 0 282,3 0 0,-3 8-97,4 3 0,-4 4 39,-2 3 1,6 1-165,0 4 0,1-4-40,-1 4 1,-2 2-91,7-2 0,-1 2 37,2-2 0,3-3-169,-4 3 1,3-4 94,-3-2 0,5-1-100,-5-5 0,5 2 2,1-7 0,-6 2 38,1-2 61,0-4 1,5 5-2,0-7 1,-1-7 177,-5-5 0,4-5-113,-3-6 1,3 2 103,3-8 0,-7 0-76,1-6 1,-7-7-59,7-4 0,-6 2-36,5-2 0,-7 0-21,2-6 1,2 6 140,-3-1 47,1 9-156,-6 3 0,0 5-123,0 7 1,-2-6 79,-4 6 0,4 5-734,-3 7 0,-3 5 9,2-5-1041,0 7 0,6-2 58,0 12 1671,0 3 0,0 9 0,0-1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45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8204,'7'-9'231,"-5"1"431,6 8-70,-8-8-222,8 6 102,-6-5-236,13 7 0,-5 0 137,7 0-188,-7 0 1,5 0 38,-4 0 0,7 0-31,5 0 0,-2 6-109,8-1 1,0 1 104,5-6 1,7 0-138,-1 0 1,8 0 77,-2 0 0,4-6-246,2 1 0,-2-3-104,-4 2 1,4 4-61,-4-4 0,-4 4 38,-1 2 1,-5-1-129,-1-5 1,-3 4-138,-3-4 1,-4 4 169,-7 2 0,-1 0-68,0 0 1,-2 2 40,-3 4 1,-4-2 363,-8 7 0,0 1 0,0 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4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1 552 8206,'0'-18'310,"0"1"-206,8 0 808,-6-1 1,7 9 52,-3 3-743,-4 4 1,11 6 25,-7 7 0,0 1-1,-6 11 1,6 4-74,-1 2 1,1 3 72,-6 3 0,6 5-234,0 1 0,-1 1 144,-5-2 1,2-3-206,4 3 0,-4-5-2,4-6 1,1 1 140,-1-7 1,6 0 107,-6-5 9,7-1-123,-3 0 1,1-7 7,1-4 1,-7-4 262,7-2 1,-1-2-46,7-4 1,-1-4-59,0-7 0,3-8-164,3-4 0,4-9-115,7-3 1,1-7 89,-1 2 1,1-6-85,-1-5 1,1 3-77,0-4 1,-3 5 38,-3 1 1,0 7 95,-12 5 0,4 4-38,-9 1 1,-4 8-1145,-3 4 109,-3 4-322,-2 2-257,0 7 0,-6 4 763,1 12 1,-7 4-931,6 7 1780,1 0 0,12 8 0,3 2 0</inkml:trace>
  <inkml:trace contextRef="#ctx0" brushRef="#br0" timeOffset="212">1194 119 8206,'12'-15'434,"-1"3"177,-7-3 0,10 5-193,-9-7 0,3 6 154,-2-1 270,-4 8 0,5-5 396,-7 3-681,8 4 1,-6-4-338,4 12 0,-6 3-220,-6 9 0,2 7-361,-7 4 1,-3 5-1535,-9 6 1895,4 5 0,-14-1 0,6-2 0</inkml:trace>
  <inkml:trace contextRef="#ctx0" brushRef="#br0" timeOffset="887">1817 258 8091,'9'0'1176,"7"0"-618,-7 0 0,9 1-1,-1 5 0,6 4 50,0 7 0,2 2-157,-2 4 0,-4-1 51,4 6 1,-3 3-107,-3 9 1,-2-3 477,-3 3 0,1 3-460,-7-3 0,0 8-243,-6-2 0,-8 2-390,-4-2 1,-11-2-635,-5-3 1,-13-3-1079,-5 8 1,-4-7 340,-2 1 1409,0-11 1,1 4-1,-1-7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52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8243,'10'-17'253,"-2"6"200,-8-1 2,7 8 419,-5-3-210,6 7-562,-8 0 0,0 2 101,0 3 0,0 7-22,0 11 0,0 4 137,0 7 1,-6 9 118,0 3 1,-1 9-153,1 3 0,-2 7 6,-3-1 1,-5-3-254,5 3 0,-3-7 132,3 7 1,-3-14-390,9 2 0,-1-12 159,6 0 1,0-5-499,0-6 0,2-4-272,3-8-212,-3-7 640,14 5 1,-9-15-32,5 0 0,1-8-82,-7-9 0,8-6 100,-3 0 0,-1-8 415,1 2 0,1-11 0,5-4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54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6830,'0'-9'2018,"0"1"-1436,0 8 415,0 0-418,8 0 3,-6 0-75,6 8 1,-8 3-45,0 12 1,0 0 162,0 12 1,0-3-107,0 15 1,0 4 68,0 7 1,-6 13-413,0-2 1,0 10 58,6-4 0,-1 8-1315,-5-3 0,4 5 569,-4 1 329,4-7 1,2-2-1,0-8 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5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8125,'11'-9'-194,"1"3"270,-8-4 570,3 8 1,-7-7 249,0 3 266,0 4-220,0-6-657,8 8 1,-6 8 2,4 4 1,2 3 0,-3 2 0,1 8 21,-6 4 1,0 6-57,0 5 0,0-2-2,0 8 0,0-5-13,0 5 0,0-8-113,0 3 0,6-5 54,0-1 0,1-3-139,-1-3 0,-2 2 195,7-8-73,1 0-123,5-6 1,1-7 78,-1-4 0,0-6 158,0-6 1,1-4-148,-1-7 1,0-8-198,1-4 1,5-5-81,0-7 1,6 3-143,-6-8 1,5 0 218,-5-6 0,8 0-75,-2 0 0,-2 0 25,2 0 0,-2 0 2,1 1 1,-3 1 124,-7 4 0,-1-3-90,0 9 0,-5-6 8,-1 6 0,-5 5 155,6 6 0,-9 8 202,3-2 1,-4 10-67,-2 1-143,0 8-463,0-3 281,0 7-1148,0 0 516,-8 7 1,7 3-379,-5 7 0,4 6 453,2 0 0,0 0 3,0-5 0,0-1-8,0 0 1,0 0 670,0 1 0,8-9 0,1-1 0</inkml:trace>
  <inkml:trace contextRef="#ctx0" brushRef="#br0" timeOffset="253">1125 139 8125,'2'-16'61,"4"5"0,-3-5 128,9 5 1,-6 1 494,5-1-146,-7-1 798,11-5-429,-13-1 169,14 9 1,-14 1-470,5 8 1,-12 10-102,-1 7 1,-8 2 18,3 10 1,-3 0-1207,3 6 1,-3-1 509,9 1 1,-7 5-3404,6 0 3574,1 8 0,5-3 0,0 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36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7776,'11'0'-880,"1"0"0,-7 0 763,7 0 0,-6 0 172,5 0 0,-5 0-69,5 0 0,-5 0-108,6 0 122,-1 0 0,7 0 0,-1 0 0</inkml:trace>
  <inkml:trace contextRef="#ctx0" brushRef="#br0" timeOffset="700">502 87 8043,'10'-17'-896,"-1"5"860,-3 1 836,-4 7-671,6-11 0,-6 13 134,4-4 577,-5 4-200,7-6-273,-8 6 1,-2-5 167,-4 7-152,5 0-215,-15 0 0,12 0 27,-7 0-316,-1 0 0,-5 0 95,0 0 0,-1 0-137,1 0 0,0 0 65,-1 0 0,1 0-164,0 0 1,-2 2 34,-4 3 0,3-1 156,-3 8 1,4-6 51,2 5 1,0 1 9,-1 5 0,3-6 212,3 1 1,-3-2-140,3 1 0,5 4 90,1-3 0,2 3-65,-2 3 0,4-7 12,-3 1 1,3-1-8,2 7 0,2 5-5,3 0 1,3 2-47,4-2 1,1 2-16,-7 3 0,5 5-94,-5-4 0,6-2 107,-6 2 0,5-2-80,-5 1 0,0 3 22,-6-8 0,0 6-3,0-6 0,-2 6 62,-4-6 0,-2 2-3,-3-2 0,-5-4 35,5 4 0,-10-4 153,-2-1 0,0-1-198,5 0 0,1-1 31,0-5 0,5 3-399,1-9 0,5 7-68,-6-6-745,8 0 776,-3 1 1,9-3 57,3 8 1,-1-7 90,8 7 0,-1-6 255,7 5 0,-1 1 329,0 5 1,1 0-222,-1 1 0,-8 5 512,-3 0 1,-4 7-304,-2-1 0,0 4 535,0 2 0,0 1-231,0 4 1,-6-3-96,1 3 0,-7-9-241,6-2 1,-5-2-61,5 2 1,0-5-205,6-6 0,-2-1 154,-3 0 1,3 1-358,-4-1 0,6-2 6,6-3 0,-3 1-131,9-7 1,-6 0-190,5-6 1,7 0-516,5 0 1,7-2 272,-1-4 710,12-11 0,3-10 0,8-8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52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8240,'0'-17'-324,"0"5"271,0 1 1,2 7 57,4-2-4,-4 4 748,6-6-159,-8 6-37,0-5-73,0 7-40,-8 0-230,-2 0 1,-7 0 6,0 0 0,-1 2 166,1 3 1,-2-1-119,-4 8 0,2-3-67,-8 3 0,6 3 43,-6-3 0,6 3-262,-6 3 0,0-1 103,-5 0 0,7-2-28,4-3 1,2 3 0,-2-3 0,9-2-146,-3 1 0,5-5-135,1 5 213,-5-7 1,14 6-63,-3-4 108,3-5 0,2 9 119,0-4 0,2-4-66,3 4 1,-1 1 107,8-1 0,1 2-16,10-3 0,-3-1 192,3 8 0,4-8 64,1 1 1,-1 3-177,2-2 1,0 5 63,5-5 1,1 6-16,0-7 0,-1 3-488,1-2 1,-6-4-23,-1 4 0,-6 1-199,1-1-66,4 7 1,-8-9-470,4 8 0,-10-6-336,-1 5 1,-8-5-150,1 5 619,-3-7 1,-2 6 271,0-4 1,-2-2 530,-3 7 0,-13-7 0,-9 4 0</inkml:trace>
  <inkml:trace contextRef="#ctx0" brushRef="#br0" timeOffset="219">1 710 9778,'17'0'2555,"0"-2"-1826,1-4 0,7 4 79,3-4 0,5 3-244,2-3 0,1 4-59,5-4 0,-5 4-522,4 2 0,3 0-425,-3 0 0,0 2-898,-5 4 0,0-2 770,-1 7 1,-1-5-1069,-4 6 0,1-3-87,-7 3 1725,1-5 0,0 1 0,3 2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1:59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8089,'0'-12'1006,"0"1"-1286,-7 7 21,5-4 1230,-6 8-349,8 0 27,0 0 0,0 8-333,0 3 0,0 11 25,0 1 1,0 5 231,0-4 0,6 1-95,0-2 0,7-2-158,-2 8 1,-1-10-288,2-2 1,-1 0 71,6-5 1,-5-4-279,0-3 1,-1-3 130,6-2 1,-1-2-59,-5-3 1,5-13-154,-5-11 0,-1 3-209,1-3 1,-7 0-161,2-6 0,-4 1 215,-2-1 1,0 6-126,0 0 0,-8 8 154,-3-2 1,-5 6-523,-1 5 0,-8 5 900,-4 7 0,-11 15 0,-4 4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8005,'27'-25'0,"0"0"-23,-4-4 1,-4 10 136,4 8 0,-2 1 203,2-2 1,-3-1 199,3 7 1,-4 2 497,-2 10-633,0 11 0,-1 10 47,-5 8 1,3 7 55,-8 4 1,7 4-142,-1 2 0,-5 0-89,-1 0 1,2-2-269,-3-4 0,9-4 25,-3-7 0,3-8 64,-3-4 1,5-4-97,-5-2 1,-1-7-323,1-4 1,-5-4-30,6-2-1,-7-10 147,7-7 1,-6-10-213,5-14 0,-1 1 141,1-12 1,5 2-274,-5-13 1,5-1 132,1-5 0,6 6-13,0-1 0,2 11 449,-2 1 0,-4 0 0,6 8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69 120 7980,'18'-34'1084,"-7"7"215,1 4 0,-7 9-795,7 3 0,-6 7-135,5-2 1,-7 6 7,2 6 1,-4 5-154,-2 12 1,-2 0-759,-4 12 0,-9 3 425,-8 14 0,-6 6 109,6 0 0,-8 7 0,4-4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8295,'0'-17'1353,"0"7"0,7 10-1609,5 12 1,-3 9 1320,3 2-652,-8 8 0,4-4-129,-8 7 1,0 1-184,0-1 0,0 7-692,0-1 1,0 0 308,0-5 0,0-6-158,0 0 0,0-14-52,0 2-182,0-3 0,0-7 209,0-7 0,5-9 171,1-14 0,6-4 86,-7-8 1,9-1 187,-3-5 0,10-1-51,3-4 0,1-2 17,-2 8 1,-2 1 389,8 10 1,-3 1-192,3 10 1,2-1 1187,-8 13-862,0 0 1,-8 14 2,-3 4 1,-4 11-205,-8 6 0,-6 3-114,0 3 0,-13 7-192,2 4 1,-4-2 96,3 3 0,1-7-553,0 6 0,-1-8 248,1 3 0,0-11-395,-1-1 1,1-13 229,0 1 1,5-11-373,1 0 642,7-5 1,-9-2 175,7-5 0,2-10-67,10-7 0,3-7-56,9 1 0,1-2 294,4 2 0,2-2-56,4 8 0,-2 2 523,-4 10 1,-4-3-61,4 9 0,-10-1 966,-1 6-1129,-8 0 0,3 2-5,-7 3 0,-2 11-340,-3 7 0,-5 8 88,-7-3 1,0 5-685,-1 2 1,-7 5 360,-4 0 0,4 1-739,2-7 1,-2-1 230,2-4 0,-5 3-37,4-3 1,1-2 370,6 2 0,0-8 225,0 2 0,-1 2 7,1-2 0,0 0-15,-1-5 1,7-1 659,-1 0-339,1 0 680,-7 1-381,9-9-261,1-1 1,8-10-221,0-4 1,2-5 13,4-12 0,5 2 70,12-8 0,-3 6-45,3-6 1,-4 2 263,-2-2 1,6 4-90,0 8 1,0 2 267,-5 3 1,-1 4-229,0 8 0,-5 2-102,-1 4 0,-1 4 14,1 7 0,3 8 1,-8 4 0,-1 3-184,-5 3 1,0 5 40,0 1 0,6-3-194,0-9 0,2-4 84,-3-8 0,3 1-148,4-1 1,5-8 123,0-3 0,2-4 91,10-2 0,-6-8-37,6-3 0,-2-10-12,2-2 1,2-8 161,-8 2 0,-2 4-74,-10 2 1,5-2 65,-5 2 0,-3-6-66,-2 6 0,-4 6-667,-2 5 331,0 1 0,-2 1 47,-4 4 0,-4 5 108,-7 1 1,-2 9 12,-4 8 0,2 3 127,-8 8 0,-2 1-146,-9 6 0,3-1 172,-3 1 1,-4 0-84,-2-1 1,-4 3-402,-2 3 1,0-3 22,0 3 0,0-4-46,0-1 0,6-6 69,0 0 1,8-8-177,-3 2 0,7-6 125,5-5 0,-2-5 148,8-7 0,6 0 310,5 0-216,8 0 256,-3-7 0,9-1 61,3-4 0,5 3 195,7 3 1,0 4 116,1-4 0,7 6 434,4 6 1,-3-2 485,3 8 1,2-1-632,9 6 0,5 1 623,6-1 1,3 0-629,4 1 0,3-7 57,9 1 1,6-9-544,5 3 1,-2-4-194,2-2 1,-3 0-388,3 0 1,-4-2-626,-8-4 1,0 5-1486,0-5 1,-5-2 168,-1 2 2282,-7-7 0,5 5 0,-3-7 0,2-2 0,-5-8 0,-5-6 0</inkml:trace>
  <inkml:trace contextRef="#ctx0" brushRef="#br0" timeOffset="540">2785 588 8151,'6'-17'-32,"-1"0"1,3 5-181,-2 1-30,-4-1 326,5-5 201,-7 0 1,-7 7-204,-5 4 1,-5 4 102,-6 2 0,2 0-112,-8 0 1,2 0 80,-2 0 0,-2 10 114,8 7 0,-7 2 302,1 10 1,-4 2-128,-1 9 1,5 1 156,0 11 0,6-4 98,-6 9 0,8-3-252,-2-2 1,6 6-24,5-1 1,4 1-150,8-6 1,0-6-356,0 0 1,6-9-133,0-3 1,9-1-226,2-10 0,1 0 113,5-6 0,4-7-363,2-4 0,3-5-161,3-1 1,-3-1 339,-3-5 1,4-6 10,-4-11 1,-2 2 221,2-8 0,-8 6 241,2-6 1,-4 2 56,-2-1 1,-5-3 320,-1 8 0,-7 6 442,2 5 725,-4 8-580,-2-3 1,0 16-392,0 8 0,0 8-29,0 10 0,0-6-208,0 0 0,0 1-217,0 11 0,0-11-169,0 5 0,6-6-364,-1 0 0,3 1-60,-2-7 1,-4 1-1841,3-7 1335,5-8 0,-6-1-240,7-8 339,-7 0 0,4-8 105,-8-3 809,0-4 0,-8-18 0,-1-4 0</inkml:trace>
  <inkml:trace contextRef="#ctx0" brushRef="#br0" timeOffset="702">2577 1228 8076,'-17'-7'0,"0"5"0,-1-4 2136,9 4-273,1 2-929,8 0 1,14 0 487,3 0 0,12 0-659,-1 0 0,11-2-202,1-4 1,6 4-150,-5-3 1,5 3-1091,-6 2 1,2 2 494,-1 3 1,-5-3-1764,5 4 1,-7 2 1945,-5-2 0,4 7 0,-6-3 0</inkml:trace>
  <inkml:trace contextRef="#ctx0" brushRef="#br0" timeOffset="931">3511 1263 8058,'12'-16'1482,"-1"5"1,-5-2-1065,5 7 0,3-6-184,9 6 0,-4-5 919,4 5 0,2-5-492,-2 5 0,0 0-155,-5 6 1,5 0 214,0 0-1827,0 0 0,-6 8 402,0 3 704,-7 5 0,5 1 0,-5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2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7988,'0'-21'846,"0"3"0,2 7-547,4-1 1,-4-3 527,4 3-271,3 5-77,-7-1-371,6 8 1,-8 10 174,0 7 0,0 16-28,0 13 1,2 9-60,4 3 0,-5 7 28,5-1 1,-2 1-145,2-1 1,-2-5 71,7-7 0,-1-8 35,1-3 1,5-11-3,-5-1 0,-1-10-126,1-1 1,1-3 178,5-9 0,0-1-35,1-5 1,1-9-134,4-8 1,4-5-118,8-12 0,-7-5-319,1-12 0,0-1 227,6 0 1,-1-8-26,1-3 0,-3 1 38,-3-1 0,4 1-113,-4-1 1,-4 11-330,-2 12 1,-4 3-403,-2 3 1,1 13-727,-1 3-468,-8 13 2164,-1-3 0,-8 16 0,0 1 0</inkml:trace>
  <inkml:trace contextRef="#ctx0" brushRef="#br0" timeOffset="203">1142 139 8115,'11'-25'0,"1"-4"0,-8 4 1306,1 2 0,3 10 611,-2 1-169,-1 8-1294,-5-3 1,0 9-217,0 3 0,-7 7-395,-5 11 1,-9 12 182,-2 11 0,0 4-1188,6 2 0,5-1 119,1 1 0,7-6 1043,-2 0 0,4 1 0,2 4 0</inkml:trace>
  <inkml:trace contextRef="#ctx0" brushRef="#br0" timeOffset="525">1609 312 8086,'7'-17'1055,"-3"7"-603,8 4 0,-7-1 468,7 1 0,-3-2-160,3 2 1,3 4 21,-3-3 0,9 10 722,2 7 1,0 11-711,-6 6 0,1 5 29,-1 7 1,-2 3-333,-3 8 1,-4 2-1123,-8 3 1,-8 3 126,-4 3 1,-5 5-119,-6-5 0,2 2-293,-8-1 0,2-5-3113,-2-7 3836,-3 0 0,-3 0 0,-9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139 519 8063,'0'-9'373,"-8"-7"1,6 13 152,-4-9 638,4 8-677,2-4-257,-7 8 0,5 2-395,-4 4 1,-2 4 141,2 7 1,-7 2 60,2 4 0,1 4 158,-2 8 1,7 5 135,-7 1 0,8 1-160,-2-2 0,-1-3-19,1 3 0,0-9-113,6-2 0,0-8 67,0 2 0,2-4-292,4-2 0,-2-7 138,7-4 1,1-4-229,5-2 0,-5-2-39,-1-4 1,6-4-150,7-7 0,-1-8 162,-6-4 1,6-3-117,0-3 0,6 0 2,-6 1 0,0 5 130,-6 0 0,1 8 321,-1-2 1,0 9-133,0 3 0,-5 7 362,-1-2 0,-5 12 98,6 6 0,-8 9 302,1 2 0,3 9-346,-2 3 1,2 0 60,-3 5 1,-3-3 106,4-3 0,4-7-102,1-4 0,-1-4-323,1-1 1,1-3 91,5-4 1,0-3-359,1-8 0,-1-2 95,0-4 0,1-5-48,-1-12 0,6-4 36,0-8 1,-2 1-29,-9-1 1,3-5 205,-4 0 1,-1-7-89,2 7 1,-9 0 233,3 5 0,-4 6-54,-2 0 0,0 14 69,0-2-294,0 3 0,-2 5-518,-4 3 38,5 4 0,-13 10-1476,8 3 2031,1 5 0,-3 9 0,-2 2 0</inkml:trace>
  <inkml:trace contextRef="#ctx0" brushRef="#br0" timeOffset="307">1712 346 8095,'-15'-17'0,"3"0"0,-3 5-16,3 1 1,-3 5 259,-2-6 0,-2 9 385,-4-3 1,1 6-248,-6 6 0,-1 9-12,-6 8 0,6 8 87,1-2 1,4 11-152,-4 6 1,7-2 151,-3 2 1,5 1-139,2 4 0,5 1-114,1 0 1,7 0-236,-2 0 1,6-6-360,6 0 0,0-7-132,11 1 1,-2-5-723,14-7 1,6-8-1234,5-9 2475,16-7 0,-2-4 0,15-10 0</inkml:trace>
  <inkml:trace contextRef="#ctx0" brushRef="#br0" timeOffset="746">2715 35 8001,'-7'-15'32,"-5"3"1,-3 5-66,-3 7 1,5 0 153,-4 0 1,1 1-124,-13 5 1,1 4 80,-7 7 1,0 8-55,1 4 0,-1 4 316,1 1 0,-1 3-75,1 3 0,5 4 65,0 8 0,2 0-53,-2 0 1,4 0 264,8 0 1,0 1-28,-1 5 0,3-6-96,3 0 0,5-2-305,7-10 0,0 1 63,0-7 0,9-1-453,9-4 0,-1 1 13,6-7 0,4-5-251,2-7 1,5-7 106,7 2 0,-3-12-341,8-5 1,-7-5 152,1-1 0,-4-6 168,-1 0 0,-2-6 267,-4 6 1,1 0-21,-7 6 0,-5 1 1293,-7 5 260,-7-5 1111,4 14-1791,-8-5 0,0 16 195,0 9 0,0-1-691,0 6 1,0-2 28,0 2 0,0-4-555,0 4 1,0-3 262,0-3 1,0 0-1138,0 0 0,0-5-1056,0 0 745,0-9 1,2 5 218,3-8 1294,-3 0 0,-2-8 0,-9-1 0</inkml:trace>
  <inkml:trace contextRef="#ctx0" brushRef="#br0" timeOffset="915">2490 848 8001,'0'-10'3786,"0"1"-2784,0 3 0,8 2-447,4-7 1,5 5 88,6-6 1,-2 7 180,8-7 1,0 6-763,5-5 0,1 5-672,0-6 1,1 9-419,4-3 0,-3 4 439,3 2 588,-3 0 0,-3 0 0,1 0 0</inkml:trace>
  <inkml:trace contextRef="#ctx0" brushRef="#br0" timeOffset="1212">3493 710 7985,'-11'-10'3387,"-1"4"-1536,9 4-1302,-5 2 1,10 0-185,4 0 1,3 0 453,8 0 0,7 6-357,-1 0 1,7 2-246,-1-3 0,6-3-385,5 4 1,-5 2-509,-1-3 0,1 1-1283,-6-6 0,1 6 1959,-1 0 0,4-1 0,-6-5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8055,'0'-17'-231,"7"7"118,3-5 0,7 11 1119,1-7 0,-1 5-385,0-6 0,0 6-223,1-5 0,-1 7-205,0-2 1,3 4-189,3 2 1,-4-5 99,4-1 0,2 0-96,-2 6 0,6 0-565,-6 0 0,8 0 328,-3 0 0,3 0 228,-2 0 0,11 8 0,-3 1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8096,'2'-12'483,"4"0"0,3 9 737,8-3 1,1 4-543,-1 2 0,0-6 75,1 0 1,-1 1-281,0 5 1,1 0-203,-1 0 1,-6 0-1090,1 0 643,-8 7 1,9-3-928,-7 8-44,7-1 1,-11 7-456,4-1 0,-4 6 1601,-2 0 0,-8 8 0,-1-4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8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8096,'-2'12'68,"-4"-1"0,5-5 60,-5 5 1,4-5 2110,2 6-1580,0-9 1,0 7 345,0-4-622,0-4 1,0 7-266,0-3-341,8-4-575,-7 6 312,7-1-394,-8-5 132,0 6 452,8-8 1,-4-6-1043,7 1 851,1-9 1,5 6 69,0-3 0,-1 1 358,-5 4 0,5 5 219,-5-5 0,-1 6 145,1 6 1,-7-3 437,2 9 0,2-1 9,-3 7 0,3-1-321,-2 0 0,-4-5 622,3-1 0,-1-1 191,2 2-1267,4 3 0,9-13-305,4 4 1,-2-6-273,8-6 0,2-4 31,9-7 0,4-6-735,8 0 0,0-8 525,0 2 1,-6 4 262,0 2 1,-7 10 813,1 1 0,-6 8-269,-5-1 0,-4 3 696,-7 2 1,-9 2-107,-3 3 1,-4 5 387,-2 7 1,0 1-444,0-1 0,-8 0 20,-3 0 1,-7-1-609,-5-5 0,4 5 44,-4-5 1,2-3-735,-2-2 1,4-4 400,-4-2 0,9 0-981,3 0 1,1-2 46,-2-4 1247,5-4 0,-1-15 0,-2-2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40.81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364 242 8418,'0'-17'0,"0"6"0,0-1-657,0 8 0,0-5-24,0 3 642,0 4 160,0-13 1,0 11-103,0-8 0,0 6 466,0-5-256,0 7-29,8-11-155,1 5 2,8-7-53,1-1 0,-3 7-11,-3-1 1,1 7-41,-7-7 93,0 8 121,1-11-137,-5 13 123,6-6-140,-8 8 0,0 0 1,0 8 45,0 3 1,0 7 0,0 5 0,0 0-20,0 11 0,0-1-3,0 13 0,0 0 7,0 6 0,2 8-21,4 3 0,3 10-107,8 2 1,1 6 108,-1-6 1,0 7-267,1-1 0,5 4 256,0 1 1,2-7-7,-2-4 1,-4 0-227,4-6 1,2-4 69,-2-13 0,0-2 268,-6-4 0,1-3-138,-1-9 1,0 1 246,1-1 0,-7-5-34,1 0 0,-8-6-171,1 6 0,3-8 109,-2 2 0,0-4-192,-6-1-656,0-1 267,0-8 457,-8-1 0,6-16 0,-6-1 0</inkml:trace>
  <inkml:trace contextRef="#ctx0" brushRef="#br1" timeOffset="409">398 173 12088,'0'-17'-990,"0"0"737,0-1 0,-5 7-182,-1-1 332,0 8 247,-2-11-785,7 5 303,-7 1 67,8 1 320,0 8 0,0 14 72,0 3 0,-8 19 114,-3 5 1,-7 9-149,-5 7 1,-4 5 8,-7 7 1,-5-2-53,5-3 1,-5 1-287,11-7 0,1-8 31,-2-10 0,13-5 29,-1-7 34,11 5 0,-1-14-61,7 4-163,0-11 1,9-4-98,9-8 480,-1-8 1,16-9 0,-7-10 0</inkml:trace>
  <inkml:trace contextRef="#ctx0" brushRef="#br1" timeOffset="620">554 173 9655,'10'-32'-453,"-5"3"0,-1 0 92,2 12 0,-4-5 516,4 11 0,-4 1 134,-2-1 265,0 7-209,0-4 0,9 8-180,9 0 1,1 8 84,10 3 0,7 13-110,10 4 1,10 11-368,2 1 0,13 8-72,-2-2 0,12 4 291,-1 2 1,-34-26 0,0 0-1,3 0 1,-1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1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7880,'-10'0'2863,"26"0"1,3 0-2442,16 0 1,-3 0-1425,-9 0-195,0 7 0,-7 5 1197,-5 11 0,5 4 0,-7 7 0</inkml:trace>
  <inkml:trace contextRef="#ctx0" brushRef="#br0" timeOffset="87">131 433 7880,'-17'27'683,"0"-2"85,-1-8 1,1 0-556,0 1 1,7-7-129,4 1-85,4-8 0,2 11 0,0-5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1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70 8131,'0'-17'1988,"-2"7"-1541,-4 4 0,4 14-984,-4 9 254,4 0 1,-5 16 297,-5-4 1,-3 6 396,-3 5 0,1 2-287,0 4 1,-4 2-135,3-7 0,5 1-277,13-2 0,2-9-27,4 4 1,11-12-47,12 0 1,11-12 128,6-5 0,4-4 33,2-2 0,2-2 332,3-4 1,-9-3-150,4-9 1,-11 7 460,-1-1 0,-3 7-218,-3-7 1,-7 8-577,-4-2-80,-4 5 0,-9 2-1016,-4 5 1443,-4 4 0,-10 15 0,-2 2 0</inkml:trace>
  <inkml:trace contextRef="#ctx0" brushRef="#br0" timeOffset="179">364 813 8091,'-8'18'0,"1"-7"2076,-5 1-1324,-3-1 0,7 12-13,-3 0 0,3 6-280,8-6 1,0 8-12,0-2 0,0 4-155,0 1 1,0 7-739,0-1 0,6 0 108,-1-5 0,7-3-86,-6-3 0,7-4-141,-1-7 0,3-3-951,2-4 0,1-3 416,-1-8 1,0-4 1098,1-7 0,-1-8 0,0-16 0</inkml:trace>
  <inkml:trace contextRef="#ctx0" brushRef="#br0" timeOffset="680">1350 641 8019,'11'0'1048,"1"0"1,1 7 547,10 5 0,-3 3-719,3 2 1,-4 3-790,-2 3 0,-2 4 14,-3 7 1,1 1-213,-7-1 0,-2 3-358,-10 3 1,2-3-444,-7 3 0,7-11-262,-2-6-870,-3-4 1331,7-2 0,2-11 256,11-12 0,5-11 62,1-17 1,8-3 222,4-3 0,5-3 155,7-3 0,5-2 173,11 8 1,5 2-83,7 9 0,-5 4 294,-1 7 1,-2 3 612,3 4 1,-7 3 277,-10 8 0,-5 0-512,-8 0 0,-7 8 68,-4 3 1,-11 4-311,-6 3 1,-4 7-308,-2 4 0,-14-1-282,-3 7 0,-18-4-262,1 9 1,-12 2-1,-1-1 1,-2-3-475,-3-9 1,7-6 218,5-12 1,6-3 212,5-8 0,4 0-35,7 0 0,9-8 20,3-3 1,-2-10 311,3-2 1,1-2 140,10 2 1,3 4 271,8-5 1,6 7-56,1 6 1,6-3 288,-1 8 1,10 1 36,1 5 1,-2 0-263,-9 0 1,2 0 262,-8 0 131,0 0-1816,-6 0-380,-7 0-1050,-2 0 2520,-24 0 0,5-8 0,-14-2 0</inkml:trace>
  <inkml:trace contextRef="#ctx0" brushRef="#br0" timeOffset="872">2145 416 8019,'-9'-18'1791,"-7"9"-1212,14 1 1,-11 10 366,7 4 0,0 5-383,6 12 0,0 10-21,0 7 1,0 3-151,0-3 1,0 2 338,0 4 0,-2 4-509,-3-3 0,3-3-433,-4 2 0,4-2-304,2 2 1,0-4-670,0-7 0,0-2 110,0-5 1,0-3 439,0-7 0,2-9-598,4-3 0,3-8 1232,9-9 0,7-9 0,2-14 0</inkml:trace>
  <inkml:trace contextRef="#ctx0" brushRef="#br0" timeOffset="1093">3010 1 8019,'17'0'3358,"0"0"1,-5 5-2206,0 1 1,-7 2-392,7-2 0,-3-2-333,3 7 1,3-5 213,-3 5 0,-1-5-199,7 6 1,-5-7-721,10 7 1,2-6-183,-2 5 1,8-7-342,-2 2 1,2-2 132,-3 1 0,3-3-803,-8 4 0,2-4 367,-2-2 0,-9 6 546,3 0 1,-11 7-1246,-1-1 1801,-3 3 0,-9 10 0,-3 2 0</inkml:trace>
  <inkml:trace contextRef="#ctx0" brushRef="#br0" timeOffset="1431">3287 727 8019,'-18'19'0,"1"4"0,0 4 2062,-1 8 1,9-8-784,3-4 1,-2 2-360,3-2 1,-3 8-500,2-3 0,-3 5-56,-9 2 1,-1 7-886,-4 4 1,2-2 398,-8 2 0,8-7-479,-2 1 1,-2-11 500,2-6 1,0 0-530,5-6 1,1 3 103,0-15 1,0 1-3,-1-6 1,1 0 170,0 0 1,-1-8 110,1-3 1,6-10-107,-1-2 0,8-8 136,-2 2 0,4-2 209,2 2 0,8-1-92,4 7 0,11 0 405,6 5 1,3 7-25,3-1 0,5 8 173,1-1 0,5 3 194,-6 2 0,6 6 684,-6-1 1,1 9-44,-7-3 0,-1 5-644,-4 1 1,4 2-659,-5 4 0,-3-4 73,-2 4 1,-3 2-1278,-3-1 0,0-1 379,1-6 1,-1 6-258,0 0 1,0 0 1091,1-6 0,7 1 0,2-1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0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164 329 8107,'2'-15'1291,"4"4"0,3 3-443,9 8 0,7 0-208,4 0 0,3-6-229,3 0 0,-1 1-26,1 5 1,1-6-95,5 0 0,-10 0-54,3 6 0,-3-5-982,4-1 1,-7 0 569,1 6 0,-8-2-1326,2-4 1,-3 2 471,-3-7 0,-2 5 135,-3-5 1,-3 5 411,-3-6 1,-4 1 182,4-6 1,-4 5 429,-2 0 1,-6 1-154,0-6 0,-7 1 947,1 5-797,-3-5 1,-2 14 827,-1-3 1,7 5-344,-1 5 0,1 5-158,-7 7 0,7 3-139,-1 3 0,3-2-91,-3 8 1,-3 5-200,3 7 0,-3 7 64,-2-2 0,5 2-251,1-2 1,7 2 93,-2-8 1,-2-1-140,3-11 1,-1 3 22,6-8 1,0-5-183,0-7 251,7-7 0,5 4-107,11-8 1,-2-8-201,8-4 1,0-5 117,5-6 1,-5 2-54,0-8 1,-10 6 30,-1-6 1,-1 8 1034,-6-2-218,-3 4 179,0 2-19,-8 7 1,-2 4-257,-4 12 1,-4 5 8,-7 12 0,6-1-66,-1 6 0,2 1-259,-1 6 1,3 5 136,8 1 0,0-1-144,0-6 0,0 1-86,0 0 1,0-1-131,0 1 1,2-6-117,4-1 1,-4-6-248,4 1 0,-3-10-827,3-1 506,-4-9 833,6 5 1,-8-10-143,0-4 1,-8-3 139,-3-8 1,-3-6 223,3-1 1,-3-4 516,8 5 1,-5 0-175,5 5 0,0 1 1338,6 0-527,0-1-956,0 1 1,6 6-201,0-1 0,7 8 11,-1-2 0,-2 3-104,1-3 0,1 4-65,5-4 0,-6 4-523,1 2-481,-8 0-212,3 0 0,-7 8-60,0 3 0,-1-1 563,-5 2 0,-10-1 64,-7 6 0,-7-5 198,1-1 1,-4 1 247,-1 5 1,-7-5-10,1-1 1,-8 1 214,2 5 1,-4 0 104,-2 1 1,2-1 468,4 0 0,2 1 473,3-1 0,7 2-518,-1 4 1,8-4 82,10 4 1,5-3-225,1-3 1,9 2-21,2 4 0,15-9 240,14 3 1,11-4 225,7 5 0,6-7-287,11 1 0,-1-8 171,12 1 1,-4-3-632,-2-2 1,1 0 20,-1 0 0,-6 0-383,0 0 0,-5 0 198,6 0 1,-9 0-1730,3 0 1,-6-2 19,-6-3 0,2-3-650,-8-4 1,6-9 2364,-5 4 0,7-12 0,-4 2 0</inkml:trace>
  <inkml:trace contextRef="#ctx0" brushRef="#br0" timeOffset="800">2066 1 8099,'10'0'2508,"5"0"-1674,-3 0 0,9 0 17,2 0 1,2 0-59,-2 0-602,-4 0 1,6 6-71,-7-1 0,-7 9 130,1-3 1,-8 5-371,1 1 0,-3 8 106,-2 4 1,0 5-428,0 7 0,-7 1 135,-5 4 1,-9 10-86,-2-4 1,0-2 173,5-4 1,3-6 111,4 6 0,-3-7-8,8 1 1,-5-9-160,5-2-26,0-8 1,1 4-184,-1-8-180,0-7 562,6-3 0,8-16-13,3-9 1,5-1-109,1-10 1,6 1-112,0-7 0,8-5 239,-2-1 1,-3 3-93,3 9 0,-2-2 440,2 8 1,2 8 166,-8 9 1,6 4 371,-6 2 0,0 2-156,-6 4 0,-2 9 451,-3 8 1,1 6-355,-7-6 1,0 6-303,-6-6 0,0 8-341,0-2 0,-8-2 95,-3 1 1,-3-6-708,3 1 0,-5-4-407,5-2-626,-5-7 588,-1-3 290,0-7 0,7-9 202,4-9 1,5-1 150,1-10 0,0 3 384,0-3 0,5 4-134,1 7 1,6 1 922,-7 0 326,9 7-125,-12 3 0,7 7-423,-3 0 1,-4 1 1026,4 5-1139,-4 4 1,-2 7-152,0 0 1,0 1-349,0-1 1,0 0 171,0 1 0,0-7-2393,0 1 1133,0-1 0,-2 5-2156,-4-5 2314,-4 4 0,-7-13 15,0 4 1,-8-4 431,-4-2 0,2 0 70,-2 0 1,1 0 380,-7 0 0,2 0-118,4 0 0,-3 0 649,3 0 1,2 0-6,-2 0 0,8 6 384,-2 0 0,-2 7-388,2-1 0,-2 3 151,2 2 1,4 2 183,-4 5 0,3 0-345,3 5 1,2 4 355,3-4 1,3 3-313,3 3 1,4-2 639,-4-4 0,6 3-334,6-3 1,-2 2-1,7-2 1,7-4-394,5-8 0,9 6-205,3 0 0,7-6-125,10-5 0,6-8 80,-1 1 1,9-3-1253,-3-2 1,6 0 721,6 0 1,-4-7-2249,4-5 0,-6 3 343,-5-3 1,1-5 2227,-7-6 0,-1-8 0,-5 4 0</inkml:trace>
  <inkml:trace contextRef="#ctx0" brushRef="#br0" timeOffset="1446">3415 589 8004,'-17'-6'0,"0"0"2798,7 1-1182,2 5-677,16 0 1,-6 7-203,4 5 0,-4 5 79,-2 6 1,0-2-317,0 8 1,-6-2-45,0 2 1,0 3-607,6-3 1,-5 4-600,-1 2 1,-6-1-956,7 1 1,-1-8 151,6-4-1465,0-4 2147,0-2 0,7-15 307,5-8 0,3-15 328,3-8 1,5-9 234,0-2 0,6-7-62,-6 7 0,13-2-57,-1 2 0,11 3 854,0-3 0,-2 11-461,2 6 1,-1 4 963,1 1 0,2 3-400,-8 3 1,0 5-58,-5 7 1,-2 0-216,-5 0 0,-5 2 33,-11 3 0,1-1-336,-7 8 0,0-1-279,-6 7 1,-2 1-697,-4 4 519,-3-4 184,-16 14 1,-2-8-272,-8 4 1,1 1 3,-1-7 0,2 0-401,5-5 0,3-1 361,7 0 1,9 1 257,3-1 0,6-6 47,6 1 0,-1-8 447,13 1 0,-3-3 172,14-2 1,0-2-249,5-3 0,1-5-76,0-7 1,-1-6-272,1 0 0,-3-6-252,-3 6 1,2-8 8,-8 2 0,0 2-376,-6-1 0,1-1 135,-1-6 1,-7-1-350,-5-5 0,-3 3-145,-2-8 593,0 0 1,-7 1 146,-5 5 1,-9 4 176,-2 1 1,0 8 513,5 4-261,1 11-214,0 5 1,-6 7 670,0 0-480,0 0 0,0 9 491,0 9 0,-6 9-300,6 13 1,-6 4 280,6 8 1,6 0-208,5 0 0,8 2 650,-2 3 0,6-5-222,6 0 0,4-2 4,7-10 1,8 6-614,4-5 1,9 5-275,3-6 0,7 1-1755,-2-7 1,4-1 1117,2-4 1,0 1-1516,-1-7 1987,-6 1 1,20-7 0,-2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26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433 588 7871,'17'-8'-3,"0"-3"1,-5-4 378,-1-3 1,-1 1 248,1 0-224,5 7-156,-14-5 1,5 5 607,-7-7-79,0-1-302,0 1 1,-7 2-270,-5 3 1,-3 5-151,-2 7 0,-8 0 28,-4 0 132,4 0-53,-8 0 1,8 7-154,-4 5 23,-3 11-67,5-4 1,-2 14-36,0-4 0,2 5 100,-2 6 0,-1 1 53,7 11 1,-1-8 55,7 14 1,2-14 146,3 8 0,-1-4 21,7 4-167,0-8-34,6 6 1,0-14-169,0 5 50,8-13-181,2 5 1,9-14-202,4 4 1,-2-3 94,8-3 1,-6-2-137,6-3 0,0-5 45,5-7 1,-1 0-86,-4 0 0,3-9-110,-3-8 240,4-1 163,1-14 1,1 5 13,0-8 0,-3 2-151,-3 5 483,4-5-189,-14 14 0,6-6-209,-8 7 1093,0 9-399,1-7-148,-1 15 1,-2-5 270,-3 12 0,3 1 259,-3 5-360,-4 11-105,7-12 0,-13 16 599,4-4-604,3-4 0,-7 6-659,6 0 274,-8-5 1,6 5-588,-1-8-1162,1 0 728,-6 1-737,0-1 1773,0-8 0,-15-9 0,-5-9 0</inkml:trace>
  <inkml:trace contextRef="#ctx0" brushRef="#br0" timeOffset="154">381 1072 7871,'17'0'1965,"0"0"-1423,8 0 0,2-7 256,8-5 0,-1 2-223,1-1 0,0 1-8,-1-1 1,1-3-427,-1 9 1,7-9-373,-1 3 0,0 1-2702,-5-2 2933,0 1 0,7-6 0,2-1 0</inkml:trace>
  <inkml:trace contextRef="#ctx0" brushRef="#br0" timeOffset="1718">1695 173 7894,'0'-17'753,"0"7"-377,0-5 1,-2 13 300,-4-4-161,4 4 323,-5 2-457,14 0 0,-5 8 71,4 3-31,4 12 1,-8-3-298,13 5 1,-11 0-46,7 3 1,-7-3-95,2-2 1,2-3-273,-3-3 1,3 0-399,-2 1-91,-4-9 1,7-1-174,-3-8 379,-4 0 288,6 0 0,-6-10-136,3-7 65,-3-8 297,6-10 0,-2 1 127,0-1 0,1 1 11,-1-1 1,-2 0 292,7 1 1,-5 7-190,6 4 0,-7 4 432,7 1-290,-8 9-160,11 1-96,-13 8 0,8 8 32,-4 3 1,-5 10-35,5 3 1,-4 8-22,-2 3 1,-6-1-30,1 7 0,-3-5-113,2-1 1,2-3-73,-7-3 1,7 2-732,-2-8 287,4 0 300,2-6-103,0-7-74,0-2 152,0-8 185,0-8 1,0-2 162,0-7 1,6 0-23,0 0 0,0-1 168,-6 1 1,1 2 189,5 3 337,-4-3-326,14 13-146,-15-6-55,7 8 1,-8 8 308,0 3-198,0 5-145,0 9 0,-2-4-48,-4 8 0,-1-1-121,-5 7 1,-3 0-243,3-1 0,-3 7 59,-2-1 1,-6 2-126,0-1 1,-6-3-976,6 8 588,-8-7 405,12 3 1,-12-13 38,8-1 28,0-6 690,6-5 311,-1-2-162,1-13-16,7 6 1,3-10-260,7-4 0,2-3 100,3-9 1,5 1 48,7 0-121,8-1-289,-6-7 1,12 12-134,-8-4 1,2 5 144,-2 1 0,-9 3-151,3 8 0,-4 2 255,5 4 0,-9 5 229,-3 12 1,-4-2-171,-2 8 0,2 0 80,4 6 0,-4-7 405,3 1-290,5-8-158,-8 4 1,15-9-344,1-5 100,-1 5-68,16-15 0,-7 5-153,9-12 1,0-5 2,-1-12 0,-5 2-179,0-8 1,-2 6 184,2-6 0,-6 8-109,-12-2 0,-3 4-8,-8 1 224,0 9-41,0-7 1,-2 14 129,-4-3-152,-3 3 120,-9 2 1,-7 13 81,-4 5 0,-9 10-67,-2 1 1,-1 4 26,7 1 1,-9 1 23,-3 0 0,2-1 88,-2 1 0,6-6-38,-6-1-99,-1-6 78,3 10 1,2-13 3,7 4 1,7-9 112,-1-3 0,8-7 583,-2 2-272,11-4-211,-3-2 0,15 0-130,0 0 0,15-2 27,14-4 0,11 4 558,6-3-437,12-5 0,11 8-1087,12-4 978,-4 4 0,5-3-159,-7-1 1,6 0-434,-6 6 0,-6 0 186,-6 0 1,-7 0-149,2 0 0,-4 0-385,-2 0 1,-1 0 758,1 0 0,-2-6 0,-4 1 0,-5 1 0,-5 2 0,-1 2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24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8956,'17'-10'1126,"1"5"0,-7 3-590,1 2 1,-1 0 260,7 0 0,-1 0-240,0 0 0,0 0-1,1 0 1,-1 7-351,0 5 0,1-4-212,-1-3 0,0 5-427,0 1 320,1-3-336,-9 0 0,1-2-1392,-4-1 1247,-4 1-147,13 2 0,-13-4-760,4 7 1,-4-5 1500,-2 5 0,-16 9 0,-3 7 0</inkml:trace>
  <inkml:trace contextRef="#ctx0" brushRef="#br0" timeOffset="651">52 779 7932,'-17'8'1678,"0"-7"-1434,7 7 0,3-6-274,7 4 265,0-4-214,0 5 0,7-8 152,5-5 0,3 4-122,2-4 0,6-2-558,1 3 371,-1-1 0,-4 6-251,4 0 254,-12 0 0,12 8 49,-11 3 0,-2 6 306,1 6 0,-7 2-24,2 4 0,-4 2 181,-2-8 1,0 6-121,0-6 0,0 0 26,0-6 1,2 1 26,3-1-135,-3-8 0,8-1-375,-4-8 0,-3 0 138,9 0-161,0-15 0,12-6-272,5-20 0,6-5 92,5-11 1,4-5-297,8-7 0,0 0 108,0 0 0,-4 5 126,4 1 0,-12 7 12,6-2 272,1 12 1,-13 6 411,1 11-256,-1 4 1,-14 10 110,3 3 188,-4 4 1,-4 10-51,-3 4 0,-5 6 83,-7 11 0,-2 4 109,-3 7 1,1 1 331,-8-1 1,1 3 167,-6 3-494,-1-3-138,9 5 0,-5-2 116,8 1 0,1-1-238,5-5 1,2-1-83,3 1 0,1-6 82,11 0 0,-1-8-136,13 2 0,-1-12-522,7-5 0,0-4 270,-1-2 0,7-2-1098,-1-4 662,-7-3 198,-1-9 1,-18-5-583,3 0 657,-11 0 204,1 6 1,-7 0 121,0-1 1,-13 1 8,-4 0 1,-12 1 159,0 5 0,-2-3 136,2 9 1,3-1 629,2 6 0,11-2 1290,-4-4-682,3 4-519,5-5-679,1 7 0,10-2-27,4-4 0,5-2-12,12-3 0,4-9-136,8 9 1,-1-8-166,1 7 1,1-3-79,5-3 1,-5 1-493,5 0 0,-7 5-1674,-5 1 1526,4 7 1,-8-4-1801,4 8 2574,3 0 0,-5 0 0,8 0 0</inkml:trace>
  <inkml:trace contextRef="#ctx0" brushRef="#br0" timeOffset="832">2110 571 7932,'10'0'2237,"-2"8"-664,-8-6-707,0 13-719,0-13-864,0 6 273,0-8 0,1 6-423,5-1 0,-4 9 395,4-3 472,-4 5 0,-2 16 0,0 5 0</inkml:trace>
  <inkml:trace contextRef="#ctx0" brushRef="#br0" timeOffset="923">2128 848 7902,'0'17'-197,"0"8"456,0-5 0,0 5 1097,0-8-164,0 0-484,7 0 1,-5-5 108,4-1-295,4-7-2906,-1 4 2384,8-16 0,8-9 0,2-10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4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260 381 8548,'0'-9'861,"7"1"0,3 8-574,7 0 0,8 0-98,4 0 1,4 0-130,1 0 0,1 0-39,-1 0 0,7 0-160,-1 0 0,2-6 32,-1 1 1,-3-1-212,8 6 1,-7 0 18,1 0 0,-3-2-180,-3-4 0,-5 4 21,0-4 1,-8 4-335,2 2 383,-4 0 0,-9 2 409,-4 4 0,-4 4 0,-2 7 0</inkml:trace>
  <inkml:trace contextRef="#ctx0" brushRef="#br0" timeOffset="254">52 744 7989,'-17'0'0,"5"0"-3,1 0 168,7 0-391,-4 0 0,10 0 118,4 0 1,5-1 240,13-5 0,2 2-65,9-8 1,7 3 147,4-3 0,12 5-180,5 7 1,5 0 3,1 0 0,6 0-62,0 0 0,2 2 81,-2 3 0,-8-1-114,8 8 0,-10-7 9,4 7 0,-2-8-225,-9 2 1,-2 1-4,-10-1 0,-10 0-594,-7-6 868,-8 0 0,2 0 0,-11 0 0,-4 0 0</inkml:trace>
  <inkml:trace contextRef="#ctx0" brushRef="#br0" timeOffset="592">778 1 9342,'18'2'-389,"-1"4"1,8 3 658,4 8 0,13-1-50,10-5 1,2 11 206,9-5 1,1 6-162,5 0 1,2 4-127,4 7 0,-4 1-185,4 0 1,-10-1 58,-1 1 0,-9 1-201,3 5 0,-18-5 6,-5 4 0,-18-3-111,0-2 0,-13 1 151,-4 4 0,-23 5-55,-17 6 0,-16 3-35,-7 4 0,-8-4-376,-10 3 1,0-9 318,36-24 1,-2-1 0,0-5-1,0 0-95,-45 17 0,15-10 383,13-14 0,5-3 0,7-8 0,8 0 0,5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3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1159 7875,'10'-7'0,"5"5"0,-13-14 1,6 7-1</inkml:trace>
  <inkml:trace contextRef="#ctx0" brushRef="#br0" timeOffset="615">173 917 7935,'8'-17'-920,"-4"5"1151,7 1 1,-7 5 19,2-5 0,2 5 137,-3-6-63,9 1 159,-12 1-16,13-5 0,-11 7-150,8-3 1,-7 3 251,7 8-102,-8 0-248,11 0 0,-7 10 360,3 7 0,-1 2-173,-4 10 0,-4 0 504,3 5-436,-3 1-228,-2-1 0,0-1-73,0-4 0,0 2-60,0-8 0,0 0-146,0-6 0,0 0-67,0 1-575,0-9 60,0 7 426,0-14 1,0-2-108,0-12 0,0-11-55,0-6 0,0-3-38,0-3 1,6 0 148,0 1 1,5-1-50,-5 1 1,8 7 66,-3 4 1,-1 9-5,1 3 1,-5 7-56,6-2 68,-1 4 1,4 4 394,-3 4 0,-4-2-6,-8 7 1,0 3 148,0 9 0,0-4-157,0 4 1,0-2 54,0 2 0,0-4-164,0 4 1,0 2 15,0-2 0,0 1 48,0-7-32,-8 0-46,6 0 1,-6 1-123,8-1 98,0-7-55,0 5-19,8-13 16,2 13 1,7-13-3,0 4 0,1-12-20,-1-5 0,0-12-131,0-6 0,1-4-637,-1-1 0,0-1 108,1 0 0,-7-1-155,1-4 1,-3-3 401,3-3 1,-5-6 470,-7 0 0,8-7 0,2-10 0</inkml:trace>
  <inkml:trace contextRef="#ctx0" brushRef="#br0" timeOffset="1050">865 226 7935,'10'-18'0,"5"1"118,-3 0 1,-3 1 703,3 5-206,-8-5 320,3 15-613,-7-7 0,0 17 74,0 9 1,-2 1 124,-3 10 1,1 2-138,-8 9 1,1-2-153,-7 8 43,9-7-285,-7 11 0,7-8-163,-8 4 0,1-2 119,5-3 1,-3-7-107,8 1 0,-5-2-810,5-10 1,0 0 411,6-6 1,0-5-1039,0-1 1064,0-7 1,0 2 92,0-12 163,0-4 66,0-15 1,0 4-55,0-8 0,6 1 80,0-7 0,7 6 183,-1 0 0,-3 6 0,3-6 0,0 8 0,5-2 0,-6 10 278,1 1-256,-1 8 4,-1-3 0,5 7 589,-3 0 1,-3 0-70,3 0 1,0 7 123,5 5 1,0 9-235,0 2 0,1 2 86,-1-2 1,6-2-105,0 8 1,6-6 145,-6 6 0,8-8-310,-2 2 0,3-6-34,3-5 0,-1 1-501,1-7 0,-2 0-83,-5-6 0,3 0-1109,-8 0 1122,8 0 1,-12 0-685,4 0-127,-11 0-358,-4 0 668,-8 0 445,0 0 203,-8 8 1,-2-4 203,-7 7 0,0-7 0,-1 4 0</inkml:trace>
  <inkml:trace contextRef="#ctx0" brushRef="#br0" timeOffset="1539">900 986 9342,'7'-9'405,"-3"-5"-372,8 9 1,-1-7 86,7 6 1,-7-5-38,1 5 0,-1-5-78,6 5 1,-5 0-208,-1 6 0,-5 0-218,6 0 275,-8 0 35,3 0 1,-7 2 43,0 4 0,0 5 89,0 12 0,-2-2-15,-3 8 0,-5-2 52,-7 2 1,5 4 258,1-5 0,1 3-65,-1-2 0,1 2 149,4-8 0,4 6-143,-4-6-153,5 0 1,1-6-92,0 0 1,0-5-107,0-1 1,1-7-374,5 2 1,-2-6 186,8-6 0,-1-3-165,6-9 1,1 1 32,-1 0 123,0-8 116,1 6 1,-7-1 316,1 9 0,-7 7-28,7-2 0,-6 4-22,5 2 1,-7 2 141,2 4 1,-4 4 243,-2 7 1,0 0-102,0 0 84,0 8-194,0-5 0,0 5-15,0-8 0,0-6-72,0 1 1,0-6 260,0 5-51,0-7 23,0 4-211,7-8-182,3 0 1,7-6-328,1 0 1,-1-7-1452,0 1 1752,8-3 0,2-10 0,8-2 0</inkml:trace>
  <inkml:trace contextRef="#ctx0" brushRef="#br0" timeOffset="2404">1833 53 9694,'18'-10'904,"-1"2"-177,0 8 1,1 0 23,-1 0-168,0 0-340,1-7-10,-1 5 393,0-6-196,8 8-378,-13 0 0,11 0-618,-12 0 139,5 0 0,1 0-481,0 0 0,-7 2 318,-4 4 0,-5-2-508,-1 7 1,0 1 470,0 5 0,0 6 43,0 0 0,-7 0 584,-5-6 0,3-1 0,-3-5 0,1 5 0,-1-9 0,1 5 0,7-4 0,-12-1 67,7-5 0,-3 6 295,1-8 208,7 0-204,-4 0-37,8 0 480,-8 0-331,7 8 273,-7-7-196,8 15 1,-2-7-116,-4 9 0,2 5 31,-7 0 1,5 2-300,-6-2 0,3-2-2,-3 8 1,-3-8-327,3 2 107,5 4 83,-9-8 1,14 0-609,-3-7 0,1-6-371,-2 5-231,4-7 857,-6 4 1,16-10-54,4-4 1,3-4 108,2-7 1,8-2 55,4-4 0,4 4 287,1-4-45,9 3-61,-7 3 0,6 2 297,-7 3-148,0-3 0,-8 13 0,-4-4 321,-4 4 0,-2 2-180,0 0 0,-7 2 22,-4 4 0,-4-2-50,-2 7 1,0 1-26,0 5 1,-8 0-87,-4 1 0,1 1 12,-6 4 1,3-6-111,-9 1 83,4-1 0,2-8-98,-1 9-30,1-1 1,0-5 150,-1-1-630,1-7 369,0 11 0,5-13-317,1 4-205,7-4-983,-4 6 677,1-6-413,5 5 1369,-6-7 0,8 0 0,0 0 0,8 0-382,-6-7 409,13-3 0,-11-5 114,7 3 39,-7 4-260,4 1-272,-8 5 352,0-14 0,8 14 0,1-5 0</inkml:trace>
  <inkml:trace contextRef="#ctx0" brushRef="#br0" timeOffset="2590">2110 589 7903,'0'9'551,"0"-1"30,-7-8-287,5 0 0,-8 6-116,4 0 0,2 1 10,-7-1 1,-1 4-71,-5 7-57,0 0 1,-6 1 0,-2 1 37,-2 4 1,4-4-86,-6 4 1,6-4-161,-6-1 1,8-1 33,-2 0 1,9-5-188,3-1 1,7-5 10,-2 5-1123,4-7 341,2 4 1070,0-8 0,0-8 0,0-1 0</inkml:trace>
  <inkml:trace contextRef="#ctx0" brushRef="#br0" timeOffset="3654">2076 727 9281,'11'0'1084,"1"0"-521,-8 0-124,11 0-205,-13 0 117,13 0 204,-13 0-321,6 8-61,-8-6 0,0 7 288,0-3 125,0-4-58,0 6-427,0-1-431,0-5-369,0 6 383,0-8-3683,0 0 3692,0 8 1,-2-1 56,-4 5 0,2 3 482,-7-3-168,7-5 0,-6 7-196,5-8 360,3 7-131,-6-11 395,8 13 273,0-13-517,0 6 331,0-8 290,0 8-180,0-6 116,0 13-593,0-5 130,0 7-302,0 0 0,0-5 109,0-1-1031,0-7 640,0 4 0,2-8-108,4 0 0,-3 0-171,9 0 1,-6-6 122,5 0 0,1-7-50,5 1 1,-5-3-102,-1-2 224,1 7-49,-3-5 149,7 5 186,-7-7-119,1 7 224,5-5-97,-5 5 0,1 1 182,1 3 1,-8 2-193,1-2 349,-3 4-110,6-5-257,-6 7 71,6 0-16,-8 0 1,0-2 58,0-4-42,0 4 42,0-6 1,0 6 135,0-3 0,2 1-168,3-8 0,-3 6 2,4-5 1,-4-1-106,-2-5 0,6 6-156,0-1 0,-1 1 75,-5-7 160,0 9-28,0 1 313,0 0 40,0 6 330,0-5-152,0 7 386,0 7-516,0 3 1,0 1 543,0 1-533,-7-8 23,5 11-151,-6-13-367,8 6 162,0-8-3027,0 0 2066,-8 0-387,6 0 19,-13 0 654,5 7 410,1-5 1,-1 6 214,4-8 0,5 0 0,-7 0 0,6 0-6,-4 0 6,4 0 12,-5 0 0,7-2 127,0-4 468,0 4-124,0-13-2,7 6-121,-5-1 108,6-5 416,0 13-98,-7-6 307,7 0-470,-8 6-127,0-5 57,0 7 581,0 0-687,0 7 1,0-3 110,0 8 0,0-1-139,0 7 0,0-1-174,0 0 1,-6 0-118,1 1 1,-3-1-192,2 0 1,4 2-247,-4 5 1,5-5-665,1 4 0,-6-4-1202,0-2 0,0 6 153,6 0 2022,0 0 0,-7-5 0,-3-1 0</inkml:trace>
  <inkml:trace contextRef="#ctx0" brushRef="#br0" timeOffset="4122">2214 693 8045,'10'0'-405,"-3"0"1,-5 0 241,4 0 430,-4 0 1,7 0 19,-3 0 224,-4 0-299,6 0 0,-8 1 498,0 5-348,0-4 0,0 13 160,0-3 1,-2 3 100,-4 3 1,2 5-163,-7 0 0,-3 8 46,-9-3-117,4 5-278,-14 9 1,6-3-36,-7 7 0,-1-6-75,1 6 0,-3-1-272,-3 1 0,3-10-949,-3-7 646,3-8 350,3 4 1,5-10-1078,0-3 521,8-4 386,-12-8 0,14 0-605,-4 0 479,12 0 0,-5-16 519,14 5 0,-13-22 0,5 6 0</inkml:trace>
  <inkml:trace contextRef="#ctx0" brushRef="#br0" timeOffset="4533">2231 1125 7917,'10'-10'0,"-1"-3"108,-3 7 123,-4 0 0,8 8 194,-4 4 0,-5-2 227,5 7 1,-4 1 354,-2 5-442,0 0-292,0 1 0,0-1 258,0 0 0,0 1-342,0-1 1,0 0-470,0 0 0,0-5-177,0 0 0,0-7-1438,0 7 322,0-8 1573,0 3 0,-8-14 0,-1-3 0</inkml:trace>
  <inkml:trace contextRef="#ctx0" brushRef="#br0" timeOffset="4806">2127 1211 7917,'-19'8'259,"-4"4"0,10 3 419,-5 2 0,7 0-146,-1 1 0,-1-1-173,7 0 1,-1 3 392,1 3-321,4-4 143,-6 6-366,8-8 0,0 0-213,0 1 0,8-9-252,3-3 0,5-4 149,1-2 1,2 0-82,4 0 0,4-10-666,8-7 1,1-2 72,5-10 0,-3 6-192,8-6 0,-7 8 582,1-2 0,-4 10 216,-1 1 1,-6 8 229,0-2 1,-14 4 311,2 2 1,-5 8-117,-1 4 1,-3-3 159,-8 3 0,0-1 1017,0 7 0,0-1-620,0 0 1,0 1-172,0-1-418,-8-8-1007,6 7-1224,-13-7 2013,6 1 0,-9 5 0,1-5 0</inkml:trace>
  <inkml:trace contextRef="#ctx0" brushRef="#br0" timeOffset="5364">2888 986 7930,'-9'0'552,"1"-1"881,8-5-1076,0 4 0,8-13-166,3 3 0,7-3-72,5-3 1,2 1-163,3 0 0,5 1-317,-4 5 0,4 3 167,1 8 0,-5 0 1,0 0 0,-10 10 201,-2 7 1,-1 8-49,-11 10 1,-1-1 222,-9 1 1,1-1 339,-8 1 0,1 0 6,-7-1 1,3-5 353,3 0 1,-1-14-58,7 2-437,0-3 110,6-5-1159,0-1 492,0-8 1,4-8-16,8-3 0,-1-12-258,12-6 1,-3-4-670,-3-1 1,0-1-53,1 1 0,-3-1 541,-4 0 1,-3 3 180,-8 3 1,0 4-109,0 8 382,0-1 0,-2 9 165,-4 3 0,5 4 0,-15 2 0,5 0 0,3 0 0,-7 0 0,5 0 0,0 0 0,3 0 0,7 0 0,0 0 0</inkml:trace>
  <inkml:trace contextRef="#ctx0" brushRef="#br0" timeOffset="6035">3303 986 8042,'2'-9'-559,"4"3"882,-4-3 621,6-1-279,-1 0 46,-5 3-345,6 7 124,-8 0-516,0 0 25,8-8-159,-6 6 280,5-6-75,-7 1 13,0 5 254,0-6-249,0 8 2484,0 0-2691,0 8-428,0-6-453,0 5-1174,0-7 113,0 0 2086,0-7 0,-7 5 0,-3-6 0</inkml:trace>
  <inkml:trace contextRef="#ctx0" brushRef="#br0" timeOffset="6416">3096 693 8037,'9'0'-540,"-1"-8"1,-2 4 1643,0-8-436,7 1-349,-11-6 1,12-1-81,-9 1 0,9 0-79,-3-1 1,5 1 14,1 0 1,0 5 4,1 1 0,5 1-7,0-1 0,2 3-131,-2 8-147,-4 0 239,6 0 1,-8 8-122,0 3 1,-5 5 69,0 1 0,-9 8-23,3 4 0,-4-2 73,-2 1 1,0 1 15,0 6 0,-8 5-3,-3 1 1,-5 1 5,-1-2 1,0-3-35,0 3 0,-1-9 14,1-2 1,2-6-89,3 5 78,-3-14-207,13 9-383,-6-21-187,8 13 33,0-13 0,0-4 199,0-15 0,2 0-228,4-6 1,1-2-317,5 2 1,-2-1 85,-5 7 881,-3 0 0,6 0 0,-8-1 0</inkml:trace>
  <inkml:trace contextRef="#ctx0" brushRef="#br0" timeOffset="6850">3217 364 8030,'0'-10'-514,"0"3"804,0 7 0,-2 0 249,-4 0 531,4 0-383,-5 0-83,7 0-551,0 0 38,0 7 0,0 11 187,0 10-30,0 5-38,0 9 0,0 5 47,0 10 1,0 7 5,0 10 0,0 0 163,0 6 1,0-3-234,0-2 0,5-2 170,1-15 1,2-3-385,-2-9 54,-4-3 36,13-9 0,-11-7-648,7-4 371,1-3 1,5-5-88,0-4 1,1-3-72,-1-8 1,0-8-337,1-3 1,1-12-41,4-6 0,-2-9-1168,8-3 1910,-8-7 0,6 6 0,-4-4 0,4 4 0</inkml:trace>
  <inkml:trace contextRef="#ctx0" brushRef="#br0" timeOffset="7715">3822 364 8064,'0'-10'0,"2"1"1009,4 3 0,-2 4-401,7-4 1,1 4 421,5 2-640,0 0 1,-5 6 1116,-1 0-1033,1 7 1,3-3-297,-3 7 1,1 6-227,-7 0 1,0 2-355,-6-2 1,0-1-204,0 6 1,-2 1-724,-4 6 1,-2-6 424,-3-1 1,-4-1-506,3 2 0,-3-4 1408,-3-8 0,1 1 0,0-9 0,7-1-267,-5-8-73,13 0 856,-6 0 85,8 8 1,0 3 61,0 12 1,0-2 519,0 8 1,0-6-488,0 6 0,0-2-270,0 2 1,0 2 89,0-8 1,0 5-329,0-5 1,0 6-397,0-6 0,0 0-63,0-5 0,0-7-1044,0 1 506,0-8 61,0 3 0,8-9 14,3-3 250,-3-13 146,7-9 1,-3-9-423,11-4 338,-4 3 288,14-5 1,-12 7 3,8 1 0,-8 7 105,2 4 0,-4 11 309,-1 6 1,-1 4 98,0 2-93,0 0 1,-7 8 614,-4 4 1,-4 9-365,-2 2 0,0 2-85,0-2 0,-8-2-248,-3 8 1,-5-8-366,-1 2 0,0 2-52,-1-2 0,1 6-369,0-6 0,-1 0 336,1-6 1,0-1-105,0-5 1,-1-1-152,1-4 55,0-5 687,-1 7 141,9 0 81,1-6-174,8 5 0,0-5 181,0 4 0,2-2 188,4 8 165,-4-9 158,13 13-472,-13-14 151,6 13-134,-1-13 1,-3 11 413,8-7-453,-8 0 1,5 0 232,-3-1-313,-4 9 0,11-10-174,-7 7 0,8-1-110,-3 1 0,-1 3-654,1-8 0,1 5-331,5-5 1,0 0-826,1-6 1,5 0 709,0 0-2025,0 0 1388,2 0 1610,-6 0 0,14-16 0,-6-3 0</inkml:trace>
  <inkml:trace contextRef="#ctx0" brushRef="#br0" timeOffset="8014">4912 710 7935,'-12'0'1122,"1"0"1,1 2 265,-2 3-974,5-3 0,5 16 0,-2-3 295,-2 6-544,0 2 1,6 2 36,0 4 0,-5 4-119,-1 1 0,-2 7-1035,3-1 1,1 0 269,-8-5 0,8 0-528,-1-1 0,3-1 548,2-4 1,0 1-487,0-7 1148,0-7 0,-8-9 0,-2-7 0</inkml:trace>
  <inkml:trace contextRef="#ctx0" brushRef="#br0" timeOffset="8525">5275 87 7935,'27'-7'462,"-2"-3"-305,0 0 1,0-3 81,3 7 1,-1-5 31,-4 5 1,2-2 102,4 2 0,2 4 39,-8-3-193,0 3-55,2 2 0,-4 2-89,8 3 0,-8-1 124,2 8 0,-2-8-70,2 1 90,-3 5-182,5-8 1,-10 13-162,-3-3 1,3-3 15,-4 3 1,3-6-12,-3 5 0,3-5 40,-8 6 1,7-1-26,-1 6 1,-3-5 86,3-1 20,-8 1-4,3-2 1,-1 5 3,0-3 1,1 3 92,-1 2 46,-4 0 0,6 1-75,-8-1 1,0 0 19,0 1 0,6 5-79,-1 0 0,1 2-1,-6-2 1,0-2 215,0 8-161,8 0-27,-6 5 0,7 1 129,-3-1 1,-4 3-25,4 3 1,1-1 133,-1 7 0,2 0-74,-2 6 0,-4 0 119,3-1 1,-3 7-225,-2 0 1,0 5 68,0-5 1,0 5-349,0-5 1,-2-2 94,-3-10 1,1 2 7,-8-8 0,6 0 25,-5-5 1,5-6-110,-5 0 1,1-8 46,-1 2 0,-5-10-172,5-1 0,1-8-24,-2 1 0,1-5-221,-6-5 0,-8-5-97,-4-7 0,-4-10 226,-1-8 1,-1-7-1392,0-10 1796,-7 0 0,-2-7 0,-8-3 0</inkml:trace>
  <inkml:trace contextRef="#ctx0" brushRef="#br0" timeOffset="9435">5344 450 8006,'0'-9'840,"2"1"-480,4 8 0,-4-2-343,3-4 1,-1 5 176,2-5 38,-4 4-120,6 2 0,-7 0-116,5 0 0,-4 0 137,6 8 1,-8-5-162,0 9 1,0-6 2,0 5 0,0-5 174,0 5-104,0-7-40,8 12 1,-5-14-6,9 3 0,-6 3 77,5-2 0,-5 2 12,6-3 1,-7-1 30,7 8-57,-8-9 0,3 13-126,-7-5 0,0-1-64,0 2 0,-2-1-183,-3 6 1,-5-1 113,-7-5 0,-1 5-135,1-5 1,-6 3 139,0-3 0,0-1 50,6-5 1,5-3-14,1 4 22,7-4 281,-12-2-68,14 0-42,-5 0 1,9-2 27,3-4 1,-1 4-3,8-3 0,-1 1-50,7-2 1,-1 4-18,0-4 1,1 5-13,-1 1-25,0 0 20,0 0 1,-7 1 90,-4 5 0,-4 4-39,-2 7 0,-8 0 97,-3 1 1,-11 5-126,-1 0 0,-7 6 6,1-6 1,2 5 62,-2-4 1,8-1-5,-2-6 1,9-6 431,3 1-107,7-8-517,-4 3-38,8-7 170,0 0 0,8 0-106,4 0 1,3-1-7,2-5 0,1 4-160,-1-4 0,6 4 117,0 2 1,-6 0-128,-5 0 77,-1 0 1,1 0-159,-1 0 182,-7 8 0,2 1 46,-12 9 1,-2-1-9,-3 0 0,-4 1 65,3-1 0,2 0 135,-1 1 1,1-7-117,-1 1 144,3-9 1,8 7 108,0-4 59,0-4 0,2 5 284,4-7-309,3 0-98,9 0 0,-1 0-87,0 0 0,1-5 99,-1-1-219,0 0 54,0 6-183,1 0 0,-9 2 2,-3 4 0,-4-2 113,-2 7 0,-8 1 61,-3 5 1,1 0 110,-1 1 0,1-1 248,-1 0 1,-3 0-172,8 1 0,1-7 353,5 1 100,0-8-152,0 11 1,5-11 580,1 7-648,8-7 0,-5 4-312,8-8 1,-5 0-95,0 0 1,-1 0-577,6 0-1,3-6 124,3 0 1,-2-7 456,8 1 0,-1-11 0,7-4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5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558 37 7773,'-18'-8'-41,"8"6"1,-6-8-82,4 4 0,2 4 115,-2-4 530,0 4-292,-6 2 1,-2 0 171,-4 0 1,4 0-118,-4 0 1,-2 6 71,2 0 1,0 6 48,6-6 1,-2 2 114,-4-2 1,4-2-68,-4 8 0,4-2 97,2 2 0,6 4-206,0-4 0,0 6-125,-6 6 1,0 4 105,0 8 0,2 0-46,4 0 1,-2 6 85,8-1 1,0 3-144,6-2 0,0-4-58,0 4 0,8-4-138,4-2 0,6-6-197,6 0 0,6-8-123,12 2 1,10-6 205,8-6 0,16-4-1291,2-8 0,8-2 288,4-4 0,0-6 1089,0-12 0,-4 8 0,0-8 0,0-4 0,-2-4 0</inkml:trace>
  <inkml:trace contextRef="#ctx0" brushRef="#br0" timeOffset="713">1566 864 7709,'10'0'-163,"-2"-2"155,-8-4 870,0 4 1,2-6 688,4 8-606,-4-8 472,6 6-575,-8-6 745,0 8-674,0 0-621,0 8 0,0 2-34,0 8 1,0 0 96,0 0 1,0 0-358,0 0 1,0 0 181,0 0-283,8 0 1,2-2 143,8-4 1,0-4-208,0-8 1,6 0-144,0 0 1,6-8-247,-6-4 1,2-4 244,-2-2 1,-10 0-38,4 0 0,-10 0 699,4 0 1,-8-6-207,2 0 1,-4 0 1531,-2 6-1252,-8 0 0,-2 2 214,-8 4 0,0-2-286,0 8 0,-8 0-410,-4 6 1,2 0-649,-2 0 1,-2 4-2553,-10 8 3256,4 0 0,-14 22 0,6-6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5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18 811 9402,'-10'2'1805,"4"4"-848,4-4-205,2 14 0,0-6-261,0 8 0,0 0-56,0 0 1,0 0-629,0 0 0,0-6 167,0 0 1,0 0-693,0 6 1,0-6 352,0 0-1245,0-8 1059,8 4 1,-4-8 51,8 0 0,-6-2 136,6-4 1,0-10 96,6-8 1,0-6 79,0 6 1,0 0 25,0 6 1,-6 6 604,0 0 47,0 8-26,6-4 0,-8 10-228,-4 4 0,-4 4 113,-2 8 1,0 0-23,0 0 641,0 8-531,0-6 0,0 6 504,0-8-141,0 0-1187,0-1 1,0-5-371,0 0 47,0-8 0,8 4 333,4-8 1,6-8-213,6-4 0,-2-11-15,8-7-896,0-4 121,-2-10 1377,6-2 0,-6-16 0,8-2 0</inkml:trace>
  <inkml:trace contextRef="#ctx0" brushRef="#br0" timeOffset="228">900 55 7867,'0'-10'-81,"8"2"636,-6 8 1,6 8-119,-8 4 1,-2 6-14,-4 6 1,-4-2 41,-8 8 1,0 2 111,0 10 1,-6-2-198,0 8 1,-6-2-2,6 2 1,-6 4-626,6-4 1,-6-2 215,6 2 0,0-8-898,6 2 0,0-4 317,0-2 1,2-8-55,4-4 1,2-6-532,4-6-138,4-4 1026,-6-8 1,16-14 306,4-4 0,4-10 0,2 4 0,8-8 0,2 4 0</inkml:trace>
  <inkml:trace contextRef="#ctx0" brushRef="#br0" timeOffset="416">792 523 7867,'18'0'181,"0"0"0,0 2 365,0 4 0,0 4 732,0 8-662,8 0-306,-6 0 1,14 0 580,-4 0 1,4 0-358,2 0 0,0 0-135,0 0 1,0 0-249,0 0 0,-6 0-218,0 0 0,-2-6-132,2 0 0,2-6-371,-8 6 1,2-8-473,-2 2-182,-4 4 1,6-8-822,-8 4 547,-8-4 461,-2-2 1037,-8 0 0,-8 0 0,-2 0 0</inkml:trace>
  <inkml:trace contextRef="#ctx0" brushRef="#br0" timeOffset="849">810 1044 7670,'-18'10'-490,"6"-2"1204,0-8-26,8 0-6,-12 0-515,14 0 1,-4-2-17,12-4 1,4 2-166,8-7 0,0-1-326,0-6 1,6 6 150,0 0 1,2 2-60,-2-2 1,-10-2 142,4 8 77,-4 0-29,-4 6 276,-2 0-35,-8 8 7,0-6 1,0 14 299,0-4 1,-8 6-36,-4 6 0,-4-4 186,-2 3 1,0 3-219,0-2 0,6 6 42,0-6 1,2 2-318,-2-2-67,4-4 0,8 6-943,0-8-170,0 0 178,0-8 0,10-2 407,8-8 1,2-8-116,10-4 1,-8-4 349,2-2 1,2 2 395,-2 4 402,0-4-552,-6 14 0,-8-4 1277,-4 12 0,-4-2-186,-2 8 0,-2 0 1423,-4 6-1985,4 0 0,-12 0-130,8 0 0,0-6-26,6 0-1604,0-8 688,0 4 224,0 0 1,8-6-249,4 4 0,6-4-3066,6-2 3598,4-16 0,16-4 0,2-16 0</inkml:trace>
  <inkml:trace contextRef="#ctx0" brushRef="#br0" timeOffset="1145">2052 847 11151,'18'0'948,"0"-6"-684,0 0 0,2-2 307,4 2-413,4 4 1,8-6-758,0 8 0,0-6 458,0 0 1,-2 0 140,-4 6 0,4 0 0,-6 0 0</inkml:trace>
  <inkml:trace contextRef="#ctx0" brushRef="#br0" timeOffset="1425">3078 487 7877,'-28'10'835,"2"8"198,8 0 1,0 8-807,0 10 0,8 6-509,4 0 1,4 0 263,2-6 1,0 8 131,0 4 1,0-2-177,0 2 29,0-8 0,2 4-346,4-9 0,2-1-1391,4-4 1770,4-4 0,2 0 0,10 2 0</inkml:trace>
  <inkml:trace contextRef="#ctx0" brushRef="#br0" timeOffset="1996">3564 145 7915,'8'-10'762,"4"-6"-572,12 4 0,-2 2-150,8-2 1,-6 0 62,6-6 0,0 2 127,6 4 1,-6-2-77,0 8 1,-2 0-121,2 6 1,-2 0 386,-4 0-239,-4 0 0,6 6-160,-8 0 327,0 8-246,0-4 0,-6 8-48,0 0 1,-6-6-165,6 0 1,-6-6 102,5 6 1,-5-6-241,6 6 244,-8 0 0,12 4 17,-4-4 0,-4 4 40,-2-4 1,2-2-32,-2 2 0,2-2 63,-2 2 0,-4 4-86,4-4 0,2 4 15,-2 2 0,0 0-18,-6 0 1,2-2-10,4-4 0,-4 10 19,4-4 1,2 4-17,-2-4 1,0 0 112,-6 0 0,6 0-90,0 0 1,6 6 162,-6 0 1,0 8 28,-6-2 1,6 4 127,0 2 1,0 2-126,-6 4 0,2-2-57,4 8 1,-4-8-73,4 2 0,-4 2-11,-2-2 1,0 5-88,0-5 0,0 0 79,0-6 0,0 0 7,0 0 0,-2-6 21,-4 0 1,2-8 118,-8 2 1,6-4-41,-6-2 0,2 0 173,-2 0 0,-4-6-207,4 0 0,2-8-124,-2 2 1,0-4-285,-6-2 196,0 0 52,0 0 1,-2-10-855,-4-8 1,3-2 402,-9-10 0,-6-2-1089,-6-10 1,-8-10 1564,2-8 0,-12-16 0,-4 2 0</inkml:trace>
  <inkml:trace contextRef="#ctx0" brushRef="#br0" timeOffset="3481">3510 325 8033,'10'0'1320,"0"0"404,-4 0-498,-4 0-415,6 0 0,-8 2-207,0 4 0,2-2-205,4 8 0,-4-6-912,4 6 86,-4-8 87,6 12 0,-4-12-181,8 8 1,-6-8-1978,6 2 1616,0-4 0,6-10-61,0-4 0,0 2 532,0-2 0,-6 2 24,0-2 677,0-4-98,6 6-91,0 0 0,-6 2 334,0 8 265,-8 0 0,6 0 253,-4 0-385,-4 0 0,6 2-399,-8 4 0,0-2 54,0 8 1,0-6-256,0 6 1,0 0-268,0 6 0,-8-6-349,-4 0 0,-6 2 265,-6 10 1,2-4-140,-8 4 0,2-4 362,-2-2 0,2-2 300,4-4 0,10 2 391,-4-8 0,10 6-47,-4-6-310,8 0 1,-2-6 35,12 0 1,4 0-57,8 0 1,2-6-86,4 0 1,-4-2-57,4 2 1,2 2-14,-2-8 1,0 8-302,-6-2-132,0 4 212,0 2-53,0 0-79,-8 0 68,-2 8 0,-16 2 53,-4 8 1,-6 0-112,-6 0 1,2 6 210,-8 0 0,0 0 13,-6-6 0,0 0 721,0 0 0,6 0-355,0 0 1,8-2 206,-2-4 1,10 2 509,2-8 487,8 8-1041,-4-12 0,10 6-167,4-8 0,6 0-134,12 0 1,4-8-125,8-4 1,2-4-137,4-2 0,-4-2 109,4-4 1,-4 4-775,-2-4 1,-6 4 173,0 2 1,-10 0-61,-2 0 1,-2-2 246,-10-4 0,0 4 14,-6-4 1,0 4 217,0 2 0,-8 0 138,-4 0 1,-4 2 84,-2 4 0,0-2 0,0 8 0,0-2 120,0 2 300,0 4 464,0-6-584,0 8 1,6 0 660,0 0-143,8 0-346,-4 8 1,6 2-15,-4 8 0,2 2-123,-8 4 0,2-2 251,-2 8 1,-4 0-146,4 6 0,-10 0-3,-2 0 0,0 6-374,6 0 0,0-4-343,0-2 0,2-12 120,4 6 1,-2-8-93,8-4 0,0 0-2446,6 0 1125,0-8 515,0-2 0,2-8 1057,4 0 0,4 0 0,8 0 0</inkml:trace>
  <inkml:trace contextRef="#ctx0" brushRef="#br0" timeOffset="3788">3636 919 7827,'18'0'0,"0"0"328,0 0 0,-6 0 133,0 0 1,0 0 98,6 0 0,-6 0-116,0 0 1,-6 0 524,6 0-236,0 0-511,6 0 0,0 0-142,0 0 0,-6 0 99,0 0 0,0 0-266,6 0 1,0-2-125,0-4 0,-6 4-530,0-4 579,0 4 1,-2 4-319,-4 4 29,4-4-119,-8 14 31,-2-6 0,-12 6 149,-12-4 0,2 4-681,-8-4 0,2-2 616,-2 2 1,-2-6 454,8 6 0,-8-8 0,4 3 0</inkml:trace>
  <inkml:trace contextRef="#ctx0" brushRef="#br0" timeOffset="4193">3708 1062 7827,'-18'0'-1127,"8"0"1903,2 0 0,8-2 265,0-4-619,0 4 1,2-11-120,4 7 1,2-2-44,4 2 1,4 4-94,-4-4 1,-2 4-14,2 2 1,0 0-70,6 0 1,-6 0 90,0 0 1,-6 2-264,6 4 1,-8-2 109,2 8 1,2-6-435,-2 5 0,0-5 114,-6 6 0,6-6-389,0 6 81,0-8-333,-6 4 375,0-8 136,0 0 403,-8 0-276,6 0 254,-14 0 0,12 0-38,-8 0 0,0 0-34,-6 0 1,4 2-17,-4 4 0,4 2-160,-10 4 0,4 4 259,2-4 1,0 4 174,0 2 1,0-6 389,0 0 1,2 0-287,4 6 0,-4-2 703,4-4 1,4 4-271,2-4 0,-2-2-4,2 2 0,0-6-177,6 6 1,0-6 568,0 6-650,8-8 0,2 6 83,8-4 0,0-4-132,0 4 1,0-4-98,0-2 0,0 0-204,0 0 0,6 0-38,0 0 1,6 0-94,-6 0 1,6-6-386,-6 0 0,6-2-751,-6 2 0,8-2 427,-2-4 775,-4-4 0,0 6 0,-8-8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5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487 1 7895,'-10'0'3714,"2"0"-4503,8 0 482,0 0 1,0 8 709,0 4 1,0-2-111,0 2 0,0 2-79,0 10 1,-8-2-255,-4 8 1,-6-2-291,-6 2 0,2 4 155,-8-4 1,-6 4-92,-6 2 0,0-2 138,6-4 1,6-4-222,0-8 0,8-6 343,-2 0 1,4-8-351,2 2 409,0-4 1,2-10 11,4-4-20,4 4-61,8-8 0,0 6 50,0-8 1,10 2-16,8 4 0,2-4-17,10 4 0,8-4-44,10-2 0,4 6 219,2 0 1,0 2-133,0-2 0,-6 2 139,0 4 0,-8 4-62,2-4 0,-4 4-40,-3 2 1,-7 0-44,-4 0 0,-4 0-167,-2 0-40,0 0-496,-8 0 237,-2 0 230,-8 8 43,0-6 0,-8 14 84,-4-4 0,-10 4 15,-2 2 1,0 0 154,6 0 0,0 2-24,0 4 0,1-2 261,-1 8 1,0 0-117,0 6 0,6 2 100,0 4 1,0 4 8,-6 8 0,2-2-222,4-4 1,-2 4-208,8-5 1,-6-1 42,6 2 0,-2-8-186,2 2 0,4-6-148,-4-6 0,4 2-313,2-8 0,0-6-311,0-6-172,0-8 1186,0 4 0,8-24 0,2-4 0</inkml:trace>
  <inkml:trace contextRef="#ctx0" brushRef="#br0" timeOffset="233">648 613 10152,'6'18'985,"0"0"0,6 8-587,-6 4 1,6 4-13,-6 2 1,6 6-218,-6 0 0,0-1-93,-6-5 0,6 0-196,0 0 0,0-2-485,-6-4 0,0 2 52,0-8 1,0 6-683,0-6 1,-2 0-768,-4-6 2002,4-8 0,-22 6 0,4-6 0</inkml:trace>
  <inkml:trace contextRef="#ctx0" brushRef="#br0" timeOffset="470">559 865 7895,'0'-12'282,"0"0"1,0 6-348,0-6-148,8 8 436,2-12 1,8 14 1075,-1-4-774,-7 4-273,6 2-242,-14 0 83,6 8 1,-10 2 102,-4 8 1,-4 2 103,-8 4 0,3-5 231,3 5 0,-2-10-142,8-2 0,0-6 152,6 6-218,0-8-519,0 12 232,8-14 0,2 6-350,8-8 0,1-2 257,5-4 1,4-4 56,8-8 0,8-8 0,2-2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46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9680,'2'10'368,"4"-4"1,-2 1-116,7-1 0,1 0-28,5-6 0,0 6 0,1-1 1,7 1-45,3-6 1,5 0 121,2 0 1,-1 2 70,1 4 1,5-4-215,0 4 1,3-4-102,-3-2 0,-3 0-288,3 0 1,-4 0 182,-1 0 0,0 0-232,-1 0 1,1-6 187,-1 0 0,-7-6-757,-4 7 1,-3-3 19,-3 2 0,-2 2-960,-3-7 1787,-5 7 0,1-11 0,2 5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2:48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631 55 8041,'-18'0'781,"8"0"179,-6-8 1,12 6-507,-8-4 1,6 2-16,-6-2 0,6 4-335,-6-4 0,6 4 126,-6 2 1,8-2-168,-2-4 0,2 4 305,-2-4-785,4 4 291,-14 2 0,6 0-114,-8 0 1,0 2 114,0 4 1,0-2 85,0 8 0,-2 0 170,-4 6 1,2 2-87,-8 4 0,6-2 339,-6 8 1,6 0-80,-6 6 1,8 0 50,-2 0 0,-2 6-133,2 0 0,2 0-269,10-6 1,-2-2-16,8-4 0,-6 4-228,6-4 0,0-4 154,6-2 1,0 2 11,0-2 0,0 0 48,0-6 0,0 2-101,0 4 6,8-4 0,-4 6 44,8-9 1,-8-5-71,2 0 1,-2-8-33,2 2-286,-4-4 474,6-2-90,-8 0 1,2 0 252,4 0-195,-4 0 102,6 0 1,-8-2-477,0-4-453,0 4 899,0-6 0,0 0 0,0-2 0</inkml:trace>
  <inkml:trace contextRef="#ctx0" brushRef="#br0" timeOffset="1268">55 882 7108,'0'-10'526,"0"0"-151,0 4 14,0 4 47,0-6-128,0 8 2513,0 0-2625,0 8 0,2 0-43,4 4 0,-4 4-18,4-4 0,-4 4-70,-2 2 0,6-6 56,0 0 1,2-2-99,-2 2 0,-2 2 87,8-8 0,-6 6-126,6-6 1,0 0-122,6-6 0,0 0 67,0 0 1,2 0-60,4 0 1,2-8-57,4-4 0,2 2-86,-8-2 1,2 0 128,-2-6 0,-4 6-84,4 0 0,2 6 75,-2-6 0,0 2-6,-6-2 1,-2-4-86,-4 4 1,4-2 112,-4 2 0,2-3-4,-2 3 0,2-4 60,-8-2 0,2 2 110,-2 4 1,-4-4 12,4 4 1,-4 2 506,-2-2-77,0 8 297,0-12-175,0 14-40,0-6-194,0 8-261,0 0 1,0 14-157,0 4 1,0 14 252,0 4 1,0 2-13,0 9 1,2-1-110,4 2 0,-4 2-13,4-8 1,2 2-99,-2-2 1,2-6 90,-2 0 0,-2-2-927,8-10 0,-6 4 30,6-10 0,-6 4-1455,6-10 918,-8-4 1371,12 0 0,-14-24 0,6-4 0</inkml:trace>
  <inkml:trace contextRef="#ctx0" brushRef="#br0" timeOffset="1463">397 721 7959,'-18'0'0,"6"-6"1586,0 0-418,8 0-688,-4-2 1,8 4-44,0-8 1,8 6 186,4-6 1,12 6-270,6-6 0,6 6-126,6-6 1,4 6-500,8-6 1,0 2 231,0-2 1,6-2-2192,0 8 2066,0-8 1,-6 4 0,0-8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02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2646 2664 8181,'-36'-18'0,"8"0"0,2 0-687,8 0 472,0 0 1,6 6-62,0 0 176,8 8 0,-4-12 8,8 4 1,0 2-373,0-2 375,0 0 89,0-6 0,-8-8 0,-2-2 0</inkml:trace>
  <inkml:trace contextRef="#ctx0" brushRef="#br0" timeOffset="1650">1621 2178 8277,'-36'-26'0,"2"6"-70,4-4 1,-2 2-132,8-2 1,2 4 243,10-4 0,-2 4 9,8 2 1,0 0-233,6 0 1,0 0 121,0 0 1,2 0-202,4 0 1,4 0 148,8 0 1,2 1 65,4-1 1,-2-6 11,8 0 1,6-8-22,6 2 1,2 2 125,-2-2 1,4 0-124,8-6 1,0 0 178,0 0 1,8-2-128,3-4 1,3 4 186,-2-4 1,6-4-377,0-2 0,2-4 383,10-2 0,0 0-163,-39 26 1,0 2 0,4-1-1,0 2 1,2 1 0,0 0 1,-1-2-1,0 0-104,1 1 0,0 2-412,0 1 1,0 0 505,-1 0 0,0 0 0,6 1 1,0 0-94,-2-1 1,0 2 0,-1 1 0,-2 2-57,-3 1 1,0 2 0,2-1-1,0 0 53,1-3 0,0 0 0,2 0 0,0 0 46,1-1 1,0 2 0,0 1 0,0 2-6,0-2 0,0 2 0,-1 2 0,0 0 17,-2-3 0,0 0 0,6 1 0,0 0-183,0-1 0,0 0 0,1-2 0,0 2 194,2 3 0,0 0 0,-4-3 0,0 0 4,1 3 1,0 0-1,4-3 1,0 0 54,-1 2 0,0 2 0,3-2 0,0 2-59,-6 2 1,0 0 0,2 0 0,0 0 79,-5 0 1,0 0 0,3 2 0,0 2-52,-3-2 0,0 2 1,-1 2-1,0 2 30,1-2 1,0 0-1,0 1 1,0 2-22,-3-1 0,0 2-68,47 7 232,0 2 0,-2 8-282,0 0 0,-47-9 1,-1 2 102,48 13 1,-46-13 0,0 0-89,4 3 1,0 2 0,-3-2 0,-2 0 36,-1 1 0,0 0 0,4 1 1,0 0-31,-1-4 1,0 0 0,6 3 0,0 0 42,-6-3 0,0 0 0,4 3 0,0 2-4,-3-2 0,-2 0 0,-1-1 0,0 0 11,-1 0 0,0 2 1,1 1-1,0 2 8,-1 1 1,0 2 0,0 2 0,0 0 1,42 18 1,-45-18 0,0 2-12,0-3 0,0 2 0,-2 3 0,-2 2 19,2-1 0,-2 2 1,-3 2-1,0 2-19,1-2 1,0 0 0,37 31 22,-37-32 1,0 2 0,-2 1 0,0 2-17,2 1 1,0 2 0,-3-1-1,0 0-2,30 33 1,-31-36 0,0 2-5,-2 0 1,0 2-48,29 34 53,-27-31 0,0 2 0,23 31 3,-25-35 1,0 1 0,25 36-1,-28-36 1,0 0 0,1-1 0,0 0 7,-1 1 1,0 0-1,0 2 1,0 0-16,24 40 1,-30-40 0,0 0 64,0 1 0,0 0 1,18 45-57,-18-45 1,0 0-1,-4 3 1,0 0 2,1 0 1,0 0 0,-2 1 0,0 0 7,-1-1 1,0 0 14,0 2 0,0 0-20,0 4 1,0 0 0,-1-3 0,0-2-5,-2-1 0,0 0 1,1 3-1,0 0-3,-4 3 1,0 0 0,3 0 0,0 0-9,-3 3 0,0 0 0,-1-1 0,0 0 8,-5 1 0,0 0 1,1-4-1,0 0-2,-4 4 0,0 0 0,3-1 0,0 0-8,-3 4 1,0 0 0,0 1-1,0 0 0,-3-4 1,0 0 0,0 1 0,0 0 2,0-1 0,0 0 0,-3 1 0,0 0 0,0 2 0,0 0 0,-4 1 0,0 0-5,1-4 0,0 0 1,-2 1-1,0 0 7,-1-1 0,0 0 0,-1-1 0,0 0-8,-2 4 1,0 0-1,1-3 1,0 0 5,-4 3 0,0 0 0,3-6 1,0 0-8,-3 3 1,0 0-1,-3-4 1,0 0 13,-3 3 1,0 2 0,-1-3 0,0-1 0,1 0 1,0 0 0,1 1-1,0 0 3,-3 3 0,-2-2 0,-1-1 1,-2-2 0,-2 2 1,0-2 0,-1 2 0,0-2-4,1-1 1,0-2-1,0 1 1,0 0 0,-6 4 1,0-2 0,2-4 0,0 0-112,-5 5 1,0 0-1,-1-2 1,0-2 108,1 2 0,0-2 0,-2-2 0,0-2 0,-1 0 0,0-2 1,0-1-1,0 0 2,-5 5 0,-2 0 1,-1-1-1,0-2 0,-1 1 0,0-2 0,1-2 1,0 0 25,-1 1 0,0-2 0,0-2 1,-2-2 4,-4 2 1,0 0-1,1-2 1,0 0-1,-4-1 1,0 0 0,3 0 0,0 0 5,-2 0 0,-2 0 1,2-3-1,-2 0-31,-1 1 0,-2-2 0,1-3 0,0 0 13,0 1 1,0 0 0,0-2 0,0 0-22,1-1 0,-2 0 1,-1-1-1,-2 0-14,2-2 0,-2 0 0,0-1 1,0 0-9,1-2 0,0 0 1,2-2-1,-2 0 3,-2 2 0,-1 0 0,3-4 0,2-2-5,-2 0 0,0 0 0,-2-4 1,0 0 2,-1 1 1,0 0 0,1-2 0,0 0 1,-1-1 0,0 0 0,3 0 1,0 0-1,-3 0 1,0 0 0,0-3 0,0-2 6,-3-1 0,0 0 0,0 1 0,0 0 22,0-1 1,0 0 0,0 0 0,0-2 15,0-4 1,0 0-1,3 1 1,0 0 3,0-4 1,0 0-1,1 0 1,0-2 1,-1-4 0,0 0 0,-2 1 1,0 0 68,2-4 0,0 0 1,2 3-1,0 0-19,1-3 1,0 0-1,-1 1 1,0 0-30,1 0 1,0-2-1,0-4 1,0 0-5,3 2 1,0 0 0,2-2 0,0 0 0,4 2 0,0 0 0,-3-3 0,0-2-42,6-1 1,0 0 0,-2-2-1,0 0-4,2-1 1,0 0 0,1-3-1,0 0-7,2 0 1,0 0 0,-4-4 0,0 0-4,4 1 1,0 0 0,0-2-1,0 0-10,6-1 1,0 0-1,0 0 1,0 0-26,1 0 0,-1 0 20,-1 0 0,2 0 27,-2-4 0,2 0 0,-1 2 0,2 0-14,0-4 0,2 0 0,-3 4 1,2 0 24,2-1 1,2 0-1,-4-2 1,0 0-30,3-1 0,0 0 1,-3 2-1,0 0 12,2 1 1,2 0-1,-2-1 1,2 0-1,1 2 0,2-2 1,-1-2-1,0-2 16,-1 2 1,2 0 0,1 1 0,2 0 2,-2-1 0,2 0 0,2 1 0,0-2 62,-3-1 1,0-2 0,4 2-1,0 0-70,-1 3 1,0-2 0,2-3-1,2-2 8,2 3 1,0 0 0,-2-2 0,2 0-21,-18-43 0,21 43 0,2-2 34,3 2 1,2-2-1,-3-1 1,2-1-32,-9-45 1,12 47 0,0 0-3,-6-47 0,0 2-19,9 43 1,0 0-1,-3-43-22,0-2 1,8 6-56,-2 6 0,4-10 90,2 4 0,0-4-161,0 4 1,0 0 131,0 0 0,8 0-17,4 0 1,4 0-12,2 0 128,0 0-94,0 8 1,2-6 42,4 4 0,-2-4 112,8-2 1,-6 6-51,6 0 1,-2 2-61,2-2 0,4-4 93,-4 4 1,10 4-101,2 2 1,0 2 0,-6-2 1,6 4-16,0-4 0,6 4-88,-6 2 0,2 0 49,-2 0 0,-2 8 184,8 4 0,-6-2-232,6 2 0,-6-6 59,6 6 1,-6-2 24,6 2 0,-8 4-29,2-4 1,2 4 121,-2 2 0,0 0-81,-6 0 1,6 2 12,0 4 1,2-4-10,-2 4 0,-2-2 9,8 2 0,-8 2 534,2 4 0,-10 4-531,-2-4 0,-2 4 388,2 2 0,4 0-386,-4 1 0,-2-1 258,2 0 0,-6 6-280,5 0 0,-1 0 97,2-6 0,2 2-95,-8 4 1,6-4-9,-6 4 1,2 2 28,-2-2 0,-4 6-22,4-6 1,-4 8 103,-2-2 0,0 4-96,0 2 1,0 2 5,0 4 0,-6-2-103,0 8 0,-6 0-182,6 6 0,-6 0 125,6 0 1,-6 2-106,6 4 1,-6 6-622,6 12 871,-8 4 0,12 8 0,-6 0 0</inkml:trace>
  <inkml:trace contextRef="#ctx0" brushRef="#br0" timeOffset="2446">4896 11860 8134,'10'-18'0,"4"-2"27,-8-4 0,6 4 72,-6-4 0,6 5 121,-6 1 1,6 0 187,-6 0 1,6 0 451,-6 0-241,0 0-229,-6 0 0,-8 8-93,-4 4 0,-12 8-22,-6 10 1,-6 12-49,-6 24 0,-10 2 0,-8 15 0,0 7-202,6 6 0,8 0 79,4-6 0,8-6-100,10 0 1,8-14 58,16 2 1,18-14-79,12-4 0,26-8 8,28-10 1,-34-12-1,4-2-690,13 1 0,4-4 0,3-6 1,2-4 209,10-2 0,2-2 0,3-3 0,2-2 487,-26 5 0,1-1 0,1-1 0,2 2 0,0-1 0,1-1 0,2-2 0,0-1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0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199 289 8327,'12'-6'-39,"0"0"-900,-8-8 635,12 12 0,-12-12 743,8 8-291,-8-8 1,4 10 547,-8-8-139,8 8-360,-6-12 0,8 8-5,-4-4 1,-4 2 30,4 4 1,-4 2 134,-2-8 69,0 8-400,0-4 78,0 8 1,-8 0-196,-4 0 0,-4 0 106,-2 0 1,-2 0 39,-4 0 1,4 8 20,-4 4 1,2-2 10,-2 2 1,4 0 3,-4 6 0,4 0 119,2 0 0,6 2 54,0 4 1,8-4-86,-2 4 1,4 2 99,2-2 1,2 0 14,4-6 1,2 0-52,4 0 1,10-3-53,-4-3 0,4-2 23,-4-4 0,6-4-103,0 4 1,2-4-157,-2-2 1,-4-6-91,4 0 0,2-8 96,-2 2 0,0-3-91,-6-3 1,-8 0-119,-4 0 1,-4 0-188,-2 0 0,0 0 57,0 0 0,-2-6-197,-4 0 0,-10-2 77,-8 2 0,-2 2-228,2-8 0,4 6-250,-4-6 1,-2 6 974,2-6 0,-8 0 0,4-6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0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163 268 7696,'0'-10'-938,"0"-6"938,0 14 451,0-14-69,0 6-120,0 0 0,0 0 45,0 4 261,-8 4-361,-2-6 1,-2 8 136,0 0-158,0 0 0,-6 10 26,0 8 0,0 0 27,0 6 1,6 2 71,0-2 1,8 8-84,-2-2 0,4-4-19,2-2 0,0-4-194,0-2 0,10-6-8,8 0 0,2-8 104,10 2 0,-6-4-78,6-2 0,0-10-228,6-8 0,0-2-227,0-10 0,-2 6 204,-4-6 0,2 0-70,-8-6 0,-6 6 128,-6 0 0,-8 2-201,2-2 0,-6-2 2,-6 8 0,-4-6 31,-8 6 1,-8 0 8,-4 6 0,-12 8 319,-6 4 0,-12 12 0,-4 4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08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162 217 8008,'0'-18'0,"0"0"114,0 0 0,2 6 113,4 0 1,-4 0-79,4-6 28,-4 0 5,6 0 128,-6 0 406,6 0-412,-8 0 0,-2 8-55,-4 4 1,2 4-56,-8 2 1,2 2 7,-2 4 0,-10 6 15,4 12 0,-4-2 8,4 8 1,0 0-4,0 6 0,6 0-15,0 0 0,8-2-203,-2-4 0,4 2-67,2-8 0,8 0-87,4-6 1,6-8 68,6-4 0,4-4-91,8-2 0,8-2 52,4-4 0,-2-4-130,2-8 0,-2-6 26,2 0 0,-6-6 88,-12 6 0,2-2 94,-8 2 1,-8 4 19,-10-4 1,-4 4 14,-2 2 1,-2 0-91,-4 0 0,-6 2 5,-12 4 1,-4-2-9,-8 8 1,-2 0-79,-4 6 0,2 8-382,-8 4 1,2 4 174,-2 2 1,-2-6 384,8 0 0,-8 8 0,4 8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1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73 178 8024,'-12'-6'0,"0"0"-158,8 0 1,-6 6-858,4 0 1194,4 0 1267,-14 0-923,14 0-326,-6 0 378,8 0-311,0 0 0,0 8-117,0 4 0,0 12 163,0 6 0,0 4-212,0 2 1,0 0 30,0 0 1,2 0-112,4 0 1,6-8 61,12-4 0,-2-6-173,8-6 0,0-4 1,6-8 1,0-2-32,0-4 1,-2-4 32,-4-8 1,4-8-159,-4-4 1,-4-4 131,-2-2 1,2 0 49,-2 0 0,-6 0 182,-6 0 1,-8 0-113,2 0 1,-4 2-93,-2 4 0,0-2-46,0 8-13,-8 0 0,-2 14-184,-8 4 1,0 8 330,0 10 0,-8 16 0,-2 18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1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234 144 7975,'-8'-28'479,"-2"2"126,-8 8 1,2 6-221,4 0 1,-4 2-2,4-2 1,2-2-229,-2 8-260,0 0 0,-4 8-101,4 4 0,-4 4 143,4 8 0,2 8-119,-2 4 0,8 2 40,-2-2 0,-1 2 107,1-8 1,0 6 13,6-6 0,10-6-10,7-6-25,1-8 0,16 4 0,-4-8 13,4 0 1,2-8 6,0-4 1,0-6 36,0-6 0,0 2-198,0-8 0,-2 8 91,-4-2 0,-6 4 44,-12 2 0,2 6-137,-8 0 0,0 6-630,-6-6 828,0 8 0,-8-4 0,-2 8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1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19 8416,'-10'12'931,"4"0"1,-2 0-997,2 6 131,0 8 0,6 2-6,0 8-17,0-8 0,0 4-102,0-8 1,2 0 129,4-6 1,4 0-126,8 0 0,6-8 18,0-4 0,8-4-63,-2-2 0,4-8 28,2-4 1,0-4-228,0-2 0,0-6 82,0 0 0,-8-6 120,-4 6 0,-10-2-22,-2 2 0,-8 4 43,2-4 1,-6 4-362,-6 2 0,-4 0 108,-8 0 1,0 8-6,0 4 1,-6 4 332,0 2 0,-16 8 0,2 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1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162 360 8085,'-8'-18'199,"-2"8"0,-2-4 401,0 8 1,6 0-220,-6 6 0,6 0-85,-6 0 1,6 0-146,-6 0 54,8 8 1,-6 2 126,4 8 0,4 2 145,-4 4 1,-2-4-381,2 4 1,0-4 229,6-2-298,8 0 1,2-2 166,8-4 0,-6-4-493,0-8 1,0 0 34,6 0 0,0-8-102,0-4 1,-6-10 5,0-2 1,-6-8-135,6 2 0,-8 2 148,2-2 1,-4-2 132,-2-10 1,-2 4 162,-4-4 0,-4 4-108,-8 2 0,6 6 430,0 0 0,0 10-375,-6 2 0,0 8 101,0 10 0,-16 8 0,-4 2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1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1279 8076,'8'-10'-1202,"2"0"1109,8 4 0,-6 2 74,0-8 1,0 8-14,6-2 1,-6 2 35,0-2-12,0 4 289,6-14-219,0 14 1,-6-6 98,0 8 1,-6 0-116,6 0 1,-6-2 202,6-4 0,0 4-58,6-4 0,6-2 104,0 2 1,8-2-165,-2 2 1,4 4 21,2-4 1,2-2-59,4 2 0,-2-2 39,8 2 0,-6 2-79,6-8 1,-6 6 80,6-6 1,-6 8-135,6-2 0,-8 2 83,2-2 1,-4 4 3,-2-4 1,0 4 6,0 2 1,6 0 0,0 0 0,0 0 61,-6 0 1,6-6-61,0 0 0,2-2 21,-2 2 1,-3 2 14,9-8 0,-8 6-9,2-6 0,-6 6-48,-6-6 0,2 8 10,-8-2 0,0 2 25,-6-2 0,-6 4-4,0-4 0,-6 4 308,6 2-201,-8 0 49,4 0-8,-8 0-1553,0 0 0,-8 0 0,-2 0 0</inkml:trace>
  <inkml:trace contextRef="#ctx0" brushRef="#br0" timeOffset="629">2196 613 8078,'0'-12'-42,"0"0"0,2 8-145,4-2 0,-2 2 1365,8-2-793,0 4 1,4-8 330,-4 4-365,4 4-312,-6-6 1,2 8 35,0 0 1,-8 2-66,2 4 0,-2 4 105,2 8 0,-4 0-10,4 0 0,-4 8 19,-2 4 0,0 12-33,0 6 0,0 4 59,0 2 1,6 0-68,0 0 1,2 6-3,-2 0 1,-2 0-2,8-6 0,-6-6-100,6 0 1,-2-8 119,2 2 1,2-4-18,-8-2 1,6-6 112,-6 0 1,6-8-74,-6 2 0,6-4 322,-6-2-308,8-8 0,-10 4 153,8-8 157,-8 0-107,4-6 1,0-8-130,4-4 0,-2-12-21,2-6 1,6-10-287,6-2 1,8-8 88,-2 2 1,6-2-232,6 2 1,-4-4 11,4 4 0,2-2-128,-2 2 1,0-2 105,-6 8 1,-6 0-32,0 6 1,-6-6-51,6 0 0,-8 0-50,2 6 1,-4 0 27,-2 0 0,0 6 92,0 0 1,-8 8 241,-4-2 0,-2 10-136,2 2 556,-4 8-262,6-12 15,-8 14-297,0-6-446,0 8-1495,0 0 1341,8 0 1,-4 0 740,8 0 0,-8 0 0,4 0 0</inkml:trace>
  <inkml:trace contextRef="#ctx0" brushRef="#br0" timeOffset="892">3906 37 8246,'0'-18'3220,"0"8"-2138,0 2 6,0 8-483,0 0 1,0 14-322,0 4 1,0 14-31,0 4 0,0 8 119,0 10-373,-8 8 0,6 10 0,-6 10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7:55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52 8075,'-7'-9'1258,"7"-1"-1010,0 4 0,2 4-279,9-3 1,1-3 256,5 2 1,0 0 399,1 6 0,1 0-119,4 0 0,-4 0-120,4 0 1,2 2-237,-2 4 0,6-2 82,-6 8 1,0-7-215,-6 7 0,1-3-263,-1 3 1,0 3-369,1-3 0,-7-3-19,1 3 0,-8 1-1475,1 10 2106,-3-3 0,-9 20 0,-3-3 0</inkml:trace>
  <inkml:trace contextRef="#ctx0" brushRef="#br0" timeOffset="386">52 831 8075,'-17'17'0,"6"0"0,-1 0 808,8 1-476,-3-1 1,14-7-67,5-5 1,11-5-64,6-5 1,3-5-149,3-7 0,-1-6-70,1 0 0,5-2-327,1 2 0,-7 3 325,-5-3 0,-6 4-269,6 2 0,-14-1-664,3 1 1,-7 6 135,1-1 194,-5 8 620,-7-3 0,-1 7 0,-5 0 0,-4 0 83,-7 0 1,0 0-89,-1 0 1,1 7-62,0 5 0,1-3 202,5 3 0,-3-6 835,9 5 1,-7 1-390,6 5 0,1 0-60,5 1 1,0 5-72,0 0 0,0 6-59,0-6 0,0 5-339,0-4 1,1 1 149,5-2 0,-2-4-117,8 4 0,-7-6 88,7-5 0,-6 1-263,5-7 1,-5 0-203,5-6 0,1 0-205,5 0 0,1-10 33,-1-7 1,2-2-410,4-10 1,-4-8 55,4-9 1,2-10 815,-2-1 0,8-9 0,-4 5 0</inkml:trace>
  <inkml:trace contextRef="#ctx0" brushRef="#br0" timeOffset="715">1038 208 8075,'17'-17'68,"1"-1"0,1 7-2,4-1 1,-4 1 88,4-6 1,4-7 506,2 1 0,2 2-570,-2 10 1,1-3-60,-7 9 0,0-1-528,-5 6 0,-7 0 198,1 0 1,-8 2-26,1 3 0,-3 5 206,-2 7 1,0 6 146,0 0 1,-2 2-42,-3-2 0,-5 4 196,-7 8 1,-1 1-38,1 5 1,0 1-99,0 4 0,-7 10 179,1-4 0,-2 11 2,2 1 0,-2 3-240,-3 2 0,-5 6-293,4 0 1,-4 6-4,-1-6 1,5-2 175,0-10 1,8 0-103,-2-11 0,4 2-51,1-14 1,1-5 149,0-6 0,5-8-44,1 2 1,5-11-236,-5-7 131,7-3 396,-4-2 1,0-15 0,-1-4 0</inkml:trace>
  <inkml:trace contextRef="#ctx0" brushRef="#br0" timeOffset="938">952 796 8044,'11'-10'858,"1"5"0,-7 3-256,7 2 1,0 0 937,5 0-1063,0 0 0,0 2-160,1 3 1,-3 5-203,-3 7 1,3 1-175,-3-1 1,-3 6-762,3 0 1,-1 0 583,6-6 1,-5-1-1135,0-5 0,-1 3 597,6-9 0,1 1 773,-1-6 0,0-8 0,1-1 0</inkml:trace>
  <inkml:trace contextRef="#ctx0" brushRef="#br0" timeOffset="1049">1643 865 8044,'35'0'2008,"-8"6"-1556,-4 0 0,-4 7 507,-2-1 1,1-3-244,-1 3 1,-5-6-27,-1 5 1,-7 3-680,2 9 1,-6-2-1117,-6 8 1105,-4 7 0,-22 8 0,-5 8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23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1080 252 8002,'0'-18'-1532,"6"0"1618,0 0-35,8 8 0,-12-6 213,4 4 1,4-4-105,2-2 1,2 0-111,-2 0 1,4 0 52,-4 0 0,-2 2-9,2 4 0,-6-2 119,6 8 12,-8 0 219,4 6-294,-8 0 0,-2 8 99,-4 4 1,2 4-68,-8 2 0,0 0-72,-6 0 0,6 2-1,0 4 1,2-4-112,-2 4 0,-4 4 91,4 2 1,2 4-120,-2 2 1,0 2 160,-6 4 1,6 10-59,0 8 1,-6 14 123,-6-2 0,-2 12-451,2 0 1,2 10 331,8-46 1,-2 0-1,1 4 1,0 0-18,-3-1 0,0 0 0,1-1 0,0 0 2,2 1 1,0 0 0,-2-2 0,0 0-6,2 5 1,0 0-1,-1-6 1,0 0-2,1 3 0,0 0 1,-2-1-1,0 0-11,2-2 0,0 0 0,-1 0 0,-2 0 63,-18 42 1,6-2-331,0-4 1,8 0 313,-2-12 1,4 2-147,2-14 1,2 0-53,4-6 1,-2-6-164,8 0 0,0-10 116,6-2 1,0-6-109,0-6 1,0-10 116,0 4-606,8-12 0,0 0 146,4-12 0,4-8 106,-4-16 0,-2-12 497,2-24 0,0-8 0,6-16 0</inkml:trace>
  <inkml:trace contextRef="#ctx0" brushRef="#br0" timeOffset="353">18 792 8101,'-6'-30'0,"0"0"0,0 8-125,6-2 0,0 4-198,0 2 0,0 6 985,0 0-370,0 0 1,0 0-38,0 0 0,2 8-53,4-2 0,4 4-24,8 2 1,2 0-11,4 0 1,4 0 3,8 0 0,0 0 107,0 0 0,8 8 72,4 4 1,4 16 203,2 14 0,8 14-522,-29-18 0,0 2 0,2 4 0,0 2 236,1 4 1,0 2-1,7 8 1,0 2-420,2 4 0,0 0 1,5 0-1,0 0 305,-2 0 0,0 0 0,1-5 1,0 0-84,-1-1 0,0 0 0,-1-4 0,0-2-46,4 0 0,0 0 1,-4-3-1,0-2-149,1-3 1,0-2-1,-3-5 1,0-2-4,-3-1 1,0 0-1,-2-3 1,0 0-1251,32 33 1,-8-6 172,-4-12 1203,-12 4 0,2-8 0,-12 4 0,-10-6 0,-10-4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28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1567 252 8338,'8'-26'0,"0"4"0,4-8 55,4 8 1,-6-6 119,8 4 0,0 4 162,0-4 1,-6 6 179,0 6 111,-8-4-25,12 14-167,-14-6-75,6 8 59,-8 0 88,0 0 0,-8 10-305,-4 8 0,-14 16-37,-10 14 1,-2 6-50,-10 6 1,-6 4-325,-6 8 1,26-35 0,0 0 278,1 2 1,0 0-1,-3 1 1,0 0-206,-3 2 0,0 0 0,1 2 1,0 0 176,-4-1 1,0-2-1,3 0 1,0 0 15,-3 2 1,0-2 0,4-3-1,0 0-80,-1 1 0,0 0 0,2-2 0,2 0-119,-31 35 0,2-2-54,4-4 222,12-4 0,-10-4 1,16-2-106,2-4 1,8-8 52,2 4 1,10-8-166,2 2 1,2-6-71,10-6 0,-6 2-58,6-8 1,0 0-244,6-6-97,0 0 0,0-6 36,0 0 0,6-10-123,0-2-84,8-16 218,-4-12 609,8-16 0,8-10 0,2-10 0</inkml:trace>
  <inkml:trace contextRef="#ctx0" brushRef="#br0" timeOffset="230">19 792 8338,'0'-44'0,"-6"6"378,0-4 0,0 4-7,6 2 1,4-4 127,8 4 1,2-2-173,16 14 0,0 8 100,6 10 0,10 22-4,8 14 1,0 18 220,6 24 1,2 4-651,-32-29 1,0 2 0,4 4 0,0 0 199,-1 1 0,0 0 0,2-1 0,2-2-320,1-2 1,2-2 0,3-1 0,2-2-28,2-1 0,2-2 1,2 3-1,2-2-162,-2-2 1,0-2 0,-1 1 0,0 0 103,1-2 0,0-2 0,-3 0 0,0 0-494,2-1 1,2-2 704,2 0 0,2-2 0,-3-1 0,2 0 0,2 0 0,2 0 0,-1 0 0,1 0 0,0 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0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3800 55 7920,'-18'-8'0,"2"4"0,4-8 0,-4 8-57,4-2 183,4 4 653,-8-6-134,6 6-600,-8-6 1,0 8 56,0 0 0,2 8-98,4 4 0,-4 6 132,4 6 0,-4 6-13,-2 12 1,6 4 46,0 8 1,8 0-20,-2 0 1,4-6-142,2 0 1,2-14 68,4 2 0,6-12-183,12 0 1,2-10-3,4-2 1,4-8-18,-4 2 1,4-14 31,2-10 1,0-8-224,0-10 0,-8 0 184,-4 0 0,-6-6 70,-6 0 0,-4-2 342,-8 2 1,0 4-127,0-4 1,-8 6-5,-4 6 0,-10-2-114,-2 8 1,-8 0-159,2 6 0,-4 10-171,-2 8 0,-2 10 291,-4 14 0,-4 12 0,-8 10 0</inkml:trace>
  <inkml:trace contextRef="#ctx0" brushRef="#br0" timeOffset="548">1299 1279 8003,'-8'-10'556,"4"-4"-299,-8 8 1,6 0 95,-6 6 0,6 0 27,-6 0-232,0 0 1,-6 16-50,0 8 0,6 8-152,0 4 1,2 8 132,-2 4 1,4 10 7,8 2 0,0 0 29,0-7 1,8-1 0,4-4 1,6-6-171,6-12 1,10-6-61,8-12 0,8-4-150,-2-8 0,4-10 31,2-8 0,0-10-134,0-14 1,-3-4 157,-3-8 1,-6 1 78,-12-1 1,-6 2 264,-12 4 0,-4-2-129,-8 8 0,-2 0 602,-4 6 0,-6 2-243,-12 4 1,-2-2-89,-4 8 0,-4 8-277,4 10 0,-4 4-368,-1 2 1,-1 16-104,0 8 1,0 10-1247,0 8 1715,0 12 0,-16 10 0,-4 8 0</inkml:trace>
  <inkml:trace contextRef="#ctx0" brushRef="#br0" timeOffset="25967">1191 1045 8221,'8'-36'-254,"2"2"-65,8 4 1,-6-2 950,0 8-266,0 0 1,0 6-253,0 0 0,-6 6 206,6 0-315,-8 8 1,6-4 137,-4 8 0,-2 0-97,8 0 1,-6 0 132,6 0 1,-6 14-2,6 4 1,0 18 43,6 0 1,-6 18 167,0 0 0,0 12-353,6 0 0,-2-2 71,-4 2 0,4 0-70,-4 6 1,4 0 93,2 0 0,-6-6-369,0-1 1,-6-5-65,6 6 0,-8-10-54,2-2 1,-5 0-32,-1-6 1,0-4-189,0-2 0,-1-10-131,-5-2 1,-4-8 225,-8 2 0,-6-6 479,0-6 0,-8-4 0,4-8 0,-8 0 0</inkml:trace>
  <inkml:trace contextRef="#ctx0" brushRef="#br0" timeOffset="26193">237 1567 8240,'-64'-36'0,"16"2"539,12 4 1,12 4 383,0 8-666,4 8-125,2 2 0,16 8-186,8 0 0,26 6 310,16 0 0,26 0-61,-25-6 1,4 0 0,12 0 0,6 0-550,13 0 0,6 0 0,-23-2 1,3-1-1,1 0 364,4-1 0,1-1 1,1 2-1,1-1 1,0 2-1,2 0-49,1-1 1,2 1-1,-1 1 1,-4 0-1,0 0 1,1 1-287,7-1 0,1 1 0,-2 1 0,-7 0 0,-1 2 0,-2 1-10,-2-1 0,0 0 0,-3 3 0,27 5 1,-4 4 334,-11 2 0,-2 2 0,-2-3 0,-2 2 0,-3 4 0,-2 4 0,1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39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144 343 8722,'-8'-10'1586,"6"2"-954,-6 0 218,8 6-692,0-6 0,0 6 338,0-4-143,0 4-34,0-6 54,0 8 1780,0 0-1922,-8 0 0,4 0 49,-8 0 0,6 8-16,-6 4 0,6 4 20,-6 2 1,6 2-47,-6 4 0,2-2 0,-2 8 0,-2-6-166,8 6 1,0-6-38,6 6 0,0-8-259,0 2 0,0-4 24,0-2 1,0 0-154,0 0 1,2-6 185,4 0 1,-2-6-108,8 6 1,-6-8-26,6 2 1,-6-4-505,6-2 58,0 0 494,6 0 0,0-2-116,0-4 1,-2-4 14,-4-8 1,4 0-60,-4 0 0,4 0 40,2 0 0,0 0-204,0 0 0,0-6 227,0 0 1,0 0 54,0 6 0,-2 0 279,-4 0 1,2 6-75,-8 0 0,6 6 638,-6-6-204,8 8 240,-12-4-266,6 8 0,-6 0 1003,4 0-912,-4 0 0,8 8 185,-4 4 0,-4 4-204,4 2 1,-2-6-145,2 0 1,-2 0-205,8 6 1,-6 0 17,6 0 1,0-6-24,6 0 0,-2-6 58,-4 6 1,6-8-189,0 2 0,0-4 27,6-2 1,-4 0-51,-2 0 0,-6 0 93,0 0 1,0-6 3,6 0 154,0-8 0,-2 4 9,-4-8 0,2 6 7,-8 0 1,6 0-48,-6-6 0,2-2 13,-2-4 1,-4 2 14,4-8 0,2 2 101,-2-2 1,0-4 225,-6 4 1,0 2-115,0-2 0,0 6 123,0-6 2,-8 8-256,6-4 0,-8 8 585,4 0-336,4 0-226,-14 0-308,14 8 1,-8-4-810,4 8-2483,4 0 2523,-6 6 0,8 2-562,0 4 1,0 4 1399,0 8 0,8 0 0,2 0 0</inkml:trace>
  <inkml:trace contextRef="#ctx0" brushRef="#br0" timeOffset="517">1494 73 7874,'-8'-10'19,"6"2"1,-8 8 1113,4 0-237,4 0 31,-6-8-510,0 6 0,4-6 574,-8 8-595,8 0 1,-10 8 171,8 4 0,-6 6-132,6 6 1,0 6 4,6 12 1,-6 4-274,0 8 0,0-2-210,6-4 0,2 2 52,4-8 1,2 4-157,4-10 1,4 8-1349,-4-14 0,6 6 732,6-12 0,-4 0 762,4-6 0,4 0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343 109 7948,'8'-18'-948,"-6"6"1017,4 0 1,-4 6 376,-2-6 15,0 8 0,0-6 250,0 4 301,0 4-635,0-6 1,-2 2 22,-4 0 0,2 0-75,-8 6 1,6 0-77,-6 0 0,6 0 88,-6 0-186,0 0 0,-6 0-77,0 0 0,6 6 124,0 0-215,0 8 0,-6-4 99,0 8 1,6-6-87,0 0 1,2 0 199,-2 6 1,-4-6-88,4 0 1,2 0 27,-2 6 0,2 0-34,-2 0 0,-2 0 12,8 0 0,-6 0 32,6 0 0,-6 0 7,6 0 1,0 0 38,6 0 1,0 2-8,0 4 1,0-4 69,0 4 0,0 2-64,0-2 0,2 6 33,4-6 1,-2 0-103,8-6 1,-6 0-106,6 0 1,-2 0 69,2 0 1,4-2-133,-4-4 1,0 2 25,6-8 0,-4 6-170,10-6 0,-2 6 104,2-6 1,-2 0 86,8-6 0,-6 0 45,6 0 1,0 0-96,6 0 1,-2 0 2,-4 0 1,4 0-2,-4 0 1,-2 0-105,2 0 1,-8 0 40,2 0-197,-4 0 222,-2 0-65,0 0-212,-8 0 31,-2 0-283,-8 0-1066,0 0 1,-8 0 0,-2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7934,'-10'0'1369,"2"8"-929,8-6 549,0 6 2,0-8-564,0 0 1,8 0-104,4 0 1,6 0-15,6 0 1,-2 0-24,8 0 1,0 0 0,6 0 0,0 0-42,0 0 1,0 2-27,0 4 0,0-4-504,0 4 0,-6 2-181,0-2 0,0 6-568,6-6 0,-6 0 424,0-6 0,-6 6-996,6 0 1605,-8 0 0,12 2 0,-6 2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7899,'12'0'672,"0"0"1,-6 0-215,6 0 0,0 2 607,6 4 1,0 12-50,0 12 0,6 4 218,0 2 0,0 10-611,-6 8 1,-2 0 26,-4 6 0,-4-2-333,-8 2 1,-2-4-207,-4 4 1,-12-2-1720,-12 2 1,-6-2 1607,-6 8 0,-4 8 0,-8 8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 7843,'0'-18'-171,"0"0"174,0 8 746,0-6 1,2 14 351,4-4-116,-4 4-345,6 2-257,0 0 0,-6 16-4,4 8 0,2 10 147,-2 8 1,0 4-91,-6 8 1,0 0-135,0 0 0,-6 0-258,0 0 1,-2-2-216,2-4 0,4 2-327,-4-8 1,4-2-118,2-10 0,0 2-683,0-8 0,0 0 361,0-6 1,2-8-11,4-4 1,-2-4 15,8-2 931,0-16 0,14-12 0,2-18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0 540 12519,'10'18'916,"6"0"-528,-4 0 1,4 6-150,2 0 1,-6 8 13,0-2 0,-2 10-72,2 2 1,-2 2-101,-4-2 0,-4-4-19,4 4 0,-2-6 109,2-6 1,-4 2-382,4-8 65,4 0 87,-8-6-143,6 0 206,0 0 1,-4-2-28,8-4 165,-8-4 1,6-8 191,-4 0 1,-2-2 116,8-4-292,0-4-66,6-16 1,2-2-47,4-8 1,-2-6-14,8 0 0,2-14-174,10 2 0,-4-10 98,4 4 0,-4 0-124,-2 6 1,-8 2 54,-4 4 0,-4-2-120,-2 8 1,-2 2-95,-4 10-7,4 4 267,-14 0 1,6 12-594,-8-4-359,0 4-416,0 4 18,0 2 476,0 24 1,0 2-344,0 12 1281,0 4 0,0-14 0,0 6 0</inkml:trace>
  <inkml:trace contextRef="#ctx0" brushRef="#br0" timeOffset="296">1350 36 7554,'12'-12'-513,"0"0"2349,-8 8-814,4-4 54,-8 8 13,0 0 0,0 8-505,0 4 1,0 10 453,0 2 1,-8 8-578,-4-2 1,2-2-488,-2 2 0,2-6 199,-2 6 0,-2-6 77,8 6 1,-6-6-251,6 6 0,-8-8 0,4 4 0</inkml:trace>
  <inkml:trace contextRef="#ctx0" brushRef="#br0" timeOffset="710">1926 180 7917,'0'-10'1221,"0"0"-769,0 4-124,0 4 361,0-6 337,0 8 1425,0 0-2165,0 8 0,0 10 172,0 12 0,0 4-6,0 2 1,0 14-23,0 4 1,-6 14 75,0 4 1,-6 0 247,6 6 0,-6 4-622,6 2 1,-2-4 51,2-2 0,4-6-1275,-4-6 1,2 2 688,-2-8 0,4 0-4468,-4-6 4870,4-8 0,-6 6 0,-2-6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3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576 19 7987,'-10'-8'511,"-6"6"1,12-6 74,-8 8-352,0 0 0,-12 0 208,0 0 1,-2 0-367,2 0 0,-4 8 20,-8 4 0,-5-2-147,-1 2 1,0 0 156,6 6 1,2 0 282,4 0 0,-2-6 112,8 0 29,0-8-310,6 4-81,0 0-61,8-6 204,2 6-499,8-8 1,0 2 55,0 4 0,8-2-60,4 8 1,4-8 198,2 2 1,8 2 31,4-2 1,4 6 29,2-6 0,6 6 148,0-6 0,8 6 49,-3-6 0,-1 8-28,2-2 0,-6 2-339,6-2 0,-8 4-238,2-4 1,-10-2-305,-2 2 1,-6-6-19,6 6 0,-14-8-1479,2 2 2169,-4 4 0,-4 0 0,-2 8 0</inkml:trace>
  <inkml:trace contextRef="#ctx0" brushRef="#br0" timeOffset="200">217 613 11651,'8'10'869,"2"-2"-703,8-8 0,2 6 620,4 0-471,4 0 1,9 0-25,5 0 1,4 6-57,8-6 0,2 0-1350,4-6 0,-2 0 366,8 0 573,-8 8 1,4-6 0,-8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51 105 7891,'-15'-2'238,"3"-4"1,4 2-95,8-7 1,-5 5 175,-1-6 0,2 3-40,10-3 0,3-1 163,9 7 0,1-2-408,4 3-27,4 3 61,7-6 0,-5 8-709,0 0 0,-6 0 141,6 0 499,-8 0 0,4 0 0,-8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1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52 502 8106,'0'17'0,"0"-6"302,0 1 1,0 5 315,0 6 1,0 10 1321,0 2 0,0 1-916,0 10 1,-6 0-558,0 6 1,1 0-188,5 0 1,0-2-588,0-4 0,0 2-87,0-8 0,-6-1-360,0-10 1,0 1 330,6-7 0,0 1-437,0-7 1,-2-6-1045,-3 1 735,3-8 664,-6 3 1,8-14 25,0-5 479,0-11 0,8-11 0,1-11 0</inkml:trace>
  <inkml:trace contextRef="#ctx0" brushRef="#br0" timeOffset="565">519 242 8096,'27'-27'0,"-2"-3"539,-8 7 0,8 0-71,4 5 0,-2-3 65,2 4 1,-1-4-129,7 9 1,1 3-227,5-3 1,-5 6 75,5-5 0,-5 7-15,-1-2 1,-1 4-74,1 2 0,0 0-127,-1 0 1,5 0-372,-5 0 0,3 2 229,-14 4 0,0-2-29,-6 7 1,0-7 6,1 2 1,-1-2 2,0 1 0,-5-3 206,-1 4 3,-7 4-73,12-8 27,-15 13 1,7-11 158,-8 7-72,0-7-3,0 12 0,0-13-64,0 9 1,0-6 64,0 5-23,0 1 0,0 5 7,0 0 1,0 1 2,0-1 1,0 0 5,0 1 0,0 5 27,0 0 1,0 7-50,0-1 1,0 0 198,0 6 1,0-5-51,0 11 0,-2 1 252,-4-2 0,5 8-96,-5-1 1,4 10-163,2 7 1,2 3 1,4 2 0,-5-2-25,5-3 1,2 1-58,-2-7 1,-1-1 70,-5-5 0,6-2-231,0-4 1,0-2 78,-6-3 1,0-5 119,0 5 1,0-11-9,0-1 1,0-2 23,0 2 1,0-4 29,0-8 0,-2 0 77,-4 1 1,2-1-267,-7 0 281,7-7-840,-12 5 1,7-13-246,-8 4 1,-1-12-588,1-5 1,-2-7 258,-4-5 1,-6-5-583,-11-13 0,-5-3 774,-7-8 0,-1-2-694,-5-3 1258,-4 3 0,1-6 1,1 8-1</inkml:trace>
  <inkml:trace contextRef="#ctx0" brushRef="#br0" timeOffset="1554">692 415 8015,'7'-17'-276,"-5"7"276,14-5 0,-12 11 642,7-7 0,-7 5 314,2-6 101,3 8-333,-7-3-491,6 7 0,-8 7-83,0 5 0,-8 5-152,-3 6 0,-10-2-321,-2 8 0,0 0 276,5 6 1,1-7-456,0 1 0,1-13 95,5 1 1,3-9-522,8 3 645,0-7 0,2 2-52,4-12 0,3-4-18,9-7 0,5 0 70,0 0 1,2 5 288,-2 0 0,-4 9-163,4-3 1241,-4 4-623,-1 2 0,-9 2 138,-3 4 0,-4-3-323,-2 9 0,0 0 36,0 5 0,0-6-60,0 1 1,0-1-308,0 7-150,-8-1 1,4 0 145,-7 1 0,-1-1-364,-5 0 0,-2 0 181,-4 1 0,2-1-176,-8 0 0,0 1 176,-6-1 1,7-6 77,-1 1 0,6-6 61,-6 5 0,8-5 261,-2 6 3,3-9-167,3 5-39,8-8 43,1 0 13,23 0 1,-3 0 43,11 0 0,-2-6-12,2 1 0,-2-3 12,8 2 1,-2 4 139,2-4 0,-4 5 69,-8 1 0,0 0-85,1 0 0,-3 7-300,-4 5 0,-3 3 99,-8 2 1,0 3-89,0 3 0,-2 2 46,-4 3 0,-3-3-192,-8-7 0,-3 5 143,-3 0 0,4 0 43,-4-6 1,4-1 376,1-5-232,1 4 1,2-11 92,3 8-141,5-8-133,7 3 0,7-7 88,5 0 1,5-2 5,6-3 0,4 1-39,8-8 1,-3 8-9,-3-1 1,2-3 31,-8 2 0,0 1-52,-6 5-78,-7 7 1,-2 3 115,-8 7 1,-2 0 5,-4 1 1,-6 1 62,-11 4 0,2-4 111,-8 4 0,8-4-26,-2-1 1,4-7 612,2 1-738,-1-1 82,1-1-158,7 5 0,5-13 45,10 4 0,5-6-118,7-6 1,8 2 121,4-7 0,-4 7-97,-2-2 191,4-3 0,-8 7 282,4-4 53,-11 4 1,-4 10-132,-8 3 1,-2 5 107,-4 1 0,-4 6 274,-7 0 1,-6 0 296,0-6 0,0 1-363,6-1 0,5-2 646,0-3-1203,9 3 1,-1-13-525,15 4 1,9-4-1265,14-2 1,10-8 1769,8-3 0,0-20 0,8-6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4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0 522 7833,'10'-2'374,"-4"-4"512,-4 4-295,-2-6 0,0 8 66,0 0 291,8 0-329,-6 0-259,6 0 1,-6 6-3,4 0 1,-2 8-142,8-2 1,-8 10 127,2 2 0,2 8-29,-2-2 0,2 4 112,-2 2 0,-4 0-88,4 0 0,-4-2-43,-2-4 1,6 4-172,0-4 1,2-4-125,-2-2 1,-4-2-37,4 2 1,2-10 144,-2 4-41,8-4-129,-4 4 1,2-2 56,0-4 33,-8-4 1,10-6 77,-8 4 14,0-4 0,-4 6 127,4-8 0,-4-2-171,4-4 1,2 2 17,-2-8 1,8 0-97,-2-6 1,4-6-146,2 0 1,0-8-269,0 2 0,0-6 27,0-6 0,6-4-190,0-8 0,6 0-63,-6 0 0,0 2 154,-6 4 0,6-2 249,0 8 0,0 2 17,-6 10 0,-6 4-39,0 8-254,-8 0-150,4 0-284,0 8-515,-6 2 477,6 8 1,-2 2 982,0 4 0,8 4 0,-4 8 0</inkml:trace>
  <inkml:trace contextRef="#ctx0" brushRef="#br0" timeOffset="289">1188 90 7911,'12'-12'-368,"0"0"1,-6 2 813,6-2 986,-8-4-444,12 6-41,-14 0 786,6 2-955,-8 8 0,0 2 143,0 4 1,0 4-524,0 8 1,-6 2-140,0 4 0,-8 4-740,2 8 0,-6 0-2041,-6 0 2522,4 8 0,-14 2 0,6 8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5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90 232 7696,'-10'0'-211,"2"0"752,8 0-159,0 0 1,2-6 180,4 0 208,-4 0-244,6-2 148,-8 6 112,0-6 283,0 8 2500,0 0-3393,-8 0 0,4 2-91,-8 4 0,6-2 93,-6 8 0,6 0-145,-6 6 1,8 0 36,-2 0 0,-2 0 81,2 0 1,0 6-130,6 0 1,0 0-28,0-6 0,0 2-193,0 4 154,0-4 0,6 6-284,0-8 140,8 0 1,-4-6-636,8 0 215,0-8 1,0 4 197,0-8 0,0 0-297,0 0 0,0-2 193,0-4 0,0-2 103,0-4 1,-6-4 78,0 4 0,0-4-124,6-2 1,-6 0 285,0 0 1,-6 2 123,6 4 0,-6-2 543,6 8-450,-8-8 1656,12 12-1090,-6 2 1,6 10 64,-4 8 0,2 6-63,-8 0 0,6 0 155,-6-6 1,8 6-391,-2 0 1,2 0-172,-2-6 1,4-2-303,-4-4 1,4 2 110,2-8 1,0 0-426,0-6 1,0 0 151,0 0 0,2-14-73,4-4 1,-4-10 61,4 4 0,-10-8-195,-2 2 1,-2 2 369,2-2 1,2 0 325,-8-6 0,2 6 303,-2 0 0,-4 8-321,4-2 0,-4 4 478,-2 2-258,0 0 22,0 0 1,0 0 869,0 0-921,0 0 0,0 0-35,0 0 0,0 0-195,0 0 0,0 6-101,0 0 1,-2 6-590,-4-6 467,4 8-849,-6-12-61,8 14 1,0-4-949,0 12 1,-2 4 701,-4 8 1200,4 8 0,-14 2 0,6 8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01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0 576 11760,'10'0'1960,"0"2"-1584,-4 4 1,-2 12 106,8 12 1,-6 4-32,6 2 0,-6 0-158,6 0 1,-6 6-152,6 0 0,-2-2-90,2-10 0,4 2 15,-4-8 0,4 0-132,2-6 0,0-2-44,0-4 1,0-4 58,0-8 0,0 0 64,0 0 1,0-8-14,0-4 0,8-12-8,4-6 1,-2-10-95,2-2 1,0-8-190,6 2 0,-6-6 62,0-6 1,-2 4-140,2-4 1,2 12 305,-8 6 0,0 4 63,-6 2 1,-6 6 217,0 0 1,-6 14-153,6-2 212,-8 4-259,4 4 1,-6 2-44,4 8-529,-4 0-1147,6 0 386,-8 8 0,0 2 611,0 8 1,2 0-1060,4 0 1759,-4-8 0,6 6 0,-8-6 0</inkml:trace>
  <inkml:trace contextRef="#ctx0" brushRef="#br0" timeOffset="241">1260 37 7918,'0'-10'761,"0"0"1143,0 4-334,0 4 736,0-6-301,0 8-926,0 0-509,0 8 1,0-2-170,0 12 0,-8-2-707,-4 14 0,-4 0-502,-2 5 0,-6 9-2253,0 4 3061,-8 4 0,12 10 0,-6 2 0</inkml:trace>
  <inkml:trace contextRef="#ctx0" brushRef="#br0" timeOffset="630">1638 180 7982,'8'-10'1192,"4"4"0,6 4-230,6 2 0,4 8 25,8 4 1,0 12 145,0 6 0,0 4 690,0 2 1,-8 6 977,-4 0-1959,-4 8 0,-10-6-748,-4 4 0,-6 10-788,-6-4 0,-12 6-626,-12 0 1,-14 8 1014,-10 16 0,20-42 0,-2 0 1,-5 7-1,0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3:5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307 342 8104,'-8'-16'0,"-4"4"0,2 2 1148,-2 4-533,8 4-343,-12-6 0,12 8 909,-8 0-319,0 0-295,-6 0 1,0 2-171,0 4 1,0 6-23,0 12 0,0 4-63,0 8 1,0 2 111,0 4 1,2-2-309,4 8 0,-2-2-182,8 2 0,0 2 0,6-8 0,2 0-288,4-6 0,4-8-1528,8-4 1,14-6 203,4-6 1678,12-4 0,-2-8 0,8 0 0</inkml:trace>
  <inkml:trace contextRef="#ctx0" brushRef="#br0" timeOffset="490">1297 144 8032,'0'-17'318,"0"-1"0,0 0-37,0 0 1,-2 2 102,-4 4 0,2-2 26,-8 8 1,6-6 160,-6 6 1,0 0-154,-6 6 1,0 0 26,0 0 1,0 2 229,0 4 1,-6 4-242,0 8 0,0 6 238,6 0-254,0 0-295,-8 2 0,6 1 57,-4 9 0,4 0 86,2 0 1,-2 4-30,-4 8 1,4-2 57,-4 8 1,10 4 28,2-10 0,2 6-285,-2-12 1,4 6 71,8-6 0,0 0-595,0-6 0,8-6-174,4 0 0,6-8-460,6 2 0,-2-10 519,8-2 0,0-8-178,6 2 1,0-6 188,0-6 0,2-10-61,4-8 1,-6-8 235,0 2 1,-2 2 185,-10-2 0,0 8 556,-6-2 455,0 4 893,-8 2-767,-2 8-146,-8 2 1,0 16 146,0 4 0,0 4 418,0 2 1,0 0-645,0 0 0,0 0-255,0 0 0,0 0-1236,0 0 0,0 0 202,0 0 0,0-6-773,0 0 353,0 0 1,2 4-3035,4-4 4058,-4 4 0,6-6 0,-8 8 0</inkml:trace>
  <inkml:trace contextRef="#ctx0" brushRef="#br0" timeOffset="707">1171 702 7980,'-10'-18'753,"0"8"1166,4 4-469,4-4 470,-14 8-577,14-6-497,-6 8 0,16 0-334,4 0 1,6 0-142,6 0 0,-2 0-1081,8 0 0,0 0 137,6 0 1,0 0-129,0 0 0,0 0 341,0 0 360,-8 0 0,14 0 0,-4 0 0</inkml:trace>
  <inkml:trace contextRef="#ctx0" brushRef="#br0" timeOffset="1103">2088 792 7866,'0'-10'1433,"0"2"0,8 8-1191,4 0 1,6-2 650,6-4 0,4 2-335,8-8 1,0 8-137,0-2 1,0-2-458,0 2 0,0-6-392,0 6 0,0 0-268,0 6 1,-2 0 694,-4 0 0,-4-8 0,-8-2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07.366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6569 109 9833,'0'-18'-1764,"0"0"1747,0 0 0,0 6 750,0 0-661,0 8 80,0-12-88,0 14 1,2-6-147,4 8-158,-4 0 397,6 0-297,-8 0 196,0 0 0,0 10-124,0 8 1,-2 4 72,-4 14 1,-6 0 15,-12 18 1,-12 4-17,-12 14 0,-6 8-214,25-39 1,-2 2-1,3 1 1,-2 0 199,-3 1 0,0 0 0,4 0 0,0 0 21,-1 0 0,1 0 0,0 0 0,2 0 6,0 0 0,0 0 0,-3-1 0,0 0-104,0-2 1,0 0 0,-1 1 0,2 2 105,-25 39 1,23-38 0,0 2-12,-2-1 1,0 1-1,-2 4 1,0 0-172,-1-1 0,0 0 0,0 1 1,0 0 163,0-1 1,0 0 0,-1 6 0,2 0-234,-1 0 1,0 0 0,0 1-1,0 0 245,0 2 1,0 0 0,-1-3 0,0 0-10,-2 3 0,0 0 0,1-3 0,0 0 14,-4 3 0,0 0 0,3 0 0,2 0-13,-2 3 0,0 0 0,1-3 0,0 0 31,-1 0 0,0 0 1,2-3-1,0 0-39,-2 3 1,0 0-1,1 1 1,0 0-6,-1 5 0,0 0 0,-2 1 0,0 0-2,-4 1 1,0 2-1,0 7 1,0 2-200,0-1 1,0 0-1,3 4 1,0 0 134,0-1 1,0 0 0,0 0-1,0 0 22,-3 0 0,0 0 0,3 2 0,0 2-20,0-1 0,0 0 0,0 3 1,0 0 17,-3-3 0,0 0 1,3 3-1,0 2-3,0-2 0,0 0 1,4-2-1,0 0 6,-1-1 1,0 0-1,2-6 1,0-1 2,1-1 0,0-2 0,4-8 0,0-4-36,2-4 0,0-2 0,2-1 0,0-2 96,1-4 0,0-2 1,0 2-1,0-2 59,0-1 0,0-2 1,1 1-1,0 0-31,2 0 0,0 0 1,-2 1-1,0 0-10,2 2 1,0 0-1,1 2 1,0 0-24,-1 4 0,0 0 1,1 0-1,0 0 3,0 0 0,-2 0 0,-1 4 0,0 0-23,2 2 1,0 0 0,2-5 0,-2-2-6,0-1 0,0-2 1,4-3-1,0-2-27,-22 39 0,4-6 320,2-12 1,8-6-395,4-12 0,6-12 834,6-12 0,-2-10-1266,8-2 706,0-8 1,14-12-306,4-16 0,14-26 149,10-16 0,-11 20 0,2-2 0,5-7 0,0 0 0</inkml:trace>
  <inkml:trace contextRef="#ctx0" brushRef="#br1" timeOffset="825">55 7181 8303,'-18'-10'-391,"8"-6"1,-4 6 289,8-8 1,0 6 140,6 0 1,0 6-160,0-6 1,8 6-24,4-6 0,10 6 136,2-6 1,2 2-110,-2-2 1,4 2 144,8 4 0,0 4-126,0-4 0,8 4 63,4 2 1,4-6 0,2 0 1,8 0-14,4 6 0,6-6-128,6 0 1,2-2 151,4 2 0,10 2-305,-4-8 1,4 6 350,-5-6 0,7 2-40,0-2 1,-44 4-1,0 0 47,0 2 0,-2 0 0,0-1 0,0-2-26,1 0 1,0 0-1,0 3 1,0 0 4,3 0 1,0 0 0,0 4 0,0 0-6,0-1 1,0 0 0,3 2 0,0 0 0,0 1 0,0 0 1,-2 4-1,0 0-14,-1 2 0,0 0 0,-1 3 1,0 0 0,7 3 1,0 0-1,-3-2 1,0 0-50,3 2 0,0 0 0,-3-1 0,0-2 52,3 1 1,0-2-1,-1-1 1,0-2-222,1 2 0,0-2 1,2-2-1,0-2 217,-2 3 0,0-2 1,2 0-1,0-2 3,1 1 0,0-2 0,-1-1 1,0-2-10,-2 2 1,0-2 0,2-2 0,0 0-3,-2 3 0,0 0 0,-1 0 0,0 0 87,1 3 1,0 0-1,-5 1 1,0 0-40,-1 2 1,0 0 0,-1 2 0,0 0 24,43 13 1,-45-6 0,0 0 77,45 12 1,-48-9-1,0 0-106,42 9 1,6 0 37,0-6 1,-4 0-22,-2 0 1,-1-6-160,-35-5 0,0-2 0,44-1 137,-44-1 0,0 0 0,-2-1 0,-2-2 10,1 0 0,0 0 1,2 4-1,0 0-12,-2 2 0,0 0 0,1-1 0,0 0-37,-1 1 0,0 0 1,2 0-1,-2 0 108,45 12 1,0-2-106,-6-4 1,0 4 1,0-4 0,0-2-17,0 2 0,-4-2 36,-8 2 0,0 4-16,-12-4 1,-2-2 395,2 2 0,-8-6-356,2 6 1,-10-6 276,-2 6 0,-8-8-281,2 2 0,-4 2 400,-2-2 0,-8 6-415,-4-6 0,-4 0 241,-2-6 0,-6 6-307,0 0-71,-8 0 0,6-6-267,-4 0 239,-4 0 150,14 0 0,2-16 0,10-4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1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55 433 8192,'10'-18'-222,"-2"6"510,-8 0 1018,0 8-709,0-4-360,0 8 0,0 2 198,0 4 1,0 12-110,0 12 1,-6 4-222,0 2 0,-6 0-46,6 0 1,-6 6-151,6 0 0,-6-2-105,6-10 0,0 2 129,6-8 0,0 6-50,0-6 1,0 0 10,0-6 0,2-6-841,4 0 273,-4-8 347,14 4 1,-6-18 98,8-8 1,0-2-102,0-10 0,0 0 198,0-6 1,0 2 96,0 4 1,0 4-25,0 8 1,2 0-73,4 0 1,-4 8 377,4 4 0,-4 4-107,-2 2 0,0 0 366,0 0 1,-6 8-83,0 4 1,-6 4 100,6 2 1,-6 2-184,6 4 0,-6-4-92,6 4 0,-6 2-139,6-2 1,0 0 128,6-6 0,0 0-303,0 0 0,0-8 63,0-4 0,2 2-19,4-2 1,-4 0 194,4-6 1,-4-8 165,-2-4 1,6-4-175,0-2 0,0-8 32,-6-4 0,0-2-190,0 2 0,0-10 106,0 4 1,0-6-114,0 0 0,-2 2 93,-4-8 1,2 8-195,-8-2 1,6 4-19,-6 2 1,6 2-163,-6 4 0,0 4-104,-6 8 1,0 0 143,0 0 0,0 6-1527,0 0 1224,0 8 1,0-2-599,0 12 1,0 4 1137,0 8 0,0 8 0,0 2 0</inkml:trace>
  <inkml:trace contextRef="#ctx0" brushRef="#br0" timeOffset="267">1872 91 8102,'0'-18'520,"0"0"1,0 6-73,0 0 1,-2 8-378,-4-2 0,-4 4 174,-8 2 0,-1 0 45,-5 0 0,2 16-257,-8 8 0,2 10 150,-2 8 1,-2 0-169,8 12 0,0-2 66,6 14 1,2-8-164,4 2 0,4 0-200,8-6 1,2 4-213,4-10 0,6-4 237,12-2 0,4-6-128,8-6 0,8-4-398,4-8 1,4-8 782,1-4 0,9-4 0,2-2 0</inkml:trace>
  <inkml:trace contextRef="#ctx0" brushRef="#br0" timeOffset="579">3366 37 8209,'-18'-10'443,"0"-6"0,0 14-638,0-4 1,-8 4 243,-4 2 0,-4 0-107,-2 0 1,-8 8 368,-4 4 1,2 6-66,-2 6 0,8-2-202,-2 8 1,4-6 91,2 6 0,0 0 229,0 6 0,0 8 484,0 4 1,8-2-352,4 2 1,6-8 455,6 2 0,4-4-376,8-2 1,10-2-390,8-4 0,14-4-5,10-8 1,14-2-148,-2-4 0,10 2-68,-4-8 1,8 0-388,-2-6 0,-4 0-1223,-2 0 0,2 0 763,-2 0 0,-6 0-1870,-6 0 2748,-8 0 0,12 8 0,-6 2 0</inkml:trace>
  <inkml:trace contextRef="#ctx0" brushRef="#br0" timeOffset="816">4086 703 8157,'0'-10'2326,"8"2"0,0 6-481,4-4-122,4 4-1733,-6-6 1,8 10 85,0 4 1,-6-4-1581,0 4 1,0 4 882,6 2 0,-6 4 621,0 2 0,-8 0 0,4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1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828 127 8241,'0'-28'49,"0"2"-76,0 8-74,0 8 0,2 0 864,4 4-368,-4 4-159,14-14 93,-14 14 560,6-6-554,-8 8-320,0 0 0,-10 8 102,-8 4 0,-8 12-243,-10 6 1,-2 4-9,-4 2 0,-4 0-51,-8 0 1,2 6 41,4 0 0,-4-6-4,4-6 1,4-2 174,2 2 1,6-4-98,6-8 0,2 0 226,4 0 0,10-2-129,-4-4 1,12-2 469,0-4-303,-4-4 1,8 8-132,-4-4 1,12-2 220,6 8 0,4-6-112,2 6 0,6 0 155,0 6 0,8-6-98,-2 0 1,-2 0 26,2 6 0,0-6-92,6 0 1,-6-2-228,0 2 0,-2 2-20,2-8 0,-2 2-33,-4-2 1,-4-4-298,4 4-679,-4 4-653,-2 0 674,0 0-448,-8 6 752,-2-6 766,-16 8 0,-2 0 0,-8 0 0</inkml:trace>
  <inkml:trace contextRef="#ctx0" brushRef="#br0" timeOffset="197">0 1261 8112,'0'-18'896,"2"2"215,4 4 1,12 4-572,12 8 0,6 0-205,6 0 1,-2-2 265,8-4-119,-8 4-289,12-6 1,-14 2-130,4 0 1,-4 0-297,-2 6 0,0 0-469,0 0 0,0 2 106,0 4 0,0 2-736,0 4 1,-6 2 1330,0-8 0,0 8 0,6-4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2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36 990 8148,'-12'-2'-1081,"0"-4"1280,8 4-416,-4-6 195,8 0-32,0-2 122,0-8 112,0 0 1,2 2 43,4 4-98,-4-4 0,8 14 17,-4-4 1,-4 2 470,4-2-233,-4 4-29,-2-6 144,0 8 1,0 2-101,0 4 0,2-4-186,4 4 1,-2-2-33,8 2 0,-6-4 17,6 4 1,0-4 25,6-2 1,0 0-11,0 0 0,8 0 26,4 0 1,0 0-45,6 0 1,-4 0-201,10 0 0,-4 0 85,-2 0 1,0 0-313,0 0 0,0 0 32,0 0 0,-8 2-116,-4 4 0,2-2-217,-2 8 0,0-6-594,-6 6 0,0-2 1129,0 2 0,0 4 0,0-6 0</inkml:trace>
  <inkml:trace contextRef="#ctx0" brushRef="#br0" timeOffset="387">1278 684 8072,'0'-18'1959,"0"0"-1628,0 8 0,2 2-174,4 8 278,-4 0-218,6 0 1,-8 10 179,0 8-222,0 8 1,0 16-49,0 0 0,0 6-146,0-6 1,6 6-187,0-6 0,8 0 122,-2-6 0,-2-2-59,2-4 1,0 2 143,6-8 1,0-2-61,0-10 1,0 2 106,0-8 0,0 0-10,0-6 1,6-2 75,0-4 1,2-6 207,-2-12 1,2-4-254,4-8 0,4-6 18,-4 0 1,2-8-219,-2 2 1,4-10 80,-4-2 0,-4 0 23,-2 6 0,2 2 19,-2 4 1,-6 4-37,-6 8 0,-2 6-127,2 0 1,-4 14-663,-8-2-359,0 12 1,-2-2 107,-4 8 1083,-4 8 0,-16 10 0,-2 10 0</inkml:trace>
  <inkml:trace contextRef="#ctx0" brushRef="#br0" timeOffset="603">2556 108 8179,'0'-20'560,"0"-4"1,0 10-283,0-4 0,0 10 1581,0-4-715,0 8-896,0-4 1,0 12 131,0 8 0,-6 8 128,0 16 0,-8 2-669,2 4 0,-4 6-621,-2 12 1,6-2-1051,0 8 1832,0-8 0,-6 12 0,0-6 0</inkml:trace>
  <inkml:trace contextRef="#ctx0" brushRef="#br0" timeOffset="981">3005 306 8089,'10'0'0,"6"0"478,-4 0 1,6 8 701,6 4 1,2 6-372,4 6 1,4 4 178,-4 8 0,-2 2-251,2 4 1,-8 4 280,2 8 1,-12-6-901,-6 0-93,-4 0 1,-6 8-95,-8 4 0,-16-2-286,-20 8 0,-20 6-2504,30-34 0,-2 2 2859,-2 3 0,-2 0 0,-4-2 0,-2 0 0,0 4 0,0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25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62 8378,'0'-26'512,"0"6"1,0 4-366,0 16 0,0 16 9,0 14 0,0 12 159,0 6 0,-2 4 307,-4 2 0,-4 8-319,-8 4 1,0 10-220,0 2 0,2 0-528,4-6 1,-2 0 277,8 0 0,0-8-514,6-4 0,0-12 338,0-6 0,0-12-122,0-6 1,2-4-38,4-2 1,4-8-698,8-4 1198,0-12 0,0-20 0,0-12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26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1 594 8322,'0'-28'933,"0"10"1,2 10-594,4 8 0,-2 14-518,8 4 1,-8 14 233,2 4 0,-4 10 163,-2 14 1,0-2-88,0 8 1,-6-2-114,0 2 0,0 0-76,6-12 0,0 2 77,0-14 0,8-2-89,4-10 1,6-4 143,6-8 1,-2-8 99,8-4 1,-2-6-91,2-6 0,10-12 123,-4-12 0,4-6-54,-4-6 1,6-12-73,0-12 0,2-4-141,-2-2 1,-8 4 179,8-4 0,-14 10 133,8-10 1,-6 14-127,0 4 1,-4 4-61,-8 14 1,-6-2-307,0 14 1,-8 6-1191,2 6 584,-4 8 1,-10-2 393,-4 12 1,-6 10-1692,-6 8 2141,4 8 0,-6-4 0,8 8 0</inkml:trace>
  <inkml:trace contextRef="#ctx0" brushRef="#br0" timeOffset="208">1440 162 8253,'18'-24'252,"0"0"0,-8 0-101,-4 6 0,2 6 2160,-2 0-966,0 8-538,-6-4 1,-2 10-442,-4 4 0,-6 6-417,-12 12 1,2 6-376,-8 12 0,8 4-738,-2 8 0,6-6-762,6 0 1926,-4 0 0,14 6 0,-6 0 0</inkml:trace>
  <inkml:trace contextRef="#ctx0" brushRef="#br0" timeOffset="522">2142 216 8098,'0'-28'0,"6"-4"119,0 8 1,2 0 178,-2 6 1,-2 0 431,8 0 1,-8 0 236,2 0-353,4 8 0,-6 2-187,8 8 1,-8 2-243,2 4 0,2 14 187,-2 16 0,0 22 166,-6 14 0,0 20-402,0 4 0,-3-41 1,-2 0-401,0 2 1,-2 0 0,0 8 0,-2 0-279,0 1 1,0 0-1,0 4 1,0 0 334,0 2 0,0 0 1,1-4-1,0-2 207,2-3 0,0 0 0,2 0 0,0-2 0,4-3 0,0-2 0,0 0 0,0 0 0,0-1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10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8167,'10'0'1643,"5"0"0,-5-6-436,7 0-833,-8 0 0,7 6 141,-5 0 0,5-5-146,1-1 0,0 0-726,1 6 1,-1 0 292,0 0 1,-5 0-1426,-1 0 0,-1 2 373,1 4 1,-5 11 1115,-12 12 0,-3 3 0,-8 3 0</inkml:trace>
  <inkml:trace contextRef="#ctx0" brushRef="#br0" timeOffset="840">1 623 8821,'17'0'799,"1"0"0,-1-14-340,0-3 0,8-6-430,4 0 1,4 3-186,1-3 0,-5 4-190,0 2 0,-8 5 173,2 1 1,-4 7-245,-1-2 372,-1 4 0,-8 4-20,-3 4 221,-4 4 1,-2 13-171,0 0 1,-2 0 314,-4-6 0,3 2 16,-9 4 1,1-3-14,-7 3 0,1-2-76,0 2 0,5-4 116,1 4 1,-1-4-133,-5-1 0,5-1-12,1 0 1,7-5-393,-2-1 185,4-7-1106,2 4 697,8-8 1,1 0-48,9 0 0,5-8 145,0-3 0,6-5-44,-6-1 0,6 0 207,-6-1 0,7 1 5,-1 0 0,-2 5 370,2 1 0,-2 5-125,2-6 1,-2 9 748,-4-3-545,-4 4 0,6 10 45,-8 3 0,-7 10-179,-5 2 0,-3 8-85,-2-2 0,-2-2-17,-3 2 0,-3-6-161,-4 5 1,-3-6-250,4 1 0,-3-4 127,3-2 1,-5-1-257,5-5 0,-3-1 71,3-5 1,-5-3-95,5 4 1,1-6 112,-1-6 0,5-5-35,-6-12 0,7 2 185,-7-8 1,8-6 235,-2-5 0,5-6 75,1 5 1,0 3-76,0 9 0,0-2 129,0 8 32,0 0 1,1 8 474,5 3-219,-4 5 177,6 7-253,-8 0 1067,0 0-1389,0 7 1,0-3 166,0 8 0,-2-6-5,-4 5 0,4-5-89,-4 5 1,5-5 1,1 6 1,0-1-170,0 6 1,0 1 113,0-1 0,0 0-146,0 1 1,0 1 114,0 4 1,-2-2-98,-4 8 0,4 0 14,-4 5 1,-1 1-57,1-1 1,-6 3 109,6 3 1,-7-3-2,1 3 1,3-3 127,-3-3 0,8 1-77,-1-1 0,3-5 164,2 0 1,0-8-112,0 2 1,2-4 265,3-1 0,3-7 59,4 1 0,3-6 13,-3 5 0,-3-5 183,3 5-226,-1-7 0,1 10 114,-1-9 0,-5 1 254,6-6-348,-9 0-163,5 8 1,-6-6-729,4 4 326,-4-4 0,11-4-192,-7-4 0,7-4-406,-1-7 0,3-2 766,3-4 0,-1-12 0,0-9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4:04:2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468 108 8291,'0'-24'0,"0"0"162,0 0 1,0 12 682,0 0-604,0 8-154,0-4-45,-8 8-15,-2 0 1,-8 6 23,0 0 0,-6 8 3,0-2 1,-8 10-78,2 2 0,2 6 62,-2-6 0,2 6-164,-2-6 0,-2 2 134,8-2 0,-2-4-23,2 4 0,6-4 82,0-2 1,2-6-6,10 0 0,-2-8-59,2 2 0,4 4 0,-4-8 233,12 4 0,6 2-119,12-2 0,6 0 378,12-6 1,4 6-155,8 0 1,0 2-92,0-2 0,-2-2-260,-4 8 1,2-6-266,-8 6 0,-6 0 94,-6 6 0,-2-6-137,2 0 0,-4 0-757,-8 6 1,-6 0 455,0 0 1,-8 2 617,2 4 0,-20 4 0,-6 8 0</inkml:trace>
  <inkml:trace contextRef="#ctx0" brushRef="#br0" timeOffset="174">0 1080 8291,'14'0'1089,"4"0"1,-2-2-1058,14-4 1,6 4 313,6-4 1,8 4 575,-2 2 0,2 0-835,-2 0 0,2 0-21,-8 0 0,6 0-1045,-6 0 1,6 0 528,-6 0 1,0 0-792,-6 0 1,-2 0 1240,-4 0 0,4 0 0,-6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0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8200,'10'-17'-996,"-3"7"47,-7 3 2379,8-1-938,-6 6 0,7-6 366,-3 8-669,-4 0 0,8 0 78,-5 0 83,-3 0 257,6 0-307,-8 8 0,0-4-103,0 7 0,0 1 251,0 5 1,0 1-81,0-1 1,-2 6-134,-4 0 1,-3 8-88,-9-2 0,1 3-183,0 3 0,5-1 67,1 1 1,-1-8-182,-5-4 0,5 0 114,1-6 1,7 4 141,-2-9-543,4-4 277,2 7 1,2-13-245,4 4 1,4-4 73,7-2 0,0-6-78,1 0 1,1-7 204,4 1 1,-4 2 16,4-1 1,-4 5 123,-1-5 0,-7 7-224,1-2 543,-8 4 1,9 4-129,-7 4 0,0 3 536,-6 9 1,-2 1-215,-4 4 0,2 4 0,-8 7 1,1-1-178,-6-4 1,-1 6-75,1-1 1,-6 1-342,0 5 1,0-3 92,6-3 0,-1 1-640,1-1 0,0-1-5,-1-4 1,3-4-1270,4-8 561,-5 0 522,14 1 1,-5-11 877,7-7 0,-8-15 0,-2-12 0</inkml:trace>
  <inkml:trace contextRef="#ctx0" brushRef="#br0" timeOffset="521">104 813 8404,'0'-9'1266,"0"1"52,0 8-414,0 0-674,0 8 0,0 1 15,0 8 1,-6 1-290,0-1 1,-5 0 52,5 1 0,-5-7 13,5 1 197,0-1-134,-2 7-1299,7-9 1,-3-3 569,15-12 0,1-3 275,11-9 0,4-1 177,2-4 1,-3 4 208,3-4 1,-8 9-149,2 3 0,2 1 208,-2-1 112,1 3 518,-7 8 381,-8 0-759,-1 8 1,-8 1 0,0 8 1,-2-5-183,-4 0 1,3-1-225,-9 6 1,2 6 196,-1 0 0,-4-1-157,3-11 1,2 4 39,-1-3 1,5-2-251,-5 1-268,7-7 148,-4 4 128,8-8 1,8 0 114,3 0 0,7-8 70,5-4 0,-4 3 4,4-3 1,-4 7 7,-2-7 1,1 8 54,-1-2 0,-5 5 390,-1 1-165,-7 0 0,6 1-71,-5 5 1,-3 4 80,4 7 1,-4-5-74,-2-1 0,0 3-47,0 9 1,-2 2 52,-4 3 1,4 7 66,-3 0 0,-3 7-109,2 10 1,-7 0 22,1 0 1,-3 7-401,-3 5 1,-1 9 126,-4 1 0,4 7-928,-4-6 0,4 6 600,1-6 0,7-10-294,-1-13 0,7-10 132,-7-13 0,6-4-227,-5-8 827,7-7 0,-4-2 0</inkml:trace>
  <inkml:trace contextRef="#ctx0" brushRef="#br0" timeOffset="695">208 1522 8101,'11'0'2299,"1"0"-1857,-1 0 0,7 0 254,-1 0 0,-6 0-491,1 0 0,5 0-414,6 0 0,0 2-2773,-5 4 2982,-1 3 0,0 16 0,1 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1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53 935 8201,'-10'0'1356,"-5"7"0,13 3-767,-4 7 0,4 6 74,2 0 1,-6 10-189,0 2 0,1-5-193,5 11 0,0-9-853,0 9 1,0-10 479,0-3 1,5 1-1407,1 6 1,6-6 378,-7-1 1118,1-6 0,2 3 0,2-8 0</inkml:trace>
  <inkml:trace contextRef="#ctx0" brushRef="#br0" timeOffset="561">554 364 8201,'17'-34'295,"1"1"-246,-1 4 0,0-2 548,0 8 0,8-6-125,4 6 0,4-5-130,2 4 1,1 1-114,4 6 0,-3 2 0,3 3 0,-1-1-113,1 7 1,-3-6 75,3 7 1,-4-1-329,-1 6 1,-6 0 148,0 0 0,-8 0-63,2 0 0,-4 0-222,-2 0 131,1 8 1,-7 1-94,1 9 82,-8-1 1,3 0 31,-7 0 0,0 1 86,0-1 0,2-5 128,4-1 0,-4 1-118,4 5 1,1-6 108,-1 1 36,7-1-43,-3 7 0,2-3 14,-1-3 0,-7 3 13,2-3 0,-2-3 32,1 3 1,-3-1-82,4 7 1,-4-1 46,-2 0 1,0 0-44,0 1 0,0-1 22,0 0 1,0 2 22,0 5 1,0-3 2,0 7 0,0 1 65,0 6 1,2-1 170,4 1 0,-4 7 209,3 4 0,-3 4-159,-2 2 0,6 8 74,0 3 1,1 8-52,-1-1 1,-4 6-449,4-12 0,2 7-17,-3-8 1,1-5-250,-6-6 0,0-2 130,0-10 0,0 0-116,0-5 1,0 0 137,0-1 1,-2-7 105,-4-4 0,3-9-49,-9-3 131,8-7-108,-11 4 1,5-16-147,-7-4 0,5 3-255,1-3 1,-3-5-97,-9-6 1,2-8-433,-8 2 0,1-11-509,-7-6 0,-7 0 1503,-4-6 0,-12 4 0,-4-12 0</inkml:trace>
  <inkml:trace contextRef="#ctx0" brushRef="#br0" timeOffset="1391">727 502 8110,'10'-17'485,"-3"8"1,1-1-64,3 4 0,3 2 942,-3-7-842,5 7 1,-12-4 284,7 8-570,1 0 1,-3 2-449,-3 4 0,-4 4 209,-2 7 1,0 6-619,0 0 0,-8 6 184,-3-6 1,3 0-203,2-6 1,-1-5 9,1-1-88,0-7 502,6 4 0,2-8-21,4 0 0,3 0 344,9 0 1,-1 2 45,0 3 1,1-1 196,-1 8 1,-2-1-86,-3 7 1,-5-1 117,-7 0 0,0 1-212,0-1 0,-1 6-96,-5 0 0,-4 6-139,-7-6 1,-2 6 113,-4-6 0,1 0-344,-6-6 1,5 0 107,-6 1 0,8-9-456,-2-3 270,-4-4 319,7-2 1,3-8-58,11-3 0,6-5 1,6-1 1,6 0-10,11-1 1,-2 3 46,8 4 1,-6 1 135,6 4 0,-6 4-30,5-3 0,-6 3 598,1 2-408,-4 0-58,-2 7 0,-5-1-100,-1 11 1,-7-3-80,2 9 0,-12 2 69,-5-2 0,-7 8-439,-5-3 1,2 5 188,-8 2 0,0-3-126,-5-3 1,-1-2 91,1-4 0,7-9 94,4 3 0,3-6 71,3 1 0,6-4 252,-1-8-220,8 0 0,10 0 53,11 0 1,12-8 10,0-4 1,4-1 102,1 1 0,5-1-152,-5 7 1,9-5 23,-15 5 0,7 0 132,-12 6 1,-6 0-60,-5 0-92,-8 8 0,3 1 14,-7 9 1,-2-1 6,-3 0 1,-5 1 104,-7-1 1,-1-6-90,1 1 1,6-2 220,-1 1 0,2 4-131,-1-3 0,-2-2-50,7 1 0,0-5-60,6 5 1,0-5-283,0 6 422,0-8-88,0 11 1,6-11 336,0 7 0,-1-5-133,-5 6 1,0-7 540,0 7 0,0-1-292,0 7 1,-5-7 426,-1 1 0,-6-6-335,6 5 0,1-5 368,5 5-791,-8-7 0,14 4-229,0-8 0,17-4-983,11-7 0,8-1 420,10-11 609,8-4 0,1 0 0,9-7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16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1 830 7643,'17'0'-474,"1"-5"1305,-1-1 0,2 0-374,4 6 0,4-6 185,8 1-410,-1-9 0,1 6-255,-1-3 0,1-5 96,-1 5 0,1-2-190,0 1 0,-1-3-212,1 3 0,-6-1-710,-1 1 1039,-6-3 0,3 13 0,-8-6 0</inkml:trace>
  <inkml:trace contextRef="#ctx0" brushRef="#br0" timeOffset="471">1523 18 8129,'0'-10'-1307,"0"2"1244,0 8 759,0 0-489,-8 0 0,4 0-43,-7 0 1,5 0-35,-6 0 0,7 2 2,-7 4 1,6-4 36,-5 4 1,5-3-96,-6 3 1,7-2-1,-7 8 0,6-1 45,-5 6 0,5 3-3,-5 3 0,7 4-3,-2 7 1,-2 8-11,3 5 1,-1 12-138,6 10 1,-6 8 77,0 10 0,-5 1-500,5 4 1,-6-3 368,7 3 1,-3-17-32,2-6 0,4-11 174,-3-1 1,-3-9 110,2-2 1,0-13-181,6 2 1,0-12-19,0 0-371,0-4 279,0-9 298,0-3-435,0-30 1,0 2-179,0-19 0,0-3 113,0 3 1,0-12 59,0 6 0,0-8 21,0 8 1,2 2 243,4-2 0,2 8 0,3-3 0,5 5 0,-7 1 0</inkml:trace>
  <inkml:trace contextRef="#ctx0" brushRef="#br0" timeOffset="732">1471 502 8129,'9'-18'0,"-3"1"0,-4 6-78,-2-1 259,8 1 586,-6-7-228,5 1-320,-7 7 162,8 3-263,-6 7 1,11 7 47,-7 5 0,0 5-135,-6 6 1,0 4 50,0 8 0,0 1 32,0 5 1,0 5 287,0 11 1,6 3-41,0 3 1,-1 5-217,-5-5 1,6 4-9,0 2 0,0 1-127,-6-1 0,2-6-96,3 1 0,-3-14-443,4 1 1,-4-10-107,-2-1 1,0-5 304,0-6 0,0-4-340,0-8 0,-2-2 124,-4-3 0,2-5-214,-7-7 759,-1 0 0,-13-7 0,-2-3 0</inkml:trace>
  <inkml:trace contextRef="#ctx0" brushRef="#br0" timeOffset="937">779 1401 8122,'17'-15'177,"8"3"-252,4-11 0,12-4-173,5-2 1,6-3 492,5-3 0,-1 1 533,7-1 0,-7 2-606,2 4 0,-6 3-490,-6 2 0,-4 7-572,-7 0 1,-9 0 449,-2 5 1,-7 2 439,-6-1 0,5-1 0,-7-5 0</inkml:trace>
  <inkml:trace contextRef="#ctx0" brushRef="#br0" timeOffset="1699">1488 796 8122,'-9'0'317,"1"0"0,8 2 26,0 3 1,2-1 584,4 8-471,-5-8-274,7 11 0,-2-5-260,0 7 0,-1-6-403,-5 1 1,0 0-417,0 5 1,-1 0 495,-5 0 0,2 6-70,-8 1 1,7 4 211,-7-5 1,8 2 257,-2-2 9,5-3 1,1 5-28,0-8 295,0 0 260,0 1 1,0-7 392,0 1-364,0-9-306,7 5 1,-3-16-203,8-3 0,-7-4-250,7-3 1,-2-5 34,1 0 0,4-8-320,-3 3 1,-2-5 94,1-2 0,-5-1-113,5-5 1,-1-3 333,1-8 1,5 0 160,-5 1 0,5-1 0,1 0 0,2 6 101,4 0 1,-3 5 78,3-5 1,-4 13 54,-2-1 1,2 5 240,4 0 1,-3 4-16,3 8 0,-10 2 156,-1 3 1,-7 4-128,7 8 1,-6 0 321,5 0-641,-7 0 0,4 2 121,-8 4-286,0 4 0,0 7 21,0 0 1,0 1-267,0-1 1,0-6-188,0 1 1,0-6 252,0 5 0,2-7 3,3 2 1,-1-4-12,8-2 0,-6 0-70,5 0 126,1 0 0,5 0-1,0 0 1,-5 5-119,-1 1 1,-1 2-206,1-2 0,-3 3 154,-8 9 0,0 5-158,0 0 0,0 7 453,0-1 0,-8-2 0,-3 2 0,1-2 0,-1 2 0,7 1-27,-2-6 0,4 4 70,2-5 0,0 6 176,0-6 0,8 0 294,3-5 0,5-1-101,1 0 1,0 1 227,1-1 0,-7 0-80,1 0 1,-1-1-116,7-5 0,-3 5-27,-4-5 1,-3 6-301,-8 7 1,0-3-264,0 8 0,-2-6-17,-4 5 0,-3-5-328,-8 6 0,-3-8 296,-3 2 1,2-3-143,-8-3 0,8-2-36,-2-3 0,4 1-11,2-7 0,5 0 191,1-6 107,7 0 0,-2 0 66,12 0 0,3 0 49,9 0 0,-1 0 227,0 0 1,6 6-93,0-1 0,6 7 42,-6-6 0,2 7 100,-2-1 0,-4-3-66,5 3 0,-11 1-572,-2 10 0,-7-2 102,2 8 229,-4-8 0,6 12 0,1-6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3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139 969 7993,'0'-10'202,"0"0"167,0 5 28,0 3 1577,0-6-1412,0 8 0,-2 2 407,-3 4 0,1 5-384,-8 12 1,1 12-93,-7 11 1,1-2-217,0 2 0,2-5-243,3 5 1,-1-8-283,7 3 0,0-5-485,6-1 0,0-3-2,0-3 0,0-4-1047,0-8 0,2-7 498,4-4 0,1-8 218,5-10 1066,3-7 0,3-15 0,8-1 0</inkml:trace>
  <inkml:trace contextRef="#ctx0" brushRef="#br0" timeOffset="592">416 363 7979,'17'-23'249,"1"0"1,1-2 409,4 2 0,4 2-150,7-8 1,1 6-161,0-6 0,1 8-271,4-2 0,-1 4 66,7 2 1,-6-1-98,6 1 0,-7 6 41,1-1 1,2 6-193,-1-5 0,-1 7 98,-5-2 0,-1 4-189,1 2 0,3 0-88,-3 0 0,3 0 90,-9 0 1,-4 2 3,-2 4 0,-4-2-19,-1 7 157,-1 1 1,-2 5 76,-3 0 129,-4 1 0,-8-1-147,0 0-22,0 1 1,0-1 521,0 0 0,0-5 149,0-1-554,0 1 1,0 5-8,0 0 1,0-5-46,0-1 1,0 1 82,0 5 0,0 1-2,0-1 0,0 0 77,0 0 0,5 6-76,1 1 1,2 4 141,-2-5 0,-4 10-93,3 2 0,3-1 87,-2 7 1,1 3 60,-1 2 1,-4 6 133,4 5 0,2 5-135,-3 7 0,1 6-28,-6 0 1,6 4-125,0 1 0,-1-7-82,-5 8 1,0-8 27,0-4 1,0-1 100,0-5 1,0-5-274,0-12 1,0 0 68,0-12 1,0 3 108,0-14 1,0 0 92,0-6 0,0 1 183,0-1 0,-2 0-89,-3 1 0,3-1 905,-4 0-818,-4 0 40,1 1-1155,-9-1 94,1-7 0,0-3-656,0-7 0,-3-2 294,-3-3 0,2-11-565,-8-7 0,1-13 556,-7 1 1,-13-11-318,-4 0 0,-4-10-472,4-1 1422,-7-9 1,-3 5 0,-7-8 0</inkml:trace>
  <inkml:trace contextRef="#ctx0" brushRef="#br0" timeOffset="1571">848 536 7921,'8'-17'-239,"-6"0"0,11 5 383,-7 1 0,0 5 273,-6-6 0,6 7 197,-1-7 309,1 8 187,-6-3-321,0 7 92,0 0-560,-7 0 0,3 7-117,-8 5 1,6 1-95,-5-1 1,5 3-232,-5-3 1,7 3 26,-2 2 0,-2-5 168,3-1-1413,-1-7 975,6 12 1,2-14-227,3 3 1,7-5 289,11-5 0,-4 1 157,4-8 0,4 8-33,2-1 0,-4-3 139,-2 2 1,-4 0 429,-1 6-334,-1 8 1,-6 2 150,1 7 1,-8 2-30,2 4 0,-10-2-284,-2 8 0,-8 0-16,3 6 0,-10-7-95,-2 1 1,-8-2 133,2 2 0,0-4 21,-5-8 0,9-1 263,-10-5 0,10 3-113,-4-9 1,14 1 2,-2-6 0,5-2-34,1-4-408,3-3 1,16-10 40,3-4 1,10 3 2,2-3 1,8 10 90,-2 1 0,-2 3 47,2-3 0,-2-1 157,1 7 1,-3 0 5,-7 6 0,-1 2 75,0 4 0,-7 3-47,-4 9 0,-4 1 36,-2 4 0,-8 4-84,-4 8 1,-11-1-214,-6 1 1,-3-1 217,-3 1 1,1-6-15,-1-1 1,6-6 229,0 1 0,3-6-110,-3-5 1,4 1 162,7-7 0,9 1 111,3-1-430,4-4 1,4 6 91,4-8 0,11-6 13,12 0 0,-2-5-42,2 5 0,-1-2-211,7 3 0,0 3 58,-1-4 1,-1 4 103,-4 2 0,-4 0-386,-8 0 250,0 8 0,-5 1-26,-1 8 1,-7 1 152,2-1 0,-6 0-14,-6 1 1,2-1 36,-7 0 0,-1 1 154,-5-1 0,0-2 358,-1-3-323,9 3 1,-5-11 237,9 7-254,-1-7 1,8 4-141,4-8 0,3 0 17,8 0 1,1-6-9,-1 0 0,0-5 8,1 5 1,-1 0-129,0 6 1,-7 2 104,-4 4 0,-5 4-6,-1 7 0,-7 2 540,-5 4 0,-11 4-217,-6 8 0,-3-3 316,-3-3 1,1 4 184,-1-4 0,8-2 393,4 1 1,10-12-133,1 1-632,8-3 0,10-5-713,11-3 1,20-6 233,3-6 1,10-3-1429,8-9 1,-5-1 1472,5-4 0,4-4 0,-1-7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2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51 242 8087,'0'-17'432,"0"0"1,2 0-125,3-1 1,-1 3-261,8 3 1,-6-3 393,5 4-90,-7 3-184,11 0 1,-5 8-106,7 0 1,-5 2 96,-1 4 1,-7 3-155,2 9 1,-4 7 9,-2 4 1,-2 9-16,-4 2 1,-4 6-57,-7-5 1,0 5 65,0-6 1,-1 1-152,1-7 0,2-7 143,3-4 1,-1-4-7,7-1 1,-2-3-98,2-3-88,4-5 1,-3-7 5,10 0 0,5-2 110,7-3 0,6-11-183,1-7 1,6-6-12,-1 6 1,4-8-27,1 3 1,1 1 202,-1-2 1,-1 8 60,-4-2 0,2 5-287,-8 7 0,0-3-65,-6 9-156,-7-1 536,5 6 0,-13 8 0,6 1 0</inkml:trace>
  <inkml:trace contextRef="#ctx0" brushRef="#br0" timeOffset="153">414 640 8087,'9'8'119,"-1"-4"86,-8 7 124,0-7 1,0 6 1535,0-4-1811,8-5 0,-4 7 47,7-8-1289,1 0 1,5 0 1187,0 0 0,-7-15 0,-2-4 0</inkml:trace>
  <inkml:trace contextRef="#ctx0" brushRef="#br0" timeOffset="512">812 18 8087,'0'-10'2720,"0"2"-2601,0 8-47,0 0 0,-6 2 76,0 4 0,0 6-58,6 11 1,0-4-221,0 4 1,0-4 81,0-2 1,2-5-155,4 0 1,6-9 123,11 3 0,-4-4-27,4-2 1,-2 0-32,2 0 0,-4-2 116,4-4 0,0 3-51,-5-9 0,3 8-242,-10-2-391,-3 4 483,0 2 1,-10 2-134,-4 4 1,-6 6-25,-11 11 0,4-4-132,-4 4 0,4-4 510,2-2 0,5 1 0,1-1-157,7 0 403,-4 1 3,8-9 0,8-1-130,3-8 1,5 0 63,1 0 1,0 0-169,1 0-15,-9 0 0,-1 8 0,-8 1 0</inkml:trace>
  <inkml:trace contextRef="#ctx0" brushRef="#br0" timeOffset="819">604 830 11291,'0'18'672,"0"-1"-890,0 0-1647,0 1 1383,0-1 1,0 0 481,0 1 0,-8-1 0,-1 0 0</inkml:trace>
  <inkml:trace contextRef="#ctx0" brushRef="#br0" timeOffset="1050">414 1263 8004,'-10'17'-504,"-3"-5"352,7-1 1,-2 1 878,3 5 0,3 0-186,-4 1 1,2 1-71,-2 4 1,4-2-120,-3 8 0,3 0 69,2 5 0,0 1-479,0-1 1,0 1 119,0 0 0,0-3-377,0-3 1,0 2 267,0-8 0,0 0-170,0-6 1,0-5-406,0-1-321,0-7 596,0 4 0,0-16-28,0-3 0,5-11-20,1-1 1,8-7-129,-3 1 0,5-6 523,1-5 0,0 3 0,8-13 0,2 6 0</inkml:trace>
  <inkml:trace contextRef="#ctx0" brushRef="#br0" timeOffset="1437">794 1038 8004,'18'-27'-388,"-1"-4"271,0 8 1,0-2 242,1 2 0,7 4 159,4-4 0,-3-2 407,3 2 1,0 6-291,6 5 0,-1 2-165,1-1 1,-2 3-316,-5 8 138,5 0-4,-14 0 1,12 2-353,-8 4 0,-6 4 218,-5 7 0,-3 0-14,3 0 0,-4 1 3,-8-1 1,0 0-54,0 1 1,0-7 200,0 1 244,0-1-250,0 7-37,-8-1 0,4-8 45,-7-3 81,7 4-220,-4-8 1,6 13 137,-4-3 1,4-3-15,-3 3 0,3 1 31,2 10 1,0 4 141,0 8 0,0 7 120,0 4 1,6 10-82,-1 1 0,7 9-29,-6-3 1,5 6-51,-5 6 0,0-9-232,-6 3 1,5-17-91,1 0 0,0-12-110,-6 0 1,0-9-124,0-2 102,0-8 1,-2 2-239,-4-11 1,-3-5 208,-9-7 1,1 0-249,0 0 0,-2-7 150,-4-5 0,-1-11 401,-10-6 0,-5-3 0,-12-3 0</inkml:trace>
  <inkml:trace contextRef="#ctx0" brushRef="#br0" timeOffset="1872">639 1418 7940,'-10'-7'229,"2"5"640,8-6 0,2 8-394,4 0 1,-2 6-393,7 0 0,-5 7 80,6-1 0,-8 3-837,1 2 1,-1 1-359,2-1-81,-4 0 478,6 0 270,-8-7 1,1-4 223,5-12 0,-2-11-25,8-12 1,5 4 359,6 2 0,0 4-47,-6 1 0,6 7 363,0-1 0,6 9-70,-6-3 1,6 4 216,-6 2 0,0 8-309,-5 3 1,-3-1 71,-4 1 0,-3 1-433,-8 5 0,0 0 95,0 1 0,0-7-316,0 1 0,0-7 104,0 7-74,-8-8 0,1 2 4,-5-12 0,-1-4 126,7-7 1,0-2-23,6-4 0,0-4-133,0-8 0,2 1-376,4-1 1,-2 2 221,7 4 1,1-1 382,5 7 0,0-8 0,1 4 0</inkml:trace>
  <inkml:trace contextRef="#ctx0" brushRef="#br0" timeOffset="3022">1849 260 8099,'8'-10'1373,"1"2"-732,9 8 0,-1 2 320,0 4 1,1-2-503,-1 8 1,0-1-68,1 6 1,-1 1-427,0-1 0,-2 0-337,-3 1 0,3-1-962,-3 0 0,5-1 730,6-5 0,-4-3-569,5-8 0,0-2 594,0-4 0,6-11 578,-1-12 0,6-6 0,5-5 0,-9 3 0,3-3 0,-9 6-40,4 5 1,-8 4-92,2 7 1,-3 3 958,-3 4 0,-6 3 123,1 8-46,-8 0 1,3 8-311,-7 3 0,-1 4-458,-5 3 1,-4 7-50,-7 4 0,0-3-175,-1 3 0,-5 0-60,0 6 1,-2-1-417,2 1 1,2-1-76,-8 1 1,6 2 266,-6 3 0,6-4 345,-6 5 1,6-5-151,-5-1 1,6-1 435,-1 1 0,10-2-113,1-5 1,3-1 59,-3-4 1,5-3 59,7 3 0,-2-4 128,-4-2 1,4-5-100,-4-1 1,4-5 17,2 6-564,0-9-24,0 5 18,0-8-25,0 0-41,0-8 0,0-7 64,0-8 1,8-6-153,3 6 0,5-6 316,1 6 1,8-6-64,4 6 1,4 0 440,1 6 1,-5 2-94,0 3 0,0-1 48,5 7 1,-1 0 21,-4 6 1,1 0 192,-6 0 1,4 6-265,-5 0 1,0 7-48,-5-1 0,-7 9-508,1 2 1,-8 8 221,1-3 0,-5 5-289,-5 2 0,-7-1 157,-11 1 0,-4-1 95,-7 1 0,-1-6 104,0 0 0,7-14 284,-1 2 1,8-11 53,-2 0 520,3-4-862,11-2 1,1-8 156,8-3 0,8-5-210,3-1 1,5 5 110,1 1 1,0 1 24,1-1 1,1-3 106,4 8 1,-4-5 261,4 5 1,-4 0-368,-1 6 1,-7 0-125,1 0 0,-9 2-248,3 4 1,-4 4 189,-2 7 0,0 0-77,0 1 0,-2 1 20,-4 4 0,-3-4-107,-8 4 1,-1-9 134,1-3 1,0 1 254,-1 5 1,7-7-21,-1-5 0,9-1 541,-3 2-420,4-4-165,2 5-89,0-7 115,0 0 1,2-5-480,4-1 191,-5 0 379,7 6-32,-8 0 155,0-7 1,-2 5 346,-4-4-191,5 4-292,-7 2-210,0 0-454,6 0 395,-5-8 0,7 4-580,0-7 195,0 7 89,0-11 239,0 13 237,0-6 257,0 8 86,0 0 342,-8 0-183,6 0 62,-6 0-85,8 0 587,0 0-723,8 15 1,-6 1 27,4 18 0,1 5 182,-1 13 0,0 0-255,-6-1 0,2 1-103,4 0 1,-3 4-277,9-4 1,-8-4-478,1-14 0,3-1 57,-2-4 0,2 2 307,-3-8 0,-3-6-1696,4-5 1165,-4-9 0,-4 5 166,-4-8 1,-3-2 558,-9-4 0,-7-3 0,-1-9 0</inkml:trace>
  <inkml:trace contextRef="#ctx0" brushRef="#br0" timeOffset="3213">2057 1730 7896,'17'-8'0,"2"-2"748,4-7 0,4-2-174,8-4 0,7 2-22,4-8 1,-2 8-265,2-2 1,-5 3-95,5 3 0,0 6-807,6-1 0,0 8 613,0-1 0,0 3 0,-1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40.213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2923 863 8565,'-9'-9'153,"1"-7"1,8 12 60,0-7-29,0-1 1,8-3-209,3 3 101,5-3-62,9 13 0,-6-11 102,4 7 0,4 0 10,2 6 0,5 0 60,6 0 1,-1 0-96,7 0 1,2 0 130,10 0 1,-3 0-135,9 0 1,-1-6-170,6 1 1,-5-9 141,-1 3 1,-1 3-26,1 2 1,-3-2-132,-8 3 0,-2-1-296,-4 6 1,-4 0-376,-8 0 1,-5 0-175,0 0 938,-8 0 0,4 0 0,-7 0 0</inkml:trace>
  <inkml:trace contextRef="#ctx0" brushRef="#br1" timeOffset="1256">174 50 9587,'0'-17'-11,"0"0"0,2 7 470,3 4 0,11 6 395,7 6-922,15-4 0,-9 12-509,11-9 1,-3 1 29,-3-6 1,-1 6 0,-4 0 0,-4 1 328,-8-1 0,1-2 92,-1 7 1,-6-5-428,1 6 437,-8-1 106,3 7 1,1 6-1,2 3 1</inkml:trace>
  <inkml:trace contextRef="#ctx0" brushRef="#br0" timeOffset="1717">70 863 8495,'-25'0'60,"8"-8"-115,-1-3-141,9 3 1,13-1-85,7 3 0,8-4-69,16-7 0,-1-6 73,1 0 0,2-2 313,3 2 0,-4 4-92,5-4 1,-10 11 176,-3 6 1,-6 4-32,1 2 0,-6 10-1,-6 7 1,3 2-24,-8 10 0,-3 6 73,-8 5 0,-5 2 202,-7-1 0,-2-5-88,-4 5 0,1 1 163,-6-2 1,4-1-92,-4-10 1,7 1-4,-3-7 0,5 0 68,2-5-566,7-1 270,3-7-286,7-3 0,15-9-313,8-3 0,10-13 242,7-11 0,6-3-281,12-3 0,-4 1 168,3-1 1,-3 8 146,-2 4 0,-6 12-24,0 5 0,-11 4 53,5 2 0,-13 8 353,8 3 0,-12 10 131,0 2 0,-10 8 207,-1-2 1,-8-2-217,1 2 1,-3-3 39,-2 3 0,-7 2-128,-5-8 1,-3 0-170,-3-6 0,1 1 59,0-1 0,0-2-32,-1-3 1,1-4-74,0-8 1,-1-2-239,1-4 1,0-6-251,-1-11 1,1-4 225,0-7 0,5-8-206,1-5 0,1-12 495,-1-10 0,-12 0 0,3-8 0</inkml:trace>
  <inkml:trace contextRef="#ctx0" brushRef="#br0" timeOffset="2088">450 586 8495,'-17'10'-161,"0"5"1,5-7-241,1 4 1,7 3 380,-2-3 1,4 11 92,2 5 1,2 7 245,4 5 1,-4 10-86,4 8 1,-5 7-23,-1-1 1,0 3-112,0 2 1,0 6-101,0 0 0,0-8 42,0-9 0,0-4-205,0-2 0,2-10 81,4-8 0,-2-1-171,8-10 0,-1-7 47,6-11 0,1-3 87,-1-2 1,0-7 212,1-5 1,-3 2-121,-4-1 294,5 7 93,-7-4-11,1 8 1,0 8-129,-5 4 1,-3 9 40,4 2 1,-4 0-302,-2-6 0,0 6 124,0 0 1,0 2-136,0-2 0,0-4 218,0 4-131,0-3 1,0-3 93,0 0-62,0-7 0,2 3-46,4-7 0,3-2 16,9-10 0,7-5-412,3-12 1,13-12 152,5-11 0,6-12-539,5-5 457,5-12 1,-28 32 0,1-1 0,0-4 0,-1 0 0</inkml:trace>
  <inkml:trace contextRef="#ctx0" brushRef="#br0" timeOffset="2343">1574 656 8533,'18'-16'0,"1"3"240,4-16 1,4 8 465,7-2 1,11 4-616,7 1 1,5 1 58,7 0 1,-5 1-187,-7 5 0,-8 3 119,-3 8 0,-15 2-407,-8 4 0,-3 11 209,-9 12 0,-2 4 179,-10 1 0,-4 1-31,-7-1 1,0 7-196,-1-1 1,1 0 6,0-5 0,0-8 198,-1-4 0,1-4-269,0-2 0,-1-7-66,1-4-115,8-4 0,1-6-95,8-8 1,0-3 501,0-20 0,8-11 0,1-15 0</inkml:trace>
  <inkml:trace contextRef="#ctx0" brushRef="#br0" timeOffset="2500">2128 102 8313,'-10'18'-27,"-7"-1"0,0 2 830,-6 4 0,5-2-432,7 8 0,-5 6-56,5 5 0,1 0-305,-1-5 1,-1 5 82,-5 1 0,5-1-512,1-5 1,5-1-101,-5 1 1,5 1-339,-6 5 0,6-5 857,-5 4 0,-1-3 0,-5-2 0</inkml:trace>
  <inkml:trace contextRef="#ctx0" brushRef="#br0" timeOffset="2717">1350 898 8424,'-27'9'0,"4"-3"0,3-4 359,3-2 1,6 8-64,-1 3 0,8 12-48,-2 6 0,12 6 106,6 5 0,5 2 156,6 4 0,4 2-42,8-7 1,7-3-139,4-9 1,14-4-496,9-8 1,8-7-373,9-4 1,1-4-319,-1-2 1,8-10 170,4-7 1,-48 6 0,0-1 683,-1-2 0,0-1 0,2-5 0,0-1 0,-3 3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44.490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17 796 16140,'-9'-11'-2494,"3"-1"2910,4 8 1,12-4 1232,7 8-1553,0-7 1,18 3 93,-1-8 1,7-5-169,5-6 0,-2-2-190,-4 2 1,-1 4 43,7-4 0,-8 5-331,3 7 0,-10-2-235,-3 7-208,-7 0 1,3 8 358,-13 4 1,-3 3 226,-8 9 1,-8 5 63,-3 0 1,-5 7 210,-1-1 1,-8 4 224,-4 1 0,-2 1 11,2 0 1,-3 1 381,3 5 1,-2-5-63,2 4 1,-1-5 196,7-6 0,0 2-196,5-8 1,1 0-214,0-6 1,5-2-395,1-3 75,7 3 1,-4-11-134,8 8-1,8-9-226,3 3 0,5-6-55,1-6 1,2 3 3,4-9 0,2 1 24,4-7 0,4-5 216,-4 0 1,3 0 28,3 6 0,-8 5 52,-4 1 1,-4 7-21,-2-2 0,1 4 499,-1 2 0,-2 2-321,-3 4 0,-5 5 234,-7 12 0,0-1 36,0 6 1,-7 1 41,-5 6 0,3-3-167,-3-3 1,1 2-16,-7-8 0,7 0-44,-1-6 0,8 1 13,-1-1 0,1-7-314,-2-5 227,4-3-483,-6-2 1,10 0-29,4 0 1,2-2 23,3-3 0,5 1 56,-5-8 1,3 1 144,-3-7 0,5 7-197,-5-1 108,4 9 93,3-13 0,-7 14 78,1-4 1,-8 3 581,1-3-254,-3 4 112,-2-6-653,0 8 79,0 0-336,-7 0 386,5 0-88,-14 0 0,13 0 36,-9 0 1,6 0-127,-5 0 1,5-2 39,-6-3 0,7 3 309,-7-4 0,1-4 1,-7 1-1</inkml:trace>
  <inkml:trace contextRef="#ctx0" brushRef="#br0" timeOffset="801">121 1246 10155,'-17'0'0,"0"0"237,-1 0 1,7 0 422,-1 0-823,8 0 158,-3 0 0,9-2 301,3-4 0,7-4-112,11-7 1,4-8 10,7-4 0,3-3-159,3-3 0,3 6 97,3 0 1,2 8-230,-8-2 1,0 6 45,-5 5 1,-6-1-246,0 7 1,-14 0-454,2 6 510,-3 0 0,-5 2-26,-3 4 1,-4-2 69,-2 7 1,0 1 298,0 5 1,-6 1-114,1-1 1,-9 6 231,3 0 1,-11 8-28,-1-2 0,-2 5 10,2 6 1,-2-1 99,-4 7 1,-1-6 12,7 7 0,-6-9-75,6 2 1,-6-3-27,6-3 0,0-7-64,6-4 1,-1 2-70,1-2 0,5-5-218,1-7 248,7-7-163,-4 11-8,8-13 1,2-2-174,4-11 0,4-5 170,7-1 0,2-6-123,4 0 0,4-8-39,8 2 1,-1 3 87,1-3 0,0 6-62,-1-6 0,1 8 58,-1-2 1,7 3 34,-1 3 1,0 0 55,-5 0 0,-2 7-31,-5 4 0,3 4-55,-8 2 0,0 2 106,-5 4 1,-3-2 86,-4 7 0,-3 1-182,-8 5 192,0 0 0,0 1-69,0-1 1,-2 2-41,-4 4 1,-5-3 33,-12 3 0,4-4-151,-4-2 0,-2-5 96,2-1 1,-6-5-106,6 5 0,-6-7-112,6 2 0,-6-12 21,6-5 0,0-7-200,6-5 0,1-9 420,5-9 0,-12-14 0,3 1 0</inkml:trace>
  <inkml:trace contextRef="#ctx0" brushRef="#br0" timeOffset="1212">415 986 10053,'10'-17'-206,"-5"0"378,-3-1 140,-2 9 230,0 1-559,0 8 128,0 0-141,0 15 1,0-1 194,0 15 0,2 7-85,4 10 0,-4 6 314,4 6 0,1 3-160,-1 9 1,6-1 83,-6 0 0,1 0-108,-1 0 0,-4-1-137,4-5 0,-4-4-71,-2-7 1,0-2-243,0-4 0,0-9 85,0-8-110,0-8 1,0-2 85,0-7 0,0-10 42,0-2 0,0-10-161,0-13 1,0-6 45,0-11 0,0 1-47,0-7 1,7 8 218,5-3 1,3 13 32,2 5 0,1 5 29,-1 7 1,0 3 79,1 8 0,3 8-86,-4 3 1,4 12-93,-9 6 1,-5 4 276,-1 1 0,-4-1-81,-2-4 1,0 7 103,0-7 0,0 6-7,0-12 1,-2 6 189,-4-6 0,-3 6 67,-9-6 0,7 0 377,-1-6 0,7-2 652,-7-3-206,8 3-1125,-3-13 0,9 6-78,3-8 0,15-10-355,14-7 1,8-10-264,10-13 1,2-5-740,4-6 1,-5 1-457,5 4 1759,4-4 0,-10 7 0,3-3 0,-1 6 0,2 3 0</inkml:trace>
  <inkml:trace contextRef="#ctx0" brushRef="#br0" timeOffset="1541">1850 934 8980,'-11'0'87,"-1"0"149,9-7 9,-5 5 0,16-8 704,3 4 1,10-3-70,2-8-516,8-1 0,2 1-92,7 0 1,6 1 32,-6 5 1,7-3-932,-7 9 1,0 1 371,-5 9 1,-8 7-226,-4 11 1,-6 4 224,-5 8 0,-5 7-92,-7 4 0,-7 4 31,-5 2 1,-5 0-57,-6 0 1,2-8 206,-8-4 1,8-9 5,-2-2 0,9-14-433,3 2 432,-1-11 0,3-8 163,3-15 0,4-16 0,2-11 0</inkml:trace>
  <inkml:trace contextRef="#ctx0" brushRef="#br0" timeOffset="1687">2283 519 8971,'9'16'-223,"-3"7"0,-4 8 1108,-2 3 0,0 1-346,0-1 0,-6 7-271,1-1 1,-9 8-172,3-2 0,-11-2-308,-1 2 1,0 1-878,6 4 1,5-4 214,1-1 881,7-8 1,-11 4 0,5-7 0</inkml:trace>
  <inkml:trace contextRef="#ctx0" brushRef="#br0" timeOffset="1916">1626 1177 8963,'-27'7'-198,"4"5"1,-2 9-384,2 2 0,0 8 556,5-3 1,7-1 605,-1 2 1,8 0 395,-1 6 0,7-1-383,9 1 0,8-1 141,16 1 1,7 0-226,4-1 0,6-1-120,6-4 0,-3 1-241,9-7 0,5-5-363,6-7 0,6-7 168,-6 2 1,5-12-316,-5-5 1,8-11-863,-2-1 0,1-9 616,-1-3 0,-6 1 607,-12-7 0,6-1 0,-7 2 0,-6 1 0,-4 3 0,-6 1 0</inkml:trace>
  <inkml:trace contextRef="#ctx0" brushRef="#br1" timeOffset="2125">3217 1298 8719,'-10'0'4485,"2"0"-4105,24 0 1,-11 7-274,13 5 1,-13-1-341,1 7 1,-4 1-757,-2 10 0,-2 9 989,-4-3 0,-11 3 0,-10-3 0</inkml:trace>
  <inkml:trace contextRef="#ctx0" brushRef="#br0" timeOffset="2412">3822 346 11002,'0'-9'2631,"8"1"-1559,3 8 0,4 0 300,3 0-1085,-1 0 0,0 0-203,1 0 1,-1 0-233,0 0 0,0 0-641,1 0 1,-7 8-2353,1 3 2104,-8 5 1,3 9-138,-7 4 1146,0 3 1,-7 10-1,-3 3 1</inkml:trace>
  <inkml:trace contextRef="#ctx0" brushRef="#br0" timeOffset="2567">3735 986 8918,'-17'18'159,"7"-1"96,5 0 137,3 0 0,9-7 132,5-4 1,11-6-48,6-6 0,9-5-156,3-13 0,7 3-368,-2-7 1,2 6-479,-2-1 1,0 6-14,-11 6 1,-5-3-1393,-12 8 910,-9-7 1018,-1 11 1,-23-13 0,-5 5 0</inkml:trace>
  <inkml:trace contextRef="#ctx0" brushRef="#br1" timeOffset="2742">3977 883 8577,'-23'17'-460,"0"0"1,0 2 583,6 4 0,2-3 710,3 3 1,4-4-335,8-2 1,0 0-196,0 1 0,6-1 265,0 0 0,7 1-107,-1-1 0,-2 0-19,1 1 1,1-7-90,5 1 1,0-7-353,0 7 1,1-8-106,-1 1 1,2-3-95,4-2 1,-2-7 50,8-5 1,-8-3-138,2-2 1,2-7-924,-1 1 0,0-9 490,0-3 0,-5-7 715,4-10 0,-4-8 0,-2-1 0</inkml:trace>
  <inkml:trace contextRef="#ctx0" brushRef="#br1" timeOffset="3038">4565 191 8547,'12'-17'509,"-1"-1"1,-5 3 42,6 3 1,-6-3-7,5 3 1,3-3-233,9-2 1,-4 1-46,4 5 0,-2-3-205,2 9 1,-2-3 132,8 2 0,0 4-592,5-3 1,-5 3 365,0 2 1,-2 5-546,2 1 1,-4 8 178,-8-3 0,-7 4 66,-5 3 1,-3 1 178,-2 4 0,-2 4 241,-3 8 0,-11 7 285,-7 4 1,-8 12-175,3 5 0,-5 4 199,-2 2 1,1 2-294,-1 4 0,8-9-347,4 3 1,-2-4 134,2 4 0,6-3-249,5-9 1,9-1-53,-3-16 0,4-5-1218,2-6 167,0-8 648,0 4 808,0-15 0,0-10 0,0-10 0</inkml:trace>
  <inkml:trace contextRef="#ctx0" brushRef="#br1" timeOffset="3221">4617 831 8482,'16'2'1543,"-5"3"-986,5-3 0,-7 6-60,8-8 1,-5 0 166,0 0 1,-3 2-544,3 4 1,3-4 76,-3 3 0,3 3-963,2-2 0,-5 5 310,-1-5 1,1 0-591,5-6 666,0 8 379,1-7 0,-1-1 0,0-9 0</inkml:trace>
  <inkml:trace contextRef="#ctx0" brushRef="#br1" timeOffset="3342">5188 675 8482,'29'0'0,"0"0"0,-8 0 590,2 0 1,-4 6 2265,-2 0-1613,1-1 0,-1 1-530,0 0 0,-5 7-1298,-1-1 1,-1 3 426,1 2 1,3 8 157,-8 4 0,7-4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8:49.618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295 433 8488,'17'-8'352,"0"7"-195,0-5 0,1 4 243,-1 2 1,0 0-2,1 0 1,-1 2 373,0 4 0,6-5-563,0 5 1,2 2 12,-2-2 1,-3 1-934,3-1 1,-4-4 60,-2 4 1,-2 3-314,-3 3 0,-4 5 438,-8 6 524,0 4 0,-16 15 0,-3 3 0</inkml:trace>
  <inkml:trace contextRef="#ctx0" brushRef="#br0" timeOffset="458">52 1263 8478,'-17'8'255,"0"-6"478,7 13-137,3-13 0,16 6-170,8-8 1,10-2-13,14-4 1,-3-3-309,8-9 0,6 1-429,6 0 1,5-6 155,-5 0 1,-2-1-112,-10 7 1,-6 0-58,-11 0 1,2-1-397,-8 1 1,-2 0 117,-10-1 1,-3 1 138,-8 0 1,-8 0 345,-3-1 0,-5 7-125,-1-1 0,-6 3 306,0-3 0,0-1 132,6 7 1,-6 2 321,-1 10 0,0 5-103,0 12 0,5 4 252,-4 8 0,4 5-67,2 1 1,-1 7-168,1-2 1,2-2-370,3 2 0,-1-2 22,7 2 1,0-5-138,6-13 1,0 3-128,0-8 0,2 4-404,4-10 0,-2 3 166,7-15 1,7 7-256,5-6 0,5-8 207,-4-10 1,-1-9 68,-6-2 0,0-2 739,0 2 1,-5 10-87,-1-5 0,-5 13 158,6-1 1,-6 4 82,5 2 0,-5 2 514,5 4 0,-5 3-334,6 8 0,-7 1 77,7-1 0,-1-5-488,7-1 0,1-1 0,4 1 0,-2-3-749,8-8 0,0 0 140,5 0 0,1 0-224,0 0 0,-3-8-112,-3-3 1,4-3-1601,-4 3 2288,-4-5 0,7 7 0,-5-9 0</inkml:trace>
  <inkml:trace contextRef="#ctx0" brushRef="#br0" timeOffset="1020">1574 537 8344,'-9'-10'74,"1"3"0,10 7 303,4 0 0,3 0 707,8 0 1,1 5-520,-1 1 1,0 2-5,1-2 1,-1-3-618,0 9 0,1-6-584,-1 5 1,0-5-19,0 6 0,1-1 408,-1 6 1,-5 1 249,-1-1 0,-7 8 0,4 2 0</inkml:trace>
  <inkml:trace contextRef="#ctx0" brushRef="#br0" timeOffset="1360">1419 1246 8344,'-20'27'0,"-1"-2"190,15-8 132,1 0 0,7-7-10,3-4 0,5-4 321,7-2 0,8-14-328,4-3 1,4-10-73,1 4 1,1-8-685,-1 2 1,-1-1 309,-4 1 1,-4 4-1121,-8 8 665,-7-1-138,-2 1 147,-8 0 0,-8 1 253,-4 5 1,-9 3 133,-2 8 1,-6 8 143,6 3 1,-6 5-22,6 1 0,-5 6 587,4 0 1,3 6-287,10-6 1,-3 8 270,9-2 0,-1-3-105,6 3 0,0-8 40,0 2 1,2 2-88,4-1 0,-3-3 16,9-10 1,-1 5-158,7-5 0,5-3-12,0-2 0,0-5-434,-6-1 1,2-1 198,4-5 0,-3-4-317,3-7 1,-4-2 51,-2-4 1,1 1-111,-1-6 0,0-1 133,0-6 1,1-7-148,-1-4 0,0-6 434,1-6 0,7 5 0,1-7 0</inkml:trace>
  <inkml:trace contextRef="#ctx0" brushRef="#br0" timeOffset="1665">2249 468 8337,'17'-18'449,"-6"3"-314,1 4 0,-6-3 363,5 8 1,1-5 5,5 5 1,0-5-6,1 5 1,-1-6-257,0 6 0,6-5-42,0 5 1,2 0-530,-2 6 1,-3 0 233,3 0 0,-4 0-389,-2 0 1,-1 8 310,-5 4 1,3 5-66,-9 6 0,1 4 75,-6 7 0,-10 11 33,-7 7 0,-2 3 30,-10 14 1,6-3 184,-6 9 1,0 3-335,-5 3 0,-1 4 246,1 1 1,-1 3-640,1 3 1,-1-6 414,0 1 1,8-10-100,4-14 1,4-5 54,2-12 0,0-4 96,-1-7 1,7-8-135,-1-4 53,8-4 153,-3-10 102,7-1 0,-8-23 0,-2-5 0</inkml:trace>
  <inkml:trace contextRef="#ctx0" brushRef="#br0" timeOffset="1848">2110 1281 8267,'0'-10'1357,"0"2"-596,0 8 1,2 0-274,4 0 0,-2 0 9,7 0 0,1 2-471,5 4 0,6 4-326,0 7 0,8 0-877,-2 0 0,-4 1 672,-2-1 0,4-5-596,2-1 1101,3-7 0,-5 4 0,-2-8 0</inkml:trace>
  <inkml:trace contextRef="#ctx0" brushRef="#br0" timeOffset="1961">2733 1281 8267,'15'11'530,"-3"1"0,1 5-445,-7 6 1,2 0 330,-3-6 1,-3 1 569,4-1 0,2 0-895,-2 0 1,7-5-591,-1 0 1,3-1 498,2 6 0,0 1 0,1-1 0</inkml:trace>
  <inkml:trace contextRef="#ctx0" brushRef="#br0" timeOffset="2613">3148 1990 8632,'-10'25'1211,"-5"7"-1317,3 9 1,-3-1 105,-2-6 0,-1 9 0,1 1 0</inkml:trace>
  <inkml:trace contextRef="#ctx0" brushRef="#br0" timeOffset="3030">3736 675 8261,'-8'-17'0,"6"7"1292,-5-5-314,7 13-592,7-6 1,3 14-378,7 0-378,0 7 0,1-3-555,-1 7 0,-5 2 501,-1 5 0,-5-5 423,5 4 0,-7 4 0,4 0 0</inkml:trace>
  <inkml:trace contextRef="#ctx0" brushRef="#br0" timeOffset="3437">3563 1350 8261,'-29'17'0,"0"0"330,8 1 1,2-3 263,7-4-297,9-3 0,4-8-87,17 0 1,7-13-33,9-5 1,3-10-495,3-1 1,4-4 275,8-1 0,-9 1-747,-9 4 1,-1-2 477,-10 8 1,-2 0-205,-10 6 1,3 5-75,-8 1 191,-1 7 396,-5-4 0,-9 10 0,-8 4 0,-3 6 0,-8 11 0,-1 9 276,-6 9 1,1 5-154,-1-6 0,0 8 588,1-2 1,-1-2-286,1 3 1,1-9-13,4 2 0,4-5-160,8-6 1,1 1-360,5-6 1,3-7 52,8-6 1,8-7-437,3 2 1,13-6-36,4-6 0,7-5 198,5-12 1,-3 1 310,3-6 1,-3 6-135,-3-1 1,-5 6 352,0 6 1,-8 3 173,2 8 0,-4 2 239,-1 4 0,-7-3-172,1 9 1,-7-2 758,7 1-1003,-1 4 0,7-11 111,-1 8 0,0-8-647,1 1 0,7-10 253,3-7 0,5-5-417,2-6 0,-1 2-116,1-8 0,-2 6 614,-5-6 0,5-8 0,-6-7 0</inkml:trace>
  <inkml:trace contextRef="#ctx0" brushRef="#br0" timeOffset="3645">4531 18 8399,'12'-6'319,"-1"1"0,-5-1 125,6 6 0,-1 0 597,6 0 0,1 0-544,-1 0 0,0 6-185,1-1 0,-1 1-1014,0-6 1,1 2 311,-1 4-336,8-4 1,-8 13 425,0-3 0,-7 5 300,-10 6 0,-8 12 0,-1 9 0</inkml:trace>
  <inkml:trace contextRef="#ctx0" brushRef="#br0" timeOffset="4024">4497 727 8399,'-16'12'-775,"5"-1"613,3-7 1,10 10 267,4-9 1,9-7-103,8-9 1,8-5-8,-2-1 1,2 0 37,-3 0 1,3 1 39,-8 5-174,0 3 1,-7 10 71,-5 4 1,-3 9-108,-8 8 1,-10 10 173,-7 1 0,-8 1-15,-10 5 0,-1-1 46,-5 1 0,-1-3 157,-4 3 1,-2-5 45,8-7 1,1 3-85,10-8 0,1-6 717,10-5-689,-3-8 1,27 3-424,0-7 0,23-13 23,11-4 1,10-10-308,8 4 1,-3-6 189,9 6 0,-7 0-51,7 6 1,-9 7 132,3 4 0,-10 4-18,-2 2 0,-7 2 292,1 4 0,-11 4 155,-6 7 0,-12 2 226,-5 4 1,-4-2-154,-2 8 1,-8-6 69,-3 6 0,-6-6-205,-6 6 1,1-8-26,-6 2 1,5-6-311,-6-5 1,6 1 89,-6-7 1,2 0-484,-2-6 1,4-2 119,8-4 1,0-11-336,-1-12 793,1-4 0,-8-9 0,-2-2 0</inkml:trace>
  <inkml:trace contextRef="#ctx0" brushRef="#br0" timeOffset="4346">4583 779 8399,'10'-17'0,"-3"-1"-710,1 9 670,2 1 1,5 22 168,-3 3 1,1 4 48,-7-4 1,0 8 24,-6 4 1,0-2-108,0 2 0,0 0-10,0 5 0,0 1-166,0-1 0,-2 1 68,-4 0 1,2 5-154,-7 0 1,7 1 44,-2-7 1,2 1 2,-2-1 0,4-1 48,-3-4 0,9 2-131,1-8 1,9-6 127,-3-5 1,5-7-16,1 7 0,0-6 176,1 5 1,-1-5-135,0 5 1,-7 1 627,-5 5 1,-3 1 27,-2-1 1,-2 6 260,-3 0 0,-5 6-373,-7-6 1,5 2 123,1-2 0,1-10-250,-1 5 0,3-5 104,8 4-557,0-7 152,0 5 1,10-15-514,7 0 0,8-13-98,9-10 0,3-8-371,3 2 1,-1-3 344,7-3 0,0-7-202,6-4 0,-2-6 767,-4-6 0,4 4 0,-6-5 0</inkml:trace>
  <inkml:trace contextRef="#ctx0" brushRef="#br0" timeOffset="4575">5603 1004 8519,'20'-2'91,"3"-4"0,4-2 485,7-3 0,3-10-124,3 4 0,-1-3 145,7 9 0,-8-3-67,2 9 0,3-1 65,-3 6 0,-7 0-272,-10 0 0,2 7-40,-2 5 1,-6 11-176,-5 6 1,-9-2-264,3 2 1,-4-2-686,-2 1 1,0 3 535,0-8 0,-8 6-711,-3-6 0,-4 0 298,-3-6 1,1-5-437,0-1 756,-1-7-33,1 4 1,0-10 433,0-4 1,-1-3-33,1-9 16,0-7 1,-1-9-1,1-10 1</inkml:trace>
  <inkml:trace contextRef="#ctx0" brushRef="#br1" timeOffset="4708">5915 969 9228,'0'-40'-107,"0"0"1,0 7 0,0 10 427,0 4 102,0 9 452,0 2-236,0 8 0,0 8 47,0 4 1,-2 3-172,-4 2 1,2 8-415,-7 4 0,5-2 130,-6 2 0,9-2-1189,-3 1 634,4 5 30,-6-6 1,6 0-302,-4-4 0,5 2 230,1-2 363,-8 0 1,6 2 0,-6 2 0</inkml:trace>
  <inkml:trace contextRef="#ctx0" brushRef="#br1" timeOffset="4912">5448 1142 9759,'-19'23'919,"-4"0"1,3 8-1119,-3-2 0,4 9 391,2 3 1,1 7 503,5-2 1,3-2-23,8 2 1,4-7 176,8 1 0,11-4-345,23-1 0,17-8-78,24-4 0,3-12-1032,-39-7 1,2-2-1,-1-1 1,1-2 525,5-1 0,0-2 0,0 0 0,1-1-182,-4-3 0,-1-1 1,-1-1-1,0 0 260,-1-1 0,0-1 0,0-1 0,1-1 0,5-2 0,0-2 0,-3 1 0,-1-1 0,-1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5:50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70 260 7796,'0'10'630,"7"-2"0,3-8 903,7 0 1,0 0-931,1 0 1,-1 0-246,0 0 0,-5 0-3,-1 0 0,1 5-108,5 1 0,-5 0-835,-1-6 494,-7 8 0,4 1-15,-8 9 0,0-1-193,0 0 1,-8 2-43,-3 4 0,-13-1 148,-4 6 0,-3-7-31,2 3 1,-2 0 323,8 0 0,0-1-43,6-6 1,2 0 171,3 0-94,4 1 1,16-3-45,4-3 1,5 1-14,6-7 0,-2 0-202,8-6 0,-8 0 118,2 0 1,-4 5-92,-1 1 41,-1 0 133,-8 2 1,-1-5 384,-8 9-391,0 0 0,-8 5-22,-3 0 1,1 0-52,-1 1 0,5-1-141,-5 0 1,7 1-121,-2-1 0,6 0 87,6 0 0,-2 1 46,7-1 1,1 0 20,5 1 1,0-1 313,0 0 1,-5-1 21,0-5 1,-9 5 85,3-5 1,-4-1 475,-2 1-164,0 1 0,-8 3-398,-3-3 0,-5 1 34,-1-7 1,-2 5-1406,-4-5 769,4 0-992,-6-6 0,9-2 294,5-4 0,3-11 1076,8-12 0,8-11 0,1-4 0</inkml:trace>
  <inkml:trace contextRef="#ctx0" brushRef="#br0" timeOffset="382">865 36 7729,'10'-8'1533,"-10"6"1,-2-8-1054,-4 5-903,4 3 869,2-6 915,0 8-840,0 0-483,8 0 292,-6 0-198,5 8 0,-1 1 0,0 9 1,0-7-150,-6 1 0,0-7-150,0 7 1,2-1 27,3 7-77,-3-1 0,8 0 111,-4 1 0,-3 1-21,9 4 0,-8-2 8,2 8 1,1 0 52,-1 5 0,0 10 25,-6 8 0,6 4 133,-1 13 0,1 4-72,-6 14 1,0 1-333,0 4 1,0 6 173,0-43 0,0 0 0,0-2 0,0-1 47,0 3 0,0 0 1,1-3-1,0 0-53,5 46 1,3-4-303,9-8 1,-7-1-1178,1-4 1622,-8-5 0,9-6 0,-7-1 0,-6-4 0,-10-7 0,-9-8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4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8130,'17'0'393,"-7"0"0,5 6 45,-3 0 1,-3 7 464,3-1 1,-6 1-206,5-1 0,-7 3 277,2-4 1,-2 5-381,2 1 1,-5-5 177,5-1-1301,-4 1 0,-2-1-701,0 1-852,0-8 870,0 3-796,0-7 2007,0 0 0,0 0 0</inkml:trace>
  <inkml:trace contextRef="#ctx0" brushRef="#br0" timeOffset="148">415 138 7912,'10'0'527,"-4"0"905,-12 0-975,4 0-21,-6 0-1176,8 0 385,-7 0 251,5 8 1,-8-4-153,4 7 1,3 1-447,-9 5 0,0 3 702,-5 3 0,-8 11 0,-2 10 0</inkml:trace>
  <inkml:trace contextRef="#ctx0" brushRef="#br0" timeOffset="658">208 467 7912,'-17'38'-259,"-1"-3"0,1 1 366,0-12 1,-1 4 282,1-5 1,2 0 18,3-5 0,-3-7 673,3 1-391,5-1-383,-9 7 0,14-7 112,-3 1-202,-5-8 0,8 5-129,-4-3-90,4-4-27,2 6 1,2-8-175,4 0 0,6-8-380,11-4 1,0-3 218,11-2 0,-3 1-162,9 5 0,-3-3 278,-3 9 1,-1-1 40,-4 6 1,2 0 361,-8 0 1,-6 7 13,-5 5 1,-9 3 216,3 3-118,-4-1 1,-4 0 229,-4 1 1,-3-1-174,-9 0 0,1-5 479,0-1-499,0 1-101,-1-3 0,9 1-616,3-4 184,4-4 74,2 5 0,2-7-140,4 0 13,3 0 1,9 0 38,-1 0 0,-6 0-360,1 0 572,-8 8 1,3-4-100,-7 7 1,-1 1 151,-5 5 1,-6 0 35,-11 1 1,-4 7 383,-7 4 0,-1-3 36,1 3 1,1-6 277,4 6 1,-2-8-275,8 2 1,8-3 158,9-3 0,4 0-428,2 0 0,0-5 16,0 0 1,6-7-117,0 7 1,7-3 35,-1 3 0,3 1 14,2-7 0,1 8 12,-1-3 0,0-3-157,1-2 1,1 1 56,4-1 0,-2 0-137,8-6 0,7-2-697,10-4 0,4-3 429,2-9 1,2 1-310,4 0 0,1-1-100,5 1 0,-5 0-432,-7-1 1,-8 3 1168,-3 4 0,-13-5 0,-3 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9:10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17 658 7956,'-7'-18'-389,"5"1"1,-6 5 617,8 1-302,0-1 0,6 1-100,0-1 209,-1 8 1,-3-9 86,4 7-119,-4 0 0,6 6 164,-1-7 3,-5 5 32,6-6 17,-8 8-92,8-8 0,-4 5-51,7-9 1,-5 8-113,5-1 0,1-3 16,5 2 0,6-5-68,0 5 1,2-6 89,-2 6 0,-1-5-103,6 5 1,-5-2 76,6 3 1,0 1-17,6-8 1,-7 9 25,1-3 0,-2 2-6,2-2 1,4 4 37,-5-4 1,5 3-18,2-3 1,-6 4 4,-1-4 1,1 4 7,6 2 0,-1-6 2,1 1 0,5-3-14,1 2 1,7 4 1,-2-3 1,4-3-6,2 2 0,-2-5 5,-4 5 0,8-2-10,-8 2 1,6 4 4,-12-3 0,0 3-2,-5 2 1,-1-6 1,1 0 1,0-1-4,-1 1 0,1 4 85,-1-4 0,-5 2-76,0-1 0,0 3-4,5-4 0,-5 4 9,0 2 0,0 0-79,5 0 0,7-6 51,-1 0 0,2 1-7,-1 5 1,-5 0 5,5 0 0,-3 0-9,2 0 1,-3-2-7,3-4 0,-3 4 14,-3-4 0,7-1 38,-1 1 0,2-2-34,-1 2 0,-3 2 51,8-7 1,-5 7-38,5-2 0,-2-1-1,2 1 1,2 0-3,-8 6 1,1-2 1,-7-4 0,1 5-1,-1-5 1,-1 4-5,-4 2 0,2 0 7,-8 0 1,6 0-6,-6 0 1,5-2 7,-4-4 1,6 4-20,-1-4 1,4 5-1,1 1 1,1 0 7,0 0 1,5 0-2,0 0 0,6 0 7,-5 0 1,5 0-2,-6 0 1,2 0 8,-1 0 1,-7 0-14,1 0 1,0 0 56,-7 0 0,3 0-45,-2 0 1,2 0 4,-8 0 0,7 0 0,-1 0 0,-2 0-2,2 0 1,0 0 5,5 0 0,1 0-2,0 0 1,-1 0-4,1 0 1,-5 0-1,5 0 0,-10 0 140,10 0 1,-7 0-90,1 0 0,2-2 9,-8-4 0,0 4 24,-6-4 0,-5 4 333,-1 2 129,-7-7-328,4 5 1,-8-8-33,0 4 75,0 4-761,0-13 1,-2 13 490,-4-4 0,-3 4 0,-9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11753,'0'17'1291,"0"6"-903,0 0 0,0 0-122,0-5 1,0 5-201,0 0 0,0 0 113,0-6 1,0 6-83,0 0 0,0 0 36,0-5-156,7-1 0,-5 0-32,4 1 0,-4-7-264,-2 1-34,0-9 253,0 5 0,2-8-49,4 0 1,-4-2-93,3-4 1,5-11-199,1-12 1,7-3 82,5-3 1,-2 0-100,8 1 1,-2 1 194,1 4 1,-1 4 91,-4 8 1,-3 2 300,3 3-161,-4 5 0,-2 8 183,0 5 1,-5 4 163,0 7 0,-9 0 351,3 1 0,-4 5-220,-2 0 1,0 2 202,0-2 1,0-4-270,0 4 0,0-4-119,0-1 0,0-1-778,0 0 1,6-5 275,0-1-321,7-7 1,-3 10-210,7-9 1,-6 1-600,1-6 0,0-6 1366,5 1 0,0-9 0,0 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0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 7925,'0'-18'1869,"2"9"-2696,4 3 433,-4 4 1,5 0 898,-7-4-366,8 5 1,-6-5 861,4 12 0,-4 3-388,-2 8 0,-6 3-189,0 3 0,-7 2-326,1 4 1,-3 3-164,-3-3 1,7-2 108,-1 2 0,8-2-107,-1 1 0,3-3 53,2-7 0,0-1-35,0 0 0,4-1-75,7-5 1,3 3 83,14-9 1,1 1 0,6-6 0,-1-2-50,1-4 1,5-1-170,1-5 1,-1-3-30,-5 3 0,-3 3-271,-3-3 0,-4 8-793,-8-1 1347,1 3 0,-9 2 0,-1 0 0</inkml:trace>
  <inkml:trace contextRef="#ctx0" brushRef="#br0" timeOffset="172">226 639 8532,'11'5'949,"1"1"0,-9 2-636,3-2 0,-4-2 49,-2 7 1,0 2 300,0 11 1,0-3-68,0 8 1,0-1-189,0 7 1,0-6-1315,0 0 0,2-1 322,4 7 584,-4 0 0,13-1 0,-5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6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10197,'8'25'3060,"1"-6"-2414,9 4 1,-1-4-49,0-2-390,-7 1 1,5-9 206,-3-3-419,3 4 1,2-9-306,1 5 1,-1-2-289,0 2 1,-5-4-2019,-1 4-106,-7-5 2721,4 7 0,-8 9 0,0 10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10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7835,'-27'0'0,"-6"5"2500,4 1 1,4 9-1223,2 3 0,6 1-1364,5 10 0,-1 0 213,7 5 1,1 3 315,5 3 1,-6-2-88,0 9 0,-2-3 75,3 2 1,3 4-469,-4-4 1,4-2-430,2 2 1,0-7-231,0 1 0,0-3 350,0-3 0,0-7-1117,0-4 1,0-4-879,0-1 29,0-9 1559,8-1 753,1-16 0,16-9 0,2-10 0</inkml:trace>
  <inkml:trace contextRef="#ctx0" brushRef="#br0" timeOffset="293">693 191 9953,'0'11'1000,"0"1"0,0-6-670,0 5 1,-2-1 173,-4 1 0,-6 5-78,-11-5 0,2 4-148,-8 3 0,1 5-348,-7 0 0,-2 2-396,-3-2 1,4-4 66,-5 4 1,12-4 292,6-1 0,-2-7-613,2 1 190,8-1 707,0 7 1,13-1 146,-4 0 1,4-5 260,2-1 1,2 1-74,4 5 0,3 0 403,9 1 1,-1-1-440,0 0 0,2 1-158,4-1 0,-1 0-493,6 0 0,-5 1-342,6-1 0,-6-5-669,6-1 1,0-5 235,6 5 0,1-7-750,4 2 0,-3-4 1699,3-2 0,5 8 0,-1 1 0</inkml:trace>
  <inkml:trace contextRef="#ctx0" brushRef="#br0" timeOffset="658">1263 744 7740,'18'-17'242,"-7"7"566,1 4-19,-8 5 324,11 1-405,-13 0 1,5 1 310,-7 5 1,0 6 50,0 11 1,0-4-495,0 4 0,-1-2-376,-5 2 0,4-4-282,-4 5 0,-2-5-738,3-2 411,-1 0 15,6 1 1,8-9-276,3-3 1,6-6-1009,6-6 1,4-9 597,8-8 1,0-6 537,-1 6 0,1 0 277,-1 6 1,-7 1 234,-4 5 222,-4 3 1,-3 10 342,-5 4 1,-3 5 754,-8 12 0,0 4 945,0 8 1,-2-1-1156,-4 1 0,4 0-802,-3-1 0,1 1-66,-2-1 0,4-7-1563,-4-4 1,4-4 409,2-1 940,0-9 0,8-1 0,2-8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53 641 7845,'-8'-10'2462,"6"2"-1958,-6 8-458,8 0 1,0 2 159,0 4 0,0 9 104,0 8 1,0 10 527,0 2-504,0 7 0,-1 4-348,-5 0 1,4-5-401,-4 5 1,-2-10 16,3-1 0,-1-1-590,6-5 0,0-4-476,0-2 1463,0-4 0,8-9 0,1-2 0</inkml:trace>
  <inkml:trace contextRef="#ctx0" brushRef="#br0" timeOffset="567">502 139 7845,'27'-17'0,"-2"0"276,-7-1 0,5 3-17,0 3 1,7-3-230,-1 3 0,2 3 195,-2-3 0,3 8 61,-3-1 0,-4 3-134,-2 2 1,2 0 12,-2 0 1,0 0 7,-5 0 0,5 0-118,0 0 1,0 2 19,-6 3 50,0-3 0,1 12-352,-1-8-35,0 7 14,1-3 255,-1 7 1,-2 0 29,-3 1 0,-5-7 96,-7 1-63,8-1 0,-6 6 122,4 1 1,-4-7 48,-2 1-278,0-1 0,0 7 82,0-1-39,0 0 0,0 0 44,0 1 0,0-1-13,0 0 1,0 1 7,0-1 1,0 0-8,0 1 0,6 5 113,-1 0 1,1 7-100,-6-1 0,0 4 69,0 1 1,0 9 21,0 3 0,0 0 142,0 6 1,0-4-232,0 10 0,0 1-67,0-1 0,2 7 96,4-2 0,-4-3-6,3-2 0,-1-10-154,2-2 1,-4-6 18,4 6 1,-4-9-23,-2-3 0,0-5 78,0-6 205,0-4-75,0 6 66,0-7-239,0-9 0,-6-9-138,0-11 1,-7-6-480,1-7 1,-3 3 309,-3-8 1,-1 1-513,-4-7 0,2 1 102,-8-1 0,4 0-3,-9 1 1,1-7 82,-13 1 682,7 0 0,-10 5 0,4 1 0</inkml:trace>
  <inkml:trace contextRef="#ctx0" brushRef="#br0" timeOffset="1409">554 312 7801,'0'10'2438,"0"-3"-2260,0-7 169,8 0 0,-6 2 921,4 4-454,-4-4-459,-2 13 1,1-7-295,5 4 1,-4-3-170,4-3 1,-4-2-384,-2 7 0,6-5 333,-1 6 0,9-9-736,-3 3 0,5-4 305,1-2 1,6 0 46,0 0 0,6 0 183,-6 0 1,0 0-8,-6 0 354,1 8 1,-9 1 231,-3 9 0,-4-1 498,-2 0 1,-10 6-368,-7 0 0,-2 2 149,-10-2 1,2-1-135,-2 6 0,-3-6-47,3 1 1,-2-4-74,2-2 0,4-2-223,8-3-274,0-4 58,7-1 1,-3-7-451,7 0 0,2-2 315,10-9 1,-2-1-201,7-5 0,1 0 149,5-1 0,6 7 34,0-1 0,6 7 74,-6-7 0,0 8 199,-6-1 1,1 3 28,-1 2 1,-6 0 226,1 0 0,-8 2 230,2 3 0,-5 5-195,-1 7 1,-1 0 82,-5 1 1,-6-1-107,-11 0 1,2 1 23,-8-1 1,8 6 1,-2 0 0,-2-2 74,2-9 1,2 3 11,9-3-223,5-5-733,7 9 507,0-14 1,7 5-134,5-7 0,9 0 80,2 0 1,2 0-61,-2 0 0,-4 0-169,4 0 277,4 0 0,-8 0-1,5 0 368,-13 8 105,-3 2 1,-8 7-176,0 0 1,-12 0-38,1 1 1,-10-1-100,3 0 0,7-5-8,-7-1 21,5 1 0,1 3-275,1-3-45,7-4 0,4-7 93,12 5 1,3-4 88,2 4 1,1-4 29,-1-2 0,0 0 51,0 0 0,-5 0 209,0 0 142,-9 8 1,5 1 95,-8 8 0,-10 1 286,-7-1 0,-2 2-91,-10 4 0,0-4 354,-5 5 0,7-5-120,4-2 1,5 0 125,7 1-679,-4-1-404,13 0 0,2-7-290,11-4 0,12-4-74,6-2 1,6-2-694,5-4 0,6-4 554,12-7 613,-4-8 0,20-2 0,-2-8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7860,'-17'0'4817,"-6"0"-4373,0 0 0,-6 1-506,6 5 0,-6 4 384,6 7 1,-6 0 243,6 1 1,-6-1 248,6 0 1,0 1-308,6-1 1,2-6-341,3 1-248,4-1 0,8 7-204,0-1 0,10-5 252,7-1 0,8-5 23,10 5 0,0-7-195,-1 2 1,6-4-380,1-2 0,-1 0-224,-5 0 0,-3-2-217,-3-4 297,4 4 0,-14-5-533,4 7 519,-11 0 0,-5 2 239,-7 3 1,-2-1 28,-3 8 0,-11 1 50,-7 10 423,-7-4 0,3 14 0,-8-6 0</inkml:trace>
  <inkml:trace contextRef="#ctx0" brushRef="#br0" timeOffset="341">208 519 7860,'0'18'93,"0"-1"1,8-2 159,3-3 0,-1 1-27,1-7 0,-5 0 226,6-6 343,-1 7-459,6-5 1,-1 14 85,-5-5 0,-3 1-126,-8 5 1,0-3-52,0 9 0,0-4-134,0-2 1,-6 6-185,1 0 1,-9 2 30,3-2 0,-5-4-546,-1 5-396,0-5 742,-1-2 1,7-7-272,-1-5 238,8-3 0,-3-9 90,7-5 1,0-3-4,0-3 0,7 1 8,5 0 1,-2 5 163,1 1 224,1 7 0,5-4 400,0 8 1,-5 8-323,-1 4 1,-7 3 643,2 2 0,-4 6-267,-2 0 0,0 6-78,0-6 1,0 6-181,0-6 1,-6 2-7,0-2 0,0-9-189,6 3-384,0-4 0,2 3-1620,4-5 1439,4-3 0,13-8-1441,0 0 1,8-8 258,-3-3 1537,-3-5 0,8-9 0,-6-2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10082,'0'10'-1180,"0"-2"2073,7-8 0,-5 7-140,4 5 0,-4-3-288,-2 3 0,0 5-465,0 6 0,0 0-11,0-5 0,0-1 50,0 0 1,0 0 360,0 1-549,0-1-242,0 0-216,0-7-340,0-2 616,8-8 0,1-2 4,8-4 1,3-4-54,3-7 1,4-2-224,7-4 0,7 4 230,-1-5 1,8 3 117,-2-2 0,-4 10 212,-1-4 1,-7 5 276,-5 0 1,2 5 1327,-8 7-899,0 0-176,-6 0 0,-7 2 650,-4 3-384,-4 5 1,-8 7-413,0 1 1,-7-7-302,1 1 1,-3-1-56,-3 7 0,-5-7-363,0 1 0,0-1-856,6 6 1,0 1 329,-1-1 1,-5 0-9,0 1 1,0 1 911,6 4 0,-8-4 0,-2 6 0</inkml:trace>
  <inkml:trace contextRef="#ctx0" brushRef="#br0" timeOffset="508">242 484 7890,'0'10'2591,"0"-2"-2504,0-8 1,6-2 911,0-4-622,-1 4 1,3-11-129,4 7 0,-3-6-20,3 7 0,5-7-456,6 6 1,0-1-154,-6 1 1,1 4-1248,-1-4 1044,-7 4 0,-3 4-374,-7 4 1,-2 9 305,-3 8 1,-13 8 650,-10-2 0,-5 4 0,-2 1 0,1-5 0,-1 0 0,1-2 0,-1 2 0,6-4 47,0-8 1,8 0 105,-2 0 1,4-1 108,2-5 1,5 3 543,1-8-360,7-1-424,-4-5 1,16-2-107,3-3 1,5-5-97,1-7 1,8 1-147,4 5 1,-2-5 125,1 5 0,-5-3-30,6 3 1,-8 3 302,3 8 0,-5 0 559,-2 0-247,-7 0 0,-3 8 365,-7 3 1,0 11-55,0 1 1,-7 7-12,-5-1 0,-9-2 144,-2 2 1,2-8 76,9 2-11,-3-4-595,13-1-345,-6-1 0,16-7 86,3-5 0,11-9 130,1-1 0,7-9-241,-1 3 1,8-3 24,-3 3 0,9-5-244,-15 5 0,9 1-33,-8-1 1,-2 7-134,1-2 0,-6 4-4,1 2 0,-10-6-887,-1 1 32,-1-1 431,-1 6-747,5 0 1630,-13 0 0,6-16 0,-8-3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8025,'9'2'2662,"-3"3"-2022,-4-3 0,0 12 434,4-8 1,-4 1-372,3-1-680,-3-4 144,-2 6 0,2-6-423,4 3-335,-4-3 1,13 6 496,-3-8-551,3 0 1,2 0-2796,1 0 2346,-1 8-64,0 1 1158,-7 9 0,5-1 0,-5 0 0</inkml:trace>
  <inkml:trace contextRef="#ctx0" brushRef="#br0" timeOffset="471">18 502 7982,'0'12'0,"0"-1"0,-6-5 174,0 6 1,1-1-80,5 6 1,0 1 743,0-1 0,0 0-110,0 1 0,0 5 78,0 0 0,0 0-416,0-6 1,0 0-324,0 1 1,1-7 204,5 1-193,-4-1-809,13-1 689,-5-2 0,7-8-841,1 0 1,-1-2 198,0-4 1,6-4-17,0-7 0,2 0 385,-2-1 1,-3 7 309,3-1 0,-4 9-65,-2-3 1,-5 4 164,-1 2 668,1 0 0,-1 8-439,1 3 0,-8-1 582,1 1 1,-1-5 213,2 5-775,-4-7 0,8 4-400,-5-8 0,5 0-406,7 0 1,4-8 471,8-3 1,2-12 46,15-6 1,0-4-1431,6-1 1,0 7 604,0 4 0,-2 5 634,-4 7 0,-4 3 187,-7 8 1,-8 0 251,-4 0 1,-4 8-164,-2 3 0,-7 5 146,-4 1 1,-4-5 504,-2-1 0,-2 1-264,-4 5 1,-6-6-195,-11 1 0,4-6-80,-4 5 0,2-7-678,-2 2 1,4-4-71,-5-2 1,11-8-373,2-3 1,5-7 370,-6-5 1,8 0-754,-1-11 1244,3-5 0,2-13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35 450 7863,'-15'-2'1704,"3"-4"-1501,4 4-62,8-13 1,2 5 227,4-7 1,6 0-33,11-1 1,-4 3 185,4 3 1,2-3-320,-2 3 0,6-1-298,-6 1 1,2-1-112,-2 7 0,-4-5 171,4 5 1,-9 0-1,-3 6-41,1 0-44,5 0 1,-8 2 160,-3 4 1,2 3 215,-2 9 0,-1 7-49,-5 4 0,0 3 154,0 3 1,0 7 100,0 4 1,6 4-134,0 2 1,0-6 1,-6 0 1,0-2-115,0 3 0,0-5-188,0-8 0,0-1-54,0-4 1,0-2-766,0-4 451,-8-4 1,4 4-296,-7-11 1,5 1-471,-6-7 0,1 5-127,-6-5 459,-1 0 1,1-8 70,0-4 699,-1-11 0,1-10 0,0-7 0</inkml:trace>
  <inkml:trace contextRef="#ctx0" brushRef="#br0" timeOffset="767">813 0 7890,'0'10'1789,"8"3"-1579,3-7 1,-1 5-356,1-5 0,-5 0 254,6-6 0,-1 0 120,7 0 1,-1-2-134,0-4 0,0 2-2,1-7 1,-1 7-796,0-2 1,1-1 372,-1 1 1,0 0 79,0 6 0,-5 0 17,0 0 426,-9 8 0,5 1-7,-8 9 1,0 5 252,0 0 0,-2 8-45,-4-3 0,3 5-104,-9 2 0,0 5 82,-5 0 0,0 3-131,0-3 0,-1-4-222,1 5 1,5-10 34,1-3 0,7-1-232,-2 2 147,-3-4-220,7-8 24,-6-7 130,8-2 1,8-18-212,3-7 1,12-2-121,6-10 0,4 0-161,1-6 0,1 6 216,0 1 1,-1 7 107,1-3 1,-3 11 52,-3 1 1,-4 9 104,-7-3 0,-3 6 342,-4 6 0,3 9-199,-8 8 0,-1 2 602,-5-2 0,-7-2-178,-5 8 1,-3-2 53,-2 2 1,-1 2-224,1-8 1,-2 5-137,-4-5 1,3 1 11,-3-7 1,6 0-130,6 0 1,-5-5-412,5-1 271,3-7-603,0 4 0,8-16 94,0-3 1,2-5-169,4-1 0,4 0 386,7 0 0,0 1 42,1 5 0,-1-3 277,0 8 72,-7 1 129,5 5 1,-13 2-137,4 3 0,-12 5 567,-6 7 1,-3-5-100,-2-1 1,0 1 75,-1 5 1,1-2 375,0-3-401,-1 3 0,3-11-107,3 8 0,3-8 328,3 1-289,4 5 1,-6-6-136,8 7 0,0-5-240,0 6 1,6-7 90,0 7 1,7-6-103,-1 5 0,-2-7 72,1 2 0,-5-2 170,5 1-158,1-3 1,5 6-157,1-8 1,-7 0-304,1 0 235,-1 0 0,6 0-613,1 0 0,-1 0-123,0 0 0,-5-2-1624,-1-4 1601,1 4 841,5-5 0,-7 7 0,-3 0 0</inkml:trace>
  <inkml:trace contextRef="#ctx0" brushRef="#br0" timeOffset="2646">1159 761 7744,'0'-10'1554,"0"3"-1055,0 7 0,-2 0-85,-4 0 1,2 0-68,-7 0 1,5 7-119,-5 5 1,5-2 13,-6 1 0,3 6 17,-3 6 1,-3 2-14,3-2 0,-1-3-234,1 3 0,-1-4 87,7-2 0,-2 1-620,3-1 1,3-6-298,-4 1-198,4-8 429,2 3 1,2-9-494,4-3 0,5-5 479,12-7 1,-4-6 599,5 0 0,2 0 0,1 5 0</inkml:trace>
  <inkml:trace contextRef="#ctx0" brushRef="#br0" timeOffset="2820">1211 813 7655,'9'0'937,"-1"0"-87,-8 0 2063,0 0-2411,8 8 0,-4 1-35,7 8 1,-5 1-66,5-1 0,1 6-142,5 0 1,1 0-10,-1-5 0,0 5-294,0 0 0,1 0-325,-1-6 0,0-2-871,1-3 1,-3 3 626,-3-3 0,3-5 612,-4-1 0,12 4 0,4-1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40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8175,'9'-8'53,"7"6"0,-7-11 363,9 7-151,-1-8 0,-6 11 358,1-9 199,-1 8-247,7-11-83,-1 13-30,-7-6-25,5 8-147,-13 0 45,6 0-208,-8 0 25,0 8 1,0 2-91,0 7 1,0 2 268,0 4 0,0 4-91,0 8 1,0 1 133,0 4 0,0 5-112,0 7 1,0 1 303,0 5 0,0-4-144,0 3 1,0-3-191,0-2 0,0-6-141,0 0 0,-6-13-221,0 2 1,-2-7-25,3 1 0,1-4-233,-8-7 0,6-3-126,-5-4 0,5 3 219,-5-8 0,-1-1-1470,-5-5 1,0-7 386,-1-5 1,1-11 1376,0-6 0,-1-11 0,1-4 0</inkml:trace>
  <inkml:trace contextRef="#ctx0" brushRef="#br0" timeOffset="775">847 1 8026,'10'0'-4,"0"0"389,-5 0 1,-1 5-96,8 1 1,-6 2-112,5-2 0,-5-4 373,5 3-211,-7-3-171,12 6 0,-9-4 14,5 7 0,1-5-46,-7 6 0,6-1-167,-7 6 1,7 3 12,-6 3 0,-1 4 46,-5 7 1,0 8 72,0 5 1,-7 4-19,-5 7 1,-11 2 115,-6 3 0,-2 8-155,3-7 0,-3 1 24,8-7 0,0-12 87,6 0 0,-1-8 83,1-3 0,2-6-130,3-1 0,4-12 159,8 1-658,0-11 287,0 2 0,8-12-418,4-8 0,11-3-31,5-20 1,7 3-255,5-15 1,6 7 325,12-6 0,-4 9-84,4 3 1,-7 7 364,-4 10 1,-5 7-41,-8 4 1,-7 4 367,-4 2-194,-3 8 0,-5 7 744,-3 8 0,-5 1-17,-7-7 0,-7 2 271,-5 4 1,-5-2-401,-6 8 1,1-8 35,-6 2 0,-1 2-283,-6-2 1,1 0-66,-1-5 0,0-1-199,1 0 0,1 1-39,4-1 0,4-8-487,8-3-342,0-4-838,0-2 1146,7 0 1,10-6-248,11 1 0,5-7 140,1 6 0,0 1 244,1 5 0,-1 0 368,0 0 52,1 7 0,-3 3 210,-3 7 1,-5 0 92,-7 1 0,-2-1 430,-3 0 1,-7-1-313,-11-5 1,2 5 166,-8-5 0,8 3 197,-2-3 0,-2 3 120,2-9-477,0 1 0,11-6 169,1 0-582,7 0 0,-2 2 53,12 4 0,5-4 139,12 3 1,4 5-1,8 2 0,-6-3-9,0 3 0,-3-1 145,3 7 0,2-7-150,-8 1 0,0-3-51,-6 3 1,1 1-154,-1-7 1,-6 5-613,1-5 83,0 0 1,-1-6-640,1 0 1,-9-2 479,3-4 0,2-3-330,-2-9 0,1 1 1009,-1 0 0,-4-8 0,6-2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0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7843,'0'-9'0,"0"-7"0,2 14 62,3-3 308,-3-5 31,14 8 1,-7-6 238,9 8 0,-7 8 501,1 4 1,-3 3-546,3 2 1,1 1 508,-7-1 0,2 0-465,-2 0 0,-5 1-367,5-1 1,2-5-320,-2-1 0,-1-5-294,-5 5 0,2-5-763,4 6-1184,-4-8-2004,6 11 2466,-8-13 1825,0 6 0,0-8 0,0 0 0</inkml:trace>
  <inkml:trace contextRef="#ctx0" brushRef="#br0" timeOffset="149">364 208 7843,'11'6'-169,"1"-1"1,-6 1 184,5-6 0,-5 0 375,6 0 62,-9 0 491,5 0-278,0 0-516,-6 0 1,3 0-802,-10 0 0,1 0 150,-8 0 501,8 8 0,-19 9 0,4 10 0</inkml:trace>
  <inkml:trace contextRef="#ctx0" brushRef="#br0" timeOffset="663">122 588 7843,'-8'16'0,"-3"-5"0,-5 5 790,-1-5 190,7 5 1,-3 1-493,7 0 1,-2-5 14,3-1 0,3 1-156,-4 5 1,2-2 101,-2-3-1034,4 3 263,-5-5-1,7-1 46,7-1 0,5-10-246,11-4 0,-2 1 104,8-13 0,6 5-341,5-10 0,8-2 380,-2 2 0,-2 6 103,2 5 0,-7 2 331,1-1 0,-11 3-98,-6 8 0,-4 0 3,-1 0 1,-9 2 267,-3 4 80,-4 4 1,-10 7-69,-3 0 0,-5 0 77,-1 1 0,-6-1-31,0 0 0,0 1 29,5-1 1,1-6-12,0 1 0,0-6 80,-1 5-207,9-7 0,1 6-25,8-5-339,0-3 143,0 6 0,8-6-352,3 4 31,5-4 1,1 5 155,0-7 0,-5 0-268,-1 0 156,-7 0 90,4 8 145,-8 2 1,-8 9 86,-3 4 0,-13-2 97,-4 8 1,1-6 287,-2 6 1,2-6 666,-2 6 1,4-8-491,8 2 1,2-4 86,3-2 0,4 1-164,8-1 0,10-6-42,7 1 0,8-8-184,10 2 1,-1-4-58,1-2 0,5 0-200,1 0 0,5-6-279,-6 0 1,1-7-1279,-7 1 0,-1-1 800,-4 1 0,-4 2 755,-8 5 0,0 3 0,0-6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9:5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796 416 7904,'-10'-8'1596,"-5"6"-969,13-6 1,-8 8 446,4 0-567,4 0 400,-5 0 117,7 0 1647,0 0-2249,0 8 0,0 2 145,0 7 1,0 10-151,0 7 0,0 3 33,0 9 1,0-6 69,0 6 1,0-7-156,0 1 0,0-5-666,0-6 0,-6-2-678,0-4-968,1-4 1339,5 6 1,1-10-1508,5-3 265,-4-5 0,13-7 953,-3 0 1,3-7 896,3-5 0,7-3 0,2-3 0</inkml:trace>
  <inkml:trace contextRef="#ctx0" brushRef="#br0" timeOffset="384">1349 900 7918,'0'-10'-96,"0"-5"0,0 11-8,0-8 0,0 1 188,0-6 1,0 5 332,0 1-171,0-1 0,0 0 65,0 1 562,0 7-122,0-4-82,0 8-224,0 0 52,0 8-80,0 2-378,0-1 0,2 7 25,4-5 81,-4-3 0,7 2-390,-3-5 164,-4-3-150,6 6 182,-8-8 249,0 0 0,-2-6-57,-4 0-394,4 1 0,-8-1-29,5 0-917,3 0 0,-4 4 1197,12-3 0,3 3 0,9-6 0</inkml:trace>
  <inkml:trace contextRef="#ctx0" brushRef="#br0" timeOffset="14885">277 485 7993,'0'-18'-692,"0"1"577,0 0 0,0 5 117,0 1-1,0-1 218,0-5 1,0 0-58,0-1 1,0 7 374,0-1-327,0 1 1,2-5 310,4 5-183,-5-4 15,7 5-136,-8-7 0,6 5 226,0 1-386,-1 7 0,3-10 71,4 9 1,-3-9-200,3 3 1,-1-3-1,7 3 0,-1-5-3,0 5 0,6-5 115,0-1 0,2 2-23,-2 3 1,-1-3 47,6 3 0,-7 5 27,3 1 1,2-2-105,3 2 0,-2 1 59,2 5 0,-8 0-54,2 0 1,2 0 63,-2 0 1,0 0-6,-5 0 1,-1 1-6,0 5 0,-5-2-10,-1 8 1,1-7-85,5 7 0,-5-1 78,-1 7 0,-1-7-90,1 1 1,5-1 85,-5 7 1,-1-7-129,1 1 0,1-1 35,5 6 0,-2 1-13,-3-1 1,3 0 30,-3 1 0,3-5-6,3 4 1,-1-3 49,0 9 1,-5-4 1,-1-2 1,-5 1 33,5-1 1,-5 2-57,6 4 0,-6-4 58,5 5 1,-7-5-47,2-2 1,1 6 4,-1 0 1,0 0 4,-6-5 0,6 1-8,-1 4 1,1-4 1,-6 4 1,-2 2-1,-4-2 0,5 2 140,-5-2 0,-4-4-131,-1 4 0,-5-3 173,-1-3 0,0 2-30,-1 4 1,-1-4-34,-4 4 0,4-3 4,-4-3 0,-2-6 1,2 1 1,-8 0 100,2 5 0,2 0-102,-1 0 1,4-5-108,-4-1 1,1-1 85,-2 2 1,-2 1-106,8-7 0,-6 0 22,6-6 1,-6 0 23,6 0 0,-7 0 66,1 0 0,2 0-9,-2 0 0,0 0-46,-5 0 0,-1-6 18,1 0 0,-1-5-85,0 5 1,1-8 129,-1 3 0,1-3 0,-1 3 1,6-5-43,0 5 1,2-4 3,-1-3 1,-3 1-1,8 0 0,6-1 5,5 1 1,2-2-239,-1-4 1,3 2 80,8-8 0,2 0-150,4-6 0,5-1 63,12-4 1,-1 3-49,6-3 0,-5-1 20,6 7 1,0-10 31,6 9 0,-3-2-63,-3 9 0,10-5-82,-5 4 0,-1 2 38,-4-2 1,-2 8-106,1-2 1,-1 4-129,-4 2 0,-3 5 97,3 1 1,-4 7-400,-2-2 805,0 4 0,1 2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1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28 8219,'-10'0'1319,"-5"0"-1047,13-8 1,-8 6 266,5-4 140,3 4-320,-6-5-113,8 5 73,8 2 1,-1 9-101,5 9 0,1-7-170,-7 1 1,0 5 42,-6 6 1,0 0-250,0-6 0,0-5 35,0-1 15,0 1 1,0-1-113,0 1-269,0-8 148,0 4 277,-8-8 1,4-8 139,-7-4 1,7-3-71,-2-2 0,4 5 106,2 1-108,0-1 1,0 1 32,0-1 29,0 8-23,0-4 69,0 8-99,8 0 1,-4 0 158,7 0-165,-7 0 0,6 6 28,-4 0-30,-4 0 0,5-4-13,-7 3 39,0-3-13,0 6 93,-7-8 1,-3 0-97,-7 0 0,5 0 170,1 0 0,7-2-78,-2-4-262,-4 4 159,9-5 1,-7 5-246,8-4 157,0 4 0,8-6-217,3 8 1,-1 0 219,1 0-75,1 8 244,5-6-78,-7 13-13,5-5 0,-13 2-38,4-1 1,-6-7 7,-6 2 1,2 1 24,-7-1 1,5 0-113,-6-6 101,1 0 0,-7 0-56,1 0-1120,8 0 637,1-8 557,8-1 0,8-9 0,1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0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156 519 7969,'-25'0'0,"6"2"415,-4 4 1,5 5 615,7 12 1,-3 4-511,9 8 1,-7-1-72,6 1 1,-5 7 193,5 4-340,0-4 1,6 6-317,0-7 0,0 1-294,0-2 0,8-5-115,3 0 0,11-3-514,1-9 0,0 0-535,-6-5 0,0-1 30,1 0 1440,-9-7 0,6-2 0,-5-8 0</inkml:trace>
  <inkml:trace contextRef="#ctx0" brushRef="#br0" timeOffset="536">363 294 7969,'25'-23'74,"4"0"0,-2 0-241,2 6 0,-6-3-312,6-3 1,0 2 888,5-8 1,1 8-156,-1-2 1,1 4 95,-1 2 0,1 5-136,0 1 0,-3 7 94,-3-2 1,4 4-174,-4 2 0,1 0-60,-1 0 0,4 0-10,-4 0 1,-4 0-109,-2 0 1,2 0-72,-2 0 1,0 2 58,-6 4 0,-5-4-90,-1 3 201,1 5 0,-1-2 67,1 3 8,-8 5 36,11-7-48,-13 9-49,6-1 1,-3 0-75,1 0 0,0-5 125,-6-1-124,8 1 0,-7 5 60,5 1 0,2-1-6,-2 0 1,-1-5 23,-5-1 1,6 1 95,0 5 1,0 2-90,-6 4 0,0-3 8,0 3 1,5 3 122,1 3 0,2-2-74,-2 2 0,-4 2 105,3 9 0,3-1-12,-2 7 1,5 0 94,-5 6 0,2 0-171,-2-1 1,-4 3 31,3 4 0,-3-4 41,-2 3 0,6-5 81,0-6 0,-1 2-297,-5-7 0,0-7 106,0-5 1,0-2-344,0 2 0,0-4 59,0-8 1,0-5-252,0-1 78,0-7 0,-1 4-278,-5-8 1,-2-2 164,-3-4 1,-7-4-208,1-7 1,0 0 38,-6-1 1,-4-6 186,-2-5 0,-10-6-318,-1-5 0,-8-4 749,2-8 0,-12-8 0,-3-1 0</inkml:trace>
  <inkml:trace contextRef="#ctx0" brushRef="#br0" timeOffset="1359">605 415 8056,'18'0'638,"-1"-8"-301,0 6 29,1-5 285,-1 7 208,-8 0 120,7 0-664,-14 7 0,5-3-116,-7 8-2,0-8 0,0 11-99,0-3 0,0-3 11,0 3 1,-5-7-184,-1 7 46,0 0 0,6-1-108,0 1-322,0-9 1,0 7 7,0-4-342,0-4 431,8 5 1,1-7-50,9 0 1,-1 0 211,0 0 0,1 0 54,-1 0 1,0 0-128,1 0 237,-9 0 474,-1 8 0,-8 2-225,0 7 1,-10 2 239,-7 4 1,-2-3-135,-10 3 1,6-2-24,-6 2 0,8-6-118,-2 0 1,4-1-130,1-11 0,3 3 169,3-2-252,-3-4 1,13 4-554,-4-12 0,4-4 285,2-7 0,8 2-416,4 3 0,3-1 252,2 7 1,1-2 107,-1 2 0,0 4 143,0-3 1,-1 5 97,-5 5 1,-1-3 146,-4 4 1,-4 4 376,3 1 0,-5 5 202,-5 1 1,-5 0-282,-7 1 0,-1-1 24,1 0 0,0 0-184,0 1 0,-1-1-247,1 0 1,5-5 76,1-1-332,7-7 105,-4 4 1,10-8-224,4 0 1,4 2-52,7 4 355,0-5 0,1 7 160,-1-8 0,-2 2-48,-3 4 1,1-2 124,-7 7 1,6-5-79,-7 6 0,1-7 110,-6 7 0,0-6 76,0 5 1,-6 1 132,1 5 0,-9-2-2,3-3 1,1 3 133,-2-3-697,9-5 73,-5 9 0,10-14-121,4 3 1,3-3 140,8-2 1,1 0-23,-1 0 1,6 0 11,0 0 0,0 0-94,-5 0 870,-9 8 1,-1-4-321,-8 7 1,0 1 1168,0 5 0,-14 2-455,-3 5 0,-10-5-225,4 4 0,-6-4-68,6-2 1,2 1 1098,10-1-1611,-5 0-578,14 0 1,4-7-1075,15-4 0,14-12 933,10-5 1,9-12-3836,1-6 4339,9-4 0,1-9 0,-1-2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1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7991,'-9'8'3070,"1"1"-2222,8 8 0,2-1 131,4-5-234,-4 5-638,13-7 0,-5 9 1,7-1 1,0-7-411,1-5 1,-5-3-289,4-2 1,-9 0-624,9 0 1,-3 0-380,3 0 1592,0 0 0,1-7 0,-1-3 0</inkml:trace>
  <inkml:trace contextRef="#ctx0" brushRef="#br0" timeOffset="925">519 18 7991,'17'10'0,"-5"-1"446,-1-3 781,-7 4-912,4 7-149,-8 0 1,-8-5 225,-3-1 0,-5 1-249,-1 5 0,-2 1-280,-4-1 0,2 0 132,-8 0 0,6 6-126,-6 0 0,6 8 116,-6-2 0,6 4 20,-6 1 0,8 1 305,-2-1 1,4 1-115,1 0 0,1-1 35,0 1 0,-1-6-68,1-1 0,8-4 153,3 4 1,-2-7-141,2 3 0,1-5-155,5-2 1,-2-5 41,-4-1-247,4-7 0,-6 6-384,8-5 435,0-3 0,0 4-65,0-12 0,0 2 21,0-7 0,8-6-87,4-6 0,3-2 104,2 1 1,8 3 31,4-7 0,4 4 76,1-4 1,7 7 125,-1-3 1,6 5-46,-6 2 0,3 5-96,-3 1 0,-3 1 155,3-1 0,-9 3-65,-3 8 1,-6 0 182,1 0-170,-4 0 1,-4 2 10,-3 4 0,-5 3-3,-7 9 1,-1 1 2,-5 4 1,0-4-10,-11 4 0,3-2-14,-9 2 0,4-3-35,2 3 0,-1-10 77,1-1 1,6-7 74,-1 7-135,1-8-12,-7 3-61,9-7-248,-7 0-100,14 0 136,-5 0 113,7-7 1,2 5-15,3-4 66,-3 4 58,6 2 358,-8 0-250,0 0-12,-8 0 0,4 0-23,-7 0 0,5 0 47,-5 0 176,-1 0 47,-5 0 230,-1 0-222,9 0 81,-7 0-107,15 0 87,-7 0 103,8 0-26,0 0 1,0 8-224,0 3 1,0 5 135,0 1 0,6 8-171,-1 4 1,9 9 21,-3 3 0,-1-1-260,2-5 0,-3-3 137,3-3 1,1 2-551,-7-8 1,5 0 71,-5-6 0,6 0-124,-7 1 1,1-7 235,-6 1 0,0-6-77,0 5 1,-2-7 103,-3 2 0,1 1 121,-8-1 1,-1 0 163,-10-6 1,3 0-141,-3 0 1,-2-6 179,2 0 0,0-7 17,6 1 1,0 3-136,-1-3 0,1-5 6,0-6 0,7 0 2,4 6 0,-1-1 54,1 1 1,0 0-3,6-1 1,0 1 201,0 0 0,8 0-80,3-1 1,5 3 270,1 3 0,2-1-132,4 7 0,-1-2-8,6 3 1,5 3-178,2-4 0,9 4-162,-10 2 1,5 0-246,-5 0 1,-1 0-727,-4 0 0,4 0 1055,-5 0 0,5 0 0,2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1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35 278 8009,'10'-8'419,"5"6"-115,-13-6 1,12 10 462,-8 4 1,-1 9 320,-5 8-721,0 1 1,-5-1-60,-1 0 0,-6 5-278,6-5 1,-7 6-96,1-6 0,3 6 226,-3-6-1086,8 0 249,-3-5 220,7-9 1,7-1 268,5-8 0,3-8 61,3-3 0,5-5 51,0-1 0,2 5 179,-2 1 0,-2-1-9,8-5 1,-6 2-102,6 3 1,-8-1-113,2 7 1,-4-2 8,-2 3 0,-5 3-191,-1-4 1,-5 4-282,6 2-462,-8 0 589,3 0 1,-14 8 92,-5 3 0,-3 5 361,-3 1 0,1 0 0,0 0 0,-1-1 0,1-5 0,0 5 0,7-7 0,3 3 335,7-1 83,0-7 0,2 10-68,3-9 1,-1 7 54,8-6 0,-7 1-92,7-1 0,-6-4-55,5 4 1,-5-2-363,6 1-173,-1-3 1,4 4-273,-3-12 1,1-3 180,-7-9 1,6 1 367,-7 0 0,9-8 0,-4-2 0</inkml:trace>
  <inkml:trace contextRef="#ctx0" brushRef="#br0" timeOffset="382">831 1 8009,'-16'2'919,"5"4"0,-4-3-229,3 9 1,-1-6-166,1 5 0,-3-5 624,3 6-564,5-9-538,-1 13 1,10-12-415,4 7 1,3-7 303,8 2 1,8-4-402,4-2 1,-2 0 104,2 0 0,-6 0-147,6 0 1,-8 0 223,2 0 0,-4 5-37,-1 1 0,-1 0 49,0-6 76,-7 0 159,5 8-97,-13-6 1,6 7-92,-8-3 0,-2-4 25,-4 4 0,-4 3-132,-7 3 0,0 3 204,0 2 0,-1-5-1,1 0 0,5-1 28,1 6 466,7 1-194,-4-1 0,10-6-114,4 1 0,-2-8 98,7 2 0,1-4-24,5-2 1,-5 0-118,-1 0 1,1 0-56,5 0 0,-5 0-269,-1 0 308,-7 0 0,11-8 0,-5-2 0</inkml:trace>
  <inkml:trace contextRef="#ctx0" brushRef="#br0" timeOffset="841">623 589 8039,'-9'0'-1909,"-7"0"2050,14 0-77,-13 0 308,13 8 0,-6-5 268,8 9-416,0-8 0,2 9 248,4-7 27,-4 0 1,8 0 259,-5-1 46,-3 1-768,6-6 0,-6 0 122,4 0-854,-4 8 291,5-6-122,-7 5 279,0-7-83,0 0-1566,0 8 1896,0 2 0,-7 7 0,-3 0 0</inkml:trace>
  <inkml:trace contextRef="#ctx0" brushRef="#br0" timeOffset="1056">329 1004 8039,'-17'15'0,"0"-3"0,5 1 273,1-7 1,1 7-44,-1-1 1,1 1 153,4-1 1,4 3 39,-3-3 0,3 5 137,2 6 1,0-4-255,0 5 0,0 1-66,0-2 0,0 5-227,0-5 0,5 6-257,1-6 0,0 0-1463,-6-5 1029,8-1-361,-6 0-110,13 1 637,-13-9 1,5-3 149,-7-12 1,0-5 360,0-12 0,0-4 0,0-8 0,0 0 0</inkml:trace>
  <inkml:trace contextRef="#ctx0" brushRef="#br0" timeOffset="1494">571 987 8039,'27'-18'0,"4"-5"42,-8 0 1,8-2 144,-2 2 0,3 4-135,3-4 0,5 4 123,1 1 1,-1 3 42,-5 4 1,-1-3-34,1 8 0,-3 1-6,-3 5 1,4 0-41,-4 0 1,-2 0-145,1 0 1,-6 0 80,1 0-27,-4 0 0,-2 0-331,0 0-65,-7 0 144,5 0 1,-11 5 98,8 1 83,-8 0 0,3-4 108,-7 4 262,0-5-93,0 15-216,0-7 1,-2 3 141,-3-1 1,3-5 42,-4 6-139,4-1 0,2 7 16,0-1 0,-6-6-18,1 1 0,-1-1 83,6 7 0,0 5-76,0 0 0,0 8 124,0-3 0,6 5-75,-1 2 0,7 7 183,-6 4 1,5 0-135,-5 6 1,2-10-44,-3 10 0,-3-10-140,4 5 1,-4-9-277,-2 2 1,0-9 116,0-2 1,-6-8-57,0 2 0,-1-4-425,1-1 0,-2-7 252,-3 1 1,-5-8-497,5 1 1,-10-5 154,-2-5 1,-2-5 120,2-7 1,-4-3 601,-8-3 0,-7-4 0,-2-7 0</inkml:trace>
  <inkml:trace contextRef="#ctx0" brushRef="#br0" timeOffset="2275">589 987 8523,'0'9'1669,"0"7"-1108,0-7-249,0 1 1,0-1-14,0-3 0,0-2-55,0 8 0,0-7 182,0 7 71,0-8-698,0 11 249,0-5 0,0 1-464,0 1 0,0-6-285,0 5-192,0-7 658,0 11 1,-2-7-38,-4 3 72,4 5 0,-6-12-38,8 7-479,0-7 434,0 4 1,2-8-380,4 0 318,-4 0 315,6 0 1,-6 0-233,3 0 359,-3 0 796,6 7-672,-8-5 1,0 8 236,0-4 0,-2-4 157,-4 3-158,4-3-188,-5-2-177,7 0-592,0 0 9,0-7 365,0-3 0,6-1 0,1-1-126,3-1 1,-4-1 119,5 3 1,1-5-116,5 5 0,6-5 88,0-1 0,2 0 49,-2-1 1,-4 7 42,4-1 0,-3 8 92,-3-1 1,0 3 62,0 2 0,-5 2-25,0 3 1,-9-1 185,3 8 0,-4-1-64,-2 7 0,0-1 40,0 0 0,-2 1 67,-4-1-191,-3 0 0,-9 0-33,1 1 1,0-3-130,0-3 0,-1-3 199,1-3 0,0-4 283,-1 4 220,1-4-389,0-10 0,7-2 121,4-7 0,6 6-87,6-1 0,4 2-178,7-1 0,8-5-45,4 5 1,2-3-300,-3 3 0,7-4-925,0 3 1,-7 2 150,7-1 1009,-4 7 0,-4-19 0,-2 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2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8853,'0'-10'567,"0"2"-143,0 8-28,0 0-600,8 0 252,-6 0-206,6 0 64,-8 0 27,0 0 154,-8 0 1,4 0 381,-7 0-336,7 0 18,-4 0 39,8 0 27,0 0 187,8 0-60,1 0-201,9 0 1,-7 6-20,1 0 0,-8 2 145,1-3-114,-3-3-16,-2 6-50,0 0 16,0-6 0,-2 5-161,-3-7 92,3-7 1,-12 3-286,8-8-306,1 8-28,-3-3 0,8 7-105,0 0 1,10-6 687,13 0 0,4-7 0,7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4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9964,'10'7'1319,"3"-3"-1,-7 8-858,7-1 0,-5 1-268,3-1-142,5-7 0,-7 11-301,9-3 1,-1-2-670,0 1 0,1-5-390,-1 5 117,0 1 1,-7 11-96,-4 0 1288,-5 0 0,-1 2 0,0 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7924,'-8'27'-536,"-2"4"-67,-7-8 1,5 0 2816,1-6-840,7 1-591,-4-1-427,8 0-165,8-7 1,2-2-163,7-8 0,0-6-273,1 0 1,-1-7 45,0 1 17,0-3 0,1-3-615,-1 1 1,-5 6-186,-1-1-19,-7 0 444,4-5 366,-8 8 215,0 1-46,0 8-29,0 0 95,0 8 0,0-5 643,0 9-297,0-8-53,0 11 1,2-13 270,3 4-199,-3-4 1,6 0 164,-8 3-242,8-3 0,-7 8-40,5-4 0,-6-4-21,-6 3 1,3 5-204,-9 2 1,1 5 126,-7 6 0,1-2-124,0 8 1,-1 2 200,1 9 1,2-5 160,3-1 1,3-1-167,3-10 1,4 0 54,-4-6 0,12-7-52,5-4 0,7-5-32,5-1 0,4-7-372,7-5 0,7-5 203,-1-6 0,-5 2-1012,-7-8 0,-6 8 9,1-2 1,-12 9-1791,-5 3 2723,-4 7 0,-10-4 0,-1 8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70 8055,'10'-8'666,"5"6"-351,-5-13 1,2 11 477,-1-8-175,-7 9 287,11-13-438,-13 14-3,6-5 0,-8 7-349,0 0 0,-8 2-176,-3 3 1,-7 7 92,-5 11 1,-4 4-231,-7 7 1,1-5 67,4 0 1,-1-2-37,7 2 0,5-10-100,7-8 1,7-5 85,-2 6 1,6-8-9,6 1 1,5 3 132,13-2 0,-5 0 43,4-6 1,2 5 49,-2 1 1,6 6 185,-6-7 0,0 7-86,-6-6 0,0 5 154,1-5 1,-7 6 172,1-7-274,-8 9-127,3-5-327,-7 1-700,0 5 113,0-13-476,0 6 234,0-8 738,0 0 0,8-8 1,2-1-1</inkml:trace>
  <inkml:trace contextRef="#ctx0" brushRef="#br0" timeOffset="1367">258 468 7927,'0'-10'292,"0"-5"133,7 13-103,-5-6 1,8 8 563,-4 0 173,-4 0-675,5 8 0,-7 1-96,0 9 0,2-7-15,4 1 1,-4-1-1,4 6 1,-4 1-154,-2-1 0,0 0-136,0 1 1,0-7-245,0 1-805,0-1-1576,0-1 1523,0-3 1118,0-7 0,7-15 0,3-4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3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8318,'0'-9'1589,"0"-1"-1476,0 4 798,0 4-175,0-5-25,0 7-211,0 0 0,2 7-237,4 5 0,-5 5 14,5 6 0,2 4-1,-2 8 1,5 13 66,-5 4 0,0 3 42,-6-3 1,2 0-101,3 0 1,-3 4-251,4-5 0,-4 5-12,-2-10 0,2-7-99,4 1 1,1-13 147,5 8 0,3-12-40,-3 0 0,3-6-30,2-5 0,1 1-83,-1-7 1,0 0 1,1-6 1,1-8 57,4-4 0,-4-3 216,4-2 1,2-6-105,-2 0 0,2-8-52,-2 2 1,-4 2-40,5-2 1,1-5-12,-2-7 0,5-1-90,-5 2 1,8-6-224,-2-12 1,-2 2-129,2-7 1,-6-1 173,6-5 0,-8 8 24,2 3 0,-4 12 125,-2 6 0,-1 3 18,-5 3 1,5 1 13,-5 4 1,-1 2 167,1 4 0,-5 10 139,6-5 315,-9 5 132,5-4-247,-8 7-273,0 2-36,0 8-1588,0 0 870,0 8 1,-6-4-1664,1 7 1041,-1-7-647,-2 12 1886,6-7 0,-13 8 0,5 1 0</inkml:trace>
  <inkml:trace contextRef="#ctx0" brushRef="#br0" timeOffset="367">1557 1021 7912,'2'0'0,"-10"1"633,-15 5 1,0 10 869,6 7 0,6 0-1026,-1-6 1,8 0-270,-2 1 0,-1-1-2675,1 0 1492,0-7 975,-2-2 0,-1-1 0,-8 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3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8055,'10'0'0,"-2"2"535,-8 4 0,6-2 1,-1 7 0,1-5 557,-6 5 1,2-7 416,4 2-592,-4 4 0,5-7-179,-7 9-275,0-8-735,8 3 426,-6 1-2082,13-6 1010,-5 6 1,5-6-600,-3 3 1,3-3 695,-3 4 0,3-4 77,2-2 1,1 0 388,-1 0 1,2 0 5,4 0 376,-4 0 0,6 0-28,-7 0 629,-9 0 221,-1 0 116,-8 0 1,-2 8-475,-4 3 1,-3-1 42,-9 1 1,-5 1-348,0 5 0,-7 6 45,1 0 0,-6 8-465,-5-2 0,3 4 252,-3 1 0,9 3-315,2 3 0,3-3 135,-3 3 0,6-4 45,11-1 0,4-8 23,8-4 0,0-4 14,0-2 1,8-5-11,4-1 0,3-7 88,2 2 1,1-4-90,-1-2 0,0 0 71,0 0 1,1 0-160,-1 0 0,0-6 140,1 0 0,-1 1-11,0 5 1,1 0 121,-1 0 348,0 0-202,0 7 0,-7 3-87,-4 7 0,-4 1 154,-2-1 0,-8 0-29,-4 0 0,3 1-236,-3-1 61,1 0 1,-5 1-226,5-1 80,3-7 1,16-3-257,3-7 1,5 0 116,1 0 1,6 0 87,0 0 0,0 0-59,-5 0 0,-1 2 85,0 4 1,-7-2 341,-4 7 0,-5 1 214,-1 5 1,-9 6 275,-8 0 1,-10 8-281,-14-2 0,3 3 222,-8 3 0,7 0 250,-1-1 0,5-7-385,7-4 0,5-4-96,11-1-218,-3-1 0,15-2-469,0-3 0,9-4 76,14-8 0,-2 0-79,8 0 0,0-2 18,6-4 0,5-4-304,0-7 0,6 0-726,-5-1 1,-3 1 494,-9 0 0,-4 1-526,-8 5 1,1-3 134,-1 9 1142,-7-1 0,-3-2 0,-7-1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0 588 8008,'0'-17'451,"2"7"765,4 5-677,-4-5 1,7 8 167,-3-4 1,-2 4-248,8 2 0,-1-5-182,6-1 0,1 0-174,-1 6 1,0 0 151,1 0 0,-1 2-229,0 4 0,-2-2 64,-3 7 0,3 3 90,-3 9 1,-2 4 102,1 7 0,-7 8 70,2 5 1,-4 2 82,-2 3 0,0 0-91,0 0 0,0-2 79,0-4 0,0 2-110,0-7 0,-2-3-421,-4-9 1,4 2-47,-4-8 1,4 0-22,2-6 1,0-5-435,0-1-686,-7-7 579,-3 4 1,-7-8 260,-1 0 1,1-6-836,0 0 0,0-15 579,-1-2 1,1-10-1111,0-7 1819,-1-4 0,1-16 0,0-1 0</inkml:trace>
  <inkml:trace contextRef="#ctx0" brushRef="#br0" timeOffset="212">1176 0 8080,'-34'18'0,"-1"-1"0</inkml:trace>
  <inkml:trace contextRef="#ctx0" brushRef="#br0" timeOffset="1132">640 294 8059,'-17'8'-27,"-1"2"1,7 5 194,-1-4-208,9-3 656,-5-8 546,8 0-374,0 0 6,8 0-295,1 0 1,8-6-117,1 1 1,-7-1-14,1 6 1,-6-6 205,5 0-463,-7 1 161,4 5-241,-8 0 1,2 0 323,3 0-292,-3 0 0,8 0-280,-4 0 1,-3 0 130,9 0 0,-1 0-53,7 0 1,-1 0 64,0 0 0,1 0-34,-1 0 0,6 0 44,0 0 1,0 0 47,-6 0 0,-5 5 6,-1 1 0,-5 2 24,6-2 1,-8 3 150,1 8 0,-3 1-99,-2-1 1,-2 0 161,-3 1 0,1-1-30,-8 0 1,1 1-106,-7-1 1,1 2 18,0 4 1,5-2-4,1 8 0,-1-6 54,-5 6 1,2-6 94,3 6 1,-3 0-105,3 5 1,3 1-54,-3-1 1,0-5-42,-5 0 1,6-2-22,-1 2 1,6-4-251,-5-8 279,7 0-277,-4 1-149,8-9-1,0-1 0,0-10-119,0-4 0,8 2 167,4-7 1,9-6-260,2-7 0,9-6 181,3 1 0,1-4-35,11-1 1,-9 5 160,2 0 0,-3 8 229,-3-2 0,-1 6-150,-4 5 288,4-3 1,-14 13 326,4-4 0,-10 6-247,-1 6 1,-8 3 207,1 9 0,-5-1-154,-5 0 0,-1 2-12,-11 4 0,1-1-172,-13 6 0,6-5-234,-5 6 1,-1-6 75,-6 6 1,8-13-193,4 1 1,-2-6-26,2 1 0,0-2-145,6-5-553,7-3 291,-5 6 273,13-8 0,2 0-152,11 0 594,5 0 1,1 6 1,0-1 0,-5 7 299,-1-6 1,-7 1 413,2-1 1,2-2-380,-2 8 1,-1-7 654,-5 7 1,-2-3-319,-3 3 1,-5 1-165,-7-7 1,-1 2-247,1-2 1,0-4-70,0 3 0,5 3 787,0-2-198,9 0-373,-13 1 1,16 1-103,0 3 1,2-1 162,10-4 0,1-2-20,10 7 1,-4-7 4,4 2 0,2-4-240,-1-2 1,-1 0-166,-6 0 0,0 0-198,0 0 1,1 0-99,-1 0 1,2 0-1544,4 0 0,-3-6 858,3 0 0,-4-7-306,-2 1 1,6 3 121,0-3 0,0 2-281,-5-1 1,-7 3 1405,1 8 0,-1-7 0,6-3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9014,'-10'8'1631,"4"3"0,-3 5-1019,-3 1 1,-1-6 5,1 1 1,-3-1-162,3 7 1,-1-1-784,1 0 1,-1 1-107,7-1-122,-7 0 7,11 0-49,-6 1 1,10-7 115,4 1 0,3-8 70,9 1 0,5-3 361,0-2 1,7 0-77,-1 0 0,10-2 117,1-3 1,0 1 46,-5-8 0,5 7 35,1-7 1,-7 6-404,-5-5 0,-8 7 128,2-2 1,-9 4-1294,-3 2 708,-7 0 786,-4 0 0,-17 16 0,-10 3 0</inkml:trace>
  <inkml:trace contextRef="#ctx0" brushRef="#br0" timeOffset="194">208 468 8051,'17'6'316,"0"-1"0,0 1-159,1-6 1,-7 6-73,1 0 0,-6-1 941,5-5 181,-7 8 1,4 2-504,-8 7 0,0 6 74,0 0 1,0 8-604,0-2 1,0-2 60,0 1 1,0-4-860,0 4 0,0-7 492,0 3 1,0-5-557,0-2 1,7-5-179,5-1 0,-3-7-873,3 2 1,-1-4 1737,7-2 0,-1-8 0,0-2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2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7939,'7'-17'1452,"-5"7"-875,6 3 1,-6 7 505,4 0-716,-4 0 1,7 1 311,-3 5 1,-2 2-229,7 3 1,-5 3-173,6-8 1,-7 7-294,7-1 1,0-5-356,5-1 0,0-4-72,0-2 0,3 0-496,3 0 1,-4 0-1933,4 0 1451,-4 0 1418,-2 8 0,1 1 0,-1 9 0</inkml:trace>
  <inkml:trace contextRef="#ctx0" brushRef="#br0" timeOffset="223">69 589 7944,'-9'17'-339,"3"0"-145,-4 0 1,8 1 1189,-3-1 1,1 2-281,-2 4 0,4-4 449,-4 5 0,2 2-315,-1 3 0,3-2-182,-4 2 0,4-6-58,2 6-268,0-8 1,0 4 7,0-8-539,8-7-522,1-2 0,9-10 504,-1-4 0,-2-9-576,-3-9 0,3-6 110,-3 1 963,3-4 0,2-1 0,1-1 0</inkml:trace>
  <inkml:trace contextRef="#ctx0" brushRef="#br0" timeOffset="610">363 640 8561,'8'-9'476,"2"-1"-225,7 4 1,8 3 214,4-9-286,11 8 0,-2-9-90,9 7 1,-1-6 81,5 7 1,-1-1-145,-3 6 1,1 0 66,-8 0 1,0 0-333,-5 0 1,-1 6 6,1-1 0,-6 7-24,0-6 1,-8 7 106,2-1 1,-6 3 74,-5 2 1,-5 6 102,-7 1 1,0 4 215,0-5 0,-7 8 494,-5-2-397,-11 4-185,4 1 0,-12-5 141,8 0 0,-6-2-133,6 2 1,-6-4-38,6-8 1,0 0-276,6 0 0,0-7-565,-1-4 1,1-4-467,0-2 1,1-8 77,5-3 1098,-4-13 0,5-2 0,-7-9 0</inkml:trace>
  <inkml:trace contextRef="#ctx0" brushRef="#br0" timeOffset="953">519 519 7944,'-10'0'1599,"3"0"-1285,7 0 0,-2 2 153,-4 4 0,2 4 60,-7 7 0,-1 8-159,-5 4 1,-1 3-384,1 3 0,0 0 99,0-1 1,1-1-547,5-4 0,-3-4-216,8-8-210,1 0 401,5-7 0,2-2-411,3-8 1,5-12 485,7 0 1,2-7 153,4 8 1,-1 3 552,6 2 0,-4 4-244,4 2 0,-7 14 256,3 3 1,-5 6 120,-2 0 1,-2-2 366,-3 8 0,-2-2-329,-5 2 0,-3-4 14,4-8 1,-4 0-870,-2 1 360,0-9-681,0-1 0,2-10 378,4-4 1,-3-11-300,9-12 0,-2-5 28,1-7 0,4 1-419,-3-12 1022,3 4 0,3-19 0,-1 5 0</inkml:trace>
  <inkml:trace contextRef="#ctx0" brushRef="#br0" timeOffset="1207">917 364 7855,'9'7'264,"-3"5"457,-4 3 1,-2 3-148,0-1 0,-8 0-173,-3 0 1,-5 1-298,-1-1 0,0 0 69,-1 1 0,1-1-178,0 0 0,0-1-142,-1-5 1,1 5-635,0-5 539,7 4 0,2 3-170,8-1 0,0 0 434,0 1 0,10-1-139,7 0 1,2 0 207,10 1 0,-6-1-45,6 0 0,-6 1 425,6-1 1,-8-6-64,2 1 0,-4-8 543,-1 2-863,-1 3 1,0-7-445,1 4 1,-9-6-901,-3-6 1,2 2 1255,-3-7 0,1-1 0,-6-5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3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208 364 8028,'0'-10'1406,"0"3"-962,0 7-1,2 0 1,3 0 149,7 0 1,3 0-455,3 0 0,1 0 76,4 0 1,4-8-201,7-4 1,1-9-149,-1-2 0,-5-2-199,0 2 1,-6 4 33,6-4 1,-10 4-248,-2 1 1,-1 1 88,-10 0 1,-1-1 87,-5 1 1,0 0 251,0 0 1,-7 5-380,-5 1 590,-3-1 0,-2 2 80,-1 5 0,7 3 70,-1 2 0,6 0-39,-5 0 1,5 7 118,-5 5 1,5 11 119,-6 6 1,8 5-114,-1 7 1,1 5-63,-2 11 1,4-1-50,-4 8 0,3-1 166,-3 6 1,4-5-187,-4-1 0,4-9-169,2-2 1,0-2-91,0-10 0,0 0-447,0-5 1,0-8 41,0-4 0,0-10 29,0-1-541,0-8 625,0 3 0,0-16-318,0-8 0,0-3 198,0-9 0,-2 6 65,-4-5 1,-3-1 277,-8-6 0,-1 8 212,1 4 1,0 4 33,-1 2 0,1 7-160,0 4 1,-6 6 701,0 6 0,-2 6-317,2 11 0,2-4 497,-8 4 0,8 2-254,-2-2 0,3 0-67,3-6 1,0 1-73,-1-1-443,9-7-211,1 5 0,10-21 228,4 0 1,13-17-863,16-11 0,9-10 407,13-14 0,7-9-104,-27 29 1,1 1 0,-1 1 0,1 1 342,5-1 1,0 2 0,34-17 266,-34 21 0,1 2 1,29-12-66,-4 5 0,-8 10 298,-9 13 1,-13 5-147,-5 7 1,-11 0-45,0 0 1,-11 7 466,-6 5 1,-5 3-215,-1 3 0,0-1 143,0 0 1,-1 1 65,-5-1 0,4-6-881,-4 1 218,4-8-126,2 3 1,8-7-435,3 0 0,5 0 329,1 0 0,2 0 21,4 0 0,-3 0-46,3 0 1,-4 8 508,-2 4 1,-2 3 181,-3 2 1,-4 8 245,-8 4 0,-2 2-260,-4-2 1,-4 3 195,-7-3 0,-6 4 481,0 1 0,0-7-435,6-4 1,5-5-19,1-7-94,7 5-856,-4-15 0,16 7-106,3-8 1,10-8-381,2-3 0,8-4 334,-2-3 1,4-5-252,1 0 0,-5-6-636,0 6 0,-2-6 1429,2 6 0,-4-7 0,-8 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34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11410,'-10'8'919,"2"-2"-719,8 11 0,0-1 1,0 12 159,0 3 0,0 2-349,0 1 0,0 1-302,0 0 0,-7 3-71,-5-3 0,3 3 288,-3-9 0,1 2-330,-7-3 1,3 3 44,3-8 0,-1-6-534,7-5 616,0-8 0,14 2 83,4-12 0,13-4 126,9-7 1,6 2 140,7 3 0,4-1 201,1 7 0,-4 0-147,10 6 0,-10 2 60,4 4 1,-8-2-102,-9 7 1,-8-5 170,-4 5-281,-4 1 1,-9 5-229,-5 1 1,-12-1-118,-11 0 0,-1 0-443,-10 1 1,-5-1 130,-7 0 1,-7 6 680,2 0 0,4 6-141,2-6 0,5 6 184,6-6 0,4 0-36,8-5 1,7 5 161,5 0 1,3 0 505,2-6 0,7 0-278,5 1 0,3-3 60,2-4 0,7 3-64,-1-8 0,0 5-89,-6-5 0,0 5-235,1-5 74,-1 8 0,-2-5-79,-3 9 38,3-1 0,-13 6-135,4 0 1,-6 0 121,-6-6 1,-4 6-3,-7 0 1,-2 2 247,-4-1 1,4-5-93,-4 4 1,3-4 90,3-2 1,6-5-19,-1-1 1,6-7 287,-5 2-447,7-4-248,-4-2 0,14-2-123,0-4 0,13-9-434,-2-8 1,12-14 496,0 3 0,11-14-2,6-4 1,4-2-880,2-9 0,8-3 372,3-9 1,-29 39-1,1-1 404,3-3 1,-1 0 0,-1 4-1,-1 0 114,2 1 1,1 1-1,37-27 140,-6 9 1,2 8-9,-13 3 1,-8 13 178,-10 5 1,-3 5 178,-2 7 1,-9 3-209,-3 8 1,-5 2 182,-7 4 0,3 3 61,-8 9 1,5-1 190,-5 0 1,5 6 46,-5 0 0,6 6-442,-7-6 0,7 8-85,-6-2 0,1-2-166,-1 1 0,-4-1-197,4 2 0,-4 2 178,-2-8 1,5 6-60,1-6 1,0 2 1,-6-2 1,-8-4-343,-3 4 1,-5 2 242,-1-2 0,-2 0 146,-4-5 1,4-7 166,-4 1 1,3-7-165,3 7 207,0-8 1,0 3-39,-1-7 0,7 0-46,-1 0 0,6-1 45,-5-5-132,7 4 183,-11-6 207,13 8-123,-6-8 1,2 5-4,1-9 181,-1 8-138,6-11 33,0 5 1,0-1-142,0-1 1,0 6-154,0-5 323,0 7-163,0-11 1,-6 11 238,0-8 243,0 8-85,6-3-254,0 7-46,-7 0-123,5 7 0,-6 3-158,8 7 112,0 1 1,0 5-179,0 0 1,0 8 275,0-3 0,6 7-91,0 5 1,5 10 149,-5 8 0,6 13-116,-7-2 0,3 12-85,-2 0 0,-2 11-79,7 6 1,-5-48 0,0 0-366,11 48 0,2-4 48,4-8 0,-4-13-276,4-3 0,-3-15 284,-3-3 0,0-2-137,1-10 1,-9-1-228,-3-10 479,-4-4 1,-4-10-33,-4-3 0,2-7 79,-7-10 0,-6-5 222,-7-7 0,1-6-371,6 0 0,0-8-139,0 2 1,-1-6 178,1-5 0,0 4-53,-1-5 0,-5 3 35,0-3 0,-8 3 166,3-8 0,-3 0 219,2-6 1,-4 0-62,5 0 0,-5 0-40,-2 0 1,1-1 39,-1-5 0,1 2 0,-1-7 0,2 7 0,5-2 0,-3 12 0,8 6 0,-6 9 0,6 2 0,0 8 0,5-4 0</inkml:trace>
  <inkml:trace contextRef="#ctx0" brushRef="#br0" timeOffset="329">346 727 7841,'8'-18'245,"-6"1"0,7 0 397,-3 0 0,-2 7-95,8 4 1,-1 4-159,6 2 0,1 0-297,-1 0 1,0 2 131,1 4 0,-7-2-722,1 7 1,-9-5 237,3 6 260,-4-9 0,-2 13 0,0-7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3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8164,'0'-17'-415,"0"7"-141,0-5 1,0 11 575,0-8 0,0 6 90,0-5 0,0 5 69,0-5 0,2 1-121,4-2 0,-4-3 173,4 4-150,3-5-33,1-1 1,5 0 230,-3-1-177,3 9-31,-13 1 1,8 8 41,-4 0-267,-5 0 62,7 0 60,-8 0 176,0 8-130,0 1 0,0 9 242,0-1 0,0 8-81,0 4 0,-2 0 67,-4 5 0,5-1 142,-5 13 1,2 0 168,-2 6 0,2 2-148,-7 3 0,5 5-3,-5 7 1,5-6-478,-6 1 1,8-14 164,-1 2 0,3-10-303,2 4 1,0-13 157,0 1 0,0-11-64,0 0 0,0-3-274,0-3-154,0-7 22,0-3 207,0-7 0,0-4-760,0-7 1078,7-8 0,-5-16 0,6 0 0</inkml:trace>
  <inkml:trace contextRef="#ctx0" brushRef="#br0" timeOffset="353">692 242 8107,'10'-9'-17,"-3"1"72,-7 8 1,0 8-48,0 3 1,-2 4 235,-3 3 0,-7-1-131,-11 0 0,2 1 90,-8-1 0,6 2-96,-6 4 1,6-4-40,-6 4 1,1-3 30,-7-3 0,2 2 7,5 4 0,-5-4 120,4 4 0,-2-3-116,2-3 1,-1-2 114,7-3 1,2 3-82,9-3 0,2-3 139,5 3 1,3-6-66,-4 5 1,6-1 13,6 1 1,-2 5 5,7-5 1,6 5 84,6 1 0,2 0-114,-2 0 1,2-5 18,4 0 0,4-7-166,-4 7 0,3-6 100,3 5 0,0-7-554,-1 2 1,-1-2-295,-4 1 0,3-1-614,-3 8 0,-4-7 1300,-2 7 0,4 0 0,0 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40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8107,'0'-9'-554,"0"-7"0,0 7 694,0-8 1,6 5-55,0 0 326,0 9-299,1-13 1,-3 12 75,8-7 109,-9 7 260,5-4-152,-8 8 352,0 0-409,0 8 0,0 2-162,0 7 1,0 0 203,0 1 1,6-1-96,0 0 1,-1 6 116,-5 0 0,2 6-44,4-6 1,-4 6 19,4-6 0,-4 6-137,-2-6 0,0 6 29,0-6 1,0 0-279,0-6 1,0 0 191,0 1-676,0-1 354,0 0-1166,0-7 222,0 5 418,0-13 1,0 4-446,0-12-190,0-3 1288,-8-16 0,-2-2 0,-7-8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41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8403,'10'0'-650,"3"-2"0,-5-2 459,2-2 1,-4 1 115,5 5 123,-7 0 96,11-8 1,-11 6 284,8-4 0,-7 4-72,7 2-137,-8 0 1,9 2-189,-7 4 1,2 4 105,-3 7 0,-3 0-121,4 0 0,-6 1 95,-6-1 0,3-2-53,-9-3 0,6 3 43,-5-3-82,-1 3 0,-5-3-14,0-1 1,5-7 24,1 2-65,-1-4 0,-5-2 85,-1 0 1,7 0-135,-1 0 1,9-2 112,-3-4 1,2 2-170,-2-7 0,4 5-53,-4-6 1,5 7-503,1-7 456,0 1 0,7-7 54,5 1 1,1 5 281,-1 1 0,3 1-170,-3-1 0,3-3 169,2 9 1,-1-3-146,-5 2 256,5 4 0,-13-5 145,9 7-193,-8 0-210,3 0 0,-7 1 89,0 5 0,-1-2-85,-5 8 1,2-1 56,-8 6 1,1 1-21,-6-1 1,-1-5 49,1-1 0,0-1 102,-1 1 0,7-1-110,-1-4 31,1-5 248,-6 7-210,-1-8-324,9 0 1,1-2-36,8-4 62,8-3 1,1-8 30,9-1 1,-1 7-94,0-1 1,0 3 115,1-3 1,-1 4 90,0 8 1,1 0 1,-1 0 378,0 0-205,0 0 0,-7 8-129,-4 4 175,-4 3 0,-2 2-75,0 1 1,0-1-33,0 0 0,-6-5-61,0-1 1,-5-5-15,5 6-18,-8-9 1,11 5 43,-9-8 1,6 0 86,-5 0-89,7 0 0,-6-8-35,5-3 0,3-5 32,-4-1 0,4 0-137,2 0 0,6-1 51,0 1 1,7 2 31,-1 3 1,-3-1 108,3 7 208,-9 0-238,13 6 1,-12 0-38,7 0 158,-7 8 1,4 1-80,-8 9 0,0-7-61,0 1 3,0-1-17,-8 7 1,4-3-110,-7-4 141,7-3 187,-12-8-214,15 0 0,-7-8-176,8-3 1,8-6 24,3-6 0,10 1 144,2-6 0,16-1 0,-3-6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4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8232,'0'-18'-188,"7"1"-36,-5 7 1,8 3 307,-4 7 348,-5 0-214,7 0 0,-8 7-120,0 5 0,0 3 197,0 3 0,0 7-115,0 3 1,0 5 180,0 2 0,-2 11-89,-4 0 1,3 13-46,-9-7 0,6 10-204,-5-5 1,-1 9-258,-5-3 0,5-3-89,1-3 1,7-5 187,-2-6 1,4-5-803,2-12 658,0 3 1,8-15-195,4 1 0,-1-9-47,6-9 1,-1-9 519,13-9 0,7-7 0,8-9 0</inkml:trace>
  <inkml:trace contextRef="#ctx0" brushRef="#br0" timeOffset="352">917 243 8117,'-2'-16'0,"-4"5"0,-3 3 333,-9 8 1,7 2-45,-1 4 1,-5-2-377,-6 7 0,-8 1 87,2 5 1,-5 6 162,-7 0 0,5 2-49,-4-2 0,-3-2-28,3 8 0,0-6-172,5 6 1,0-6 89,1 6 1,-1-8-21,1 2 1,5-4 134,0-1 1,8-7 148,-2 1 1,4-7-99,1 7 0,7-6 44,-1 5-87,8-7 1,-3 11 17,7-3 0,0-2 39,0 1 0,0 1-22,0 5 0,7-2 301,5-3 0,5 3-116,6-3 1,-2 1 224,8-1 0,0 1-129,6-7 0,-1 0-141,1-6 0,-1 6-174,1-1 0,0 1-240,-1-6 0,1 0-846,-1 0 1,-1 0 598,-4 0 0,2 6-1367,-8 0 1,0 5 27,-6-5 1698,-7 7 0,5 5 0,-5 8 0</inkml:trace>
  <inkml:trace contextRef="#ctx0" brushRef="#br0" timeOffset="750">1384 779 8237,'17'-17'271,"0"7"119,1 4 1,-1 4 582,0 2 767,8 0-1228,2 0 1,0 8-188,-4 3 0,-9 5-690,-3 1 0,-7 6 323,2 0 0,-4 6-279,-2-6 0,-8 6 35,-4-6 0,-3 6-285,-2-6 0,-6 0 527,0-6 0,0 1-338,5-1 940,9 0 1,1-5-282,8-1 1,2-7 182,4 2 1,11-4-114,12-2 1,5 0-357,7 0 0,3-2-527,8-4 1,-2 2 535,-4-7 0,-4-1 0,-7-5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4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6793,'10'0'-164,"-3"0"149,-7 0-539,0 0 462,0-8 124,8 6-16,-6-5 151,6 7-119,-8 0 1,2 0 44,3 0-168,-3 0-168,6 0 197,-8 0 438,0 0-149,-8 0 229,6 0-198,-5 0-122,7 0 0,-2 0 55,-4 0 36,4 0-218,-6 0 164,8 0 955,0 0-1076,8 0-3,-6 0 61,6 0-69,-1 0 0,-5 2 8,4 3-26,4-3 1,-8 8-73,3-4 0,-3-3 117,-2 9-17,0-8-3,0 11 0,0-11 3,0 8 0,0-7 75,0 7 12,0-8-104,-7 11 0,-1-11 67,-4 7-40,-3-7-75,5 4 1,-1-8-17,-1 0 0,9-2-11,-3-4 0,4 2-145,2-7 0,0 5 127,0-5 1,0 5-294,0-6 198,0 8 0,6-5 71,-1 3 0,9 4 104,-3-4 0,-1 5-4,2 1 1,-7 1 218,7 5-192,-8-4-3,11 6 0,-11-2 10,7-1 28,-7 1 241,4-6-300,-8 0 0,-2 2 207,-4 4 0,2-4-58,-7 3 0,5-3 321,-5-2-412,-1 0 1,-3 2 126,3 4-102,-3-4-269,5 6-1534,1-8 1684,1 0 0,23-8 0,4-2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4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70 416 8388,'0'-17'-794,"0"-1"599,0 1 0,0 5 532,0 1 10,8-1-256,-7-5 416,7 0-213,-8 7-226,0-5-9,0 13 13,0-6 41,0 8-77,0 0 1,-2 6 112,-4 0 0,-3 7-106,-8-1 1,5 3 233,0 2 0,7 3-39,-7 3 0,8-4 44,-1 4 0,3-2-193,2 2 0,2-4-62,3 4 0,5-3 37,7-3 1,1-2-184,-1-3 1,6 1 81,0-7 1,6 2 83,-6-3 1,6-3-252,-6 4 1,0-6 48,-6-6 0,0 4-109,1-3 0,-7-5 92,1-1 1,-8 1-56,1-2 1,-3 1 111,-2-6 1,0 5-5,0 1 1,-7-1-172,-5-5 0,-3 5 109,-3 1 0,1 5-214,0-6 0,-1 9 37,1-3 1,0 4 357,0 2 0,-1 8 0,1 1 0</inkml:trace>
  <inkml:trace contextRef="#ctx0" brushRef="#br0" timeOffset="808">53 433 7153,'17'0'343,"0"0"1,0 0-206,1 0 0,1 0 75,4 0 0,-4 2-106,4 4 1,2-4-19,-2 3 1,6-3 5,-6-2 1,6 0 20,-6 0 0,8 0-60,-2 0 1,3 0-163,3 0 1,7-5 51,4-1 1,4-6 50,2 7 1,2-9 5,4 3 1,3 1 21,8-2 0,2 1-13,4-6 0,-9 1 25,3 5 0,-6-5 4,1 5 0,-5 3-60,-7 2 0,-2-1-7,-4 1 1,2 0-216,-8 6 1,1 0 145,-7 0 0,1 0-87,0 0 0,-7 0 70,1 0 0,2 0 111,9 0 0,-1 0-29,7 0 0,-2 0 3,2 0 1,4 0 15,-4 0 1,4 0 148,2 0 0,-6 0-64,0 0 1,0 0-63,6 0 1,-6-6-17,0 1 1,1-3 19,4 2 0,1 4-42,0-3 0,0-3 16,0 2 1,-6-2-9,0 3 1,-5 3 6,5-4 1,-8 2 2,2-2 0,-5 4 24,-6-3 1,2 1-23,-8-2 0,6 4-76,-6-4 0,2 4 75,-2 2 0,-4 0-96,4 0 1,-4 0-33,-2 0-28,1 0 152,-1 0 1,-6 0-7,1 0 138,-8 0-155,4 0 1,-10 0 172,-4 0 0,2 2-132,-8 4 90,1-4 0,-6 11 24,-1-7 1,3 8 136,3-3 1,-3-1-80,4 1 0,1 1 104,-2 5 0,9 6-7,-3 0 1,4 0-80,2-5 1,0-1 12,0 0 0,8-1-40,3-5 1,5 3-149,1-9 0,6 1 22,0-6 0,8 0-149,-3 0 1,-1-2 38,2-4 0,-2 3-274,2-9 0,-4 1 39,-8-7 0,-5-5 105,-1 0 1,-7-2 154,2 2 0,-6 2-8,-6-8 0,-4 0 15,-7-5 0,-6-1 105,0 1 1,-8 5 295,3 0 0,1 10-196,-2 1 1,0 9-41,-6 9 1,-1 4-937,-4 7 0,3 8 428,-3 16 1,3 5 376,3 1 0,-1 7 0,0-4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4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1108 208 8468,'9'-10'-1231,"1"-3"898,-4 7 1,-3-1-215,9 1 698,-8-4 0,9-7-100,-7 0 1,6 5 152,-7 0 0,3 7-17,-2-7 395,-4 1-26,13-7 24,-13 1-408,6 7 1,-8 1 445,0 3-576,0 4 316,0-6-311,0 8 56,-8 0 1,4 0-150,-7 0 1,5 8 113,-6 4 1,8-3-14,-1 3 0,3-1 32,2 7 0,0 5-6,0 0 0,0 2 47,0-2 0,7-4-34,5 4 0,5 2-138,6-2 1,2-6 136,4-5 0,4-8-256,-4 2 1,1-5-42,-1-1 1,2 0-54,-8 0 1,0-5 83,-6-1 0,-5-6-138,-1 7 0,-7-9 7,2 3 1,-4-5 127,-2-1 0,-8 0 120,-3-1 1,-5 1-116,-1 0 1,-2 1 284,-4 5 1,2-3-100,-8 9 0,8-7-66,-2 6 0,-2 3-172,2 8 1,-1 1-236,7 11 1,0-1 457,0 13 0,-1-1 0,1 7 0</inkml:trace>
  <inkml:trace contextRef="#ctx0" brushRef="#br0" timeOffset="349">1384 312 8464,'-2'-16'-1325,"-3"5"1019,3-4 306,-14 5 0,12 0 158,-7 5-138,7 3 0,-6 2 307,5 0-203,3 7 0,-12 11-25,9 10 0,-9-1-4,3 2 0,-7 2 6,-5 9 0,0 4 40,-11 8 0,1 2-62,-13 4 0,-2 5-460,-10 12 0,2 4 428,25-36 0,-1 0 0,1-2 0,1-1-106,-2 1 1,0-1-1,-1-1 1,1 1-41,-26 40 1,0-3-122,7-8 0,4 0 256,1 1 0,14-7-11,-3 0 0,6-7 0,0 2 1,-1-3-60,7 3 0,0-4-196,5 4 0,1-7 145,0-4 1,1 1-309,5-8 0,-5 0 360,5-5 0,1-8 33,-1-4 0,1 0 0,-1-6 0,3-3 0</inkml:trace>
  <inkml:trace contextRef="#ctx0" brushRef="#br0" timeOffset="1871">70 2404 7811,'0'-9'401,"-8"1"1,4 6 20,-7-4-162,7 4 1,-6-5 19,5 7-294,3 0 103,-6 0 1,8 2-249,0 3 1,-6 5 182,1 7 0,-1 6 53,6 0 0,0 6-105,0-6 1,2 0 93,3-5 0,3-1-23,4 0 1,3-5 3,-3-1 0,9-7-81,2 2 1,2-4 5,-2-2 1,-4 0-158,4 0 1,-4-2 45,-1-4 0,-1-2-171,0-3 1,-1-5-228,-5 5 391,-3-4 1,-8-3 5,0 1 1,0 0-4,0-1 1,-6 1 139,0 0 1,-7-2-38,1-4 1,-3 3 165,-2-3 1,-1 4-56,1 2 1,6 7 143,-1 4 1,0 4-359,-5 2 0,0 0 82,0 0 1,5 8-108,1 4 1,5-3 35,-6 3-477,8-1 25,-3 7 457,14-1 1,3-7 122,7-5 1,-5-1 3,-1 2 0,-5-4 1,6 4-1,-9-4 276,5-2 1,-8-2 150,0-4-61,8 4 1,-6-8-28,4 5 1,-3 1-157,3-8 1,-2 8-90,8-1 1,1-3-106,10 2 0,4-2 19,7 3 0,1 3 99,0-4 0,5 4-236,0 2-106,8 0 261,-3 0 0,6 0-219,1 0 0,2 0 88,4 0 0,5 0 51,12 0 1,-2 0-167,8 0 0,-2-6-20,1 1 1,5-7 46,-4 6 0,-5-5 110,-1 5 0,-4-6 137,-1 7 0,-9-1-136,-3 6 0,-4 0 202,-3 0 0,-4 0-25,-1 0 0,-6-2 101,6-4 1,-5 4-109,5-3 0,-8-3 93,2 2 0,3-2-244,-3 3 1,2 1 250,-1-8 1,-5 6-387,4-5 0,-3 7-3,-2-2 0,-9 4-25,-2 2 0,-5 0-68,-2 0 31,0 0 0,-7 2 168,-4 4 1,-4-2 94,-2 7 0,0-5 154,0 6-302,0-8 370,0 11 0,0-11-107,0 7 1,-2-7 106,-4 2 0,2-2 263,-7 2 32,7-5-365,-12 15 1,9-12-22,-5 7 0,4-5-4,8 6 0,0-7 11,0 7 0,2-6 52,4 5 1,4-5-117,7 5 1,8-7 10,4 2 1,-2-4-21,2-2 1,-1 0-117,7 0 0,-2-6 94,-5 0 0,3-7-26,-8 1 0,0-3-169,-5-2 1,-9 3 114,-3-3 0,-4 4-31,-2-10 0,-2 3 59,-4 3 1,-5-2 94,-12-4 0,-4 2-220,-8-8 1,-5 8-200,-1-2 0,-5 1 112,6-1 1,0 4-360,5-4 580,0 12 0,1-12 0,-1 3 0</inkml:trace>
  <inkml:trace contextRef="#ctx0" brushRef="#br0" timeOffset="2959">1402 243 8450,'-10'0'-1772,"2"-2"1506,8-4 496,0 4 0,0-8 44,0 5 333,0 3-476,0-14 0,0 12 102,0-7-49,8 7 51,-6-4-232,6 8-144,-8 0-1050,0 0 875,0 8 1,0-4 188,0 7 1,0-5 8,0 6 1,-6-6 356,0 5-178,-7-7 51,11 11 1,-8-13 174,4 4 440,4-4-17,-5-2-454,14 0 1,3 6-187,7-1 1,-5 3 76,-1-2 1,1-2-210,5 7 0,0 1 136,1 5 0,-1 0-109,0 1 1,1 5 99,-1 0 1,-2 6-38,-3-6 0,9 7 32,-4-1 1,4 4 27,-3 1 1,-1 1-100,0 0 1,6-1 66,0 1 1,6-1-52,-6 1 1,6 5 6,-6 1 1,6-1-36,-6-5 1,6-1 74,-6 1 1,6-6-9,-6-1 1,2-5 25,-2 6 1,-4-2-44,4 2 1,2 2 54,-2-8 0,0 6-36,-6-6 0,-5 2 30,-1-2 0,1-2 2,5 8 0,1-8 26,-1 2 1,0-4-9,0-2 0,1 1 12,-1-1 0,-5 0-42,-1 1 0,-5-1 4,5 0 0,-7-5-65,2-1 62,4 1 1,-8 5-27,3 0 0,3-5 24,-2-1 1,0 1-20,-6 5 1,5-5-60,1-1 0,2 1-115,-2 5 0,-3-5 93,9-1 9,-8 1 0,11 5 12,-3 0 1,-3-5 15,3-1 1,-6-5 77,5 6 0,-5-7-17,5 7 1,-5-2 122,6 1 0,-9 4-106,3-3 1,2-2 23,-2 1 0,5 1-85,-5 5 0,6 0 2,-7 0 0,7-5-15,-6 0 0,5-1 50,-5 6 1,7 1 10,-1-1 0,-4-6-11,-3 1 0,3 0-4,-2 5 0,5-6 24,-5 1 1,2-6 101,-2 5-212,-5 1 94,15 5 0,-9-5-51,5-1 1,-2-5 39,-5 5 0,-1-5-75,8 6 0,-8-7 179,1 7-80,5-8 1,-6 9 23,7-7-41,-7 7 0,6-9-270,-4 8 300,-5-8-298,7 3 0,-8-5-69,0 4-1356,0-4 701,0 6 1,-2-8 935,-4 0 0,-19-8 0,-11-2 0</inkml:trace>
  <inkml:trace contextRef="#ctx0" brushRef="#br0" timeOffset="3459">1471 3217 8490,'0'-17'212,"0"-1"0,2 9-809,3 3 24,-3 4 579,6 10 0,-8 3 414,0 12 0,-8 4 265,-3 8 1,-5 7-283,-1 4 1,0 4-150,0 2 0,-1 2-187,1 4 1,2-5-157,3 5 1,-1-10 109,7-2 1,-6-7-117,7 1 0,-1-4-224,6-1 0,2-8-73,3-4 0,-1-4-491,8-2 1,-1-7 882,7-4 0,7-4 0,2-2 0</inkml:trace>
  <inkml:trace contextRef="#ctx0" brushRef="#br0" timeOffset="3753">2111 3476 8302,'-2'-15'-244,"-4"3"0,-4 7-458,-7 10 1,-8-1 663,-4 8 0,-5-1-101,-7 7 1,-3 1 414,-8 4 0,0-2-131,0 8 0,2-8 165,4 2 0,2 2-51,4-2 0,3 0-187,-3-6 0,11 1 45,6-1 0,10-2 237,1-3 0,8-2-37,-2-5 0,6-3-85,6 4 0,6-4 61,11-2 0,4 0-72,7 0 1,1 6 157,-1-1 1,1 7-154,0-6 0,-1 7-46,1-1 1,-6 3-204,-1 2 1,-6 3-381,1 3 0,-4-4-471,-2 4 0,0-4 459,1-2 0,-1-1-1346,0-5 1761,1-3 0,-1 0 0,0 1 0</inkml:trace>
  <inkml:trace contextRef="#ctx0" brushRef="#br0" timeOffset="4082">2647 3857 8084,'9'-27'2231,"7"10"-2027,-5 11 0,-1 4-867,1 2 0,-5 8 322,6 3 0,-9-1 249,3 1 1,-4 1-145,-2 5 0,0 2 18,0 4 1,-2-1-194,-4 6 1,-3-1 52,-8 2 0,5 2 270,0-8 1,3 6 255,-3-6 1,5 0 130,7-6 1,7 0-50,5 1 0,3-1 256,3 0 0,1 1 133,4-1 1,-4-2-303,4-3 1,-4 3-236,-1-3 0,-3 3 176,-4 2 1,-5 6-493,-12 0 1,-11 14-215,-12-2 0,-11 5 428,-6 0 0,-12-3 0,-3 5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0:5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139 641 8158,'0'-17'-1070,"0"-1"802,0 1 1,-8 5 998,-3 1-470,-5 7 0,-1-4 23,0 8 0,-1 0-125,1 0 0,6 0 100,-1 0 0,8 8-56,-2 4 1,5 3-59,1 2 1,0 6-51,0 0 0,9 6 51,8-6 0,3 0-265,8-5 1,-1-3 82,2-4 1,4 3-213,-4-8 1,1-1 106,-1-5 0,2-1-159,-8-5 1,-2-4-241,-9-7 399,-5 0 0,-7-6 60,0-1 1,-9 1 20,-9 6 1,-1 0 130,-10 0 0,3-1-92,-3 1 1,-2 0 104,8-1 1,-2 1-60,2 0 1,6 5 111,-1 1 1,3 5-10,9-6 0,0 7 50,6-7 48,0 8 27,0-3-233,0 7 1,8 0 43,4 0 1,3 0-44,2 0 1,1 0 38,-1 0 1,0-6-124,0 0 0,8 0 77,4 6 1,4-5-18,2-1 0,1-6-54,4 6 1,5-7-142,6 2 0,-3 1 69,4-2 0,-2 3 93,14-3 1,-1-3-120,6 3 1,2-3 97,4-2 0,6-1-299,11 1 0,-3 0 337,3-1 0,2 1 152,-2 0 0,6 0-56,-6-1 1,6-1 94,-5-4 1,-44 16-1,2 1-11,47-12 1,-48 12 0,0-1-39,48-10 1,-4 1-324,-8 5 1,-1 3 118,-5 8 1,-9 0-116,-7 0 0,-10 0-59,-2 0 1,-1 0-74,-4 0 1,-3 0 73,2 0 1,-8 0 52,3 0 1,-5 0 161,-1 0 1,3 0 174,-3 0 1,1 0-21,-13 0 0,6 0-113,-6 0 1,6 0 53,-6 0 1,-6 0 140,-5 0-65,-8 8-68,11-6 6,-13 5 0,4-5 108,-12 4-137,4-4-1,-6 6 1,1-8 6,5 0 0,-8 0 32,4 0-1,5 0 49,-15 0-63,7 7 1,-9-3 119,1 8 0,5-7-134,1 7 0,5 5 162,-5 6 0,7 8-90,-2-2 0,4 3 119,2 3 0,2-2-219,4-4 0,5 1-5,12-7 1,-3 0 26,3-5 1,-4-1-141,-2 0 1,6-7-183,0-4 242,0-4 1,-5-2-90,-1 0 0,-6-8 48,1-4 1,-6-3-139,5-2 0,-7-6 176,2 0 0,-4 0-6,-2 5 0,-2-5 28,-4 0 1,-4-6 2,-7 6 1,0 0 181,0 6 1,-1 0-125,1-1 0,0 3-8,-1 3 0,1 5 5,0 7-246,0 0 111,-1 0 60,1 7-17,7 3-20,3 7-116,7 1 112,0-1 43,0 0 0,5-5 49,1-1-5,0-7 0,-4 4 72,4-8 9,-4 0 27,5 0 330,-7 0 59,0 0-350,8 0-205,-6 7 1,6 3-1,-8 7 0,0 6 22,0 0 0,0 10-16,0 2 0,0 1-27,0 10 0,-6 6 44,0 6 1,0 1 7,6-1 1,0 6 249,0 10 0,0-1-363,0 8 0,0 0 447,0 5 0,0 1 22,0-1 0,0 1 41,0-1 0,0 1-20,0-1 1,0 1 169,0-1 0,2 1-220,4-1 1,-4-1-32,4-5 1,1 1-328,-1 0 0,0-6 103,-6 11 0,0-11-326,0 0 0,6-4-39,-1-2 1,1-2 2,-6-3 0,0 1 99,0-7 1,0-1-54,0-5 1,0 0 161,0 0 1,0-6-6,0 0 0,-2-7 63,-4 1 0,5-5 133,-5-7 1,2 3-330,-2-8 0,4 0 135,-4-5 0,5-7-726,1 1 364,0-8-98,0 3 379,0-7 0,1-7-45,5-5 0,-4 2-5,4-1 0,2-1-32,-3-5 0,1 0 5,-6-1 1,6 1 158,0 0 1,-1 0 193,-5-1-102,0 1 344,-7 0 1368,-3-1-849,-7 9 297,0-7-306,-1 15-560,1-7 1,0 16-74,-1 3 0,3 4-1,3 3 1,-1 5 39,7 0 1,-5 8-21,5-3 0,0 5 147,6 2 0,0-3-114,0-3 1,8 2 34,3-8 0,5 0-104,1-6 1,0 4-260,1-3 1,-1 1-20,0-13 0,-1 1-97,-5-1 1,5-4 79,-5 4 1,-1-12-96,1-5 1,-7-5-463,2-1 1,1-2 290,-1-4 0,-2-6-439,-10-12 0,-3-1 98,-9-4 1,-7-2-12,-3 8 0,-15-1 715,-9 7 0,-15-1 0,-12 1 0</inkml:trace>
  <inkml:trace contextRef="#ctx0" brushRef="#br0" timeOffset="700">139 987 8341,'9'-18'0,"-1"7"-357,-8-1 1,2 1-100,4-6 1,-2-1 570,7 1 1,-7 0 22,2-1 0,2 7 62,-3-1 1,7 1-48,-6-7 1,1 3 174,-1 4 1,-4 1-99,4 4-4,-4 4-420,-2-5 235,0 7 1,-8 7-37,-4 5 0,-3 11 117,-2 6 1,-1 11 69,1 6 0,0 12-30,0 5 0,7 10 233,4 2 0,-1 15-448,1 3 0,2-41 1,2 1 291,2 2 1,0 0 0,1 0 0,0-1-181,2-2 1,0 0-1,-2 2 1,2 0 40,2-2 1,1 0 0,-1 2 0,0-1-70,6 45 0,5-2-98,-5 2 1,-1-8-254,1 3 1,-1-7 61,1-5 1,5-10 33,-5-8 1,-1-7 200,1 2 1,-1-4-34,2-3 1,3-4 41,-4-1 1,-1-8-20,2 2 0,-9 3-126,3-3 0,2-2 302,-2-9 0,1 2-587,-1-8 1,-4 0 84,4-6 1,1-5-323,-1 0 0,2-9 209,-2 3 1,3-8 471,9-9 0,-1-9 0,0-14 0</inkml:trace>
  <inkml:trace contextRef="#ctx0" brushRef="#br0" timeOffset="1116">519 3304 8153,'-27'0'0,"4"0"0,-4 0 379,-1 0 0,3 6 82,2-1 1,-2 9 341,2-3 0,0 5-437,5 1 0,7 2-196,-1 4 1,8-3-290,-1 3 1,3-4 118,2-2 1,7 0-9,5 1 1,3-3 97,3-3 0,-1 3-200,0-3 1,2-3-81,4 3 1,-3-8-72,3 1 1,-4 3-52,-2-2 0,0 0-167,1-6 0,-1 0 186,0 0 0,-5 0 4,-1 0 1,-7-8-50,2-4 1,-6 3 105,-6-3 0,-3 3 90,-9-3 1,-5 2 224,0 5 1,-8 3 335,3-4 0,-7 4-39,-5 2 0,3 2 277,-3 4 0,3 1-288,3 5 0,5 1 117,0-7 0,8 2 212,-2-2-410,11-4 1,5 7-294,7-3 0,7-4 62,5 4 0,19 3 131,9 3 1,8 1-115,4-1 0,2 3-220,3-3 1,3 3 28,3 2 0,3-1 155,-9-5 1,7 3-325,-7-9 1,9 1 100,-3-6 1,-3 0-510,-3 0 0,-3 0-132,-2 0 0,-6 6 826,0 0 0,-7-1 0,3-5 0</inkml:trace>
  <inkml:trace contextRef="#ctx0" brushRef="#br0" timeOffset="1721">900 3667 8210,'-25'0'271,"6"0"1,-6 0 242,7 0-390,9 0 123,-7 0-43,14 0 1,-5-2 184,7-4-210,0 4 1,2-11-148,3 7 0,3-1 69,4 1 1,9 2-132,-4-8 1,10 7 40,-4-7 0,14 8-26,-3-1 1,14 1 50,4-2 1,4 4-116,13-4 0,-4 4 102,10 2 0,4 0-225,2 0 0,-3 2 77,3 4 1,-8-4 81,2 4 1,4 1-222,2-1 1,-3 0 68,3-6 1,-8 0 40,2 0 1,4 0 97,1 0 1,-7 0-10,2 0 0,-9 0 2,3 0 1,-2 0 260,-9 0 0,-2 0-36,-10 0 0,2 0-105,-8 0 1,-5 6-202,-7-1 1,-6 1 181,1-6 0,-6 2-323,-6 4-321,5-4 91,-14 6 515,5-8 0,-22-8 0,-4-2 0</inkml:trace>
  <inkml:trace contextRef="#ctx0" brushRef="#br0" timeOffset="2488">3096 554 8348,'10'-17'-279,"5"0"0,-11-1 122,7 1 0,-5 2 607,6 3-239,-9-3 0,7 7 135,-4-3-116,-4-5-278,5 14 271,-7-5-574,0 7 124,0 0 241,-7 7 1,-5 3 99,-11 7 1,2 1-7,-8-1 1,0 8 102,-5 4 1,-3 3-101,-3 3 0,-4 7-58,-8 4 1,-8 14-264,-3 9 1,29-30-1,-1 1 190,-3 5 1,1 2 0,0-1 0,1 0 1,-4 6 0,-1 0 1,-1 1-1,0 0-66,-1 4 0,-1 1 0,-5 5 0,0 1-266,3-1 0,0 1 1,-1-1-1,0 0 262,-2 2 1,0-3 0,6-6-1,-1-2 40,-2-2 1,0 0 0,4-3 0,-1 0-181,-2 0 1,-2 0 0,2-2 0,0 0 273,-1-4 1,0 0-1,2 0 1,-1-1-41,0-1 0,-2-2 1,0 0-1,0-1 224,1-2 0,0-3 0,0-4 0,1-2 134,-35 25 1,5-12 194,11 1 1,12-5-331,12-1 0,6-8 72,5-4 1,4-6-704,7-5 1615,9 3-2240,1-13 1475,8 6-1532,0-8-831,0 0 1472,0-8 1,0 4 442,0-7 0,0 7 0,0-19 0,0 3 0</inkml:trace>
  <inkml:trace contextRef="#ctx0" brushRef="#br0" timeOffset="3251">588 1039 8331,'-7'-18'-83,"5"9"340,-6-7 1,8 12-218,0-7 122,0 7 0,0-6-99,0 5 0,2 3 73,4-4-1,-2-2-144,7 3 52,1-1 1,5 6-225,0 0 224,1 0 1,-1 9 15,0 9 1,1 7-8,-1 9 0,0 7 19,0-1 1,6 10 27,1 2 1,1 0-8,-2 5 1,-2-1 8,8 2 1,-1-5-11,7 5 1,0-4 6,-1-2 1,8 2 11,4 3 0,4-3-150,2 4 1,2-4-27,4-3 1,-4 1 79,3 0 0,-3 0-110,-2 0 0,-2-6 180,-4 0 1,-4-2 100,-7 2 0,-1 4-122,1-3 1,0-3 0,-1 2 1,-5-6-15,0 6 1,-2-7 24,2 1 0,3-9 136,-3-2 0,4-1-64,1 7 0,-5-6 88,0 0 1,0-8 32,5 2 0,-5 2 81,0-2 1,-8 0-6,2-6 1,-4 1 5,-1-1 1,-1 2-61,0 4 0,1-4 91,-1 4 1,0-1-335,0 1 1,1-2 144,-1 8 1,0-8-348,1 2 1,-1 2 40,0-2 0,0 2-94,1-2 0,-7-4 180,1 4 0,-1-4 29,7-1 1,-1 3 71,0-4 131,1 12 0,-1-18 289,0 12-291,0-3 1,-1-3 146,-5 0-69,5-7-264,-7 5 1,7-11 106,-5 8-95,5-9 1,-13 5-258,9-8-163,-8 0 0,5-8-1337,-3-3 1,-4 1 1728,4-1 0,-12-1 0,-4-5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0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517 260 8149,'0'-10'596,"0"-5"-109,0 13 167,0-6-60,0 1-252,8 5-140,1-6 1,8 2 284,1 1-306,-1-1 0,6 6 129,0 0 1,2 0 108,-2 0 0,-2 0-156,8 0 0,-6 2-7,6 3 1,-6-1-115,6 8 0,-8-6-2,2 5 1,-4-1-72,-1 1 0,-9 5 137,-3-5 0,2 5-142,-3 1 0,1 0 133,-6 0-1,-2 1-27,-3-1 1,1 2-161,-8 4 1,1-3 100,-7 3 0,3-4-767,3-2 1,-3 0-131,4 1 1,3-7-1745,2 1 789,-4-8-272,1 3 2014,-1-7 0,-5 0 0,5 0 0</inkml:trace>
  <inkml:trace contextRef="#ctx0" brushRef="#br0" timeOffset="199">828 87 8149,'0'-27'1928,"0"2"-382,0 8 307,0 7-1486,0 3 1,-6 8-359,1 5 1,-3 6 3,2 11 1,-3 6 146,-9 11 0,1 4-1084,0 8 0,-1 2 539,1 4 1,0-5-983,0 5 0,1-6 18,5-6 1349,-5-4 0,-1-7 0,-10-1 0</inkml:trace>
  <inkml:trace contextRef="#ctx0" brushRef="#br0" timeOffset="469">85 554 8022,'-27'0'-827,"2"0"1362,7 8-346,9-6 0,3 13 620,12-4 0,3 5-329,9 1 0,7 0 137,3 1 1,7 5-156,5 0 0,-1 8-41,7-3 1,-6-1-122,6 2 0,-5-8-176,5 2 0,-6 2-3,6-2 1,0 0-162,6-5 0,0-3-1125,0-3 1,6-5 624,-1-7 0,11 0 540,1 0 0,-8-7 0,7-3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1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8484,'9'7'970,"5"-3"-831,-9 8 1,1-6 142,-6 5 0,6-5-124,0 5 1,-1-5 327,-5 6 1,0-1-70,0 6 1,0 3-62,0 3 0,-5-2-189,-1 8 0,-8-6-147,3 6 1,1-6 77,-1 5 0,1-4-145,-1 4 0,-5-5 16,5 6 1,-5-6 144,-1 6 1,0-8 10,-1 2 0,-5 4-58,0 2 1,0-4 122,6-2 0,0-4-156,-1-1 1,-1-1-143,-4 0 0,10-2 133,-5-3 0,5 1-260,-4-7-233,-1 8 1,1-12 223,0 3 0,5-3-141,1-2 1,5 0 42,-6 0 1,7 0 130,-7 0 1,6 0 31,-5 0 0,5-5 20,-5-1 1,5-6-5,-6 6 0,6-5 20,-5 5 0,7-2 40,-2 3 1,3 3-204,-3-4 320,4-4 0,-6 7-146,8-9 1,0 6 138,0-5 0,0 5-8,0-6 80,0 9 1,2-13-95,4 5 0,-2 3 6,7 2 228,1-3 1,5 1-53,0-4 1,-5 3 157,-1 3 1,1 4-77,5-4 0,0-1 143,1 1 0,1 0-34,4 6 1,-2-6-164,8 1 1,-6-1 49,6 6 0,-6 0-13,6 0 1,-8 0-166,2 0 0,2 6 145,-2-1 0,0 9-10,-6-3-43,1-3 0,-1 6-10,0-9 1,-5 7-77,-1-6 0,-7 1 67,2-1 4,3-4-333,1 13-184,0-13 219,5 6-734,-13-8 335,13 0-1667,-13 0 1170,6 0 1050,-8 0 0,-8 8 0,-1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13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8091,'0'-18'0,"0"1"440,0 0 0,0 5-17,0 1 1,0 5-103,0-5 0,-2 5-126,-3-6 0,3 6 89,-4-5-290,-4 7 113,1-11 1,-3 13-14,1-4 0,5 4 15,-6 2 0,1 0-335,-6 0 1,3 0 98,-3 0 1,3 8-259,-9 3 0,-2 5 176,2 1 0,-2 0 50,2 1 0,4 1 146,-4 4 0,4-4-18,1 4 1,3-2 169,4 2 1,-3-3-107,8 3 1,1-4 84,5-2 1,0 0-69,0 1 1,1-3-26,5-3 0,-4 3 2,4-4-28,4 5 1,-9 1 1,5 0 0,-4 1-11,-2-1 0,0 0-32,0 1 0,-6 5 35,1 0 1,-9 0-80,3-6 0,-5 6 11,-1 0 0,0 0-146,-1-5 0,7-1-11,-1 0-355,9 0 362,-13 1 103,14-1 1,-5-5 235,7-1 1,7-7-80,5 2 1,-3-4 439,3-2 0,-1 5 16,7 1 74,-1 8 0,-2-5-130,-3 8 0,1 1 2,-7-1 0,0 2 39,-6 4 0,-2-2-15,-4 8 1,-2-6 51,-3 6 0,-4-6-146,3 6 0,4-8-283,3 2 0,-3-4 305,2-1-527,0-1 1,14-2 29,4-3 0,3-4-134,2-8 1,6 0-246,0 0 0,8 0-650,-2 0 0,-4 0-487,-2 0 0,-2-6 227,2 0 1397,-11-7 0,18 3 0,-10-7 0</inkml:trace>
  <inkml:trace contextRef="#ctx0" brushRef="#br0" timeOffset="327">779 657 8920,'17'0'717,"-5"2"-287,-1 4 0,1-2-30,5 7 1,6 1 5,0 5 0,0-1-83,-6-5 0,3 6 97,3 1 1,-2-7-275,8 6 0,-8-3-99,2 3 1,2 0-527,-2 1 0,0-1 336,-6 0 1,0-1-876,1-5 0,-9 5 279,-3-5 0,2 5-590,-2 1 1329,-1-8 0,-5 7 0,0-7 0</inkml:trace>
  <inkml:trace contextRef="#ctx0" brushRef="#br0" timeOffset="525">1228 709 7978,'0'-27'2982,"-7"2"-2673,5 16-10,-14-7 1,13 14 485,-9-3 1,0 5-451,-5 5 1,0 5-331,0 7 1,-1 8-291,1 4 0,-6 0-608,0 5 0,0-3-439,6 10 1,7-7 217,4-5 1114,4 4 0,-5-6 0,-3 7 0</inkml:trace>
  <inkml:trace contextRef="#ctx0" brushRef="#br0" timeOffset="704">1764 1020 7972,'-9'-19'4120,"1"4"-4403,8 15 0,-2 6-134,-4-1 1,5 9 416,-5-3 0,-4 5 0,1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1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8031,'0'-9'-286,"0"1"780,0 8 481,7 0 0,-3-6-549,8 0 1,-6 1 49,5 5-872,1 0 308,5 0 0,0 0-280,0 0-3,1 0 1,-1 2-303,0 3 0,-5-3-88,-1 4-408,-7 4 1169,4-1 0,0 9 0,1-1 0</inkml:trace>
  <inkml:trace contextRef="#ctx0" brushRef="#br0" timeOffset="170">35 277 7817,'0'10'-345,"2"3"1369,4-7-578,-4 0 1,13-6-147,-3 0 0,3 0-324,2 0 1,7 0 149,-1 0 0,5-2-543,-5-4 1,6 4 416,-6-3 0,8-5 0,-4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1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8108,'8'-17'0,"-1"5"-251,5 0 1,3 7-354,-3-7 1,-5 6 919,-1-5-6,4 7 67,-8-11 1,5 11 444,-7-8-385,0 8 0,0-5 112,0 3 168,0 4-417,0-6-29,0 8 0,0 8-374,0 4 0,-5 3 124,-1 2 1,-2 3-124,2 3 0,4-4 18,-3 4 0,3-2 141,2 2 0,0-4 43,0 4-52,0-3 1,2-5-20,3-4 0,-1 3 40,8-8 0,-1 1-412,7-1 1,-1-4 183,0 4 0,0-10-366,1-2 1,-1-7 179,0 1 0,1-1 13,-1 1 1,-2-3 87,-3 3 1,1-3-137,-7-2 397,0-1 0,0 1-249,-1 0 497,1 7-167,-6 3 252,0 7-43,0 0-259,-8 7 1,7 3 42,-5 7 0,4 0 4,2 1 0,0 1 29,0 4 0,0 2-81,0 4 0,0 5 196,0 1 0,-6 1-116,0 11 1,1-1 153,5 6 0,-6-1 5,0 1 0,-6 0-114,7 0 1,-7 0-144,6 0 1,-7-8-204,1-4 1,3 3-238,-3-3 0,1-2 230,-7-9 0,3 2-26,4-8 1,-5-2-53,5-9 191,-5 3 1,-1-13 60,0 4 0,5-12 315,1-6 0,7-5-93,-2-6 0,4 2 176,2-8 0,2-2-69,4-9 1,0 4-106,11-5 1,-4 5-377,10 1 0,4 1 113,2-1 0,-2 0-351,2 1 0,-2 5 401,2 0 0,3-7 0,-5-9 0</inkml:trace>
  <inkml:trace contextRef="#ctx0" brushRef="#br0" timeOffset="511">675 87 8090,'12'-16'116,"-1"5"0,1 1-116,5 5 0,0 1 813,1-8 1,1 6-248,4-5 1,-4 7 307,4-2-732,-4 4 0,-1 2-163,-1 0 1,-2 2-368,-3 4 1,-2 2 297,-5 3 1,-3 7-102,4-1 1,-4 2 89,-2 10 1,-2-6-372,-4 6 0,-1-2 103,-5 1 0,-1 5 0,7-4 1,-6-2 199,7 2 0,-7-2 166,6 1 0,0 3 69,6-8 0,0 2-54,0-2 1,0-4 61,0 5 1,2 1-109,4-2 0,2 5 190,3-5 0,5 8-52,-5-2 0,-1 4-38,1 1 1,-1 1 65,2-1 0,-3 1 181,-3 0 0,-4-1 253,4 1 1,-4-1-220,-2 1 1,5-2 136,1-5 0,2 5-80,-2-4 0,-5 2 333,5-3 1,2 5 11,-2-4-352,-1-4-140,-5 8 0,0-14-132,0 4 0,0 2-189,0-2 1,-1 2 6,-5-2 0,-4-4 164,-7 4 1,-2-2-1248,-4 2 1,1-1 1139,-6 6 0,-9 1 0,-7 6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2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8327,'10'-8'-1700,"-2"6"1422,-8-5 11,0 7 369,0 0-51,0-8 0,2 6 10,3-4-17,-3 4 28,6 2 0,-8-2 247,0-3-38,0 3 1,6-8 168,0 4 306,-1 4-109,-5-5-374,0 7 1,2 0 287,4 0-226,-4 0 1,8 0-10,-5 0-397,-3 7-76,6 3 1,-8 2 84,0-1-40,0 1 0,0-1-40,0 1 39,-8-8 0,1 5 136,-5-3-34,-3-4 0,5 6 29,-7-8 1,5-6 16,1 0 0,7-2-137,-2 3 137,4 3-434,-6-6 315,7 0 1,-5 6 40,12-3 0,-3 3-2,9 2 1,-6 0-14,5 0 0,-5 0-26,6 0 54,-1 0 1,1 5 143,-1 1-165,-7 0 471,4 2-248,-8-6-4,0 13 1,0-11-58,0 7 0,-2-7 28,-4 2 1,4-2-105,-4 2-41,-3-5-356,-1 7 277,0-8-679,3 0 516,7-8 0,2-1-88,3-8 0,5 5 88,7 1 1,1 5-124,-1-6 309,0 8 0,1-3 454,-1 7 428,-8 0-446,-1 0 404,-8 0-510,0 7 1,0-3-117,0 8 0,-6-6 63,1 5-312,-9-7 0,5 9 92,-9-7 1,7 0-224,-1-6 1,6 0-212,-5 0 348,7 0 1,-4-2-103,8-4 0,0 2 57,0-7 1,0 5-51,0-5 0,2 1 167,4-2 0,-2-1-11,7 7 1,-5-2 204,6 3 137,-1 3 0,1-6 384,-1 8-233,-7 0-356,4 0 195,-8 0-418,0 8 1,-2-1-164,-4 5 1,2 1-211,-7-7 0,5 0-489,-6-6 968,9 8 0,-5-6 0,8 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2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7803,'12'2'-342,"-1"4"1,-7-2 876,2 7 0,-4-5 180,-2 5-418,7 1 1,-5-1 406,4 1-199,-4 0 0,-2 5 348,0 0-580,0 0 0,-2 1 38,-4-1 1,2 0-69,-7 1 0,5-7-189,-5 1 1,1-1 30,-2 6 1,-3-5-69,4 0 1,-5-1-307,-1 6 0,-2 3 175,-4 3 0,3-4-122,-3 4 1,2 2 67,-2-2 0,4 2-251,-4-2 1,4-4 125,1 4 1,-1-4-40,-4-1 1,10-7 89,-5 1 0,5-3 24,-4 3 0,-1-4 7,1-8 0,6 0-147,-1 0 130,0 0 0,-3-2 56,4-4 0,3-4-53,8-7 0,-6 0 55,0-1 0,1 7-2,5-1 1,5 1 73,1-6 0,8 1 127,-3 5 1,3-5 226,-3 5 1,4 1 19,-3-1 0,3 1 61,3-2 1,-1-1-82,0 7 1,2 1 381,5 5 0,-5 0-22,4 0 1,2 0 131,-2 0 0,2 0-260,-2 0 0,-4 1-35,4 5 1,-4 2-250,-1 3 1,-1 3-16,0-8 0,6 7-438,0-1 0,0-3 253,-5 3 1,-1-3-1075,0 3 0,1 3-6,-1-3 1076,0 3 0,0 2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50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16134,'18'0'829,"-1"0"-641,0 0 1,6 0-111,0 0 0,8 0-42,-2 0 20,-4 0 0,6 0-127,-8 0 0,6 0-155,-6 0 0,2 0-226,-2 0 1,-4 6 206,4 0 0,-10 2-118,-1-3 1,-1-3-121,7 4 0,-7-4-1079,1-2 219,-1 8-362,7-6 336,-1 5 151,-8-7 1218,-1 0 0,-8 0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0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87 311 8135,'0'-17'906,"0"6"114,0-1 0,2 6-762,4-5 0,5 5-235,12-6 0,-3 3 92,3-3 1,-4-3 232,-2 3 0,0 3-1154,1-3 210,-1 8 65,0-3 1,-5 7-1176,-1 0 568,-7 0 711,4 0 0,-10 0 284,-4 0 1,2 6-38,-7-1 0,1 9 406,-1-3 1,-5 5 43,5 1 1,1 2 301,-1 4 1,1 4-216,-2 8 1,-3-1 229,4 1 0,1 7-210,-2 4 0,1 4 2,-6 2 1,-1 6-366,1-1 0,2-1 143,3-10 0,-1 2-372,7-7 0,-6-3 43,7-9 0,-1 2-258,6-8 259,0 0 0,0-12-320,0 1 232,0-8 1,8-4 168,3-12 0,4-9-678,3-2 0,-1-8 24,0 2 744,1-3 0,-1-3 0,0 1 0</inkml:trace>
  <inkml:trace contextRef="#ctx0" brushRef="#br0" timeOffset="1206">277 571 8131,'0'-12'0,"0"1"972,0 7 4,0-4-62,0 8-495,0 0-225,0 8 1,-2 3-29,-3 13 1,1 2 88,-8 9 0,6 7-23,-5 4 1,5 4 37,-5 2 0,1 8-256,-2 3 1,-3 4-142,4 3 1,-5-7-142,-1 0 1,5-13 121,1 2 0,7-11-11,-2-1 1,4-11-130,2-6 1,0-4 39,0-2 1,0-5-545,0-1 456,0-7 0,0 2-84,0-12 1,0-3-13,0-9 0,2-7-115,4-3 1,-2-7 210,7-5 1,-5-5 45,6-6 0,-7-1 288,7 0 0,-8 0 0,2 0 0,-5 14 0,-1 3 0,0 10 0,0-4 0,0 14 513,0-2 1,-1 11 90,-5 0 1,-4 4 455,-7 2 0,0 6-452,-1 0 1,1 7 56,0-1 0,1 3 763,5 2-994,-5 1 1,9-1 26,-5 0 0,5-5-85,7-1 1,1-7-409,5 2 1,4 1-14,7-1 0,0 0 9,1-6 1,5-8-152,0-3 1,8-5-533,-3-1 1,-1-2-366,2-4 1,-6 0 452,6-12 0,0 4-172,5-9 0,-5-4 274,0-2 1,-6-4-41,6-2 0,-6 0 119,6 0 1,-6 0 106,6 0 1,-6 3 342,6 2 0,-3 3 0,3 4 0,2 3 0,-8-3 0,0 9 0,-6 2 0,1 8 673,-1-2-512,0 4 1185,1 2 0,-7 5 560,1 1-228,-8 7-1117,3-4 1,-7 10 563,0 4-932,0 3 0,-6 11 42,1 3 1,-3-4-760,2 4 0,4 2 425,-3-2 1,3 0-1991,2-6 1348,0 1 1,7-7 10,5 1 1,3-8 139,2 1 0,7-3 79,-1-2 1,2 0 381,-2 0 36,-4-7 0,6 5 1152,-8-4-752,-7 4 701,-3 2-508,-7 8 0,-7 1 112,-5 9 0,1-1-407,-7 0 0,5 6-378,-10 0 1,-2 2-458,2-2 1,-6-2 370,6 8 0,2-8-189,9 2 0,-1-3 97,7-3 1,-2 0-17,3 1 91,3-9 468,2 7 1,9-15-135,9 5 1,-1-4 317,0-2-246,8 8 0,-6-6-103,4 3 1,-9-1 7,-3 2-18,-7-4 0,4 13 105,-8-3 1,-10 3-74,-7 3 0,0 1 101,-6 4 1,2-4-65,-2 4 0,1 4 113,-6 2 1,6-2-196,-1 2 0,4-6 76,2 5 1,0-6 61,-1 1 0,3-2 31,3 2-194,5-4 0,7 6 25,0-8 1,5-5-158,1-1 1,8-7 73,-3 2 0,6-4-211,7-2 0,-5 0-405,4 0 0,2-8 343,-2-3 0,0 1-109,-6-1 1,0-1 23,1-5 1,-7-1 436,1 1 0,-6 0 0,5 0 0,-7-1 0,2 1 0,-4 5 360,-2 1 456,0 7 1608,0-4-1759,0 8 1,-2 8 68,-4 4 1,-9 11-407,-8 5 1,-2 5-296,2 2 0,-4-1-47,-8 1 1,6 1-378,0 5 0,6-10-648,-5 3 0,6-3 562,-1 3 1,12-7-919,5-4 913,4-3 0,10-3 93,3 0 0,12-5 212,6-1 1,10-5 576,1 6 0,6-7 111,-6 7 1,7-6 683,-7 5 0,-2-7-138,-9 2 0,2 1 741,-8-1 1,0 2 201,-6-2-1468,-7-4 1,-2 13-882,-8-4 1,-2 5 247,-4 1 0,-4 6 101,-7 0 0,-8 8 0,-2-4 0</inkml:trace>
  <inkml:trace contextRef="#ctx0" brushRef="#br0" timeOffset="1358">1643 1868 7984,'10'-27'0,"0"10"6074,-5 11-3953,5 4-4476,7 2 2355,-7 8 0,-18 1 0,-11 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2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208 519 9547,'0'-9'291,"0"-1"796,0 4-543,0 4 1,2-5 45,3 7 1,-1-2-91,8-4-265,-1 4 1,7-11-165,-1 7 0,0-2 139,1 2 0,-1 3-121,0-9 0,0 2-64,1-1 1,1-4-168,4 3 0,-4 2-235,4-1 1,2 5-386,-2-5 0,0 7 19,-5-2 0,-7-2-579,1 3 0,-8-3-265,1 2 1587,-3 4 0,6-13 0,1 5 0</inkml:trace>
  <inkml:trace contextRef="#ctx0" brushRef="#br0" timeOffset="94">484 294 8085,'-9'0'9,"1"0"0,8-7 0,0-3 0</inkml:trace>
  <inkml:trace contextRef="#ctx0" brushRef="#br0" timeOffset="530">190 52 10367,'10'2'1666,"-4"4"0,-4-2-967,-2 7 1,6-5 453,-1 6-1220,1-1 0,-6 7-1079,0-1 892,0 0 1,6 0-198,0 1 1,1-1-3400,-1 0 3850,-4 1 0,13-1 0,-5 0 0</inkml:trace>
  <inkml:trace contextRef="#ctx0" brushRef="#br0" timeOffset="703">709 18 11979,'0'-10'215,"-7"2"0,3 14-113,-8 0 0,1 7-223,-7-1 0,-5 9 167,0 2 0,-7 14-1115,1-3 1,-4 7 190,-2-1 0,1 4 878,-1 8 0,1-8 0,-1-1 0</inkml:trace>
  <inkml:trace contextRef="#ctx0" brushRef="#br0" timeOffset="945">190 606 8159,'2'-12'0,"4"1"0,-2 5 0,8-6 0,-3 1 1528,3-6 1,3-1-695,-3 1 1,3 0-77,2-1 1,1 3-351,-1 4 1,6-5-300,0 5 0,8-5 84,-3-1 1,5 5-128,2 1 0,-1-1-33,1-5 0,-1 6-260,1-1 0,-2 8-547,-4-2 1,1-1 371,-7 1 1,-5 0-1804,-7 6 1273,-7 8 0,4 7 1,-8 8 1,-10 6 447,-7-6 0,-8 8 483,-10-2 0,1 3 0,-1 3 0</inkml:trace>
  <inkml:trace contextRef="#ctx0" brushRef="#br0" timeOffset="1279">260 813 8159,'-35'23'0,"0"0"0,1 0 50,-1-5 0,3-7 182,3 1 0,4-3 924,8 3-238,7-4-366,2-8 1,12 0-134,8 0 1,9-10 192,19-7 1,4-3-195,8-8 1,13 5-333,5-6 0,1 2-52,-8-2 1,2-2-279,-7 8 1,-2 0-944,-10 6 1,0 5 630,-11 1 0,1 1-738,-13-1 0,-2 1 495,-9 4 0,-4 3-30,-8-9 829,0 8 0,-8-4 0,-4 8 0,-9 0 0,-2 0 0,0 0 0,6 0 0,0 0 26,-1 0 0,-5 8 64,0 4 0,0-3 912,6 3 1,-1-1-412,1 7 0,0-1 351,0 0 1,-6 6-384,-1 0 0,-4 6-278,5-6 0,-6 8-197,6-2 0,-4-2-218,10 1 1,-10-1-748,9 2 1,3 2 559,3-8 1,7 6-968,-7-6 1,8 0 1287,-1-6 0,3 1 0,2-1 0</inkml:trace>
  <inkml:trace contextRef="#ctx0" brushRef="#br0" timeOffset="1390">484 1090 8142,'29'0'1014,"0"0"0,-6 0-368,6 0 0,-8 6 534,2-1 0,2 1-536,-2-6 0,0 2-191,-5 4 1,-1-2-564,0 7 1,-5-5-1189,-1 6 1319,-7-1-21,11 6 0,-13 1 0,6-1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26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8177,'0'-9'1521,"0"1"0,8 8-924,4 0 1,-3 0 11,3 0 1,1 0 173,10 0 0,-2 8 254,8 3-632,-8 5 1,10 3-124,-8 4 1,6-4-85,-6 4 0,0-4-243,-6-1 0,1 5 121,-1 0 1,-2 2-581,-3-2 1,1-4 332,-7 4 0,0-2-1230,-6 2 0,0-4 171,0 4 0,0-3-1522,0-3 1859,0 0 893,0 1 0,8-9 0,1-1 0</inkml:trace>
  <inkml:trace contextRef="#ctx0" brushRef="#br0" timeOffset="178">467 260 8177,'-17'-7'0,"0"5"1691,-1-4 1,7 4-754,-1 2 1,1 0-49,-6 0 0,-8 8-353,-4 3 1,-4 6-208,-1 7 1,-1 0-477,0 5 0,3 4-523,3-4 1,4 3-820,8 3 0,1-2 907,5-4 1,3 1 580,8-7 0,0 8 0,0-4 0</inkml:trace>
  <inkml:trace contextRef="#ctx0" brushRef="#br0" timeOffset="348">969 675 8107,'0'-19'960,"2"4"16,4 15 0,-3 0 1303,9 0-1828,-8 0 1,3 2-425,-7 3 0,0 5-13,0 7 1,0 1-3494,0-1 3479,0 8 0,-7-6 0,-3 6 0</inkml:trace>
  <inkml:trace contextRef="#ctx0" brushRef="#br0" timeOffset="1397">1678 208 8222,'0'-34'0,"2"7"479,4 4 0,-3 11 739,9 7 1,-6-3-56,5 2-778,1 0 1,3 8-271,-3 4 1,-5 9 78,-7 8 0,-2 14-245,-3-2 0,1 5-56,-8 0 0,3-3-118,-3 3 0,3-9 90,3-2 1,4-8-114,-4 2 1,4-4-12,2-2 1,8-7 39,3-4 1,5-4-172,1-2 1,8-10 62,4-7 0,-2-2-255,2-10 0,-1 0 128,7-6 0,-2 1-5,-5-1 1,3-5 323,-8-1 1,0 1 179,-5 5 0,-7 7-72,1-1 0,-7 8-283,7-2 708,-8 3-318,3 3 1,-14 8 388,-5 3 1,3 4-114,-3 2 0,1 2 23,-7 4 1,1 5-105,0 12 0,1-2-74,5 8 0,-5 8 31,5 9 1,-3 4-57,3 2 0,-4 7 104,3 4 1,4 7-115,3 5 0,-5-2-307,-2 7 1,-3-5 172,-2 6 0,-1-8-243,1 2 1,6-6 93,-1-6 1,1-3-155,-7-8 0,1-8-148,0-4 1,-1-5 162,1-6 1,0-4-47,0-8 0,-3-5 128,-3-1 0,4-9 355,-4-2 0,10-9 304,1-15 0,6-2-68,-5-9 1,7-5-148,-2-1 0,14-7 14,9 2 1,4 2 7,14-2 1,-3 0-61,15-6 0,4 6-607,7 0 0,2 5 217,-3-5 0,-1 13-91,7-1 0,1 3 1,5-3-1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2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8194,'8'-27'661,"3"4"0,-1 6-192,2 5 0,-7 4 304,7 8-536,-8 0 0,3 2-110,-7 4 0,0 6 46,0 11 1,0 4 30,0 7 1,-5 7-254,-1-1 1,-6 8 117,7-2 1,-1-4-338,6-1 1,2-7 82,4-5 0,9-2-80,8-4 0,13-10 182,-1 5 1,5-5 99,1 5 0,-5-7 11,5 1 1,-5-7 180,-1 7 0,-3-3 163,-3 3 0,-6 3-125,-11-3 1,1-2-156,-7 1 0,0 1 69,-6 5 0,-8 0-390,-3 0 0,-7 1-126,-5-1 1,4-2-207,-4-3 0,-4 1 210,-2-7 0,2 0-197,-2-6 0,8 0-10,-2 0 558,-4 0 0,0-15 0,-7-5 0</inkml:trace>
  <inkml:trace contextRef="#ctx0" brushRef="#br0" timeOffset="190">589 225 8194,'9'-17'0,"5"0"966,-9-1 1,7 7-575,-6-1 0,7 1-244,-1-7 0,1 7-178,-1-1 0,3 9-2083,-3-3 1082,3 4 1031,2 2 0,1 15 0,-1 4 0</inkml:trace>
  <inkml:trace contextRef="#ctx0" brushRef="#br0" timeOffset="407">1 813 8051,'0'-17'3373,"7"7"-2919,5 5 0,3-3-196,3 2 1,5-5-330,0 5 0,2 0 112,-2 6 0,4 0-926,7 0 885,-7 0 0,6 0 0,-6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4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7127,'9'0'-752,"-1"2"948,-8 4 223,0-4-63,0 6 28,0-1-21,0-5-37,0 6 1,0-6-382,0 4 91,0-5 1,-6 9-227,1-4 144,-1-4-708,6 5 168,-8-7-38,6 0 298,-6-7 330,8-3 0,2-5 196,4 3-209,-4-3 1,8 13 924,-5-4-394,-3 4-80,14 2 0,-14 2 292,3 4-324,-3 4-290,-2 7 1,0 0-168,0 0 0,0-5-325,0 0 170,0-9 45,0 5 162,0-8 1,-7 0 0,3-2 112,-8-4-50,8-3 1,-9-9-198,7 1-250,0 8-109,6-7 328,8 14 1,0 2-691,3 12 850,5 3 0,-7 2 0,9 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8115,'0'-17'2577,"0"7"0,2 4-3150,3 12 1,-3-2 788,4 7 0,-4 7-92,-2 5 0,0 8 535,0-3 1,-6 5-510,1 2 1,-3-7-485,2 1 0,4-2 37,-4 2 1,4 2-188,2-8 1,6 0 162,0-6 1,7-7-86,-1-5 1,5-3-336,6-2 1,-2-7 213,8-5 1,-6-11 144,6-6 1,-2-3 145,2-3 0,2-5 201,-8-1 0,0 3 73,-6 9 1,-2-4 240,-3 5 1,1 3-134,-7 2 0,6 3 116,-7 3 0,1 6 934,-6-1-830,0 8 1,-2-4 556,-3 8-80,3 0-441,-14 8 0,14 2-93,-3 7 1,3 2-3,2 4 1,0 4-19,0 8 1,-6 7-30,0 4 0,-5 12-151,5 5 1,-8 12 113,3 6 0,-5 7-878,-1 10 0,6-49 0,-1 0 308,1 6 0,-1 0 0,0-6 1,1 0-860,-6 43 0,1-13 700,5-10 1,-3-4 102,9-13 1,-7-2 173,6-9 0,-7-7-7,1 1 1,-3-8 207,-2-10 0,-1-2-167,1-3 0,0-5 638,-1-7 0,1-7-255,0-5 1,2-11 283,3-6 1,-1-5-224,7-7 0,-6-1 107,6-4 0,1 2 614,5 3 1,0-3-405,0-8 1,13 6-162,4 0 0,12 6-147,0-6 1,6 7-574,5-1 0,2 3-393,4 3 0,-1 7-1949,-5 4 2657,-4 4 0,14 1 0,-5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7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0 778 8004,'18'0'309,"7"0"-90,3 0 0,5-2 88,2-3 1,-1 1 398,1-8 0,-2 8-978,-5-1 0,5-3 23,-4 2 1,-2-5-359,2 5 0,-8-8 46,2 3 1,-4 1-50,-2-1 1,-1 5 609,-5-6 0,5 1 0,-22-14 0,4-2 0</inkml:trace>
  <inkml:trace contextRef="#ctx0" brushRef="#br0" timeOffset="661">433 536 8004,'-12'0'-1,"1"0"0,5 0 142,-6 0 1,7 2 139,-7 4 0,6-2 181,-5 7 1,5-1-93,-6 1 0,7 10 111,-7-3 1,6 11-56,-5-1 1,7 7-160,-2 5 0,4 5 86,2 6 1,-5 3-182,-1 4 0,0-2-258,6 7 1,0-5-52,0 5 0,2-9-333,4-2 0,-2-2 76,7-10 0,-7-5 174,2-7 0,-2-6-267,1 1 0,-3-10 127,4-1 1,-2-9-203,2 3 304,-5-4 0,7-10 53,-8-3 1,0-4-117,0-3 0,0-7-230,0-4 0,-8 3 451,-3-3 1,1 2-18,-1-2 0,1 4 247,-1 8 1,-5 1-181,5 5 0,-5 3 1114,-1 8 1,0 0-173,0 0 1,-1 8 227,1 3 0,2 5-40,3 1-378,-3 0-628,5 1 1,2-3 115,8-3 1,10-5-309,13-7 1,6-7 164,11-5 1,1-9-848,10-2 1,-3-10 70,10-1 0,6-7-207,5-5 1,0-4 389,6 4 0,-4 2 421,-2-2 0,-2 7 166,-3-1 1,-7 11-123,-10 6 0,-7 4 384,-11 2 0,0 5-30,-12 0 118,4 9 1,-19-3-62,4 12 0,-6-1 40,-6 13 1,-4-5-228,-7 10 1,0-4-121,-1-1 1,3-1-163,3 0 0,5 1 85,7-1 1,0-6-551,0 1 0,4-8 263,7 2 1,3-5-88,14-1 0,-5 0 229,6 0 1,-6 0 380,6 0 1,-2 2 37,2 4 1,-4-4 420,-8 4 0,-5 2 653,-1-3-900,-7 9 0,4-5 1831,-8 9-1019,0-1-807,-8 0 0,6-5-151,-4-1-380,4-7 170,2 4 0,0-10-123,0-4 1,8 2-858,4-7 0,3-1 407,2-5 1,1-2-676,-1-4 1,0 2 494,1-8 0,-1 6-138,0-6 0,0 0 253,1-6 1,1 1-174,4-1 773,-4-7 0,14-2 0,-6-8 0</inkml:trace>
  <inkml:trace contextRef="#ctx0" brushRef="#br0" timeOffset="853">2145 121 8004,'27'-27'865,"-4"2"207,-12 8 0,5 2 17,-5 3-129,-3-3 655,-1 13-1095,-7-6 1,-2 16-36,-3 3 0,-7 12-190,-11 6 1,2 4-233,-8 1 1,6 3-34,-6 3 1,2 4-9,-1 8 0,3-2-306,7-4 0,1 2-658,0-7 1,5 5-919,1-6 1,7-1-289,-2-11 362,4-3 1786,2-7 0,16-9 0,3-1 0</inkml:trace>
  <inkml:trace contextRef="#ctx0" brushRef="#br0" timeOffset="998">2335 502 8004,'29'-6'0,"0"0"0,-6 0 1665,5 6 1,1-2-767,6-3 1,-6 3-279,-1-4 0,-6 4-282,1 2 0,-4 0-261,-2 0-279,-7 0-383,-3 8 0,-7 1-1074,0 9 1,-7-1 898,-5 0 0,-5 0 759,-6 1 0,-4 7 0,-8 2 0</inkml:trace>
  <inkml:trace contextRef="#ctx0" brushRef="#br0" timeOffset="1795">2248 882 8004,'-17'17'1200,"0"1"-600,0-1 201,7 0-240,2 0 47,16-7-277,2 5 0,7-13 800,0 4-991,0-4 1,1-2-392,-1 0 0,-5 0-405,-1 0 1,-7 10 427,2 7 0,-4 2-287,-2 10 0,-8 0 163,-4 5 1,-3-5 117,-2 0 0,-1-2 202,1 2 1,2-4 321,3-8 1,-1 0 380,7 1 670,0-1-860,6 0 0,0-5 236,0-1-664,0-7 1,2 4 131,4-8 0,-4-2-24,4-4-88,3-4 0,-7-7-23,4 0 0,-4 5 274,-2 1 381,0-1-333,0-5 1,0 5 142,0 1-531,0 7 1,-2-4 290,-4 8-273,4-7-295,-5 5 0,8-12-356,5 9 1,6-9 122,11 3 1,6-12-258,11-6 0,4-6-258,8-5 1,6 3 472,-1-3 0,7-4 124,-7-2 1,3 3 201,-2 3 1,-7 5 248,1 7 0,-6 3 272,-5 7 0,-5 1 302,5 0 0,-5 7-38,-1 4 0,-1 4 659,1 2 1,0 0-379,-1 0 1,1 2-176,-1 4 1,-7 4-428,-4 7 0,-4 2 19,-1 4 0,-3-2-240,-3 8 0,-5 0-112,-7 6 1,-2-1-116,-3 1 0,-5-1-68,-7 1 1,-2 0-262,-5-1 1,3 1-100,-7-1 1,4-7 283,-4-4 1,7 2-105,-3-2 1,3-1 3,-2-11 1,4 3 62,-4-9 0,4 7 96,1-6 1,1-1 16,0-5 0,0-7 134,-1-5 1,1-3 135,0-3 1,5 1-146,1 0 15,7 0 0,-6-1 104,4 1-39,5 7 888,-7-5-52,8 13 324,0-6-419,0 8-332,0 0 0,0 8-9,0 4 0,0 11 5,0 5 1,0 7 119,0 5 0,0 5-51,0 6 0,-2 11-273,-4 7 0,0 2-233,-11 10 1,4 5-608,-10 7 0,-2 1 296,2-2 1,-6-11-462,6-1 1,2-10 198,9-13 1,-1-1 225,7-16 0,-6-5 189,7-6 1,-3-16-226,2-1 653,4-8 0,-6-8-238,8-8 0,0-5-128,0-12 1,0-9 17,0 3 199,0-11 0,0 2 0,0-8 0</inkml:trace>
  <inkml:trace contextRef="#ctx0" brushRef="#br0" timeOffset="2072">2179 726 7951,'0'-27'1379,"2"10"2397,4 11-2930,4 4 1,7 2-252,0 0 1,0 0-226,1 0 0,-1 2-3507,0 4 3137,1 4 0,-9 15 0,-1 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53 8041,'0'-18'0,"0"1"1916,8 7-1380,2 3 0,-1 9-133,-3 3 1,-4 7-191,-2 11 1,0 4-37,0 7 1,0 7-344,0-1 1,0 8 84,0-2 1,2-3 3,4-3 0,5-4 125,12-1 0,-2-2 80,8-5 1,0 3-15,6-8 1,-3 6 184,-3-6 1,4 0-46,-4-5 1,-4-1 229,-2 0 0,-10 0-183,-1 1 1,-9-1-80,3 0 0,-4 1-317,-2-1 1,-2 0 101,-4 0 1,-3 1-196,-8-1 1,-6-7-234,-1-5 1,1-3-477,6-2 0,0 0 259,0 0 638,-8-7 0,5-11 0,-5-9 0</inkml:trace>
  <inkml:trace contextRef="#ctx0" brushRef="#br0" timeOffset="184">415 295 8041,'12'-14'1457,"-1"-3"1,1 0-1178,5-1 1,0 5-225,1-10 0,1 4 1457,4 1 1,-10 3 1060,5 3-4224,-5-3 1354,4 13 1,-1-4-1826,-5 12 2121,-3 11 0,-16 10 0,-1 8 0</inkml:trace>
  <inkml:trace contextRef="#ctx0" brushRef="#br0" timeOffset="388">0 883 11550,'0'-18'465,"0"9"0,2-5-788,4 8 1,-2-7 2306,7 2 1,1 1-897,5-2 0,6 7-611,0-7 1,6 8-923,-6-2 1,8-1-1019,-3 1 1,3 0 1462,-2 6 0,4 0 0,-6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3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8075,'2'-16'142,"4"5"-21,-4-5 235,13 14 324,-5-5 0,7 7 150,0 0 1,-1 7-327,-5 5 1,5 3-65,-5 3 0,5 7-126,1 3 0,6 3 138,0-2 0,0 4-106,-6-5 1,6 5 36,1 2 1,-1-6-190,-6-1 0,0-1-80,0 2 1,3 2-299,3-8 1,-8 6 194,8-6 0,-7 6-1090,7-6 1,-10 2 564,-1-2 1,-1-4-2462,6 4 798,1-4 572,-1-2 1605,-7-7 0,5-2 0,-5-8 0</inkml:trace>
  <inkml:trace contextRef="#ctx0" brushRef="#br0" timeOffset="179">640 139 8075,'0'-10'2625,"-8"5"-1871,-3 10 0,-6 5-58,-6 7 0,1 3-256,-6 3 1,-1 9-163,-6 9 1,1 7-446,-1-2 0,2-2-487,5 2 0,3-6-1759,7 7 1258,9-9 1155,-7-3 0,7-3 0,-9-5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0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9045,'0'17'4019,"0"0"-3396,0 1-583,0-9-533,0-1-116,0 0 0,0-5 609,0 9 0,0-1 0,0 7 0</inkml:trace>
  <inkml:trace contextRef="#ctx0" brushRef="#br0" timeOffset="95">52 329 7862,'10'18'1856,"-4"-1"0,1 0-853,-1 0 0,2 1-1555,-2-1 0,-1-5 552,13-1 0,-5-7 0,12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5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7981,'9'10'2087,"-1"0"-1139,-8-5-374,0-3-615,0 6 151,0-8-1744,0 0 1634,0 8 0,-8 1 0,-1 8 0</inkml:trace>
  <inkml:trace contextRef="#ctx0" brushRef="#br0" timeOffset="95">1 225 7981,'11'15'0,"1"-3"0,-1 3 842,7-3 1,-7-2-268,1 1 1,-6-5-150,5 5 0,-5-7-161,5 2 0,-5-4-1915,6-2 1650,-1 0 0,6-8 0,1-1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1:5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500 450 8048,'10'0'-66,"0"-6"99,-5 0 1,-3-1-34,4 1 0,4-4 0,-1-7 0</inkml:trace>
  <inkml:trace contextRef="#ctx0" brushRef="#br0" timeOffset="782">258 536 7937,'-9'-17'595,"1"0"120,8-1 0,0 7 436,0-1 302,0 8-141,8-11-463,-6 13 0,13-6-65,-3 8-499,-5 0 0,9 0-64,-5 0 0,5 6-147,1 0 1,0 0-285,0-6 1,1 0 228,-1 0 0,2 0-541,4 0 0,-4 0 284,5 0 0,-5 0-230,-2 0 1,-2-2-439,-3-4-23,3 4 423,-13-6 470,14 8 796,-14 0-543,5 0 576,-7 0-547,-7 0 1,3 8 61,-8 4 0,3 3 75,-3 2 0,-3 8 40,3 4 1,3-2-6,-3 2 1,6 2 70,-5 9 1,1-5-166,-1-1 1,-3-1-91,8-10 0,1 6-381,5-6 1,-6 0 176,0-6 0,0 0-181,6 1 0,0-7-750,0 1-68,0-8 0,2 9 189,4-7 0,-2-2-457,7-10 0,1-11-42,5-12 1,6 0 620,0-6 0,6 5-71,-6-11 1,6 10 284,-6 3 1,0 7 443,-6-3 0,1 13 0,-1 5 0,0 4 0,1 2 0,-7 0-58,1 0 1,-9 8-38,3 3 1,2-1 717,-2 2 1,-1-1-366,-5 6 1,0-5 290,0-1 0,0 1-155,0 5 0,-5-5 253,-1-1 1,-8 1-314,3 5 0,-4 2-278,-3 4 1,-1-1 18,-4 6 1,2 1-253,-8 6 0,6-1-525,-6 1 0,0 1 395,-5 5 0,5-3-211,0 8 1,0-7 164,-5 1 1,-1 1-327,1-7 0,-1 3 605,0-14 0,1-2-20,-1-10 1,3 3 338,3-8 1,-2 5 248,8-5 0,0 0 1214,6-6-800,-1 0-445,9 0 1,3 0-76,12 0 1,7 0-185,16 0 0,4-8-84,18-4 1,5-9-150,13-2 1,-1 0-51,-5 6 0,4 0-382,-3-1 1,1-5-13,-2 0 1,-3 0 220,-8 6 1,-2 0-644,-4-1 1,-4-5 337,-7 0 1,-3 0 556,-3 6 0,-4-1 0,-7 1 0</inkml:trace>
  <inkml:trace contextRef="#ctx0" brushRef="#br0" timeOffset="1019">673 1020 7937,'-17'-7'897,"7"5"0,-3-8-49,7 4 67,1 5-539,-3-7 1,6 6 691,-4-4-693,4 4 1,2-4-167,0 12 0,0 12 125,0 10 0,6 9 136,0 9 0,0 8-181,-6 15 1,0 0-56,0 0 0,0 6-909,0 0 0,0-6 534,0-5 1,0-9-1761,0 3 0,0-6 207,0-6 1694,0-4 0,0 1 0,0 1 0</inkml:trace>
  <inkml:trace contextRef="#ctx0" brushRef="#br0" timeOffset="1440">1573 467 7891,'0'-17'820,"7"7"0,-3 2-555,8 8 0,-7 0-36,7 0 0,0 0 530,5 0-434,0 0 0,0 0 519,1 0 1,-7 2-356,1 4 1,-3-2 81,3 7 0,1-5-148,-7 6 0,6-6-335,-7 5 0,1 1 64,-6 5 1,0-4-101,0 5 1,0-5-83,0 10 1,-6 4-308,1 2 0,-15 4-1347,3 1 0,-6 6 774,0 1 0,-2 7 910,-4-2 0,-3-4 0,5 1 0</inkml:trace>
  <inkml:trace contextRef="#ctx0" brushRef="#br0" timeOffset="1630">1158 1211 7901,'-8'9'1188,"6"-1"0,-11-6-1186,7 4 0,0-3 73,6 9 681,0 0 1,0 5-270,0 0 1,2 0-526,4 1 0,-2-7 96,7 1 1,1-1-451,5 7 0,-6-7-181,1 1 0,-1-9-531,7 3 1,-7-2 1103,1 2 0,-1-4 0,7 5 0</inkml:trace>
  <inkml:trace contextRef="#ctx0" brushRef="#br0" timeOffset="2127">1452 1038 8073,'17'-8'2411,"6"-2"-2583,0-7 0,8 0 92,-2 0 1,3-1 188,3 1 0,-1 2-74,1 3 0,5-1 62,1 7 1,5-6-232,-6 7 1,8-7 77,-2 6 1,-2 0 3,3 6 0,-7 0 76,6 0 1,-9 0 23,-3 0 0,-1 0-6,-10 0 0,6 2-22,-6 4 1,0-4 63,-6 4-40,0 3 170,1-7-164,-1 14 0,-2-12 211,-3 7 1,-4-5 12,-8 5 1,0-5 29,0 6 0,0-7-79,0 7 0,0-6 210,0 5-379,0 1 1,0 5 106,0 0 0,-6 1-3,0-1 1,-2-2-4,3-3 1,1 9 72,-8-4 1,6 4-1,-5-3 0,1 7 128,-1 4 1,-5-3-96,5 3 0,-4 0 112,-3 6 0,-3-3-181,4-3 0,-10 4 25,10-4 0,-5 1-125,5-1 1,0-4 90,0-8 0,-1 1-256,1-1 1,0 0-306,-1 1-260,1-1-48,-8 0 1,6-7 342,-4-4 0,4-4-281,1-2 1,1-2 209,0-4 1,5-6-1066,1-11 1,-1-6 161,-5-11 1315,0-4 0,-8-16 0,-2-1 0</inkml:trace>
  <inkml:trace contextRef="#ctx0" brushRef="#br0" timeOffset="2461">1521 1141 7901,'0'-9'-789,"0"-1"1413,0 4 53,0 5-49,0-15-421,0 14 0,0-7 989,0 3-402,0 4-465,0-6 1,0 10-26,0 4 1,2 0 94,3 11 0,-3-4-413,4 11 0,-4-3 119,-2 2 1,6-4-48,0 4 0,-1-4 105,-5-1 1,0-1-988,0 0 619,0 0 1,2-1-1862,4-5 419,-4 5 753,13-14 1,-7-2 267,4-12 626,3-3 0,2-10 0,10-2 0</inkml:trace>
  <inkml:trace contextRef="#ctx0" brushRef="#br0" timeOffset="2674">1849 986 9072,'-7'9'1003,"5"1"-26,-4-4-549,4 3 1,2 14-108,0 1 1,0 0-92,0 0 0,0-3-226,0 8 1,0-3 98,0 3 0,0 2-547,0-8 0,0 0 305,0-6 1,0 1-965,0-1 1,0 0-483,0 1 1585,0-9 0,0 7 0,0-7 0</inkml:trace>
  <inkml:trace contextRef="#ctx0" brushRef="#br0" timeOffset="2894">1676 1228 7901,'-9'-17'1326,"1"7"0,8 0-954,0 5-146,0 3 1,6-8 186,0 4 0,7 4-76,-1-3 1,3 3-753,2 2 1,-5 0 244,-1 0-1390,1 0 812,5 0 1,-7 2-147,-4 3 0,-5 7 187,-1 11 707,-7-4 0,-3 14 0,-7-6 0</inkml:trace>
  <inkml:trace contextRef="#ctx0" brushRef="#br0" timeOffset="3023">1711 1332 7901,'-8'9'-1057,"6"7"2200,-5-14-722,7 13 0,2-13-211,3 4 1,-1-4 264,8-2-251,-1 0 0,7-6-254,-1 0 0,-6-2 101,1 3-913,-8 3 539,11-6-502,-13 8 1,6 2 804,-8 4 0,-8 3 0,-2 9 0</inkml:trace>
  <inkml:trace contextRef="#ctx0" brushRef="#br0" timeOffset="3159">1659 1660 7901,'-8'18'1023,"6"-7"-355,-3 1-309,10-9 1,5 3-13,7-12 0,1 3-155,-1-9 0,0 1-804,1-7 0,7 1 134,3 0 478,-3-1 0,8-7 0,-6-2 0</inkml:trace>
  <inkml:trace contextRef="#ctx0" brushRef="#br0" timeOffset="3541">2835 899 7921,'0'18'1052,"8"7"0,-4-4-310,7 8-59,-7-1-345,4 7 1,-8 0-32,0-1-198,0 1 0,0-3-757,0-3 0,0 2 429,0-8 1,0 6-328,0-6 1,0 0 300,0-6 1,5-5 244,1-1 0,8-15 0,-5 3 0</inkml:trace>
  <inkml:trace contextRef="#ctx0" brushRef="#br0" timeOffset="4131">3458 52 7931,'9'-8'662,"-1"6"1,0-11-378,3 7 0,4 0-460,3 6 1,5-5 208,0-1 0,6 0 50,-6 6 1,6 0 71,-6 0 1,2 0-70,-2 0 0,-4 0-41,4 0 0,-4 2 46,-2 4 0,-5-2-150,-1 7 1,-5-5 104,6 5-129,-8 1 1,5 5 96,-3 1 1,-4-1-169,4 0 183,-4 0 0,-2 1-34,0-1 0,0-5 231,0-1-214,7 1 0,-5 5 93,4 0 1,-2-5-40,2-1 0,-4-5 7,3 6 0,-3-7-8,-2 7 0,2-6 9,4 5 1,-4-5-79,4 5 0,-5-5 52,-1 6 0,0-6-74,0 5 63,0 1 1,0 5 112,0 0 1,0 6-26,0 0 1,2 0-33,4-5 0,-4 1-20,4 4 1,-4-4 17,-2 4 0,0-2-55,0 2 0,0 2 41,0 4 1,6 4 120,-1-4 0,3 11-123,-2 6 1,-2 4 259,7 2 1,-7 0 43,2 0 0,1 5 39,-1 1 1,2 5-244,-2-5 0,-4 5 33,3-5 0,-3 0-421,-2-6 1,0-2 169,0-4 0,0-4 86,0-7 1,0-9 44,0-3 0,-7-3-209,-5-3 0,-3 0-177,-3 1 1,1-7-262,0 1 0,-8-9 210,-4 3 1,2-6-170,-2-6 1,-1-5-668,-11-12 0,7-4 527,-1-8 1,0-7-287,7-4 0,3 2 943,2-2 0,3 0 0,3-6 0</inkml:trace>
  <inkml:trace contextRef="#ctx0" brushRef="#br0" timeOffset="4820">3354 346 11710,'0'17'522,"-6"-5"-306,0-1 1,-1 1-211,1 5 40,4 0-709,-6 1 386,8-1-271,0 0 1,8-7 279,3-4 0,5-6-215,1-6 0,6 2 123,0-7 1,0 5 104,-5-6 1,5 8 138,0-1 1,-6 3 277,-5 2 0,-3 2 255,3 3 0,-5 5-236,-7 7 1,0 3 177,0 3 0,-7-2-130,-5 8 0,-3-1-22,-3 7 0,-1-6-76,-4 0 0,4-2-156,-4 1 0,-2 3 101,2-8 0,-6 6-126,6-6 0,0-6-29,6-5 1,-1-6 53,1 5-866,0-7 633,-1 4 0,9-16-175,3-4 1,4-5-25,2-6 0,2 4-211,4-4 0,3 4 668,9 1 0,-1 1 0,0 2-247,1 3 0,-1 4 247,0 8 0,1 0 434,-1 0 0,0 0-257,0 0 1,1 0 258,-1 0 0,0 0 50,1 0 0,1 0 126,4 0 1,-4 0-250,4 0 1,-4 0-177,-1 0 0,-1-1-571,0-5 1,0 4 288,1-4 0,-7 4-1384,1 2 834,-8 0-321,3 8 966,-7 9 0,-15 2 0,-4 6 0</inkml:trace>
  <inkml:trace contextRef="#ctx0" brushRef="#br0" timeOffset="5248">3388 1020 7895,'0'12'309,"0"-1"159,0-7 0,2 4-254,4-8 1,-2 0-197,7 0 0,-5 0 140,6 0 0,-1-2 83,7-4 1,-1 4-246,0-3 1,0-3 125,1 2 1,-1-2-707,0 3 0,1 3 88,-1-4 0,-6 4-170,1 2 0,-8 8 356,2 3 1,-5 5 58,-1 1 1,-5 0 169,-1 1 1,-7 5 80,1 0 0,-1 0 73,1-6 0,-1-5-184,7-1 718,-8 1 0,12-1 256,-3 1-37,3-8-565,2 3 1,7-7-111,5 0 0,-2 0-110,1 0 0,1 0 84,5 0 0,0 0-466,0 0 0,-5 0 179,0 0 1,-7 2-267,7 4 1,-8-2 181,1 7 0,-8 7 51,-3 5 0,-13 7 329,1-1 0,-5-2 338,0 2 0,4-6 141,-4 6 0,6-8-287,5 2 1,-1-10 1339,7-1-1115,0-1 0,6 1-178,0 0 1,8-9-288,3 3 0,5-4-181,1-2 0,2 0-84,4 0 0,2-6-430,4 1 0,4-9-133,-4 3 0,1-3 309,-1 3 0,4-5 433,-4 5 0,11-5 0,4-1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0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7993,'0'-11'1347,"0"-1"-376,0 9-48,0-5-219,0 8 529,0 0-827,0 8 1,8-5 217,3 9 1,5-1-151,1 7 1,-5-1-189,-1 0 1,1-5-144,5-1 1,0-1-97,1 2 0,7-5 37,3-7 1,-1 0-109,2 0 1,-6 0-502,6 0 0,-6-6 245,6 1 0,-10-3-317,-2 2 0,1 4-224,-7-3 67,-3 3 224,0-6 36,-8 6 10,0-6 164,0 8 1,-6 2-570,0 4 1,-7 0 32,1 11 856,-11-3 0,-4 18 0,-7-5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12227,'17'0'1054,"1"0"-617,-1 0 1,6 2 129,0 4 1,8-4-351,-2 4 1,-2-4-274,1-2 1,-5-2-180,6-4 1,-8 4-431,2-4 0,-3 4-2348,-3 2 1339,-7 0 200,-3 0 1474,-7 8 0,-15 9 0,-4 10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8122,'-15'23'380,"4"0"0,-3 2 551,8-2 1,-1-1-482,1 6 0,4-6-10,-4 1 1,4 2-143,2-2 1,0 5 158,0-4 1,-6-1-826,1-6 1,-1 0 265,6 0 1,0-5-447,0 0 41,0-9 233,0 5 0,0-10 33,0-4 0,2-3-62,4-9 1,-3-1-17,9-4 1,-2 4-74,1-4 1,5 2 88,-5-2 1,10 4 131,2-5 0,2 11-213,-2 1 1,-2 3-161,8-3 535,-8-3-74,4 13 0,-2-11-35,0 7 1,2-6 233,-2 7 1,-3-7-23,3 6 0,2-5 245,-2 5 1,2-6-5,-2 7 0,-2-1-148,8 6 1,-8 0 370,2 0 0,-4 0-87,-2 0 0,-7 2 64,-4 4 1,2 3-233,-3 8 1,-1 3-130,-10 3 1,3-2-90,-9 8 1,0-6-230,-5 6 1,-6-2-229,0 1 206,0 5 123,-2-21 0,6 11-256,-4-12 1,4-3 162,1-2 0,1-5 295,0-1 0,-1 0-144,1 0 1,6-7 36,-1-5 0,8-3-265,-2-2-49,5-1 1,1 1 71,0 0 1,1-1 129,5 1 0,-2 6-60,8-1 2,-9 8 386,5-11 73,0 13 1,-4-6 290,7 8 476,-7 0-148,4 0-517,-8 8 1,0 2-164,0 7 0,-2-6 243,-4 1-549,4-1 56,-13 7-286,13-9-257,-6 7 271,8-14-106,0 13 233,0-5 1,0 1-117,0 1 1,0-7-848,0 7 385,0-8-1177,0 11 1107,0-5 0,-8 7-63,-3 0 0,-6 1 463,-6-1 1,-4 0 362,-8 1 0,-5-3 0,-1-4 0,-7 3 0,2-8 0,-4 5 0,-2-5 0,8 2 0,4-3 0,3-3 29,3 4 0,-1-4 401,1-2 1,7 0 1425,4 0-693,3 0 277,3 0-984,7 0 0,3 2-193,7 4 0,0-2 98,0 7 1,2 1-58,3 5 0,3 0-50,4 0 1,3 1 2,-3-1 1,3-5 29,2-1 0,-5 1 2,-1 5 0,1 0 0,5 1 0,0-7-68,1 1 1,5-7-109,0 7 0,9-8-439,3 1 0,7-3 245,10-2 1,-4-7-923,4-5 1,2-5 65,9-6 1,-1 2-372,-5-8 0,-3 0 670,4-6 1,1 7 109,-1-1 1,-6 6 123,-6-6 0,-7 8-41,1-2 0,-4 9 314,-1 3 1,-8 5 116,-4-6 1,-10 9 56,-1-3 1,-6-2 50,5 2 366,-7 1-361,4-3 0,-2-2 336,-1-7-198,1 0 0,-4-1-19,4 1 1,-4 6 77,3-1 0,-3 6 183,-2-5 750,8 7-717,-6-4 0,6 10 20,-8 4 0,0 4 73,0 7 1,0 8 126,0 4 1,0 9-148,0 2 0,0 1-183,0-7 0,-6-1-1297,0-4 1,0 2 620,6-8 0,6 0-3059,0-6 3333,7-7 0,-3 5 0,7-5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4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243 156 8050,'-27'0'0,"-4"-8"0,8-3-779,8 3 380,7 0 289,8 8 0,8 0 138,3 0 1,12 0 486,6 0 1,4 0-233,1 0 1,10 6-160,8 0 1,0 0-147,6-6 0,-4-2-243,-3-4 0,-6 4-43,-5-4 1,-11-1-887,-6 1 1194,-4 0 0,-9 6 0,-3 0 0,-22-8 0,-4-1 0</inkml:trace>
  <inkml:trace contextRef="#ctx0" brushRef="#br0" timeOffset="179">554 35 8050,'-17'-17'-1448,"5"7"869,1 4 688,7 4 1,-4 10 79,8 3 0,-8 7 439,-3 5 1,1 6-65,-1 11 1,-7-2 1,-5 9 1,-7-1-221,1 6 0,-4 5-83,-1 1 1,5-4-240,0-3 1,0-2-259,-6 8 0,9-5-275,3-6 1,3 2-117,3-7 0,0-3-498,-1-9 0,7 2 576,-1-8 547,9-8 0,-13 0 0,7-5 0</inkml:trace>
  <inkml:trace contextRef="#ctx0" brushRef="#br0" timeOffset="392">70 536 8023,'11'6'-860,"1"0"0,-8 7 1242,1-1 0,3 3-8,-2 2 1,0-5 89,-6 0 1,0-1 54,0 6 0,0 6 72,0 0 0,0 8-452,0-2 0,0-2-448,0 2 0,0-6-66,0 6 1,0-2-379,0 1 1,0-3-969,0-7 1073,0-1 648,0-7 0,2-3 0,3-7 0,5-9 0,7-9 0,8 1 0,2-8 0</inkml:trace>
  <inkml:trace contextRef="#ctx0" brushRef="#br0" timeOffset="704">623 744 8023,'17'-10'-572,"6"-5"-72,0 3 0,2 3 644,-1-3 0,-5 3 0,4-3 0,2-3-71,-2 3 1,-2 3 139,-9-3 1,1 6 175,-7-5-285,7 7 0,-9-10-401,8 9 325,-9-9 84,5 12 32,-16-5 0,-1 7 0,-9 0 0,1 0 0,0 0 0,0 0 0,-1 0 0,7 7 114,-1 5 1,1-3 280,-7 3 1,3-6 457,4 5 1,-3 1-309,8 5 0,1 2 181,5 4 0,0-3-257,0 3 1,7 2-66,5-2 0,3 5-88,2-4 0,1-1-73,-1-6 0,6 0-380,0 0 0,8-1 173,-2-5 1,3 3-1595,3-8 1,7-1 241,4-5 1316,4-7 0,2-11 0,0-9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7995,'7'-9'0,"-5"1"319,14 8 1,-12 0-94,7 0 0,-7 8 847,2 3-660,-4 5 1,-2-5 189,0 1 1,0-1 130,0 6 0,0 1-283,0-1 1,0-5 87,0-1-492,0 1 0,0-1-342,0 1-702,0-8 533,0 3 0,2-7-1726,3 0 1393,-3 0 1,8-7-1131,-4-5 1927,-4-3 0,13-3 0,-5 1 0</inkml:trace>
  <inkml:trace contextRef="#ctx0" brushRef="#br0" timeOffset="195">399 329 9691,'0'17'2488,"0"1"-1387,0-1-386,-8 0 0,6 1-456,-4-1 1,-2-6-382,3 1 0,-1-6-573,6 5 655,0-7 0,2 4-2238,4-8 213,-4 7-414,13-5 2479,-5-2 0,7-17 0,0-10 0</inkml:trace>
  <inkml:trace contextRef="#ctx0" brushRef="#br0" timeOffset="475">848 1 7995,'0'17'1386,"0"0"0,0 0-477,0 1 0,0 1-304,0 4 0,0 6-170,0 11 0,6-1 26,0 7 0,-1-2-253,-5 2 0,0 4-161,0-4 0,6-4-232,0-1 1,7-5 190,-1-1 1,-2-6-559,1-1 1,-1-6 286,1 1 0,3-4 62,-9-2 1,1 0-38,-6 1 305,0-1 0,0 0-186,0 1 0,-7-7-63,-5 1 0,-3-3-406,-3 3 1,-5 1 257,0-7 0,0 0-1549,6-6 1881,0 0 0,-8-23 0,-2-6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09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7958,'-17'-17'-798,"7"7"798,3 2 0,-1 1 0,-2-3 0</inkml:trace>
  <inkml:trace contextRef="#ctx0" brushRef="#br0" timeOffset="803">174 70 7993,'-16'9'1141,"5"-1"-457,-14-8 26,7 8-471,1-6 0,0 11 54,0-7 0,1 2 148,5-3 0,1-1-45,4 8-295,4-1 0,-5 6 288,7 1-286,0-1 1,2 0-29,3 1 1,5-3-85,7-3 0,1-3-83,-1-3 1,2-4 57,4 4 0,2-6-57,4-6 1,2-2-67,-8-3 0,2-5-138,-2 5 0,-10-5 118,5-1 0,-11 0-13,5-1 0,-8 7 18,1-1 1,-9 7 94,-1-7 0,-11 6 270,-1-5-109,0 7 63,-16-4 0,8 8 150,-4 0 0,-1 0-153,6 0 0,-4 0 68,5 0 1,0 6-125,5 0 1,7 5-152,-1-5 1,8 2-250,-1-2 0,3-3-658,2 9 1,9-8-344,9 2 0,1-5 1313,10-1 0,-1 0 0,7 0 0</inkml:trace>
  <inkml:trace contextRef="#ctx0" brushRef="#br0" timeOffset="1108">433 87 7993,'0'-17'145,"0"7"0,2-3 636,4 7-676,-4-8 171,13 5 1,-11-1-119,7 4 0,-5 5-2,6 1 1,-7 1 124,7 5 0,-6 4-78,5 7 1,-7 6 140,2 0 0,2 10 71,-3 1 0,1 9 216,-6 9 0,6-6-155,0 0 1,-1 0-101,-5 6 0,0-6-49,0 0-101,0-7-105,0 3 0,0-10 85,0-3 0,-5 2 31,-1-8-281,-8 0 1,5-6-1,-9 1 1,7-9-305,-1-3 0,1-4-603,-6-2 1,-1 0 457,1 0 0,-2 0-1819,-4 0 1108,4-15 489,-6 3 715,0-21 0,-2-1 0,-8-10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18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8028,'0'-10'2122,"0"3"-1333,-8 7 104,6 0-578,-5 0 0,9 0 645,3 0 0,-1 2-360,8 3 0,-1-3-99,6 4 0,3-4-243,3-2 1,2 0-234,4 0 0,-3-6 97,-2 0 1,-5-1-75,4 1 0,-10 4-9,-1-4 1,-6 4 58,5 2 1,-7 8-23,2 4 1,-4 5 7,-2 6 1,-2 4 624,-4 7 1,-4 1-61,-7 0 1,0-1 94,-1 1 0,-5-1-302,0 1 0,0-1-60,6 1 0,2-6-172,3 0 1,-1-8-24,7 2 1,-2-10-1169,2-1 451,4-8 0,-5 5-1384,7-3 612,0-4 320,0 6 1,2-10 443,3-4 1,5 2 53,7-7 0,3-1-450,3-5 0,4-2 382,7-4 0,-1 3 28,-4-3 1,3 6 150,-3 5 0,-2-3 287,2 4 0,-8 3-41,2 2 1,-4 4 89,-1 2 1,-7 0 44,1 0 1,-9 8 306,3 3 0,-6 1 729,-6 5 1,-3-1-462,-8 12 0,-10-5-69,-8 6 1,0 0-95,-5 6 1,-4 5-219,-2 0-812,-4 8 731,-2-11 1,8 11-67,3-8 0,5 1 123,1-7 0,8-7-154,4-4 1,6-4-271,6-1 2,3-1 1,10-2-259,4-3 0,11-4 678,12-8 0,5 0-247,7 0 1,9-8-62,7-4 0,7-3-111,-7-2 1,7-1 23,-7 1 0,-7-6-121,-9 0 0,-7 0 209,-5 6 1,2-1 16,-8 1 0,-8-6-132,-9 0 1,-4 0-48,-2 6 1,0-1-92,0 1 1,-8 0 82,-3-1 1,-7 1 43,-5 0 0,2 0 102,-8-1 0,8 1 66,-2 0 1,4 5 179,2 1 1,1 5-98,5-6 0,-3 7 287,9-7 0,-3 8 198,2-2-167,4 5 0,-7 1 373,3 0 476,4 0-783,-6 0 1,8 3 72,0 9 1,0 9-43,0 19 0,0 6 22,0 12 1,0 6-220,0 10 1,0 5-350,0 8 1,0-1 93,0 1 0,0 3-428,0-4 0,0-3-892,0-14 1,2-7 396,4-5 0,-2-16-510,7-7 0,1-16 1476,5-1 0,2-11 0,4-1 0,4-3 0</inkml:trace>
  <inkml:trace contextRef="#ctx0" brushRef="#br0" timeOffset="356">1471 87 7848,'0'-10'1271,"0"-5"1,7 11-654,5-8 0,3 9 1,3-3 137,-1 4 0,6 2-290,0 0 0,0 8 31,-6 3 1,-7 4-365,-4 3 0,1-1 47,-1 0 1,-2 6-268,-10 0 1,2 6-383,-7-6 1,-3 8-1225,-9-2 1233,4-4-313,-6 8 1,6-8-2012,-4 3 2784,4 5 0,-14-6 0,6 8 0</inkml:trace>
  <inkml:trace contextRef="#ctx0" brushRef="#br0" timeOffset="521">1108 744 7848,'-16'19'751,"5"4"1,-3-4-262,8 4 0,1-3 297,5-3 1,7 6-153,5 0-232,-4 0-231,7-6 0,-5 1-2,7-1 0,0 0-350,0 1 1,1-9-1224,-1-3 382,0-4 45,1-2 0,-9-2 364,-3-4 0,-4-3-828,-2-9 1440,0 1 0,0-8 0,0-2 0</inkml:trace>
  <inkml:trace contextRef="#ctx0" brushRef="#br0" timeOffset="783">1281 657 7848,'17'-17'71,"0"0"0,2 5 152,4 1 1,4-1 2,8-5 1,1 5-52,5 1 1,1-1-354,4-5 85,4 7 189,-6-5 1,2 13 315,0-4 0,-5 5-149,5 1 0,-8 0 69,3 0 0,1 0-201,-2 0 1,1 7-179,-7 5 1,-1 1 73,-4-1 1,-4 9 160,-8-4 1,-2 4 116,-3-3 0,-4 1-39,-8 4 1,0-2-36,0 8 1,-4-8-94,-8 2 1,-7 4 27,-16 2 1,1-2-33,-1 1 1,-5-6-143,0 1 1,-1 2-515,7-2 1,-1-6 296,0-6 0,3-7-845,3 2 1,4-4 95,8-2 1,-1-8 973,1-3 0,0-12 0,0-4 0</inkml:trace>
  <inkml:trace contextRef="#ctx0" brushRef="#br0" timeOffset="1210">1557 744 7848,'0'11'1163,"0"1"1,-6-6-722,1 5 1,-1-5 313,6 6 225,0-1-471,0 6-213,0 1 0,0-7-354,0 1-701,0-1-759,0-1 944,0-2 178,0-8 1,2-8-171,4-4 0,-3-3-454,9-2 0,0-6 600,5 0 1,0-1 233,0 7 0,-5 2 439,-1 3-289,1-3 302,5 13-17,1-6 0,-3 10-112,-4 4 1,-1 4 160,-4 7 0,-4 0-42,4 0 1,-5 1 97,-1-1 0,-5 0-381,-1 1 1,-6-7 187,7 1-701,-9-8 272,12 11 93,-5-13 0,7 4-132,0-12 0,0 2-183,0-8 292,7 1 0,1-1 472,3 1 374,-3 7 1,-8-2 605,0 12 1,0 4-580,0 7 1,0 6 359,0 0 1,0 6-453,0-6 1,0 0-313,0-6 1,2 1-196,4-1 0,-2-2-155,7-3 0,1-5-233,5-7 0,8 0-468,4 0 0,-2-7-1999,2-5 1381,-8-3 1397,11-2 0,-5-8 0,8-2 0</inkml:trace>
  <inkml:trace contextRef="#ctx0" brushRef="#br0" timeOffset="1602">2716 260 9714,'11'19'1345,"1"4"0,-8 0-768,2 12 1,-5-5 107,-1 11 0,0 1 203,0-2 0,-1 1-358,-5-7 1,4-5-595,-4 0 1,6-8-119,6 2 1,-2-9-593,7-3 539,1-7 1,5 2-321,0-12 1,1-4 109,-1-7 1,0-8 16,0-4 1,1 2 101,-1-1 1,0-1 105,1-6 1,-7 8 154,1 4 144,-1-4 0,5 8 556,-5-4-329,5 11 36,-7 5-532,8 7-452,1 0-248,-9 7 1,-1 3 441,-8 7 0,-2-5-703,-4-1 1151,-11 9 0,-10-1 0,-7 6 0</inkml:trace>
  <inkml:trace contextRef="#ctx0" brushRef="#br0" timeOffset="1775">2456 1072 7858,'2'12'534,"4"0"1,10-9 787,7 3 1,7-4-752,-1-2 1,4 0-63,1 0 0,1-2 113,0-4 0,-1 3-215,1-9 0,-1 2-322,1-1-106,-8-4-326,5 13 1,-10-12-640,6 8 0,-6-5 89,1 5 1,-10-5 896,-1 5 0,-9 0 0,5 6 0</inkml:trace>
  <inkml:trace contextRef="#ctx0" brushRef="#br0" timeOffset="1949">3702 1055 7759,'-8'14'3646,"-4"3"1,5 4-2748,1 14-661,-4-8 1,3 5-554,-5-3 0,2-2-883,5 2 1,1-2 1197,-8 1 0,1 5 0,-7-6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29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7910,'8'-10'0,"-6"-5"0,7 13 1019,-3-4-400,-4-3 8,13 7 415,-13-6-544,6 8-306,-8 0 1,-8 2-97,-3 4 1,-7 9-46,-5 8 1,-4 10-282,-7 1 1,-1 3 197,1 9 1,-1-8 20,1 3 0,7-7-175,4-5 1,3 2-14,3-8 0,7 0 84,5-6 1,3-5 40,2-1 1,7 1 3,5 5 1,9-5 59,2-1 0,2 1 21,-2 5 0,-2 0 185,8 1 1,-8-1-68,2 0 0,-5 0 267,-7 1 0,3-1-123,-9 0 0,1 1-166,-6-1 1,0 0-130,0 0 1,0 1-217,0-1 1,-2-5-62,-3-1-237,3-7-276,-14 4 502,14-8 0,-5-10-719,7-7 498,0-8 178,15-17 1,-3 3-794,11-7 1146,3 0 0,1-14 0,8-1 0</inkml:trace>
  <inkml:trace contextRef="#ctx0" brushRef="#br0" timeOffset="490">762 1 7910,'9'7'605,"1"3"76,-4 7 1,3 1-155,9-1 1,-7-6 396,1 1 0,-1 1-19,6 10 0,1-3-369,-1 3 1,-5-4-1095,-1-2 259,1 1 45,-3-9 1,5 7-166,-9-5 0,1-1-760,-6 1-231,0-7 1,-7 11 546,-5-3 0,-11 5 26,-6 6 1,-4-2 836,-1 8 0,-1 0 0,1 6 194,-1-8-161,8-2 1,2-2-21,8 0 0,5 0 127,1-6 0,9-2 236,2-3 0,8 3 484,9-3 0,8-3-332,4 3 0,3-8-158,3 2 1,5-5-713,1-1 0,1-7-35,-2-5 1,-9-3-330,4-2 1,-12-1 389,0 1 0,-4-6-59,-2 0 1,-7-2 95,-4 2 1,-4 4 278,-2-4 0,-2 3 160,-4 3 202,-4 7 882,-7 3-640,0 7-273,7 7 1,-3 11 56,7 11 1,0 3-106,6 3 1,0-1-22,0 1 1,0-6-226,0 0 1,0-2-268,0 1 1,0-3 143,0-7-25,0-1 141,0 0 531,0 0-137,0 1 189,0-9-155,8 7 222,1-14-603,9 5 0,-1-12-428,0-1 0,6-8 276,0 3 75,0-5 0,10-16 0,4-5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26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329 277 7835,'-9'-11'1662,"3"-1"-368,4 8 384,2-11-1173,0 13-1,2-6 667,4 8-354,-4 0 1,5 8-95,-7 4 0,-1 5-19,-5 6 0,2-2-411,-8 8 0,-5 0-287,-6 5 1,0-5 41,6 0 1,-6 0-171,0 5 0,-6-5-24,6 0 1,0-6-267,5 6 1,1-8-173,0 2 1,5-6 196,1-5 1,5 3-43,-6-3 1,9-3-283,-3 3 353,4-1 1,8 7 204,-1-1 0,9 0 48,-3 1 0,5-7 111,1 1 1,0-1 208,1 6 0,-1 7 165,0-1 0,-7 2 433,-4-2 0,1 3 477,-1 9 1,0 0-511,-6-1 1,0 1-336,0-1 0,-2 1-236,-4 0 0,2-3-165,-7-3 0,7 2-268,-2-8-602,4 0-1547,-5-13 1747,5-3 0,-4-22-1256,12-8 0,3-23 523,9-12 0,7-13 19,3-4 0,-1-8 519,2 3 1,0 1 820,5-2 0,1 2 0,0-1 0,-1 3 0</inkml:trace>
  <inkml:trace contextRef="#ctx0" brushRef="#br0" timeOffset="709">675 139 7845,'10'2'612,"-4"4"1,3-5 176,3 5 0,3-6-273,3-6 1,1 5-104,4-5 1,-2-2-251,8 2 0,-8 1 13,2 5 0,2 0-63,-2 0-284,0 0 0,-8 1 45,-3 5 0,-4 4-177,-8 7 1,-2 6 61,-4 0 39,-4 8 129,-7-4-1,-2 6 437,-4-5 0,4 5-59,-5-4 0,5-4 266,2-2-316,0 4 1,1-8 418,5 4-605,3-4 1,10-7-218,4-1 0,3-7-517,9 2 1,7-6 403,3-6 1,-1-1-452,2-5 1,-6-1-141,6 7 87,-8 0 99,4 6 568,-15 0 0,-3 2 54,-7 4 0,-7-2 243,-5 7 0,-3 1 534,-2 5 1,-6 6-400,-1 0 1,-4 0 442,5-6-291,0 8-28,5-5 1,1 5 371,0-8 1,7 0-482,4 0 1,4-5-163,2-1 1,2-1-164,4 2 0,4 1-269,7-7 1,6 0-528,0-6 1,8-2 469,-2-4 1,-4-4-330,-2-7 0,2-2-38,-2-4 1,-2-4-360,-10-8 0,3 6 457,-8 1 0,-1-1-20,-5-6 1,0 1 279,0-1 0,-7-5 312,-5-1 0,-3-1 0,-3 2 1,1 1-1,0-7 0,2 8-18,3-3 0,-1 7 139,7 5 0,-2 0 83,2 12 0,4-4 148,-3 9 103,3 4-183,2-7 181,0 13-54,0-5-48,0 14-185,0-5 384,0 13 1,-2-7-22,-4 4 0,4 3 146,-4-3 0,4 9-198,2 2 0,0 15 33,0 3 0,6 9-145,0 7 1,0 7 15,-6 11 0,0 3-353,0 9 1,0-12 208,0 0 1,-10-10-311,-7 4 1,0-2-373,-7-9 0,0-2-447,0-10 0,1 0 247,6-11 0,0 1-462,0-13 0,-1-6 390,1-5 0,0-8-11,-1 2 1,1-5 321,0-1 1,-1-7 405,1-5 0,-8-3 0,-2-2 0</inkml:trace>
  <inkml:trace contextRef="#ctx0" brushRef="#br0" timeOffset="879">641 917 7846,'17'0'0,"2"4"482,4 7 0,2 3 340,4 15 0,4-1 354,-4 7 1,3 2-326,3 3 0,-1 2 330,1 4 0,0 2-688,-1-7 0,3 1-162,3-2 0,-2-11-1015,9 0 0,-7-10 499,6-7 1,-8 1-1619,3-7 0,-12 0 336,-6-6 1467,-4-8 0,-2-9 0,1-10 0</inkml:trace>
  <inkml:trace contextRef="#ctx0" brushRef="#br0" timeOffset="1668">1938 433 9357,'17'0'1657,"0"0"0,3 0-914,3 0 0,-4 6 0,4 1 169,-4 3 0,-2-4-133,1 5-839,-1-7-549,0 11-260,-7-13-830,-2 6-1494,-8-8 2247,0 0 0,0 8 105,0 3 0,-6 7 299,0 5 1,-6 3 541,7 9 0,-9 0 0,3-1 0,-5-5 0,-1 0 0,0-2 0,-1 2 0,3 1 0,4-7 0,-5 2 112,5-2 0,3-3 58,2 3 0,-1-2 641,1 2 0,0-4-181,6 4 0,0 2-63,0-2 1,2 0-105,4-5 1,-2-1 67,7 0 0,-7-5-410,2-1-638,3 1-857,-7-3 836,6-1 3,-8-8 300,0-8-115,0-1 1,6-5-201,-1-3 1,1 2 90,-6-14 1,2 6 14,4-6 1,3 0 243,9-6 1,1 1 199,4-1 0,-4-7 0,6-2 0</inkml:trace>
  <inkml:trace contextRef="#ctx0" brushRef="#br0" timeOffset="1933">2664 502 7845,'25'0'299,"-6"2"-249,4 4 0,2 9 1051,-2 8 0,2 10-466,-2 1 1,-3 3-66,3 9 1,-12-2-61,-5 2 1,-4 2-33,-2-7 0,-2 5-386,-4-6 1,-5 0-285,-12-5 0,-4 4 23,-8-5 0,0 3-151,1-14 1,1 0-450,4-6 324,-3-7 273,5-3 0,0-7-165,4 0 28,4-7 24,1-11 652,1-1-281,7-6 1,5 2-187,10 0 0,5 0-78,7 6 0,8 1 71,4 5 0,4-3-4,1 9 0,1-1-168,0 6 9,-1 0 197,-7 7 1,4 1-482,-8 4 1,-2 3-51,-9-3 0,1 3 604,-7 2 0,7 8 0,-3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5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8348,'-6'11'733,"0"1"0,-7-8-698,1 2 1,2 3 269,-1 3 0,1-3 64,-1 3 1,-3-1-112,9 7 0,-7-1 0,6 0 0,-7 6-81,1 0 0,3 8 13,-3-2 1,6 4-50,-5 1 1,7 1 12,-2-1 1,4-1-168,2-4 0,0 2 145,0-8 1,0 2-207,0-2 1,8-4 42,4 4 0,5-4 129,6-2 1,-2 1-176,8-1 0,2-5 3,9-1 0,-4-7-106,5 2 0,1 1 8,-2-1 0,7 0-173,-7-6 0,0 0-15,-5 0 0,-3 0-169,-3 0 0,2 0 20,-8 0 1,-2-2-374,-9-4-65,3 4 530,-13-13 0,-2 7 21,-11-3 0,-5-3 396,-1 9 0,-8-17 0,-2 3 0</inkml:trace>
  <inkml:trace contextRef="#ctx0" brushRef="#br0" timeOffset="179">173 399 7971,'10'-18'1436,"-2"9"1,-3-1-1199,1 4 0,2 4 417,-2-3 0,3 1-173,8-2 1,8 2-64,4-7 0,4 5-464,1-6 1,7 7-404,-1-7 1,6 3-996,-5-3 1,-1 4 403,-5 8 1039,-1 0 0,1-7 0,-1-3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35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10322,'0'17'2188,"0"1"1,6 1-1454,0 4 0,0-4 121,-6 4 1,-2 2-181,-4-2-382,4 0 1,-6-5-652,8-1 0,0-6-1798,0 1 630,-7-8-1496,5 11 202,-6-13 2819,16-2 0,1-10 0,9-7 0</inkml:trace>
  <inkml:trace contextRef="#ctx0" brushRef="#br0" timeOffset="151">572 121 7930,'17'10'2664,"0"5"-361,1-5-1628,-1 7 1,-8-6 117,-3 1 0,-4-6-783,-2 5-766,0-7 1,0 6-194,0-4 0,-2-3 949,-4 9 0,-11 7 0,-10 8 0</inkml:trace>
  <inkml:trace contextRef="#ctx0" brushRef="#br0" timeOffset="415">295 830 7930,'-17'17'1319,"-1"1"1,1-1-343,0 0 1,-1-3 113,1 3 0,0-4-330,0 11 1,-3-5 262,-3-2 0,10 0-706,-4 1 1,5-1-331,1 0-231,3 0 1,10-1 259,4-5 1,13-3-963,15-8 0,12-10 64,18-7 1,-3 0-553,9-6 1,-3 4 757,-10 1 1,-7 3 264,-9 3 1,-7 5 198,-5 7 1,-10 0 164,-7 0 0,-10 2 167,-2 3 1,-16 7-178,-12 11 0,-13 4 474,-5 7 1,-10-1-139,-1-4 0,1 4 2,10-5 1,6-3 76,11-1-359,4-5 0,7-2 0,1 0 0</inkml:trace>
  <inkml:trace contextRef="#ctx0" brushRef="#br0" timeOffset="1043">1229 259 10494,'25'8'1440,"4"-6"-922,11 4 1,12-4-148,11-2 1,-1 0 808,1 0-750,-7 0 1,1 0-164,-10 0 0,-7-2-46,-11-4 0,1 4-529,-6-4-529,-1-3-1094,-6-1 1359,-7 1 1,-3-1-334,-7 4 0,-7 4-105,-5-4 0,-13-1-179,-10 1 1,1-6 1188,-7 7 0,5-3 0,1 2 0,8 4-85,4-3 1,6 5 382,6 5 1,-3-1 365,8 8 1,-1-1-203,1 7 1,4 5 521,-4 0 0,2 2 919,-1-2 0,1-2-960,-8 8 1,8-8-335,-1 2 0,-3-4 169,2-2-2388,0 1 658,6-1 465,0-7 1,8-3-160,4-7 0,3-7-1096,2-5 0,8-5 659,4-6 1,-2-4 88,2-8 1,-8-5 993,2-1 0,-6 7 0,-5 5 0,1 8 438,-7-2-109,0 4-68,-6 9 0,2 2 297,4 8 0,-5 8 885,5 4 1,2 3-123,-2 2 1,5 1-667,-5-1 0,5 2 130,-5 4 1,0-4-321,-6 4 0,0-3-892,0-3 0,-2 6 102,-4 0 0,-5 8-75,-12-2 1,-4 1-296,-8-1 0,-5 2-945,0-8 0,-1 6 210,7-6 1,-7 2 717,1-2 1,-6-4 711,5 4 0,-7 4 0,4 0 0</inkml:trace>
  <inkml:trace contextRef="#ctx0" brushRef="#br0" timeOffset="1223">1142 865 7945,'-25'17'0,"6"0"106,-4 1 1,6-1 237,5 0 0,-1-5 99,7-1 0,0-5 344,6 6 0,0-7 318,0 7 0,10-8-520,7 1 0,16-5 123,13-5 0,12-5-177,5-7 0,12-1-3,6 1 0,1 0-287,-1 0 0,-4-1 52,-8 1 0,-8 5-197,-3 1 0,-12 5-174,-5-5 0,-7 7-1136,-5-2 1,-4 2 720,-8-2 1,-5 4-1869,-1-3 893,-7 3 1468,-4 2 0,-17 7 0,-10 3 0</inkml:trace>
  <inkml:trace contextRef="#ctx0" brushRef="#br0" timeOffset="1477">1229 1280 7864,'-18'9'2377,"1"-3"1,8 4-1462,3 1-412,4 5-1178,2 1 436,8-7 1,1-3-125,8-7 0,3-7-369,3-5 1,6-5-502,11-6 1,-2 3 594,8-3 1,-7 4 149,1 2 0,3 7 479,-3 4 0,-2 5 8,-9 1 0,2 0 602,-8 0 1,-2 7-328,-9 5 2597,-5 3 1,-7 2-1069,0 1 1,0-1-369,0 0 0,-2 1-1407,-3-1 0,-5 0-901,-7 0 0,5-1 872,1-5 0,-1 5 0,-5-7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30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260 554 7906,'10'-8'1061,"5"6"227,-3-3 0,3 3 330,2 2-901,8 0-232,-5 7 0,10-3 176,-7 8 0,6-3-417,-6 3 0,6 3-360,-6-3 1,6-4 221,-6-3 1,0 3 382,-6-2-3562,1 0 1990,-1-6 0,-7 1 239,-5 5-690,-10-4 1,-13 12 1533,-11-9 0,-11 16 0,-4-1 0</inkml:trace>
  <inkml:trace contextRef="#ctx0" brushRef="#br0" timeOffset="427">122 1021 7906,'-29'35'0,"0"-1"0,10 1 993,2-1-414,7 1-147,2-1 1,6 1 188,-3 0 1,3-3-170,2-3 0,7 4-53,5-4 1,3-4-267,3-2 0,-1-4-190,0-2 0,1-1-1489,-1-5 871,-8-3 544,7-1 1,-12-5-1593,7 4 857,-7-4 377,4-2 0,-8-2-8,0-4 0,0-3 217,0-9 0,0 1 280,0 0 0,-6-2 1,0-4 1,0 3-2,6-3 0,2 4 169,4 2-178,4 0 1,7 1 0,2 3 484,4 1 1,-2 6-65,8-5 0,0 7 76,6-2 1,1-3-203,5-3 1,3 3 49,8-3 0,-1 0 21,1-5 1,0 0 57,0 0 0,6 1 46,-1 5-298,9-5 0,-11 14 5,9-3 0,-12 3 1,2 2 17,-5 0 0,3 7-18,-11 5 1,3 3-54,-10 3 1,3 5-222,-14 0 1,-2 6 123,-9-6 1,-5 7-61,-7-1 1,-2 4-261,-3 1 160,-13-7 89,-1 6 1,-13-12-635,3 8 358,-12-8 128,5 4 1,-6-8-94,7 1 0,0-3-86,1-3 0,-1-5-219,1-7 1,5-2 77,0-3 1,6-7-88,-6-11 1,8-4 607,-2-8 0,-4-7 0,0-2 0</inkml:trace>
  <inkml:trace contextRef="#ctx0" brushRef="#br0" timeOffset="715">641 1056 7906,'-10'0'962,"-5"0"-698,13 0 1,-8 0 328,4 0 0,3 1 290,-9 5-454,8 4 1,-5 13-92,3 0 1,2 2 81,-8-2 0,7-2-286,-7 8 0,6 0-146,-5 5 1,5-1-636,-5-4 1,7 2 487,-2-8 1,4 0-933,2-6 0,0-5-244,0-1 784,0-7 0,2 4 268,4-8 0,5-8 281,12-4 1,-4 5-19,5 1 0,1 4 166,-2 2 0,0 0 585,-6 0-358,0 0-102,-7 0 115,5 8-67,-13 1-8,6 1 244,-8 5-813,0-13-254,0 14 0,0-16 213,0 0 299,0-8 0,0-17 0,0-2 0</inkml:trace>
  <inkml:trace contextRef="#ctx0" brushRef="#br0" timeOffset="960">1056 848 7906,'0'17'861,"0"1"-708,0 7 0,-4-4 651,-8 8-337,8-8-139,-26 11 1,18-5 38,-11 8 1,2-1-339,-2 1 0,4 0-235,-4-1 1,-2-1-3,2-4 0,1-2-335,11-4 0,-2-10-183,7 4 511,0-3 1,8-5-32,4-3 1,5 2 341,12-2 0,2 1 374,4-1 0,4-2-183,-4 7 0,-3-5 130,3 6 0,-8-6-99,2 5 0,-3-7-91,-3 2 0,0-3-526,1 3 0,-7-4 299,1 4 0,-9-12 0,5-3 0</inkml:trace>
  <inkml:trace contextRef="#ctx0" brushRef="#br0" timeOffset="2128">2526 277 7764,'9'-9'441,"-1"1"1,-2 10-1,-1 4 275,-1 5 0,-10 5-136,-5 1 0,-4 8 183,-3 4 0,-5-4-287,0-2 1,0 2-334,6-2-67,7 0-524,3-6-64,7 0 0,3-1 266,9-5 0,9-3-302,19-8 0,3-2 247,3-4 0,4 4-195,-4-3 0,-4 3-65,-2 2 114,-3 0 231,-10 0 1,-2 7 396,-8 5 1,-7 3 66,-4 3 1,-8 1 275,-10 4 0,-1 2-317,-16 4 1,-2 3 53,-9-3 1,1-2 2,-7 2 1,0-2-135,-6 2 0,0 1-117,0-7-232,1 0 312,-9 2 0,4-5-132,-7 3 0,9-6-106,2-5 1,2 1-187,10-7 0,1 0 107,11-6 1,8 0-287,9 0 224,7-8 1,-2-2-169,12-7 1,13 5 296,16 1 1,1 5-129,10-5 1,8 5 385,10-6 1,-3 7 33,3-7 0,-1 2 123,6-1 0,0-4-225,0 3 0,1-1 175,-1 1 0,-2-3 14,-4 3 0,-5 2 61,-12-1 1,-5 7-434,-13-2 89,-3 4-273,-15 2 0,-4 0 70,-12 0 0,-11 8-60,-12 4 1,-11 5-61,-7 6 1,-8-2-276,-3 8 1,-5 0 658,5 5 0,-5 1-85,5 0 1,-5-1 269,5 1 0,0 5-147,6 0 0,2 1 322,4-7 1,4-5-111,7 0 0,14-8 55,4 2 1,11-9-64,0-3 1,14-7 45,9 2 1,16-4-50,13-2 1,12-8 146,5-4 1,5-3-311,1-2 1,-2-6 51,-4 0 0,-3-2-183,-8 2 0,-8 3 93,-4-3 0,-7 4-327,-10 2 184,0 0 0,-21-1-151,4 1 0,-6 0 157,-6-1 1,-4 7 88,-7-1 1,0 9 118,0-3 1,-6 4-88,-1 2 1,1 0 54,6 0 0,6 8-61,-1 3 1,2 6 25,-1 6 1,1-1 27,5 6 0,3 3-26,-4 9 0,4-3 40,2 3 1,6-3 134,-1-3 0,7 1 167,-6 0 0,0-3-125,-6-3 0,5 2-200,1-8-91,0 0-55,-6 2 0,0-6-304,0 4 0,-8-9 3,-3-3 1,-5-1-289,-1 1 1,-2-3 156,-4-8 1,-4 0-216,-8 0 0,-1-2 386,-5-4 1,3-1 345,-8-5 0,7-3 0,-1 3 0,3 3 23,3-3 0,7 6-194,4-5 655,11 7 94,-3-4 0,13 16-66,-4 3 1,6 5 488,6 1 1,2 0-79,3 1 1,3 5-415,-8 0 0,7 0-83,-1-6 0,-3-1-465,3-5 1,-1 2-454,6-7 1,3 0-103,3-6 1,6-8 593,11-3 0,4-20 0,8-5 0</inkml:trace>
  <inkml:trace contextRef="#ctx0" brushRef="#br0" timeOffset="2240">3217 1540 7902,'0'17'1157,"0"0"0,0-5-267,0-1 529,0 1-1585,0 5 11,-7 0 155,5-7 0,-14-2 0,7-8 0</inkml:trace>
  <inkml:trace contextRef="#ctx0" brushRef="#br0" timeOffset="2700">4099 1004 7856,'0'-18'1769,"0"1"-779,0 0-575,0 7 1,14-5 184,3 3-441,19 5 0,1-7 13,15 8 0,6 1-54,-1 5 1,1 7 164,-6 5 0,-2 3-71,-4 2 1,-6 3 92,-11 3 1,-6-4-359,-11 4 0,-5 4-372,-7 2 1,-2-2 81,-3 1 1,-7-4-320,-11 4 1,-4-1 287,-8 2 1,1-2-159,-1-4 0,1-10-123,-1 5 0,6-12 243,0-1 0,8-3-525,-2-2 937,12-15 0,-5-4 0,7-16 0</inkml:trace>
  <inkml:trace contextRef="#ctx0" brushRef="#br0" timeOffset="2849">4670 623 7856,'0'27'523,"-8"6"129,-3-4 1,-10 9-160,-2 2 1,-2 8 85,1-1 1,5-3-30,-4 2 0,0-8-283,6 3 1,-4-5-703,9-1 1,-1-3-275,1-3 0,-1 2-1733,7-8 2442,-7 0 0,3 2 0,-7 2 0</inkml:trace>
  <inkml:trace contextRef="#ctx0" brushRef="#br0" timeOffset="3073">3736 1159 7869,'-25'10'0,"12"3"1007,-5-7 1,13 8-406,-1-3 1,4 4 234,2 3 0,0 5-320,0 0 1,2 8 578,4-3 0,-1 11-385,13 1 0,3 6-94,13-5 0,3 5-216,3-6 1,10 6-54,8-5 0,13-9-1178,-2-9 0,12-5 641,0-7 0,9-3-1660,2-8 0,0-8 1027,-5-3 0,-3-12-2549,-3-6 3371,-12-4 0,0-2 0,-11 1 0,-10-1 0,-8 1 0</inkml:trace>
  <inkml:trace contextRef="#ctx0" brushRef="#br0" timeOffset="3710">5690 762 7619,'10'-8'-808,"5"6"1747,-13-13 1,13 11-248,-3-8 0,3 8-111,3-1 0,-1 3-141,0 2 1,6 7 53,0 5 0,0 11-230,-5 6 1,-9-2-155,-3 1 0,-4 1-548,-2 6 1,-4-1 354,-7 1 0,-3 0-230,-15-1 0,2 1-164,-1-1 1,-5-5-405,4 0 0,2-8 432,-2 2 1,8-11 29,-2-6 1,4-5 388,2-1 1,-1 0-36,1 0 0,8-7-4,3-5 0,2-1-54,-2 1 660,4-3 1,-4 13-137,12-4 1,-2 6 31,8 6 1,-7 6-16,7 11 0,-6 5 103,5 13 0,-7-5-25,2 5 1,-4 1-115,-2-2 0,6-1-273,-1-11 1,1 3-203,-6-8 0,2 0-446,4-5 1,-4-7 265,3 1 0,5-8-252,2 1 0,-3-12 80,3-11 1,5-7-315,6-9 0,6-9 759,-6-3 0,8-11 0,-4-5 0</inkml:trace>
  <inkml:trace contextRef="#ctx0" brushRef="#br0" timeOffset="4409">6572 1 7913,'27'0'1057,"-4"0"7,-4 0-486,-9 7 1,-2 3-233,-8 7 0,0-5-103,0-1 1,-6 1-29,0 5 0,-5 2 3,5 4 0,-6-1-270,6 6 1,1-5 3,5 6 1,0-8-303,0 2 1,0-1 75,0 1 1,2-4-92,3 4 1,3-4 23,4-2 0,3-1-59,-3-5 1,-3 5 43,3-5 0,-7 5 48,7 1 0,-6-2 148,5-3 1,-7 3 40,2-3 1,-4-3 140,-2 3 1,0-1-35,0 7 0,-8-3 173,-3-3 0,-5 3 73,-1-4 0,2 5 249,3 1 1,-3-5-86,3-1 0,4 1-147,3 5 1,3-6-65,2 1 0,0-6-172,0 5 0,7-5-233,5 6 0,-2-7 91,1 7 1,1-8-642,5 2 525,-7 3 1,3 1-28,-7 7 0,-1-5 51,-5-1 0,-1 1 45,-5 5 0,-4 6 430,-7 0 0,-8 2 114,-4-2 0,4-4 285,2 4 1,4-3-287,2-3 0,1 0 125,5 0 1,3-5 68,8-1-409,0 1 0,8 3-335,3-3 0,5 1 179,1-7 1,2 2-334,4-2 1,-4-5 63,4 5 0,-3-2-359,-3 2 221,0-4 149,0 5 0,-7-8 148,-4-5 42,-4 4 1,-8-14 169,0 5 1,-7 1-112,1-1 1,-3 5 414,-2-5 0,5 7 170,1-2 33,7 4-365,-4 2 0,8 10-58,0 7 1,0 10-51,0 13 0,6-3 23,0 3 0,1 2-216,-1-1 0,-2-1 116,7-5 1,-7-1 17,2 1 1,-4-3-165,-2-3 1,0 2-192,0-8 1,0 2 142,0-2 0,-8-4-35,-3 4 0,1-3-168,-1-3 1,-3-6-264,-9 1 1,2-8-268,-8 2 1,2-5 333,-2-1 1,-1-3-506,7-9 1041,-8-7 0,4-23 0,-8-3 0</inkml:trace>
  <inkml:trace contextRef="#ctx0" brushRef="#br0" timeOffset="4542">6278 1488 8967,'0'17'1511,"0"0"1,-6 1-758,1-1 0,-7 0-70,6 1 1,-5-1-183,5 0 0,-2-1 13,3-5 1,3 4-626,-4-3 1,4-2-561,2 1 1,2-7-2909,4 2 3578,3-4 0,16-18 0,2-3 0</inkml:trace>
  <inkml:trace contextRef="#ctx0" brushRef="#br0" timeOffset="4653">7212 1695 11207,'-2'10'-383,"-4"-4"1,2-4 382,-7-2 0,-8 7 0,-8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38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258 277 8276,'2'-16'1150,"4"5"0,3 3-299,9 8 0,-7 0 778,1 0 0,-7 0 2103,7 0-1892,0 0-1306,5 8 1,0 0-140,0 3 0,1-1-1038,-1-5 0,-5-1 149,-1 8 1,1-3-98,5 3 1,-2 3-347,-3-3 1,-5 9-1554,-7 2 0,-1 8 2490,-5-2 0,-12 11 0,-8 4 0</inkml:trace>
  <inkml:trace contextRef="#ctx0" brushRef="#br0" timeOffset="367">33 986 8259,'-9'0'1479,"1"0"1,14-8 712,0-3-994,7 3-878,-3-8 0,7 15-304,0-5 0,-5 4-296,-1 2 0,-5 2 121,6 4 0,-9 3-186,3 8 1,-4 3-406,-2 3 1,0-2 354,0 8 0,-8-6 410,-3 6 0,1-8-37,-1 2 1,1-4 213,-1-2 1,1 1 126,4-1 42,4 0 0,-5 0-387,7 1 152,0-1 0,0 0-259,0 1 0,5-1 148,1 0 0,0 0-21,-6 1 1,0-1 126,0 0 0,0-5 294,0-1 0,-6 1 240,0 5 346,-7 1-264,3-1-489,1-8 0,-1 5-959,4-8 643,4-1 1,-3-12-61,10-5 1,7-5-302,11-6 1,4 0-522,7-12 1,1 8-5,0-13 1,1 7 953,4-7 0,-3-4 0,5 0 0</inkml:trace>
  <inkml:trace contextRef="#ctx0" brushRef="#br0" timeOffset="1292">1105 17 8355,'-7'-9'4301,"5"1"-3076,-6 8 1,10 0 74,4 0-849,-4 0 1,11 2 33,-7 4 1,5 3-1206,-5 9 0,6-5 523,-6 4 0,5-3-369,-5 9 1,0-4 433,-6-2 1,0 8-1848,0 4 1,-2 4 480,-4 1 1,-6 1 508,-11 0 1,-2-7 988,-3 1 0,-3-8 0,8 2 0,-6 1 38,6-7 1,-8 10-114,2-10 0,4 2 405,2-7 1,2 7 313,-2-8 1,10 9 859,-5-9 1,5 5-673,-4 1 1,5-6 700,1 1-906,7-1-616,-4 7-987,8-1 877,0 0 1,4-5-205,7-1 0,1-7 131,11 2 1,-2-4-752,2-2 1,-4 0 318,4 0 1,-3 0 174,-3 0 0,-6 0 236,1 0 0,-8 2 338,2 4 0,-4 3 192,-2 9 0,-10 1-222,-7 4 1,-3-2 801,-8 8 1,-1-6-383,-6 6 0,6-6 472,1 6 1,1-8-313,-2 2 1,0-4-191,12-2 1,-4-5-327,9-1-575,4-7-28,1 4 1,16-8 343,9 0 0,8-2-665,15-4 0,5-3 131,12-9 1,-3 7-82,9-1 1,-9 3 374,3-3 1,-4-1 271,-2 7 0,-10 0 108,-7 6 0,-3 0 371,-9 0 0,-5 2-79,-7 4 0,-7 3-169,2 9 1,-6-1 147,-6 0 1,-11 8 0,-12 4 0,-6 4-1152,-5 1 0,-4 1 134,-8-1 0,0 1-196,0 0 1,0-3 453,0-3 0,8-6-18,4-11 0,-1 1 127,7-7 1,-3 0-178,14-6 132,0 0 1,14-2 363,3-4 13,4-4 0,4 1 684,4 3 854,3 4-1061,9 2 0,-3 2 333,-4 4 0,-3-2 818,-8 7 0,6-5-802,0 5 0,-1-5 566,-5 6-861,0-8-908,0 11-182,0-13-126,0 6 1,2-8 410,4 0 0,-2 0-511,7 0 0,1-8-844,5-4 0,1-3 777,-1-2 1,0-1 212,0 1 0,-3 6 209,3-1 0,-9 6 683,9-5 1,-9 7 500,3-2 856,-7 4-795,12 2 956,-14 0 1017,5 0-2096,-7 0 1,0 2 64,0 4 1,2-4-265,4 4 1,-4 3 200,4 3 0,-4 5-49,-2 6 0,-2 10-11,-4 7 0,2 16-299,-8 1 1,1 9-249,-6 3 1,-1 14-2354,1 3 0,-2 4 1389,-4-3 0,2-1 864,-8 1 0,4 1 0,-2 1 0,4 1 0,-4 0 0,-4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42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1174 7878,'-17'0'939,"7"0"1176,2 0-1434,32 7 1,-9-5-585,19 4 0,-1-6-538,7-6 0,6-5-3,12-12 1,-5-10-318,5-7 1,-6-6 335,-6 6 0,-10-6 78,-7 5 1,-10 1 191,-2 6 1,-7 1-74,-10 4 0,-2-1 157,-4 7 106,-11-8-97,-2 12 1,-14-6 163,4 8 0,-3 1 105,-3 5 0,7 3 295,-1 8 0,8 10-214,-2 7 0,4 8 118,1 9 1,3 9 206,3 3 1,-1 13-177,7 10 0,1 2-70,5 9 0,1 1-154,5 5 0,-2-5 218,8-1 1,-1-11-214,6 6 1,-5-14-96,-1 9 0,-1-13-277,1 1 0,5-14-518,-5-10 0,5-1-304,1-10 1,-6-8 479,1-9 0,-6-4-41,5-2 1,-7-10 19,2-7 1,-4-2 211,-2-10 1,-2-7-5,-4-10 1,-9-2-72,-8 2 1,-8-4 379,2 4 0,-3 4 0,-3 1 0,6 13 174,1 5 0,6 11-209,-1 6 1,4 12 677,2 6 0,0 12-139,0 11 1,-1 1 135,1 10 1,0-5-25,-1 5 0,3-8 187,4 2 0,3-9-403,8-2 0,0-14-188,0 2 0,8-5-603,3-1 0,14-7 289,10-15 0,9-10-851,13-20 1,12-10 632,-29 20 1,1-2 0,-1-1-1,0-1-224,3-2 0,1-1 0,-3 3 1,0 0 276,5-3 1,0 1 0,-3 2 0,0 1-57,-2 1 0,-1 2 1,37-20 82,-8 10 0,-10 13 269,-7 5 0,-8 11 128,-10 6 1,-7 5-174,-4 1 0,-11 7 578,-7 5 1,-3 3-117,-2 2 1,-7 1 431,-5-1 1,-3 0-481,-2 0 1,-1 1 251,1-1 0,2 0-506,3 0 0,3-7-475,3-4-348,4-4 0,2-2 398,11 0 1,11-6-269,1 0 0,0-5 186,-6 5 0,0 0 66,0 6 0,1 2 126,-1 4 1,-8 9 388,-3 8 0,-4 8 250,-2-2 0,-2 1 604,-4-1 1,-3 7 527,-8-7 1,5 8-796,1-9 1,7 3-702,-2-2 0,4-2-249,2-4 1,8-10-339,3 4 0,8-11-72,10 0 0,2-20 555,15-9 0,15-23 0,10-7 0</inkml:trace>
  <inkml:trace contextRef="#ctx0" brushRef="#br0" timeOffset="856">2279 0 7841,'17'0'820,"8"0"193,4 0 1,5 0-403,6 0 0,-1 0 39,7 0 0,-6 2-411,6 4 0,-10 2-297,-1 3 1,-8 3-273,-10-9 0,-2 9 254,-3-3-1270,-4 5 1,-18 3 436,-7 4 1,-2-2 3,-10 8 1,0-1 904,-5 7 0,-1 5 0,1 1 0,-1 6-132,0-1 0,3-1 132,3 1 0,-2-8-151,8 2 1,0-3 50,6-3 0,2-7 1504,3-4-878,5-4 0,9-4 9,3-3 1,7 1-237,11-7 1,6-2-298,11-10 1,4-3-3,8-9 0,0 1-288,-1 0 0,1 5 149,0 1 1,-8 1 21,-4-1 0,-5 3 103,-7 8 0,-5 2-17,-11 4 0,-4 3 7,-8 9 1,-8 7 3,-4 3 0,-12 1 27,-11 6 1,-7-3 43,-10 14 0,8-7 111,4 1 0,-1-10 813,7-1-675,-4 0 0,20-2 34,1-4 0,9-12-256,14-5 0,9-6-216,9-6 1,14-5-21,2-12 0,8 2-344,4-8 0,-2 0 239,-4-5 0,2 1-177,-8 4 1,-2 4-285,-9 8 1,-4 2-224,-8 3 947,-7 5 0,-3 9 0,-7 3 0,-9 5 0,-8 7 0,-6 6-36,-6 0 1,4 0-23,8-6 0,-4 3 122,3 3 0,-3-4 95,10 4 0,3-4 342,2-2 0,-1 1-172,1-1 1,2 6 306,10 0 1,-2 7-147,7-1 1,1 4-10,5 1 0,-8 1-136,-3-1 0,-4 9 40,-2 3 1,-9-2-181,-9 2 0,-7-2-142,-9 2 1,-3 2-570,-3-8-302,4 0 839,-14-5 1,6-3-704,-8-3 0,0-4 189,0-8 0,8-7-61,4-4 1,6-4 193,5-2 1,0-10-1,12-7 0,-2-8-144,13-10 1,0-1 375,6-4 0,14 3 118,3-3 0,12 11 0,5-4 0,10 7 0</inkml:trace>
  <inkml:trace contextRef="#ctx0" brushRef="#br0" timeOffset="962">2589 1553 7841,'52'8'-527,"-2"2"-66,-4 7 1,-2 0 935,-4 0 1,-3 3 629,3 3 0,-4-4-139,-1 4 1,5-2-346,0 2 0,3-10-359,-3 5 1,-4-5-502,5 4 1,1 0-1463,-2 1 1833,0-9 0,-5 7 0,-1-7 0</inkml:trace>
  <inkml:trace contextRef="#ctx0" brushRef="#br0" timeOffset="1430">3901 1709 9172,'17'0'1878,"0"0"-1022,0 0-547,-7 7 0,5 3 191,-3 7 1,-4 0-60,-3 1 1,3-1 190,-2 0 1,-1 0-260,-5 1 0,0-7 35,0 1-713,0-8 0,2 9 279,4-7 1,-2-2-396,7-10 0,1-6 186,5-11 0,0 2-53,1-8 1,-3 6 138,-3-5 1,1 5 21,-7-6 0,5 6 116,-5-6 0,0 2 396,-6-1 0,-6 3 330,0 7 1,-7 9-317,1 3 1,-5 4 81,-6 2 0,-2 2-162,-4 4 1,-3 11-150,3 12 1,-2-2-704,3 1 1,-3-1-2239,8 2 2771,8 4 0,-1-7 0,7 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4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7808,'2'-18'935,"4"1"1,4 0-414,7 0 1,2 1 432,4 5 1,4-3-356,7 8 0,1 1-214,-1 5 1,3 0-129,3 0 0,-3 0-98,3 0 0,-4 0-96,-1 0 1,-6 0-29,-1 0 0,-7 0-273,2 0 0,-3 7-16,-3 5 1,-8 11 17,-3 6 1,-4 7 138,-2 10 1,-9 8 15,-9 15 1,-7 6-122,-9-1 1,-1 3 290,1-2 1,-3-4 172,-3 4 0,9-12 55,-3-6-687,3-11 260,4 4 0,2-13-688,8 3 1,2-11 381,3-6 0,3-12-963,3-5 662,4 3 1,-11-14-220,7-1 1,0-15 658,6-8 0,0-5 276,0-7 0,0 3 0,0-8 0,0 0 0,0-6 0</inkml:trace>
  <inkml:trace contextRef="#ctx0" brushRef="#br0" timeOffset="260">121 622 7808,'8'-17'100,"-4"1"225,7 5 0,-5-3 769,5 9-513,1-1 1,5 6 153,0 0 1,6 2 174,0 4 0,6 3-355,-6 8 1,6 3-173,-6 3 0,6-2-512,-6 7 0,6-1-1003,-6 2 966,0-4-347,-6-8 1,6-5-655,0-1 0,0-7 502,-6 2 1,0-6-268,1-6 0,5-9 452,0-8 1,2-6 186,-2 6 0,-2 2 389,7 9 0,-1-1 0,2 7 1,4 2 298,-5 10 1,-3-2 83,-2 7 0,-4-1 541,-1 2 0,-3 3 262,-3-4 283,-5 5-1326,-7 1-118,8 0 1,-4-7-122,7-4 0,-7-12 0,4-4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40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7925,'-10'0'1901,"3"0"1,7 2-926,0 4 0,2 3-447,3 8 0,-1 8-40,8 4 0,-7 6-140,7 5 1,-6-4-430,5 5 0,-5-11-280,5-1 0,-5-8-343,6 2 1,-1-6 37,6-5 1,1 1-797,-1-7 0,0-8 649,0-9 1,6-12-716,0-6 1527,0-4 0,-5-9 0,-1-2 0</inkml:trace>
  <inkml:trace contextRef="#ctx0" brushRef="#br0" timeOffset="670">536 0 7925,'9'8'1851,"-1"2"-1282,-8 7 0,-2 6 119,-4 0 1,-3 6-170,-9-6 0,1 7-3,0-1 1,-6 4-416,0 1 1,-2 1-261,2-1 0,4-5 81,-4 0 0,3-2-109,3 1 1,-2 3-1026,-4-8 0,4 2 505,-4-2 0,4-4-874,1 4 756,1-4 249,0-9 955,0 5-356,-1-5 0,9 7 91,3 0 0,-2 1 136,3-1 0,-1 0-83,6 0 0,0 1 228,0-1 1,0 0 637,0 0 0,0 3-375,0 3 0,0-4 153,0 4 0,0-4-302,0-2 1,0 0 314,0 1-502,0-1-175,0 0-56,0 0-434,0-7 41,0-2 1,0-10 138,0-4 1,2-4-475,4-7 0,9-6 208,8 0 1,10-7 43,1 1 0,1 4 205,5 2 1,2 4 27,-2 1 0,-1 7-1,-11-1 229,5 9 1,-14-3-175,4 12 1,-11-3 14,-7 9 1,-10 1 141,-7 10 1,-3-4-76,-2 4 0,-3-1 78,-3 1 0,-2-4-79,-3 4 1,-3-4 92,8-2 1,0-1 12,6-5 0,5 2 239,1-7 1,7 2-227,-2-2 0,6-4-19,6 3 0,5-3-372,12-2 0,4-2-78,8-3 0,-1-3-124,1-4 1,-3-3 192,-3 4 1,2 1-124,-8-2 1,-6 9-417,-5-3-205,-9 4 596,5 2 227,-16 8 173,-9 1 0,-12 14 122,-11 0 1,2 8-120,-8-2 0,5 3 193,-5 3 1,6-1 285,-6 1 0,8-1 631,-2 1 0,11-3 593,6-3 1,9 2-813,3-8 1,9 2 574,2-2-738,15-4-346,12 6 0,15-10-48,4-3 0,4-5-145,2-7 0,7 0-144,5 0 1,1-2-207,-2-3 1,0 1-428,-11-8 1,4 7-1569,-10-7 1,-2 3 2198,2-3 0,-8-11 0,4 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51.06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2070 173 8568,'7'-10'-345,"-5"-5"304,6 5 1,-8-1 136,0-1 0,6 6-46,-1-5 1,1 5 314,-6-5-15,0-1 174,0-5-341,0 0 1,0 5 50,0 1 85,0 7-70,0-4-154,-7 8 1,-3 0-142,-7 0 0,5 0 87,1 0 1,5 0-188,-6 0 0,7 2 171,-7 4 0,8 3 21,-1 9 1,-3-1 59,2 0 1,0 6-21,6 0 1,0 8 2,0-2 1,6 1 6,0-1 1,7 2 21,-1-8 0,5 6-21,6-6 0,2 0-5,4-6 0,3-2-63,-3-3 1,4-3 50,1-3 0,1-4-210,-1 4 1,1-6 41,-1-6 0,-1-4-107,-4-7 0,-4 0 88,-8 0 0,-6-1-183,1 1 0,-8-2 158,1-4 1,-10 2 49,-7-8 1,-3 6 123,-2-6 1,-6 6-135,0-6 1,-8 8-108,2-2 0,-3 12 7,-3 5 0,0 6-199,1 6 0,-6 11 147,-1 12 244,1 11 0,6-3 0,-1 5 0</inkml:trace>
  <inkml:trace contextRef="#ctx0" brushRef="#br1" timeOffset="581">2259 363 8772,'-17'0'-879,"8"0"1,-7 5 624,5 1 0,-5 7 167,-1-1 1,0-2 59,0 1 0,5-1 7,1 1 1,-1 4 237,-5-3 0,0 5-137,-1 6 1,1-2 11,0 8 1,-8 0 6,-4 5 1,-3 9 8,-3 3 1,-5 3-68,0 3 1,-6 0 31,5 0 0,-7-1-167,2 1 0,2 0 109,-2 0 0,4 5 53,-10 1 1,10 5-27,-10-5 0,4 7 151,-3-2 1,5-2-55,0 3 1,0-3 15,-6 2 0,2 2-49,4-7 1,2 1 6,4-1 0,1-2-48,-7 7 1,6-6 10,-6 7 1,6-7-94,-6 6 0,5-5 99,-5 5 1,2-5-172,-2 5 0,-2-6 5,8 7 1,-6-7 29,6 7 1,0-9 18,5 3 0,3-12-124,3-6 0,-2-4 60,8-1 1,0-3-187,6-3 1,5-4 60,1-8 1,7-5 55,-2-1-487,-3-7 571,7 4 83,2-8 0,9 0 0,9 0 0</inkml:trace>
  <inkml:trace contextRef="#ctx0" brushRef="#br0" timeOffset="939">223 3106 8532,'-17'-15'-38,"0"3"446,0 5-121,-1 7 0,1 0-613,0 0 0,5 2 189,1 3 1,-1 5 189,-5 7 0,2 0 48,3 1 1,-1 5-14,7 0 0,-2 7 67,3-1 0,3 2-97,-4-2 0,6 7 202,6-7 0,3 5 22,9-11 1,-5 0 104,4-6 1,-3-1-273,9-5 1,4 3-105,1-9 0,-1 1-9,2-6 1,5-7-296,7-5 0,-3-5 205,-9-6 1,1 4-135,-7-4 1,-5-2-98,-7 2 0,-7-6 27,2 6 0,-6-6 37,-6 6 0,-4 0 191,-7 6 0,-8 0-10,-4-1 1,-3 3-12,-3 4 0,1 3 112,-1 8 0,7 2-144,-1 4 1,2 3-129,-2 8 0,4 3-185,8 3 0,7-4-162,5 4 592,3-4 0,-6-2 0,-1 0 0</inkml:trace>
  <inkml:trace contextRef="#ctx0" brushRef="#br0" timeOffset="1632">120 3244 8452,'-12'10'0,"1"-4"28,7-5 190,-4-1-330,8 0 430,0 0 0,8-5-96,4-1 0,5-6-300,6 7 1,6-9 28,11 3 0,-2 1 37,8-1 1,2 1-47,10-1 1,1-3-111,4 8 0,10-7-88,-4 1 0,8 3 261,3-3 0,1 1-382,11-6 0,2 1 357,-2 5 0,-42 3 0,0 0-170,47-3 1,-45 6 0,0 0 51,2-1 0,1 1 0,-2 2 0,0 0 63,1-3 1,1 1 0,-4 2 0,0 0 4,0-2 0,1-2 0,-2-1 1,0-1-15,4-2 1,1-1 0,-2-2-1,0-1 54,-1 4 1,-1-1 0,-2-2-1,0 0 114,0 2 0,0 1 0,41-18 285,2 6 0,-6 0-204,-5 6 0,-5 5-155,-7 0 1,-5 9 2,-1-3 1,-8-2-100,3 2 0,-10 1-2,-2 5 1,-8 0-318,2 0 0,-5 2 148,-6 3 0,1-3 257,-7 4 0,0-4 603,-5-2-603,-1 0 200,-7 0-189,-3 0 115,-7 0 0,-7 0-31,-5 0 0,-3 2 1,-3 4 0,1-3 61,0 9 0,0-6-18,-1 5 1,7-5 201,-1 6 0,7-9 192,-7 3 96,8 4-302,-3-1 1,16 7 154,8-5 1,5-3-69,12-8 1,-3 0 83,9 0 1,2 0-249,-2 0 0,6-2-209,-5-4 0,-1-2-99,-5-3 0,-1-4 93,1 3 0,-3-3-79,-3-2 0,-4-3-24,-8-3 0,-2 4-104,-3-4 0,-4-2 181,-8 2 0,-10-6 291,-7 6 0,-8-5-204,-10 5 1,-13-8 144,-3 2 1,-11 2-665,5-1 0,-8 7 250,1-2 0,3 3-459,-2 3 0,5 0 151,-5 0 359,7-1 0,-11-7 0,6-1 1</inkml:trace>
  <inkml:trace contextRef="#ctx0" brushRef="#br0" timeOffset="2504">2139 483 8032,'0'-17'-725,"-2"6"948,-4-1-182,4 8 0,-6-5-41,8 3 1,0 2-115,0-7 1,0-1 195,0-5 0,0 5-58,0 1 0,2 1 227,4-1 1,-4-5 76,4 5-114,-4 3 46,-2-7 22,0 13-209,0-6 29,0 8-121,0 0 1,5 2 88,1 4 1,6-2-38,-7 7 0,9 1 20,-3 5 0,5 2-90,1 4 1,2-2 53,4 8 0,-2-6-11,8 6 0,0 7 12,5 10 1,1-2 5,-1 2 1,1 6-17,-1 6 1,1-1 13,-1-5 0,-1 0 93,-4-1 1,3 1-87,-3 0 0,4-6 87,1 0 0,-1-6-23,-4 6 0,3-5 3,-3 5 1,-2-8 5,1 2 1,-1 2 112,2-1 0,4-1-56,-5-6 0,-1 7 166,2-1 1,0 0-344,5-5 1,1-7 148,-1 1 1,1 0-180,-1 5 0,-1-1 74,-4-4 1,1 2 26,-7-8 0,6 5 82,-6-5 1,6 2-4,-6-2 0,6-4-51,-6 4 0,5 2 130,-5-2 0,0 0-160,-5-5 1,5-1 55,0 0 0,0 0-12,-6 1 0,0-1 77,0 0 1,-1 6-17,-5 0 0,5 0-21,-5-6 0,-1-5 13,1-1 0,-5-1 320,5 1-185,-7 5-223,12-7 247,-14 1-410,5-2 313,-7-8 359,0 0-566,0-8 3,0 6-344,0-13 158,0 13-718,0-6 339,0 8-255,0 0 1,-7 8-1,-3 1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55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8306,'0'-12'-5,"0"1"137,0 7-52,8-11 0,-4 11-281,7-8 233,-7 8 120,11-11 0,-11 13-249,8-4 138,-9-3 94,13 7-224,-14-6 74,13 8 76,-13 0-9,13 0-58,-13 0 0,12 2 67,-9 4-135,9-4 0,-5 6 62,9-8 0,-1 0-205,0 0 156,0 0 1,1-2-146,-1-4 1,0 4 176,0-4 1,1 4 1,-1 2 0,0 0 274,0 0-216,1 0 178,7 0 1,-6 0 68,4 0-185,-4 0 1,-2 0 39,1 0 0,-3-2 82,-4-3 0,5 3-69,-5-4 1,-1 2 8,1-2 0,-5 4 156,6-3-198,-1-5 0,4 6-69,-3-7 1,-3 7-82,-3-2 1,-4 2-586,4-1 247,-4 3 1,-2-4 374,0 12 0,-16 3 0,-3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2:58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8624,'-10'-8'-208,"3"6"-4,7-6 39,0 1 1,0 3 200,0-8 1,0 7-62,0-7 1,2 8 152,3-1 0,-3 1 65,4-2 69,-4 4 405,-2-13-107,0 13 317,0-6-281,0 8-187,0 0-930,-8 0 272,6 0 60,-13 0 1,11 0 44,-7 0 88,7 0 1,-10 2 118,9 4 0,-3-4-100,2 4 1,2 1 259,-7-1 0,5 2 4,-5-3 1,5-1-110,-6 8 1,7-7-19,-7 7 0,3-6 7,-3 5 1,-1-5 58,7 5 0,-7-1 2,1 2 1,2 3 8,-1-4 1,5 5 28,-5 1 52,7 0 1,-10 1-56,9-1 0,-1 0 137,6 0-166,0 1 1,0-1 9,0 0 0,0-5 29,0-1 1,2-1 90,4 1 1,-1-1-117,13-5 1,-5-3 0,10 4 1,4-4-287,2-2 0,3-2-255,3-4 1,-1-1-339,1-5 0,-1-3-111,1 3 1,-1-3-1912,1-2 2720,-8 0 0,5-1 0,-5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3:51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518 311 8474,'0'-12'-701,"0"1"1,0 5 880,0-5 0,0 5-53,0-6 1,0 7 271,0-7-182,8 1 0,-6-7 178,4 1 1,-4 6-132,-2-1-156,7 1 1,-5-1 96,4 1 199,-4 7-508,-2-12 245,0 14-345,0-5 0,-2 7-191,-4 0 238,4 0 0,-11 2 149,7 3 1,-2-3-17,3 4 0,1 2 238,-8-2 1,7 5-137,-7-5 1,6 5 89,-5-5 0,7 7-60,-2-1 1,-1 9 219,1 2 1,0 0-64,6-6 0,0 6-48,0 0 1,0 2-91,0-2 0,8-4-13,3 4 0,5-3-123,1-3 1,2-2 155,4-3 1,-2-3-270,8-3 1,0-4 122,5 4 0,-1-4-252,-5-2 0,3-6-337,-8 0-102,0-7 450,-6 3 1,-7-1-512,-4-1 475,-4 1 1,-10-7 68,-3 1 1,-5 6 281,-1-1 0,0 1-154,-1-7 1,1 9 20,0 3 0,0-2-215,-1 3 0,1-1-765,0 6 732,7 0 1,-3 2 305,7 4 0,0-5 0,6 7 0</inkml:trace>
  <inkml:trace contextRef="#ctx0" brushRef="#br0" timeOffset="340">760 276 8474,'-12'0'0,"1"0"68,-1 0 0,-5 0 177,0 0 1,5 0-583,1 0 233,-1 0 455,3 0-264,1 0 1,10 0-179,4 0 1,9 0-31,8 0 0,8-2 147,-2-3 0,3 3-109,3-4 1,7 2 125,4-2 1,2 4 109,-2-3 0,9-3-144,-3 2 0,6-5 2,-1 5 1,5-5 11,7 5 0,7-8-226,5 3 0,3-3 51,2 3 0,1-4 116,-1 3 0,2-1-112,4 1 1,-2-3 122,8 3 1,-2 3-8,2-3 0,-4 3 43,-8-3 1,-2-1 14,-3 7 1,-6 0-43,-12 6 0,-4 0 11,-7 0 0,0 0-256,0 0 0,-3 6 160,-3 0 0,2-1-164,-7-5 0,5 0 53,-6 0 1,6 6 211,-6 0 0,0-2 0,-1-2 0,3 5 0,4-1 0,0-2 0</inkml:trace>
  <inkml:trace contextRef="#ctx0" brushRef="#br0" timeOffset="678">3711 35 8379,'-18'-8'-46,"-7"6"0,6-7 103,-4 3 0,10 4-467,1-4 269,1 4 340,-6 2 0,5 0-125,1 0 1,5 2-49,-6 4 0,8 3 13,-1 9 0,3-1-4,2 0 0,0 2 131,0 4 0,0-3-111,0 3 0,7-4 228,5-2 0,3-2-129,3-3 1,-1 1-86,0-7 0,0 6-12,1-7 1,1 1 14,4-6 1,-8 0-89,8 0 0,-13 0-255,7 0 0,-6-2-147,1-4 340,-4-3 0,-8-8 93,0-1 1,-2 1-77,-4 0 0,-4 0 167,-7-1 1,-2 1-30,-4 0 0,4 7 104,-4 4 1,-2 5-375,2 1 0,-6 0-815,6 0 1008,0 0 0,6 15 0,-1 4 0</inkml:trace>
  <inkml:trace contextRef="#ctx0" brushRef="#br0" timeOffset="1975">3711 414 8263,'0'-9'-1647,"0"-7"2012,0 7 1,0-3-129,0 1 0,0 5-117,0-5 30,0 7 0,0-6-87,0 4-156,0 5 141,0-7-33,0 8-183,0 0 170,0 8 1,0 1 42,0 8 0,0-5-25,0-1 1,0 1 3,0 5 0,0 0 18,0 1 1,0 5 9,0 0 1,0 2 43,0-2 1,0 3-61,0 9 0,0-1-36,0 1 0,0-1 0,0 1 0,0 5-6,0 0 0,0 6 19,0-5 1,0 5-6,0-6 0,0 6 51,0-6 0,5 2 91,1-1 1,0-1-117,-6 12 1,0-8 4,0 13 1,-6-9-153,0 4 0,-1 0 149,1-6 1,4 2-138,-4-2 1,-1-2 151,1-4 0,-2-3-11,2 3 1,4 2 13,-3-2 1,-3 2 188,2-1 0,1 1-67,5 4 1,0 4-62,0-4 0,0 2-122,0-2 1,-2 7 98,-4-7 0,4 14-144,-4-8 0,4 3 28,2-3 0,-2 0-83,-3 0 1,3-1-102,-4 1 0,-4-2 44,-1-4 0,1 2 139,-1-8 0,-1 2-41,-5-1 1,6-7 150,-1 1 1,2-1-132,-1-5 0,-3-2-35,9 1 0,-7-6 7,6 1 1,1 1-95,5-1 1,-6 1-378,0-7 214,0 0 0,6 0-487,0 1 148,0-9 670,0 6 0,8-5 0,2 7 0</inkml:trace>
  <inkml:trace contextRef="#ctx0" brushRef="#br0" timeOffset="2336">3469 3348 8181,'-2'-10'-288,"-4"4"706,4 5 300,-13 1 1,11 0 159,-7 0-495,7 0 0,-6 1 43,5 5-367,3 4 0,-6 7 126,8 0 0,2 1 90,4-1 1,3 0-217,8 0 0,-3 1 105,3-1 1,-3 0-436,9 0 0,2 1 7,-2-1 0,5-8-70,-5-3 1,2 2 119,-2-2 1,-4-1-66,4-5 1,-3 0 27,-3 0 1,-8-2 108,-3-3 0,2 1 148,-2-8 0,-3 1-60,-8-6 0,-5-1 21,-7 1 1,-8 6 60,-4-1 1,-9 2 182,-2-1 1,-6 1-328,5 5 0,3 3 109,9-4 0,2 4-1452,4 2 1459,12 0 0,-12-8 0,13-1 0</inkml:trace>
  <inkml:trace contextRef="#ctx0" brushRef="#br0" timeOffset="3426">329 794 8307,'9'-8'-327,"-1"-1"1,-2-3-452,-1 1 1,1 5 826,-6-6 0,6 7-39,0-7 87,-1 8 0,-3-11-31,4 4 1,-4 1 70,4-2 1,-3 3-72,3-3-26,-4-3 1,8 5 105,-5-7 0,-3 6-93,4-1 1,2 6 27,-2-5-26,-1 7 1,1-6-162,0 5 1,1 3 222,-1-4-21,-4-4 11,6 9 9,-8-7 14,0 8 255,0 0-323,0 8 0,0-5 63,0 9 1,0-1-21,0 7 0,-2 7-8,-4 3 0,-2 5-13,-3 1 0,-4 9 16,3 3 1,3 5-89,-3 7 1,1 3-19,-7 8 0,1 6-209,0 0 0,1 7 211,5-1 1,-2 3-171,7 2 0,-6 1 263,7-1 1,-1 0-2,6 1 0,-2-3 7,-4-4 1,4 3 37,-4-8 1,-1 1-304,1-1 1,-5-4 249,5 4 0,-2 0-35,2-6 1,4 3 23,-3-8 0,3 1 26,2-2 0,-2 2-86,-4-7 0,4-1-6,-4-5 1,4 0 98,2 0 1,0-6-245,0 0 1,0-8 224,0 2 0,0-3-155,0-3 1,6-5 21,0 0 1,0-6-79,-6 6 1,2-8-571,3 2 335,-3-4 1,6-8-298,-8 1 660,0-8 0,8 3 0,1-7 0</inkml:trace>
  <inkml:trace contextRef="#ctx0" brushRef="#br0" timeOffset="3821">225 3607 8044,'-8'-18'-167,"6"1"0,-5 0 529,7 0 1,-6 5 911,0 1-396,0 7-794,6-4 0,-1 8 27,-5 0 0,2 2-90,-8 4 1,7 9-61,-7 8 1,1 8-115,-7-2 1,7 3 196,-1 3 0,3-7-117,-3 1 0,5-2 117,7 2 0,0-4-9,0-8 1,0 0-88,0 0 1,7-1 99,5-5 0,3 3-41,2-9 1,3 1-32,3-6 0,-2 0-166,7 0 1,-4 0 35,4 0 0,-7-7-108,2-5 0,-9 4-369,-3 3 441,-7-5 0,4 0-38,-8-7 0,-2 6 92,-4-1 0,-3 1 114,-9-7 0,-1 3 24,-4 4 0,2-3 207,-8 8 1,6 1-278,-6 5 1,3 2-203,-3 3 0,4-1-695,8 8 965,-1-1 0,-6 6 0,-3 1 0</inkml:trace>
  <inkml:trace contextRef="#ctx0" brushRef="#br0" timeOffset="4684">536 3883 8137,'-18'0'0,"9"0"-608,-7 0 0,13-2 797,-9-4 0,8 2 85,-2-7 0,5 5 510,1-6-278,0 9-369,0-13 1,7 12 14,5-7 0,5 7-100,6-2 1,-2-1-20,8 1 1,2-6 74,9 7 1,-2-3-194,8 2 1,0 4 89,6-3 0,0-3-115,-1 2 0,1 0 4,0 6 1,6 0-111,-1 0 1,8-2 118,-2-3 0,10 3-111,2-4 1,6 4-74,-7 2 0,1-6 52,-6 1 0,0-1 159,0 6 0,-7 0-88,-5 0 0,-9 0 429,-2 0 1,-2 0-41,2 0 0,-4 0 82,-7 0 1,5 0-149,0 0 1,1 0-74,-7 0 0,6 0-181,1 0 0,1 0 142,-2 0 1,-3 0-213,3 0 0,-4 0 120,-1 0 1,-1 0-104,1 0 0,-1-2 78,1-4 1,-1 2 63,1-7 1,1 7 2,5-2 0,-5-3 115,4-3 0,-3 3 189,-3-3 0,1 8-77,-1-1 1,-5-3 151,0 2 0,-2-2-86,1 3 0,3 3-236,-8-4 0,2 4 71,-2 2 0,-2-6-79,8 1 0,-8-1 15,2 6 1,2 0-184,-2 0 0,0-2-52,-6-4 228,0 4-399,1-5 101,-9 7-607,-1 0 0,-24 0 845,-7 0 0,-15 7 0,-6 3 0</inkml:trace>
  <inkml:trace contextRef="#ctx0" brushRef="#br0" timeOffset="5889">3607 259 8158,'10'-8'-757,"-3"5"802,-7-9 798,0 8-645,-7-3 0,3 7-105,-8 0 0,3 1-130,-3 5 0,3-2 86,3 8 0,2-7-149,-7 7 0,5-3 119,-6 3 0,7 3 50,-7-3 1,0 9-2,-5 2 0,-6 2-70,0-2 1,-7 4-2,1 7 0,-6 6-33,-5 1 0,2 7-2,-8-2 0,0 3 26,-6 3 1,0-6-14,0 0 0,6 0 92,0 6 1,0-6-67,-5 0 0,5 0 127,0 6 0,1-6-59,-1 0 1,-3 6-133,3 5 0,-4 1 74,-2-7 0,6 1 8,0 0 1,2 2-47,-2 3 1,-4-9 50,4 4 1,2-4 10,-2 4 1,2-1-19,-2 1 1,2-2 9,3-4 0,5 2-21,-4-8 1,3 6 182,3-6 1,-1 1-41,1-7 0,-1 1 60,1-1 1,1-1-144,4-4 1,-1 3 31,7-3 1,-6 4 51,6 1 1,-6 1-57,6-1 1,-8 1-257,3-1 0,-5 8 48,-1 4 0,-3-2-38,-3 2 0,3-7 138,-3 1 1,4-9 124,1-3 0,6-1-72,1 2 1,1 2 147,-2-8 0,-2 5-3,8-5 0,-5 2-117,5-2 1,5-3 141,7 3 1,1-4-162,-1-2 0,-3 0-95,9 1 1,-7-1 82,6 0 1,-5 0-166,5 1 1,-5-1-10,5 0 0,-8 6 23,3 0 1,1-6 62,-1-5 1,5-1 5,-5 7 1,-1-3 45,-5-4 1,5 5-42,1-5 1,5-3 183,-5-2 1,5 1-22,-6-1 0,7 0 305,-7-6-186,8 8 55,-11-7-590,13 7 151,-13-8-637,13 0 355,-6 0-321,8 0 355,0 0 456,-8 0 1,5 0-156,-9 0 1,6 0 434,-5 0 1,5 0-143,-5 0 0,5 0 89,-6 0 0,7 0-72,-7 0 0,6 0-124,-5 0 0,5 0 26,-5 0-199,-1 0 0,-5 0 128,0 0 0,5 0-26,1 0 1,5 0 124,-6 0-119,1 0 0,-1 0-357,1 0-138,7-8 0,-2-1-386,12-8 0,5-8 339,12-4 511,4-11 0,15-4 0,3-8 0</inkml:trace>
  <inkml:trace contextRef="#ctx0" brushRef="#br0" timeOffset="6977">725 708 8211,'-7'-10'-241,"5"-5"-362,-4 3 654,4 5 505,2-1-422,0 0-30,0 6 342,0-5-229,0 7-290,0-8 77,0 6 44,8-6 1,-4 8-45,7 0 1,-5 0-31,5 0 0,-5 8-65,6 4 1,-3-3 56,3 3 1,9 1-15,-4 10 0,4-4 43,-4 4 0,6 4 146,0 2 1,2-2-111,-2 1 1,2 3 6,4 9 0,4-1 24,-5 7 1,-1-6 15,2 6 0,-2-2-63,2 2 0,3 2 33,-3-8 1,4 6-99,1-5 0,6 5 89,1-6 1,-1 0-37,-6-5 1,7 1 15,-1 4 1,2-1-19,-2 7 0,-3-6-65,3 6 1,-4-6-100,-1 6 1,-1-2 133,1 2 0,0 2 9,-1-7 0,-5-1 234,0-6 1,-3 7-81,3-1 0,2 0 15,-8-5 0,6-1-119,-6 1 0,0-1 28,-6 1 0,2-7-18,4 1 1,-4 0 5,4 6 0,-4-7-43,-1 1 0,1-2 12,4 2 1,-4 3-104,4-3 1,-4-4 97,-2-2 1,1 2-39,-1-2 0,0 0 25,0-6 0,3 0 2,3 1 1,-4-1 8,4 0 0,-4 0-1,-2 1 0,0-1 139,1 0 1,-7 0-16,1 1 32,-1-1 0,5 0-113,-5 0 0,4 1-38,-3-1 0,-2 0-32,1 0 1,1-5-165,5-1 1,-6 1 188,1 5 0,-3 0-20,3 1 1,3-1 6,-3 0 0,-3 0-8,3 1 1,-3-1 32,3 0 1,3 1-39,-3-1 0,3-6 105,2 1 1,1-3-57,-1 3 0,0 1 9,0-7 1,6 6 54,0-7 0,0 7 145,-5-6 0,-3 1 77,-4-1 0,5-4-78,-5 4 1,5 1-3,1-1 1,-6 0-88,1-6 1,-6 6 116,5-1 0,-1 3-133,1-2 1,5-4 0,-5 3 1,-1 3 15,1-2 0,-5 1-10,5-1 1,-7-2-12,2 8 0,2-7 130,-3 7-108,9-8 0,-10 9 131,7-7 10,-7 0 0,6-1 297,-5 1 189,-3 0-186,6-6 226,-8 0-744,0 0 1,6-2 301,-1-4-1379,1-3 0,-6-9 1005,0 1 0,0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1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536 277 8060,'-9'-11'-368,"3"-1"485,-4 1 1,3-1 1113,-5 0-819,-3 9 1,11-11-13,-8 8 1,3-1 184,-3 1-202,-3 4 0,5-6 174,-7 8-117,7 0-62,-5 0-202,5 0 0,-7 0 10,0 0 1,5 6-79,1 0 1,-1 7 55,-5-1 1,-1-3-148,1 3 0,6 0 57,-1 5 0,6-6 2,-5 1 1,7-1-157,-2 7 1,4-1 105,2 0 0,8 1-67,4-1 1,3 6 41,2 0 1,0 6 52,1-6 0,-1 0-58,0-6 0,-7 6-113,-4 0 1,1 0 114,-1-5 1,0-1-18,-6 0 0,-8 4-100,-3-3 131,-5 3-9,-1-12 0,0 9 122,-1-1-119,1 0 20,-8 1 1,0-3 11,-4-3 0,3 3-28,2-4 1,5-1 9,-4 2 0,4-9-121,2 3-275,-1-4-628,9 6 416,1-6-366,8 5 473,8-7 257,1 0 1,9 0 6,-1 0 0,2 0 1,4 0 0,-4 2 159,5 4 0,-7 4 105,-6 7 0,3 6 440,-8 0 0,-1 2 598,-5-2 0,0 4-502,0 8 1,0-7 372,0 1 1,-5 0-487,-1 6 0,-6-8-260,7-4 0,-3-4-92,2-2 1,4 0-170,-4 1 0,4-7-91,2 1 1,0-6-497,0 5 1,6-5-1616,0 5 1152,7-7 570,-3 12 0,7-15-806,1 5 0,1-4 151,4-2 1185,-4-15 0,14-4 0,-6-16 0</inkml:trace>
  <inkml:trace contextRef="#ctx0" brushRef="#br0" timeOffset="432">951 779 8060,'0'-10'967,"0"2"1,0 10 36,0 4-443,-7-4-265,5 13 1,-6-5 86,8 7 0,-6 0-189,0 1 0,1 1-77,5 4 1,0-2 51,0 8 0,0-8-168,0 2 0,0 2-123,0-2 1,2 0 160,3-5 1,-1-7-258,8 1 1,-3-7 106,3 7 1,3-8 51,-3 2 0,9-6-208,2-6 0,8-6-320,-3-11 1,5 2 128,2-8 1,-3 0-234,-3-5 1,2-1 176,-8 1 0,2-1 110,-2 0 0,-9 3 365,3 3 1,-6-2-15,1 8 0,-3-4-1,-3 10 1,-4-4-218,4 9 1193,-4 5-363,-2-1-156,0 8 0,-6 2 285,0 4 0,-5 5 597,5 12-604,-7-4-327,11 14 0,-12-6 105,8 8 1,1-7-118,5 1 0,0-2-116,0 2 1,0 4-127,0-5 1,2-3-184,3-1 1,3-5-236,4-2 1,5 0-686,0 1 0,0-3-612,7-3 0,-3 1 67,2-7 1548,-4-1 0,14 3 0,-7 2 0</inkml:trace>
  <inkml:trace contextRef="#ctx0" brushRef="#br0" timeOffset="589">2006 1124 8022,'-15'2'439,"3"4"-46,5-4 1,5 12-280,-4-9 1,4 9-145,-4-3-1059,4-3 1089,2 7 0,8-13 0,2 6 0</inkml:trace>
  <inkml:trace contextRef="#ctx0" brushRef="#br0" timeOffset="1012">2473 779 7931,'-12'0'1999,"1"0"-1631,7 0 461,-4 0 0,8 7-256,0 5 1,0 3-174,0 2 1,0 8-123,0 4 1,0-2 27,0 2 1,0-6-176,0 6 0,0-6-134,0 6 1,6-8-222,0 2 1,7-4 199,-1-2 1,-1-1-53,7-5 0,-5-3-32,10-8 1,-2-2-49,2-4 1,-3-5 149,3-12 1,-4 2 33,-2-8 1,1 0 41,-1-6 1,-6 1 172,1-1 0,-8-1 114,1-5 1,-3 11 63,-2-5-266,0 12 0,-2-8 170,-3 8-177,3 8-564,-14-1 1,13 13 184,-9-9 146,8 8-1551,-11-3 1,11 7-836,-8 0 2471,9 0 0,-5 0 0,8 0 0</inkml:trace>
  <inkml:trace contextRef="#ctx0" brushRef="#br0" timeOffset="1578">2975 87 8004,'17'-8'0,"-6"1"-391,1-5 0,-6-1 326,5 7 1,1-6 626,5 6 1,-6-1-102,1 1 0,0 4 186,5-4 1,-4 4 680,5 2-877,-13 0 1,18 0 43,-11 0 0,3 6-40,3 0 1,-1 5-332,0-5 0,0 8-210,1-3 0,-9-1-29,-3 1 0,2 1 150,-2 5 1,-1 0-206,-5 1 1,-7 5-52,-5 0 1,-3 8-165,-3-3 1,-5-1 90,0 2 0,2-6 8,10 6 1,-5-8 219,5 2 0,3 2 14,2-2 0,-1 0 99,1-5 0,0-1-77,6 0 0,0 6-53,0 0 1,6 0-55,0-5 1,5 5 4,-5 0 0,7 6 113,-1-6 0,-2 6 86,1-6 1,-5 7 38,5-1 0,-7-2-111,2 2 1,-4-2 608,-2 2-256,8 3-185,-6-5 0,5 8 477,-7-1 1,0 1-145,0-1 1,6-1 26,0-4 0,-1 2-202,-5-8 1,0 6-249,0-6 1,0 0 261,0-6-274,-7 8 1,-3-6-655,-7 4 0,-6-4 323,0-1 0,-6-3-942,6-3 0,-6-3 89,6-3 0,-6-4 1123,6 4 0,0-12 0,6-4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0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104 138 7125,'0'-9'-93,"0"-1"512,0 4-97,0 4-336,0-13 1,0 11 218,0-7-236,0 7 1,2-10 107,4 9-23,-4-1 247,6 6 251,-8-8-216,0 6 0,-2-5 21,-4 7 106,4 0-98,-13 0-185,5 0-90,-7 0 1,5 5-170,1 1 1,5 6 80,-5-7 0,7 9-114,-2-3 1,-2 5 253,3 1 0,-1 0-97,6 0 0,0 1 121,0-1 1,0 0-73,0 0 1,2 1 119,4-1 1,3-6-84,8 1 1,1-2-28,-1 1 0,6-3-42,0-8 0,8 0-133,-3 0 0,-1 0-11,2 0 0,-8-2 69,2-4 0,-4-4-277,-1-7 1,-3 0 65,-4 0 1,-3-1-59,-8 1 0,0-6-74,0 0 1,-8-6-65,-3 6 0,-4-2 206,-3 2 1,-5 4 169,0-4 1,-5 12-647,5 5 1,-8 4 689,2 2 0,-19 15 0,-6 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05.2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149 673 8380,'0'-17'-591,"0"0"0,5-1 524,1 1 0,8 0 159,-3 0 0,-1-1 1,-1 1 209,-1 0 0,3 0-68,-5-1 0,6 7-123,-7-1 1,3 1-53,-2-6 0,-2 5 50,7 1 0,-5-1-143,5-5 0,-5 1 86,6 5 1,-7-4-24,7 3 1,-1-3-102,7-2 0,-1-1 82,0 1 1,0 0-69,1 0 1,5-3 82,0-3 1,2 10 17,-2-4 1,-4 3-13,4-3 0,2 0-1,-2-1 0,5 3-11,-5 4 0,6-3 0,-6 8 0,2-1-20,-2 1 0,-4 4 2,4-4 1,2-1-9,-2 1 1,0 0 22,-5 6 1,5 0 74,0 0 0,2 0-9,-2 0 1,-2 0 12,7 0 0,-7 0-79,2 0 0,2 2 5,-2 4 0,0-2-44,-5 7 1,-1-5 45,0 5 1,0-5-35,1 6 0,-1-7 35,0 7 1,-1-1-84,-5 7 1,4-7 47,-3 1 1,1-1-9,-1 6 0,1 1 16,-7-1 0,5 0 2,-5 1 0,6 1-16,-7 4 0,1-4 15,-6 4 1,0-2 0,0 2 0,0-2-2,0 8 1,0-6 126,0 6 1,0-6-64,0 5 0,-7-1 11,-5 2 0,2 4-65,-1-5 1,-1-1 3,-5 2 1,0 0 2,0 5 0,-1-5 3,1 0 1,-6-2-26,0 1 0,-8 5 32,3-4 0,-5-3-53,-1 3 1,-1-6 95,1 6 1,-1-8 120,1 2 0,-1-4-110,1-1 1,-1-1 117,1 0 1,-1-7-103,1-5 0,1 3 20,4-2 0,-3 0 122,3-6 1,-6-6-113,-5 0 1,2-13-27,-8 2 0,5-6 32,-5 0 0,6-4 40,-6-8 0,8-5-49,-2 0 1,-1-6-5,7 5 1,-3 1 3,14 6 1,0 1-2,6 4 1,2 4-1103,3 8 500,-3 0 482,13 7 0,2 3 0,10 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18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519 346 8242,'-10'0'-465,"2"0"1,8 0-1</inkml:trace>
  <inkml:trace contextRef="#ctx0" brushRef="#br0" timeOffset="258">501 346 8242,'-9'0'-770,"-1"0"801,4 0 222,4 0 331,-5-8-57,7 6-18,0-6-367,0 8 0,2 0 17,3 0 0,5 0-126,7 0 0,6 0 98,0 0 0,8 0-65,-2 0 0,0 0 75,5 0 0,-3 0-58,9 0 0,-2 0-9,3 0 0,3 0 9,7 0 0,-1 0-20,-4 0 1,4 0-2,-4 0 0,-2 0-182,2 0 1,0 0 68,6 0 0,-6 0-99,0 0 0,-6 0 97,6 0 1,-7 0-335,1 0 0,-6 0 6,-5 0 0,2 2-122,-8 4 0,-6-4-357,-5 4-169,-9 3 1029,5 1 0,-23 7 0,-4 0 0</inkml:trace>
  <inkml:trace contextRef="#ctx0" brushRef="#br0" timeOffset="651">1 915 8348,'0'-10'-652,"0"-5"0,2 13 786,4-4 1,-3 5-68,9 1 1,1-2 441,10-4 1,-2 4-180,8-4 1,0 4-44,5 2 0,7 0-121,-1 0 0,14 0-5,-3 0 0,13 0-33,-1 0 0,10-2 12,2-3 1,7 1-367,-1-8 0,5 7 373,6-7 1,-6 8-211,0-2 1,-7 5 99,-10 1 1,-13 0-204,-5 0 1,-10 0-67,-1 0 0,-4 0-70,-1 0 1,-8 1 28,-4 5 0,-4-4-541,-2 4 413,0-4 0,-5-2 301,-1 0 100,-7 0 0,4 0 0,-8 0 0</inkml:trace>
  <inkml:trace contextRef="#ctx0" brushRef="#br0" timeOffset="1063">1243 173 8240,'-17'-25'0,"6"6"0,-1-4 0,6 4-126,-5 2 1,7 5 165,-2 1 0,4 5 358,2-6-105,0 8 304,0-11-431,0 13 1,0-5-189,0 7 0,8 0 94,3 0 1,5 0-9,1 0 0,2 1 16,4 5 0,-4-4 2,4 4 0,2 2-81,-2-3 1,8 9-14,-2-3 0,-2-1 16,1 1 0,7 1 57,5 5 0,6 2-140,-6 4 0,8-2 116,-2 8 0,4-6 8,2 6 0,0 0 22,-1 5 1,1 1 115,0-1 1,-6 1-123,0-1 1,-13-1 15,1-4 0,-5 3-58,0-3 0,-12-2 51,-11 1 1,-4-5 125,-2 6 0,-16-2-111,-7 2 1,-15 3-223,-8-3 0,-12 10-30,-5 1 1,-4 2-184,-2-2 0,6-3 104,-1 3 1,7-2-1432,-6 3 1677,7-5 0,-5 12 0,7-8 0,2-1 0,4-3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20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35 242 8406,'0'-9'-645,"0"-7"1,0 12 267,0-7 833,0 7-262,0-11 1,0 11 616,0-8-251,0 9-52,0-13-160,0 14 15,0-5-444,0 7 119,0 0-262,-8 0 125,6 0 0,-7 2 144,3 3 1,4-1-21,-4 8 1,5-7 137,1 7 1,0-6-125,0 5 0,0 1 165,0 5 0,0 0-83,0 0 1,0 1 6,0-1 0,1 0-112,5 0 0,2 1 3,3-1 0,5-6-43,-5 1 1,5-2 93,1 1 1,0-3-175,0-8 1,1 5 75,-1 1 1,0 0-139,0-6 1,-5-6 29,-1 0 0,-7-7 34,2 2 1,-4-5 12,-2-1 1,0 0-12,0-1 1,-8-5 7,-3 0 1,1-7 18,-1 1 0,5 4-142,-6 2 0,7 0 87,-7 6 0,6-2 128,-5 13 0,-1 0 0,-5 6 0</inkml:trace>
  <inkml:trace contextRef="#ctx0" brushRef="#br0" timeOffset="863">139 225 7873,'0'-10'-450,"1"-3"594,5 7 0,4-5 299,7 5 1,0-6-224,1 7 1,1-7 70,4 6 1,2-5-351,3 5 26,13 0 0,-13 1 99,13-1 1,3 0-26,2 6 1,4-2-14,1-4 0,1 5 66,0-5 0,2 4-177,3 2 0,1 0 112,11 0 0,-4-2-135,10-4 1,-2 4 38,1-3 1,3 1-150,4-2 1,-3 4 158,-3-4 0,-10 4-25,4 2 1,-4 0 12,4 0 1,-2-5-1,-3-1 0,1 0-87,-8 6 0,3 0 107,-3 0 0,-5 0-104,0 0 1,0 0 111,-6 0 0,3-2-5,3-4 0,-6 5 40,0-5 0,-2 2 211,2-2 0,-2 4-177,-3-3 0,-7 3-58,1 2 1,-3 0-134,-9 0 1,0 0 89,-5 0 0,-1 0-176,0 0 0,-5 0-50,-1 0 82,-7 0 115,11 0 1,-13 2-66,4 3 239,-4-3 1,-4 12-117,-4-9 0,2 1 197,-7-6 1,5 6-64,-5 0 229,-1-1 39,-5 3-230,0-6 1,-1 11-79,1-7 0,6 2-18,-1-2 1,3-3 173,-3 9 1,-3-6-129,3 5 1,3 1 134,-3 5 1,8 0-138,-1 0 0,3 6 32,2 0 0,0 6 15,0-6 1,0 0 13,0-6 1,7 5 2,5-5 0,3 4-26,2-10 0,-3-1-4,3 1 0,-4-7 2,10 2 1,-3-4-168,-3-2 1,6 0 96,0 0 0,0-8-86,-6-3 0,-5-5-30,-1-1 1,-7-2-97,2-4 0,-4 2 67,-2-8 1,0 2 40,0-1 0,-8-3 122,-3 8 0,-5-6-20,-1 6 1,-2 2-341,-4 10 0,4 3 99,-4 8 1,3 0-189,3 0 0,0 2-77,0 4 0,-1 5-9,1 12 1,6-4 474,-1 4 0,8-2 0,-1 2 0,3-3 0,2 4 0,0-6 0</inkml:trace>
  <inkml:trace contextRef="#ctx0" brushRef="#br0" timeOffset="1512">2882 294 8316,'-8'-15'-497,"-3"3"-108,3-3 1,-5 11 597,7-8 0,0 7-38,6-7 1,-2 8 497,-3-1-143,3-5 4,-6 8-303,8-6 0,2 8 12,4 0 10,-4 0 0,7 6 3,-3 0 0,-4 7-91,4-1 1,-4-3 90,-2 3 0,0-1-60,0 7 1,0-1 30,0 0 0,0 0 62,0 1 0,0 1-60,0 4 0,0-2 2,0 8 1,0-2-16,0 1 1,0 5-2,0-4 0,0 3 3,0 3 1,0-6 16,0-1 1,0 7 64,0 5 0,0 0-68,0-5 1,0 1 218,0 5 0,0-5-60,0 4 1,0 4-39,0 2 1,0-2-120,0 2 1,0-1 0,0 1 1,0 3-18,0-3 0,0 2 69,0-2 0,5 4-19,1-4 0,6 4-11,-7 2 0,7-4-61,-6 4 0,5-10 5,-5 9 0,5-3 4,-5 4 0,6 0 37,-7 0 0,1-2 0,-6-4 1,2 3 0,4-3 0,-4-1-10,3 1 0,-3-6 59,-2 6 1,0-8-56,0 2 0,6 3-27,0-3 0,0 0 85,-6-5 0,0-1 10,0 1 1,0-1-62,0 1 1,0-1 0,0 1 0,0-1-28,0 1 1,0-3 34,0-3 0,5 4 10,1-5 1,0-3-11,-6-2 1,6 2 9,-1-2 0,1 0-68,-6-5 14,0-1 0,0 0-23,0 0 0,0-5-126,0-1 1,0-5-626,0 6 534,0-9 0,-6 7-274,1-4 0,-3-4 160,2 3 0,2-3-401,-7-2 767,7 0 0,-11 0 0,5 0 0,-7 0 0</inkml:trace>
  <inkml:trace contextRef="#ctx0" brushRef="#br0" timeOffset="1838">2865 3245 8120,'-10'-8'42,"3"6"316,-1-6-22,6 8 1,-13 0-84,3 0 1,3 2 175,-3 4 1,1-2-114,-7 7 1,3 1-64,3 5 0,-1 2-40,7 4 1,-5-4 14,5 4 0,-5 2-120,5-2 0,0 0 130,6-5 1,0-1-254,0 0 1,8 0-61,3 1 1,5-3-53,1-3 1,0 1 131,0-7 1,6-1-47,0-5 1,2 0-67,-2 0 0,-4-1-185,4-5 1,-3-4 51,-3-7 0,0 0 60,0-1 0,-7-5 68,-4 0 1,1-5 23,-1 5 1,-2-6 163,-10 6 0,-3-6-91,-9 6 1,-5 2 19,0 10 0,-7-3-232,1 8 1,-9-5-687,-3 5 913,1 0 0,-2-1 0,-2-3 0</inkml:trace>
  <inkml:trace contextRef="#ctx0" brushRef="#br0" timeOffset="2729">87 587 8237,'2'-17'-564,"3"0"1,-1 5-132,8 1 1114,-8-1 32,11-5 51,-13 0-384,13-1 589,-13 1-90,6 0-308,-8 0-405,0 7 190,0 2 0,-2 8-234,-4 0 1,2 6 71,-7 0 0,7 7-49,-2-1 1,-1-3 6,1 3 0,0-1-111,6 7 0,0-7 168,0 1 0,0-1 33,0 7 0,0 1 40,0 4 1,0-2 183,0 8 1,0-3-49,0 3 0,0 6-76,0-1 0,0 1-43,0 5 1,0 4 37,0 2 0,0 4-113,0 2 1,0-1 54,0 1 1,0 8-20,0 3 0,0 4 17,0 2 1,0-6-11,0 1 0,0-1 116,0 6 0,0-2-100,0-4 0,2 2 141,4-7 0,-2 1-25,7-1 0,-5-4 75,5 3 1,-7-3-77,2-2 1,2-1 118,-3 1 1,7 0-109,-6 0 1,-1-1 11,-5 1 0,6 6-167,0-1 0,0 3 144,-6-3 0,5-3-315,1 3 1,0-3 74,-6-2 0,0-2-43,0-4 0,0 2 122,0-8 0,0 6 256,0-6 1,0 0-133,0-5 1,0-6 182,0-1 0,0-1-70,0 2 1,0-2-85,0-4 1,0-4-129,0 4 1,0 2 98,0-2 1,-6 0-834,0-6 172,1 0 1,-1 1-1449,0-1 1389,0-7 621,6-3 0,-7-7 0,-3 0 0</inkml:trace>
  <inkml:trace contextRef="#ctx0" brushRef="#br0" timeOffset="3575">311 3624 8180,'-9'-7'-641,"-1"-1"448,4-4 1,4 3 917,-3 3 1,1 4-252,-2-4 1,2 4-187,-7 2 0,5 0-158,-6 0 0,7 0-252,-7 0 220,1 8 1,-7-4-124,1 7 0,6 1 86,-1 5 0,2-5 67,-1-1 0,-2 1 177,7 5 1,-2 0-72,2 0 0,4 1 77,-3-1 0,9 0-143,1 1 1,14-1 38,-1 0 0,12-2 47,5-3 1,-1 1-70,7-7 0,3 0-382,2-6 0,-2 0 168,2 0 1,-6 0-330,6 0 1,-9 0-40,-3 0 1,-5-2-851,-6-4 517,-4 4 252,6-13 0,-15 5-23,-5-7 0,-5 0-96,-5 0 1,-11-3 439,-7-3 0,-7 4-116,1-4 1,2 10 663,-2 1 0,2 6-111,-1-5 0,-3 7 118,8-2 0,0 4-63,6 2 153,-1 0-3,1 0-216,8 0-865,1 0 339,8 0-776,0 0 578,8 0 350,-7 0 42,7 0 1,-8-1 146,0-5 0,6 2 363,0-8 1,1 7 233,-1-7 1,4 8-261,7-1 1,2-3 52,4 2 0,4-5-168,7 5 0,7 0-47,-1 6 0,14-6-109,-3 1 0,5-3-221,-4 2 0,7 4 34,4-3 1,5 1-188,1-2 1,3 4-78,-3-4 1,4-1 133,-9 1 1,3 0 4,2 6 1,-6-2 125,0-4 0,-9 5 6,-2-5 0,-2 4 44,-10 2 1,6 0 146,-6 0 1,6 0-67,-6 0 1,1 0 172,-7 0 0,1 0-225,-1 0 1,1 0 30,-1 0 1,1 0-354,-1 0 1,1 0 35,-1 0 1,1 0 38,-1 0 1,1 2-9,-1 4 1,7-5-152,-1 5 0,-2-4 154,-9-2 1,9 0 26,-3 0 1,-3 0 233,-3 0 1,-6-2-80,6-4 0,-8 5 259,2-5 1,-4 4 37,-2 2 72,1 0-216,-1 0-1,0 0-375,-7 0 216,-3 0-740,-7 0 0,-3 6 774,-9-1 0,-7 1 0,-16-6 0</inkml:trace>
  <inkml:trace contextRef="#ctx0" brushRef="#br0" timeOffset="5040">225 449 8300,'0'-11'-484,"0"-1"404,0 8 0,0-5 86,0 3 0,0 2 57,0-7-130,0 7 177,0-11 144,7 13-38,-5-14-19,14 14-133,-14-5 1,7 7-5,-3 0 1,-4 2 20,4 3 0,-4-1 22,-2 8 1,2-1-139,3 6 1,-3 1 106,4-1 0,2 0-90,-3 0 1,9 1 61,-3-1 0,1 2-14,5 4 0,-7-4 45,13 4 0,-8-3 3,8-3 1,2 0 8,-2 0 0,6 2-28,-6 4 1,2-3 41,-2 3 0,-4 4-29,4 1 0,2-1-124,-2 2 1,0-2-9,-6 1 1,2 5 19,4-4 0,-4-2 65,4 1 1,-4 1-17,-1 6 1,-1-7 15,0 1 1,1 0-4,-1 5 1,0-5-32,0 0 1,6 0 26,0 5 0,0-1-43,-5-4 0,-1 1-9,0-7 1,2 8-12,4-2 0,-4 1 39,4-1 1,-3 2-14,-3-8 1,0 8 15,0-3 0,6-3-4,0-2 1,0 2 181,-5-2 0,-1 6-115,0-6 0,6 0 46,0-6 0,0 6-102,-6 0 1,6 0-2,0-6 1,2 3 21,-2 3 0,-3-4-7,3 4 0,-4 2 169,-2-2 0,0 0-155,0-6 1,1 6 124,-1 0 1,-5 2-113,-1-2 1,1-2 19,5 8 1,-6-8-62,1 2 0,-1-4-14,7-2 1,-3 1 89,-4-1 1,5 0-21,-5 0 1,3 1 164,-3-1 0,4-2-107,-3-3 0,1 3 76,-1-3 1,3 3-109,-3 2 1,3 0-89,2 1 0,1-7 40,-1 1 1,0-1-126,0 6 1,1 1 104,-1-1 0,0-6-44,0 1 1,6-1-66,0 7 1,0-1 65,-5 0 0,-1 0 114,0 1 0,-1-1-93,-5 0 0,2 0 171,-7 1 1,6-1-95,-7 0 0,7-5-38,-6-1 1,7 1-38,-1 5 0,-3-2-18,3-3 1,-1 3-67,6-3 0,-5-3 72,-1 3 1,-5-3 76,6 3-76,-8 3 1,9-5 164,-7 7 0,1-7-44,-1-5-62,-4 5-93,13 0 11,-5 7 1,5-6-205,-3 1 252,3-8 0,-5 9 29,7-7 1,-5 0-84,-1-6 186,1 0 0,5 1-45,0 5 0,-5-4-27,-1 4 1,-1-2 170,1 1 27,4-3-255,-5 14 1,7-12 67,1 7 1,-7-5 70,1 5 1,-7-5-89,7 6 0,-6-7-14,5 7 0,-5-6-26,5 5 0,1-5 1,5 5 0,-5-7-28,-1 2 0,-5 2-25,5-3 136,1 9 0,5-10-63,0 7 0,-5-7 388,-1 2-325,1 3 1,5-5 335,0 8 81,1-9-135,-1 13 0,0-12-143,0 7 1,-5-7-69,-1 2 1,-5 1-136,6-1 1,-7 2 242,7-2-363,-8-5 109,3 15-227,-7-14-576,0 13-798,0-13 1075,0 6 491,0-8 0,-23-8 0,-5-2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31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1519 5091 7807,'-11'0'-550,"-1"0"302,9 0 88,-13 0 211,14 0-3,-13 0 140,13 0-70,-6 0 129,8 0 809,0 0-908,-7 0 1,3 0 162,-8 0 122,8 0-179,-11 0-109,6 0 0,-3 0-24,1 0 1,5 0-9,-6 0 0,7 0-25,-7 0 1,6 0-116,-5 0 1,5 0 90,-5 0 1,5 0 25,-6 0-79,1 0 117,-6 0-265,-1 0 132,1-8-79,0 6 1,0-8 67,-1 5 1,7 3-14,-1-4 1,1 2-18,-7-2 1,7 2-12,-1-7 0,1 5 20,-6-5 0,-1 5 20,1-6 1,0 1 12,0-6 0,-1-1-16,1 1 1,0 0 159,0 0 1,-1-1-29,1 1 1,0 0-33,0 0 1,-6-1-35,0 1 0,0-6 12,5 0 1,1-6-9,0 6 1,5-5 5,1 5 1,1-8-144,-1 2 0,3-3 117,8-3 0,-6 1 35,1-1 1,-7 1 31,6-1 0,-5 2 157,5 5 1,-5-3-162,5 8 1,-6-6 20,7 6 1,-9-6-78,3 6 0,1-7 69,-1 1 1,5 2-159,-6-2 0,7 1 80,-7-7 1,2-1-161,-1-5 0,-4 5 16,3-4 0,-1-2-90,1 1 1,-3-5 85,3 6 0,3-2-84,-3 2 0,1 3 130,-6-3 0,1 4-17,5 1 1,-5 6 63,5 0 1,-5 1-53,-1-7 0,0 1 107,0-1 1,-1-1-86,1-4 1,0 1 4,0-7 1,1 0 2,5-6 0,-4 1 7,3-1 0,-1-6 77,1 1 0,-3-3-80,3 3 1,3 7 150,-3-8 0,6 11-137,-5-5 1,5 0 144,-5 6 1,7 4-93,-2 2 0,-2 3-34,3 3 1,-1-1-12,6 1 0,0-1-7,0 1 0,0 1-27,0 4 0,0-5 48,0-1 0,0 1 43,0-7 1,6 5-57,-1 1 0,7-5 117,-6 0 0,5-2-102,-5 2 0,7 3 15,-1-3 1,-3-2 123,3 1 0,-6 1-93,5 6 0,-5-1-58,5 1 0,-5-1 55,6 1 0,-7 5-72,7 0 1,-2 0 48,1-5 1,4 5-26,-3 0 1,1 6 11,-1-5 1,3 1-5,-3-2 0,3-4-3,2 5 0,2 1 4,4-2 0,-3 6 0,3-6 0,-4 6 5,-2-6 0,2 6-2,4-5 0,-4 7 7,4-2 1,-2 3 38,2 3 1,-3 0-7,3 0 1,-4-1 3,-2 1 0,6 0-27,0 0 0,8-1 1,-2 1 0,3 0-160,3 0 0,5-1 96,0 1 0,2-2-26,-1-4 0,-5 4 52,4-4 0,-3 5 23,-3 7 1,-5-4-21,0 3 0,0-3-1,5-2 0,-1 5 46,-5 1 0,5 5 20,-4-6 1,3 1-18,3-7 1,1 7-19,5-1 0,-5 1-15,4-6 1,2-1 8,-1 1 1,-1 6-17,-6-1 0,-1 6 9,-4-5 1,1 5-4,-7-5 1,0 7 4,-5-2 0,-1 4 6,0 2 0,0 0-30,1 0 1,-1 0 22,0 0 0,-3 0-14,3 0 0,-4 0 11,10 0 0,-3 0 0,-3 0 1,0 0 42,0 0 0,6 0 99,0 0 0,2 0-73,-2 0 1,-4 0 12,4 0 1,-3 0-37,-3 0 1,0 0 5,0 0 1,-5 0-29,-1 0 0,1 2 27,5 4 0,0-4-55,1 4 0,-1-5-1,0-1 0,0 0-1,1 0 0,5 6 22,0 0 1,0 0-2,-6-6 0,0 0-6,0 0 0,1 5 11,-1 1 0,0 2-32,0-2 0,1-3 18,-1 9 1,6-6 0,0 5 1,0-5-10,-6 5 1,0-5-2,1 6 0,-1-1-2,0 6 1,6-5-1,0 0 1,2-3 1,-2 3 1,-2 3 3,8-4 1,-8-1-1,2 2 0,2-7 1,-2 7 0,0-6 0,-6 5 0,6-1 35,0 1 1,0 3 4,-5-9 0,5 9 4,0-3 1,0-1 5,-6 1 0,0-1 116,0 1 0,1 3-82,-1-8 1,0 5 101,0-5 0,1 5-13,-1-5 32,0 8 1,0-11-68,1 9 0,-7-6-16,1 5 1,-7-5-38,7 5 0,-6-1 20,5 1 1,-7 5-168,2-5 0,1-1 104,-1 1-114,8 1 0,-11 3 59,9-3 1,-6 3-99,5-3 0,-7-3 76,2 3 0,1-7-6,-1 7 1,0-6 28,-6 5 0,6-5 26,0 5 37,-1-7 1,-3 10-55,4-9 21,-4 9 6,6-5-28,-1 9 0,-3-3-38,8-3 1,-9 3-7,3-4 0,-2-1 17,2 1 0,-4-5-11,3 6 1,3-7 30,-2 7 0,0-6-14,-6 5 1,1-1-32,5 1-7,-4 5 0,8-9-66,-5 5 130,-3 3 0,12-5-1,-8 7 0,1-5 19,-1-1 1,-2-5 2,7 5 0,-7-5-9,2 6 1,2-7-37,-3 7 282,9-8-219,-12 11 279,13-5-253,-13 7 1,11-6 11,-7 1 1,0-6 61,-6 5-63,8-7 0,-5 9-65,9-7 102,-8 7-258,11-3 77,-5 7 1,1-1-25,1-5 68,-9 5-1,13-7 0,-14 3 81,3-1 0,-1-5 7,2 5 0,-4-5 170,4 6-190,-4-9 107,-2 13 1,0-12-45,0 7 0,5-5 127,1 5-137,0-7-46,-6 12 0,0-13-14,0 9 1,2-8 24,4 1 58,-5 5-70,7 0 0,-6 1 97,4 1 0,-4-7-32,3 7 261,-3-8-119,-2 11 33,8-13-97,-6 13 29,6-13 122,-8 6-123,0-8 2468,0 0-2647,0-8 1,0 4-813,0-7 1,0 5 399,0-5 1,2 5 369,3-6 0,-3 1 0,6-6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38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190 380 7922,'0'-10'1246,"0"3"-50,0 7-214,0 0 0,6 1-802,0 5 1,7-4-17,-1 4 0,3-4-95,2-2 1,0 2 71,1 4-300,-1-5 1,0 7-65,0-8 0,1 0 131,-1 0 1,-6 0-551,1 0 474,-1 0 1,1 0-37,-1 0 1,-7 2 42,2 4 230,-4 3 1,-4 14-7,-4 0 0,2 8 262,-7-2 1,-1 3 73,-5 3 1,0 5-135,0 0 0,-1 6-128,1-5 1,0-1-35,0-6 1,-1 1-159,1-1 1,8-5-85,3 0 1,-2-8-990,2 2 642,1-4 0,7-3-357,3-5 0,1-3-173,11-8 1,-1-14 426,12-3 0,-5-14 589,6-3 0,8-8 0,7-10 0</inkml:trace>
  <inkml:trace contextRef="#ctx0" brushRef="#br0" timeOffset="337">725 725 8198,'17'0'595,"1"8"1,-9-5-76,-3 9-186,-4-1 0,-6 7 128,-8-1 1,1 6-628,-12 0 180,-4 8 0,2-10-149,-4 7 0,-9 7-372,4 5 1,-5 1-191,5-7 0,-1 2 378,1 5 0,-1-7-102,1 1 0,5-3-48,0-9 0,6 0 468,-6-5 0,3-3 0,-3-4 0,2 3 0,4-8 0,4-1-85,-4-5 1,4 2 6,1 4 0,1-4 1012,0 4-699,7-4 0,-3 0 443,7 3-357,0-3 0,14 6 57,3-8 0,12-6-7,6 0 0,11-7-108,6 1 0,10-5-129,2-6 1,5 4-151,-6-4 0,7 4-157,-7 2 0,-5-1 94,-6 1 1,-8 8-563,3 3 1,-13-2-34,-5 2-656,-3 1 868,-11 5 1,-3 5 461,-12 1 0,-3 8 0,-16-13 0,-2 7 0</inkml:trace>
  <inkml:trace contextRef="#ctx0" brushRef="#br0" timeOffset="529">501 1174 8191,'-8'-18'0,"0"-5"48,-3 0 0,3 0 184,8 6 0,0 0 356,0 0 226,0-1-189,8 1-380,1 7 1,7 5 14,-5 10 0,-3 9 84,-8 15 1,0 7 108,0 16 0,0 1-261,0 5 0,0 3-209,0 8 1,-2-5-288,-4-1 1,4 0-617,-3 6 0,3-7-14,2-5 0,0-5 442,0-6 1,5-12-1077,1-11 1568,0-3 0,2-3 0,1 0 0</inkml:trace>
  <inkml:trace contextRef="#ctx0" brushRef="#br0" timeOffset="811">1156 656 8183,'0'-19'677,"0"-4"0,8 9-339,4-3 1,3 6 443,2-1 0,2-3-271,4 3 0,6 3-243,11-3 0,-3 8-23,3-1 0,-5 3 30,-7 2 1,3 2-309,-8 3 0,0 5 96,-6 7 1,-1 2-134,-5 4 0,-3-2-131,-8 8 0,0 0-125,0 5 1,-8 1-50,-3-1 1,-5 1-347,-1-1 0,0-5 261,-1 0 0,1-8-264,0 2 1,0-4-1001,-1-1 1724,1-9 0,-8 6 0,-2-5 0</inkml:trace>
  <inkml:trace contextRef="#ctx0" brushRef="#br0" timeOffset="953">1053 1139 8183,'-27'10'0,"2"5"588,8-4 0,7-1-167,4 2 1,-1-7 320,1 7 0,0-6-386,6 5 0,6-5-174,0 5 1,7-5-74,-1 6 1,9-7-239,2 7 1,0-6-1362,-6 5 0,0-5 289,1 5 1201,-1-7 0,0 12 0,0-7 0</inkml:trace>
  <inkml:trace contextRef="#ctx0" brushRef="#br0" timeOffset="1261">1122 1122 8183,'0'-17'1027,"2"1"-505,4 5 1,3-10-256,8 3 1,6-3-66,0 4 0,8 0-66,-2 0 0,11-6-154,6-1 1,4 1-60,2 6 0,5 0 161,1 0 1,7 1-57,-2 5 1,4 3 58,2 8 0,0 0-13,0 0 1,-9 2-87,-8 4 1,-8 3-60,-10 9 0,-1-1 155,-4 0 1,-10 6-6,-8 0 1,-7 2 107,2-2 1,-4-2-115,-2 8 0,-2-6-96,-4 6 1,-5 0 50,-12 5 1,-4-1 6,-8-5 1,-1 5-71,-5-4 0,-1 1-220,-4-1 0,-2 2-502,8-8 0,-6 0 357,6-6 1,-6-2-1494,6-3 1893,-1-4 0,-1-8 0,-2 0 0</inkml:trace>
  <inkml:trace contextRef="#ctx0" brushRef="#br0" timeOffset="1707">1312 1105 11415,'11'0'642,"1"0"0,-7 5-799,7 1 1,-2 7-307,1-1 1,-1-2-412,-5 1-562,-3 1 949,14 5 0,-13-8-735,9-3 753,-8-4 193,11-10 1,-7-1 264,3-8 0,3 5 186,-9 1 57,9 7 173,-12-4 106,13 8 0,-11 6 109,7 0 1,-7 7-306,2-2 0,-4-1 307,-2 2-385,8-1 0,-6 6-200,3 1 1,-3-7-9,-2 1 0,0-7-153,0 7 0,0-1 47,0 7 1,-6-7-184,1 1 0,-1-1 391,6 6 1,-2 1-144,-4-1 0,4 6 415,-3 0 0,-3 0-150,2-6 0,0 0 118,6 1 0,0-1-44,0 0 1,0-5 364,0-1-728,0-7 1,8 4-365,4-8 0,11-8-93,5-3 0,1-12-578,6-6 0,-5-4 1071,11-1 0,3-9 0,0-1 0</inkml:trace>
  <inkml:trace contextRef="#ctx0" brushRef="#br0" timeOffset="1920">2295 759 8183,'10'12'256,"-4"-1"1,-5 1 165,-1 5 1,0 2 613,0 4 1,0-2-454,0 8 1,-1 0-208,-5 6 1,4-1-303,-4 1 0,4-7 124,2 1 0,0-6-744,0 6 0,0-8-51,0 2 1,8-10-410,3-1 0,-1-8-279,1 1 296,1-3 0,3-4 989,-3-3 0,-5-5 0,-7-23 0,0-3 0</inkml:trace>
  <inkml:trace contextRef="#ctx0" brushRef="#br0" timeOffset="2419">2571 501 8183,'27'-35'0,"11"1"0,-3-1 0,-2 1-138,-5-1 253,1 1-27,6 7 1,-1-4 340,1 8 0,-1-6-38,1 6 0,-1-2 77,1 2 1,-1 4-228,1-4 1,1 10 14,4 1 1,-3 3-132,3-3-1,-3 3 121,-3 3 0,1 4-254,-1-4 1,1 4 83,-1 2 1,1 0-255,-1 0 0,-7 0 28,-4 0 0,-4 2-87,-2 4 1,-1 3 75,-5 9 0,3-1-50,-9 0 0,1-5 121,-6-1 0,0 1 50,0 5 1,0 0 98,0 1 0,0-7-159,0 1 413,0-1-95,0 6-40,0 1 0,6-1-106,0 0 0,-1-5 167,-5-1-116,0 1 1,0 5-48,0 0 1,0 0 130,0 1 1,0 1-77,0 4 0,0-2 172,0 8 0,0 1-10,0 11 1,-2 3 92,-3 7 1,3 9-101,-4 3 1,4 10-7,2 2 0,-2 7-10,-4-1 1,5 1 5,-5-1 0,4 3-137,2-3 1,0-11 63,0 0 1,0-13-271,0 1 1,-2-7-12,-4-5 0,4-3-52,-3-9 1,-3-1 74,2-5 1,-7-3-67,1-7 1,-3-3-394,-2-4 1,-1-3 221,1-8 1,-2 0-604,-4 0 1,2-10 325,-8-7 0,0-10-1489,-5-13 998,-1-4 232,1-15 0,-3-7-705,-3-14 1534,-4-1 0,20 31 0,0-1 0,0 0 0,0 0 0,0-5 0,0-1 0,1-4 0,0-1 0</inkml:trace>
  <inkml:trace contextRef="#ctx0" brushRef="#br0" timeOffset="3262">2796 570 8170,'2'-12'201,"3"1"1,-1 5 424,8-6 0,-1 1 155,6-6 1,-1 5-305,-5 1 1,5 1-89,-5-1 0,4-3-343,3 8 0,-7-1-449,1 1 420,-8 4-67,3-6 1,-7 16-121,0 4 0,0-3-243,0 3 1,-2-7-33,-3 7 0,3-6-182,-4 5-294,4-7 576,10 11 1,1-13 100,8 4 0,1 4 135,-1 1 1,-2 4 138,-3 3 1,1-1-73,-7 0 1,0 0 264,-6 1 0,0 5 48,0 0 1,-8 5-131,-3-5 0,-5 6-16,-1-6 31,-8 0-98,-2 2 1,-7-6 3,-1 4 0,3-9-31,3-3 1,-2-7-32,8 2 1,0-4-13,6-2 0,7-2-11,5-4 0,3-4-181,2-7 1,2 0 67,3 0 1,11 5-61,7 1 0,7 1 82,-1-1 1,4 3 60,1 8 0,-5 0 1,0 0 1,-8 0 255,2 0-231,-4 8 0,-9 1 100,-5 8 0,-3 1 8,-2-1 0,-9 2-81,-9 4 1,-1-4 42,-10 4 1,1-3-31,-7-3 1,1 0 44,-1 0 1,6-1 35,1-5 1,8-1 356,3-5-159,0-3-157,15 6 1,2-8-168,12 0 1,5 0 118,6 0 0,4 0-91,7 0 1,1 0-3,-1 0 0,1 0-148,-1 0 1,-1 0 33,-4 0 0,-5 0-166,-6 0 1,-7 6 108,1 0 0,-8 7-123,1-2 1,-3 5 250,-2 1 0,-7 0-67,-5 1 1,-3-1 72,-3 0 1,1 0-73,0 1 1,-6-1 270,0 0-28,0-7 43,13 5 1,3-11-101,7 7 0,7-7-21,5 2 0,9-4-207,2-2 0,6 0 102,-6 0 1,5 0 22,-5 0 1,0 0 16,-5 0 0,-7 2 6,1 4 0,-8 3 161,1 8 1,-12 3 240,-11 3 0,-7-2 99,-9 7 1,-2-5 380,-5 6 0,5-8 291,-4 2 1,-1-4-509,7-1 1,3-3-157,14-3 0,2-3-186,3-3 1,6-4-539,12 4 0,13-6-68,16-6 1,7-6-221,10-11 0,7 4-26,4-4 0,4-2-1790,2 2 2003,8-7 1,2 3 0,7-8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52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1640 139 8137,'-10'-8'0,"1"4"0,3-7-227,4 7 1,-6-12 31,8 5 553,0 3-272,0-7 1,-5 11 478,-1-7-92,0 7-264,6-4 0,-2 2 99,-3 1 285,3-1-360,-6 6 0,8-2 531,0-4-569,-8 4 0,4-5-22,-7 7-197,7 0 1,-9 7 89,7 5 1,-6-3-5,7 3 1,-3-1 70,2 7 1,4-1-132,-3 0 1,3 0 3,2 1 1,0-1 50,0 0-17,7 0 0,3-1-85,7-5 0,0 3 30,1-9 1,-1 1 76,0-6 0,6 0-321,0 0 1,0-6 72,-6 1 1,5-9-127,-5 3 0,4 1-408,-10-1 329,-3-1 0,0-5-278,-8 0 415,0-1 1,-2 1 161,-4 0 0,-4 0-103,-7-1 1,2 7 390,3-1 1,-3 8-138,4-1 1,-5 3-395,-1 2 1,5 6-110,1-1 1,1 9 443,-1-3 0,-4 5 0,5 1 0</inkml:trace>
  <inkml:trace contextRef="#ctx0" brushRef="#br0" timeOffset="492">1657 173 7857,'0'-9'-5,"0"1"373,0 8 477,0 0-862,-7 0 1,5 2 25,-4 4 0,2-3-78,-2 9 0,2-6 115,-7 5 0,5 1-36,-5 5 0,-1 2-109,-5 4 0,0-4 85,-1 4 0,-5 4 11,0 2 0,-7 3 6,1 3 0,-2-1-88,3 1 0,-11 5 61,5 0 0,-5 8-4,5-2 1,-1-1 24,1 1 0,-1 0-4,1 5 0,-1 1 99,1 0 0,-6 0-95,-1-1 0,1 7 110,5-1 1,1 3-93,-1-3 0,1-3 76,-1 4 1,7-5-15,-1-1 0,0 0 3,-5 0 0,1-1-56,4 1 1,-3 0-5,3 0 0,-2 5-63,3 1 0,-5-3 46,4-9 1,-2 2 80,3-8 0,-3 6-55,8-5 1,-6-7 51,6-5 0,0-8-151,6 2 3,0-4-15,-1-1-17,9-9-55,1-1 1,10-10-266,4-4 1,5 2 418,12-7 0,-3-1 0,5-5 0</inkml:trace>
  <inkml:trace contextRef="#ctx0" brushRef="#br0" timeOffset="880">242 2365 8115,'-9'-8'-1072,"-7"6"990,7-6 57,-8 8 693,-1 0-340,1 0 0,0 0 21,-1 0 0,7 0-107,-1 0 1,7 0 186,-7 0 0,8 8-88,-1 3 0,-3 5-135,2 1 0,0 2-30,6 4 1,0-4 95,0 4 1,0-3-222,0-3 1,8-2 32,4-3 0,-3 1-67,3-7 1,1 5-11,10-5 0,-4 0-218,4-6 1,-3 0-90,-3 0 0,0-6 162,0 0 1,1-7-644,-1 1 532,-8-3 1,-1-2-89,-8 0 0,0-1 77,0 1 1,-8 2 54,-3 3 0,-6-3 94,-6 3 1,2 5 166,-8 1 1,2-2 29,-2 3 1,-2-1-121,8 6 0,0 6-403,6-1 0,6 7-112,-1-6 549,8 7 0,-3-3 0,7 7 0</inkml:trace>
  <inkml:trace contextRef="#ctx0" brushRef="#br0" timeOffset="1434">156 2520 8115,'-17'-8'0,"5"6"-95,1-4 1,5 3-99,-6-3 1,9 2 438,-3-7 0,4 5-47,2-6 1,0 7 452,0-7-421,0 8 0,0-5-236,0 3 70,8 4-111,1-6 1,8 10 63,1 4 1,-1-2-129,0 7 0,-5 3 117,-1 9 0,1-2 19,5 8 0,0-1 114,1 7 0,5 7-44,0 4 1,1 6-20,-1 5 1,-1-1-18,6 7 0,-5 4 7,6 2 0,-8 8-124,2-14 1,4 8 158,2-8 1,-2-1 41,1 1 1,1-2-77,6 3 1,-1 3-29,1-4 0,-1-2-34,1 3 0,-1-7-4,1 7 1,-1-9-48,1 3 1,-1-5-193,1-1 1,-6-8 122,-1-4 1,-7-1 23,2 1 0,-3-4 97,-3 5 0,0-5-65,0-1 0,-7-7-4,-4 1 0,-4 0 169,-2 5 1,0-7-680,0-4 1,0-4 27,0-1 1,0-7-849,0 1 1392,0-8 0,-8-4 0,-2-10 0</inkml:trace>
  <inkml:trace contextRef="#ctx0" brushRef="#br0" timeOffset="1776">1209 4452 8001,'0'10'1650,"0"0"-1147,0-5 1,0-1-166,0 8 1,0-1 85,0 6 1,0 1-380,0-1 1,0 0 120,0 0 0,0-5-59,0-1-33,0 1-166,0 5 1,7-7 121,5-4 0,-3-5-173,3-1 1,-1 0 176,7 0 1,-1 0 25,0 0-135,0 0 0,1 0 157,-1 0-880,-8 0 299,-1 0 393,-8 0 0,-2 0 130,-4 0 0,-3-1 187,-8-5 0,-3 2-65,-3-8 1,4-5-193,-4-6 0,4-7-430,2 1 0,1-10 264,5-1 1,3 0-731,8 5 1,0 9 941,0 3 0,0-4 0,0 0 0</inkml:trace>
  <inkml:trace contextRef="#ctx0" brushRef="#br0" timeOffset="2920">1743 225 8223,'-1'-12'-1041,"-5"1"969,4 7 0,-6-11 451,8 3 0,0 3-90,0-3 0,0 6-27,0-5 320,8-1-225,1-5 154,9 0-346,-1 0-224,-7 7 161,5 2 1,-13 10-121,4 4 0,1-2 4,-1 7 1,2 1 46,-3 5 1,-1-5-69,8-1 1,-3 1 66,3 5 1,3 0-123,-3 0 0,5 1 75,6-1 0,-2 0-94,8 0 1,-6 1 81,6-1 0,1 6-104,11 0 0,-5 6 11,4-6 0,4 7 83,2-1 1,4 4-22,2 1 0,0 1 4,-1-1 1,3 1 62,4-1 1,-5-5 21,5 0 0,1-6 14,-1 6 0,1-3-25,-1 3 1,-3 4 102,9-5 1,-3 5 35,2 2 0,4 5-322,-3 0 1,3 0 239,2-5 0,-6-1-27,0 1 1,-1-1-47,1 1 1,4-1 19,-4 1 1,-3-2-64,-3-5 0,-3 5 43,-2-4 0,-2-2-3,-4 1 0,-2-5 2,-4 6 1,-6-8-6,1 2 1,-1 2-240,-5-2 1,-4 6 76,-2-6 1,-4 0-252,-1-6 0,-3 0-120,-4 1 1,3-7-400,-8 1 934,-1-1 0,3-1 0,2-3 0</inkml:trace>
  <inkml:trace contextRef="#ctx0" brushRef="#br0" timeOffset="3214">4504 1761 8070,'-17'0'1551,"0"0"-1433,0 7 1,-1 3-14,1 7 1,6 2 109,-1 4 1,2-2-11,-1 8 1,1-6-146,5 6 1,3-8 45,-4 2 0,6 2-180,6-2 0,3 0 111,9-6 0,1-5-120,4-1 0,-2-7-240,8 2 1,-6-4 132,5-2 0,-7 0-213,2 0 155,-3-8 198,-11-2 1,-1-7-61,-8 0 0,-2 0-11,-4-1 0,-3 1-10,-9 0 0,-7 0-128,-3-1 1,-5 3 246,-1 4 0,-1-3-74,1 8 1,-1 1-153,1 5 0,5 7-73,0 5 1,8 3-405,-2 2 715,11 1 0,-3-1 0,5 0 0</inkml:trace>
  <inkml:trace contextRef="#ctx0" brushRef="#br0" timeOffset="3831">4522 2157 8060,'-10'-9'262,"-5"-6"6,13 5-384,-6-7 80,8-1 388,0 9-512,0 1 203,0 8 0,-2 6 32,-4 0 1,4 9 40,-3 2 1,-3 2-33,2 10 0,-7 2 43,1 9 0,3 4-4,-3 8 0,1 7-168,-6 5 0,-6 9-127,0 1 1,-6 16 23,6 2 1,8-41-1,-1 0-103,2 4 0,-1-1 1,-1-1-1,0 0 166,-2 2 1,1-1-1,1-2 1,0 0-47,1-3 1,1-1-1,-17 43-159,8-17 1,0-1 373,6-15 0,-6-7 325,0-5 1,6-5-64,5 5 1,1-8 45,-7 2 0,7-3-424,-1-3 0,9-5 487,-3 0 0,4-8-533,2 2 1,-6-10 11,0-1 1,1-6-1113,5 5 217,0-7-256,0 4 1217,0-1 0,0-5 0,0 6 0</inkml:trace>
  <inkml:trace contextRef="#ctx0" brushRef="#br0" timeOffset="4098">3831 4280 7951,'-23'8'654,"0"3"0,2-1-252,10 1 0,-5 1 156,5 5-4,3 0 1,1 0 175,7 1-671,0-1 0,7-2 44,5-3 0,11-5-262,6-7 0,9 0-170,2 0 1,0-7 251,-5-5 1,-1-3-145,1-2 1,-8-1 41,-4 1 0,-4 2-223,-2 3 0,-7-3 202,-4 3 0,-6-1 120,-6 2 0,-6-3-7,-11 8 1,0-5 157,-11 5 0,1-2 243,-13 3 0,0 3-148,-6-4 1,6 4-35,0 2 0,6 2-55,-6 4 0,10-2-1299,1 7 1222,1-7 0,7 11 0,-8-5 0</inkml:trace>
  <inkml:trace contextRef="#ctx0" brushRef="#br0" timeOffset="4723">1398 4711 7882,'-7'-17'0,"5"0"-45,-4-1 0,-2 7 30,3-1 607,-1 9 1,4-11 259,-4 8-65,4 1-461,-5 5-305,7 7 1,0 3 49,0 7 0,0 0 70,0 1 1,2-7 13,3 1 1,5-3 4,7 3 1,0-3-191,1-3 0,-1-4-84,0 4 0,6-6-77,0-6 0,0-3 103,-6-9 0,-1 7-40,-5-1 0,3 1-320,-9-7 266,1 1 0,-8 2-114,-3 3 1,-5-1 20,-7 7 1,-2 0-138,-4 6 1,-2-5 55,-4-1 1,-2 0-49,8 6 1,0 6-17,6 0 420,7 7 0,-5-3 0,5 7 0</inkml:trace>
  <inkml:trace contextRef="#ctx0" brushRef="#br0" timeOffset="5369">1416 4815 7975,'-18'0'0,"7"0"-396,-1 0-692,9 0 1541,-13 0 1,14-8-178,-3-3 1,8 1 137,3-1 0,8-1-144,-3-5 1,10 1-120,2 5 1,2-4-18,-2 3 0,-2 2 8,8-1 0,-6 7-80,6-2 1,-1 4 49,7 2 0,-1 0-193,1 0 1,5 0 43,1 0 0,5-1-165,-6-5 0,8 4 58,-2-4 0,4 2 27,1-1 0,1 1-19,0-8 1,2 6 39,3-5 0,-3 5 68,3-5 0,3-1 132,-3-5 1,6 5-34,-5 1 0,5 1-89,-5-1 1,-1-3 7,-5 9 1,0-7 18,0 6 1,-6-1 2,0 1 1,-6 4 50,6-4 1,-8-1-10,3 1 1,-5-6 41,-2 7 0,-5-3 157,0 2 0,-2 4-133,2-3 0,1 3-50,-7 2 0,6-6-52,-6 0 0,6 0 84,-6 6 1,2 0-169,-2 0 0,-4-2-87,4-3-44,-4 3 0,-2-12 120,1 9 0,-7-1-40,1 6 471,-9-8-299,13-1 1,-14-3-101,3 1 0,-3 5-235,-2-6 0,0 7 280,0-7 0,0 1 0,0-7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4:58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1606 188 8120,'9'-7'0,"-1"3"-347,-8-8 241,0 8 309,0-11-121,0 5-60,0-7 1,0 0 45,0 0 1,2 5 27,3 1-83,-3-1 1,8-3 64,-4 3 0,-4 3 4,3 3-38,-3 4 0,-2-4 6,0 12 1,-2 4-7,-3 7 0,1 8 25,-8 4 1,3 5-152,-3 6 1,-1-1 69,7 7 1,-5-2-37,5 2 0,0 4 69,6-4 0,-2 5 88,-4 7 0,4 3-64,-3 8 0,3 8-203,2 4 0,-2 7 171,-4 10 1,2 1-231,-1-42 0,-1 1 0,3-3 1,0 0 157,-3 2 0,1 1 0,2-1 0,0 1 69,-3 2 0,0 0 0,4-1 0,0-1-78,0-3 0,-1 0 0,-1-3 1,0-1-101,-2 41 0,-5-9 249,5 3 1,-2-4-53,3 5 1,1-1 7,-8 0 0,6-5-20,-5-1 1,5-1 20,-5 1 1,5 5 58,-6-5 1,7-1 3,-7 1 1,8-1-221,-1 2 0,1-5 98,-2-7 0,4-7-85,-4-5 1,4-5 119,2-6 0,-5-4 162,-1-7 0,-6-9 143,7-3 1,-7-3 49,6-3 0,-1-6 1117,1 1-623,4-8-403,-6 3-21,8-7-455,0 0-211,8 0-162,-6 0 0,6 2 183,-8 4 0,0-2-62,0 7 0,0-5-49,0 6 227,0-1 0,-2 4 213,-4-3-178,4 3 95,-13-13 0,11 6-155,-8-8 1,9-2-128,-3-4 0,4-11-104,2-12 0,0-11-1003,0-6 1349,8-4 0,9-2 0,10 1 0</inkml:trace>
  <inkml:trace contextRef="#ctx0" brushRef="#br0" timeOffset="625">1347 378 6076,'9'8'0,"-1"-6"0,0 13 0,1-5 0</inkml:trace>
  <inkml:trace contextRef="#ctx0" brushRef="#br0" timeOffset="761">1398 430 7109,'-9'0'-135,"1"0"-9,8-8 191,0-1-107,0-9 1,0 7 72,0-1 0,0 7-52,0-7-331,8 8 370,-6-4 0,13 1 0,-5-3 0</inkml:trace>
  <inkml:trace contextRef="#ctx0" brushRef="#br0" timeOffset="1292">1467 274 8024,'10'2'-526,"-4"4"0,-2-4 634,1 4 1,-1 1 23,8-1-75,-8 8 0,11-5 11,-4 8 0,-1-1-40,2-5 0,-7 5 90,7-5 1,-1 5 0,7 1 0,-1 6-26,0 0 1,6 7 3,0-1 0,8 10 94,-3 1 1,5 8-101,2-2 0,5 11-35,0 7 0,6 3-193,-6 2 1,3 2 76,-3 3 0,-2-1 77,8 8 1,-7-1 27,1 7 1,2-1 57,-2 0 0,2-7 12,-1-4 1,-3 1-82,8-1 1,-8 0 14,3-6 0,1 0-45,-2 0 1,-2 0 51,-9 0 0,4-6-139,-4 0 0,1-7 100,-1 2 1,-2-3 46,-4 3 0,-4-5-3,4 5 0,-4-10 141,-2-2 0,1-2-175,-1 2 1,0 2 34,0-8 1,3 0-79,3-5 1,-4-1 321,4 1 0,2-1-121,-2 1 0,2-1-64,-2 1 1,-4-2-84,4-5 1,-4 3 52,-2-8 0,1 6 96,-1-6 1,-2 5 70,-3-5 0,3 2-35,-4-2 0,-1 2-51,2 4 0,-7 4-38,7-5 0,-6-1-192,5 2 1,-5 0 43,5 5 1,-5-5 5,6 0 0,-9-2 53,3 1 0,2 3-24,-2-8 1,5 2 225,-5-2 0,5-4-132,-5 4 1,6-9 145,-7-3 1,7-5-39,-6 5 1,1-5 223,-1 6-413,-4-9 0,8 5-427,-5-8-131,-3 0-104,6 0 0,-8-9-707,0-9 0,0-1 21,0-10 1314,0-7 0,-8-8 0,-1-8 0</inkml:trace>
  <inkml:trace contextRef="#ctx0" brushRef="#br0" timeOffset="2605">53 2190 7839,'-18'-8'-160,"9"6"0,-5-7 160,9 3 0,-1 4 389,6-13 1,0 5-37,0-7 0,7 5-51,5 1 1,3-1-155,3-5 1,1-4-2,4 4 0,-2-4-88,8 9 1,-3 4 98,3 3 0,4 3-378,-4 2 0,3 0 117,3 0 1,-1 0-183,1 0 1,-1 0 88,1 0 0,7 0-29,4 0 1,6 0 69,5 0 0,-1 0 27,7 0 0,6 0-38,6 0 1,5 5 67,-5 1 1,13 2-394,-1-2 1,5-4 395,0 3 1,-4-3 36,4-2 0,2 0 11,-2 0 0,2 0 97,-2 0 1,-6 0-143,0 0 0,-1 0 22,-10 0 0,5-5-132,-5-1 0,0-6 147,-6 6 1,-6-1 117,0 1 1,-9 4-123,-2-4 1,-3 3 181,-8-3 1,-1 4-38,-6-4 1,1 2 94,-1-1 0,1 3 172,0-4 1,-1 4-271,1 2 1,-1 0 24,1 0 1,-1-6-49,1 0 1,-3-1-75,-3 1 1,4 2 55,-5-7 0,-1 7-199,2-2 1,-6-2 49,6 3 1,-8-1 37,2 6 0,-4-6 81,-2 0 1,0 1 21,1 5 304,-1 0-282,0 0 0,-5 0 123,-1 0 1,-5 0 63,5 0-238,-7 0 78,12 0 1,-13 0 98,9 0-82,-8 0-54,11 0 0,-11 0-189,7 0 221,-7 0 133,12-8-166,-7 6 0,8-6 108,1 8 0,-7-1-73,1-5 0,-1 4-28,7-4 0,-7 2-25,1-1 0,-1 3 5,6-4 1,-5 2-259,-1-2 212,1 4 0,-1-5-292,1 7 163,-8 0 329,3 0 1,-9 2 7,-3 3 0,1 5 167,-8 7 0,-5 0-121,-6 1 1,-2 5 27,2 0 1,2 5 60,-8-5 0,0 8-76,-5-2 0,1 5-305,5 7 0,-11-3 138,5 8 0,-6-4-406,-1 10 0,-3-2 91,-8 13 1,-5 0-132,-1 6 0,23-31 1,-1 1 202,2 1 0,-1 1 0,-4 1 1,0 0-123,2 1 1,-1 0-1,-2-3 1,-1-1 173,4-1 0,0-1 0,-3-2 0,-1-1-93,-34 29 1,1-2 777,5-3 1,2-10-362,3 3 1,3-4 98,3-1 1,5 1-32,-5-6 0,4 1-9,3-2 0,5-3-60,0 3 1,0 2-294,-6-2 1,0 8-6,0-2 1,3 2 30,3-2 1,-2 4-66,7-4 1,1-4 56,6-2 0,1-5 14,4-6 1,-1 1 57,7-7 1,0 0 6,5-5 0,1-1 340,0 0 0,5 0-149,1 1 1,-1-1 268,-5 0 0,0 0-243,-1 1 1,1-1-194,0 0 0,0 1 33,-1-1 0,-1 2-19,-4 4 0,6-4 86,0 4 1,0-6 126,5-5-154,-3 3-1,-3-5-36,9-1 63,-7-1-495,15-8 0,-5-2 192,12-4 0,-3-3-342,9-8 1,5-1-334,6 1 0,6-8 833,-6-4 0,15-3 0,-1-3 0</inkml:trace>
  <inkml:trace contextRef="#ctx0" brushRef="#br0" timeOffset="3612">139 2587 7936,'0'-12'-74,"0"1"1,-6 5 182,0-6 1,1 7 238,5-7-301,0 1 1,0-7 53,0 1 0,0 6 5,0-1 1,0 6-105,0-5 225,0 7-169,0-4 137,0 8-283,0 0 194,0 8 0,5 2-9,1 7 1,9 0-9,3 0 1,1 1-14,10-1 0,5 6 22,6 0 1,8 0 22,-2-6 1,6 6-94,6 0 1,-5 8 68,5-2 0,1-3-83,-1 3 1,7 0 18,-2 6 0,0-7-231,7 1 0,-11-6 185,10 6 1,-6-8-137,1 2 1,1 2 92,-8-2 1,5 6-56,-11-6 0,5 7 218,-10-1 0,-4-2-132,-2 2 1,-3-3-22,-3 3 0,1 4 124,-1-4 0,1-5 226,-1 0 0,1 0-241,-1-1 0,1 0 77,-1-5 1,1-1-143,-1 0 0,1-1-13,-1-5 1,1 4 48,-1-3 1,1 1-33,-1-1 0,-5 3 91,0-3 0,-6 3-56,6 2 1,-2-1 13,1-5 1,3 8-49,-8-7 0,6 9-5,-6-4 1,6 0-80,-6 6 0,2-9 61,-2-3 0,-4 1-2,4 5 0,-2-2 11,2-3 1,-4 3 208,4-3 0,-4-3-86,-2 3 0,-5-6 119,-1 5 0,1-5-20,5 5 1,0-1 72,1 1-170,-1 5 1,0-9 18,0 5 0,1 1-109,-1-7 0,0 6 91,0-7 0,1 7-100,-1-6 0,0 1 58,0-1 1,1-4-18,-1 4 1,0 1 16,1-1 1,-1 0-1,0-6 0,0 6-14,1-1 0,-1 3-4,0-2 0,0-4 0,1 3 0,-3-1 17,-4 2 0,5-4 181,-5 4 1,-1 1-65,1-1 1,-5 0 74,6-6 1,-7 6-41,7-1-115,-1 1 1,5-4 172,-5 4-5,5-4-259,-7 5 221,8-7-21,1 0-98,-1 0 0,-6 0 157,1 0-204,-8 0-239,3 0-187,-7 0 281,0 0 1,0-7-1260,0-5 1,0-3 1330,0-2 0,0-8 0,0-2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09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467 363 7912,'0'-10'-867,"0"3"1457,0 7 238,0-8-300,7 6-342,3-6 1,7 8-4,0 0 0,-5 0 126,-1 0 1,1 0-61,5 0 0,0 2 92,1 4 1,1-4-58,4 4 0,-2-4-55,8-2 0,-1 0-109,7 0 1,-1-2 56,1-4 1,-1 4-13,1-4 0,-1 4-50,1 2 0,-1 0-127,1 0 1,-6 0 75,0 0 1,-6 0-132,5 0 0,-7 0-108,2 0 1,-3 0 81,-3 0 0,-6 0-343,1 0 0,-8 2 175,1 4 0,-1-2-737,2 7 384,-4-7 0,4 12-1121,-12-5 1735,4-3 0,-21 15 0,4-4 0</inkml:trace>
  <inkml:trace contextRef="#ctx0" brushRef="#br0" timeOffset="386">18 812 8647,'-10'0'741,"3"0"1,7-2-612,0-4 1,2 4 215,3-4 1,7 4-32,11 2-128,-4-7 0,14 5 1,-5-4 1,7 4-127,5 2 0,4-6 28,8 0 0,6-1 21,-1 1 1,8 2-68,-2-7 1,7 5 146,4-6 0,-3 3-283,4-3 0,-10 3-38,-2 3 1,-1 4-27,1-4 0,-3 4 77,-9 2 1,-5 0-123,0 0 0,-7 0 27,1 0 0,-9 0 120,-3 0 0,-7 0-412,2 0-57,-3 0-59,-3 8 106,0-6-249,-7 6 303,-3-1 0,-9-5 422,-3 4 0,-13-4 0,-8-2 0</inkml:trace>
  <inkml:trace contextRef="#ctx0" brushRef="#br0" timeOffset="765">863 35 8016,'0'-10'532,"2"1"-96,4 3 1,-2 4 308,7-4 0,7 5-291,5 1 1,5 0-13,-5 0 1,8 1-78,-2 5 1,9 4-138,3 7 1,1-2-121,-2-3 0,4 3 149,8-3 0,-6 3-101,0 2 1,0 1-17,6-1 1,-6 2-126,0 4 1,-8-4 57,2 4 1,-3 2 13,-3-2 1,-7 2-49,-4-2 0,-6-2 75,-5 8 1,-5-2 35,-7 1 0,-1 5-32,-5-4 1,-11 11-146,-12 6 1,-11 4-307,-6 2 0,-6 1-500,-6 5 1,-3 1-547,-8 5 0,2 8 452,3-2 927,-3 2 0,6-5 0,-8 4 0,34-33 0,1 1 0,-1 0 0,1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11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2053 70 8131,'0'-10'-956,"0"-5"0,0 11 1495,0-7-92,0 7-119,0-4 1,0 6-136,0-4 1,-1 5 144,-5-5-256,4 4 1,-8 2 452,5 0-313,3 0 0,-8 0 472,4 0-468,4 0-24,-13 0-65,5 0 1,-7 6 164,0-1-42,7 9 0,-3-5-88,7 9 0,-2-7-46,3 1-35,3-1 0,-6 6 15,8 1 0,0-7 23,0 1 0,2-7-1,4 7 1,-2-6-57,7 5 0,-5-7 47,5 2 0,1 1-220,5-1 1,8 0 107,4-6 1,-2-2-442,1-4 1,1-3-42,6-9 0,-1 5-282,1-4 1,-8 9 321,-4-9 1,2 3-673,-2-3-164,-8 0 831,-7 0 1,-10 1 439,-4 5 0,-11 3 0,-10 8 0,-8 0 0</inkml:trace>
  <inkml:trace contextRef="#ctx0" brushRef="#br0" timeOffset="574">2105 191 7863,'-17'0'260,"0"2"-104,-1 3-170,1 5 0,0 7-188,0 0 1,-3 3 55,-3 3 0,2-4 131,-7 4 1,5 2 120,-6-2 0,0 7-108,-5-1 0,-1-2 128,1 2 0,-3 1-44,-3 11 1,2-3-22,-8 8 0,1-6-39,-1 6 1,-3 0-8,3 6 0,1-2-76,-1-4 0,6 4 99,-6-4 0,8 4-102,-2 1 0,-3 1 72,3 0 0,-6 2-175,6 3 1,-2-3 158,1 3 0,5-9 1,-4-2 1,1-2 71,-1 2 0,4 2 9,-5-7 1,5-1 106,1-6 0,3 1-92,3-1 0,-2 1-153,8-1 0,-5-1 115,5-4 0,0 2-211,5-8 0,7 5 44,-1-5 1,3 0-592,-3-5 89,-3-1 50,13 0 568,-6-7 0,16 5 0,2-5 0</inkml:trace>
  <inkml:trace contextRef="#ctx0" brushRef="#br0" timeOffset="990">293 2210 8105,'-17'0'-1458,"0"5"1193,0 1 419,-1 7 0,1-3 128,0 7 1,-6 1-75,0-1 1,0-2 19,6-3 1,-1 9-88,1-4 1,0 4 191,0-4 1,7 1-106,4-1 1,4 0-58,2 0 0,0 1-38,0-1 0,8-6-86,3 1 1,7-8-68,5 2 0,-2 1 88,8-1 0,-3 0-91,3-6 0,2-8 47,-8-3 0,6 1-319,-6-2 1,0 1-351,-6-6 311,-8-1 0,-1 1 93,-8 0 0,-2 0-83,-4-1 0,-5 1 209,-12 0 0,-4 2-18,-7 3 1,5-3 226,0 3 1,0 5-51,-5 1 1,7 4-178,4 2 133,4 0 0,-6 8 0,-2 1 0</inkml:trace>
  <inkml:trace contextRef="#ctx0" brushRef="#br0" timeOffset="1536">52 2486 8009,'-10'-10'-1467,"3"-5"2040,7 13-333,0-6 104,0 8-304,7 0 1,-3 0 72,8 0 4,-1 0 1,6 6-59,1 0 1,-7 7-49,1-1 1,-1 3 5,6 2 1,1 0-24,-1 1 1,0 1 50,0 4 0,3-2-7,3 8 1,-4-1-23,4 7 0,2-1 12,-2 1 1,5 0 113,-5-1 1,8 8-105,-2 4 1,3-2 190,3 2 1,-6-5-25,-1 5 0,1 0 66,6 5 1,-1 1-66,1 0 0,1 0-20,4-1 0,-3 1-228,3 0 1,-1 0 135,1 0 0,-2 5-158,8 1 1,-6-7 105,6-5 1,-7 0 104,1 6 0,-4 0-8,-1 0 0,-2-6 4,-5 0 1,5-2-45,-4 2 1,-4-2 5,-2-4 0,2-3-114,-2 3 0,5 2 143,-5-2 1,2-5-555,-2-6 0,-4-6 215,4 5 0,-3-7-512,-3 2 0,-6-9 65,1-3 0,-6-1-170,5 1 0,-7-1 822,2-4 0,3-4 0,1 5 0</inkml:trace>
  <inkml:trace contextRef="#ctx0" brushRef="#br0" timeOffset="1895">1726 4522 7937,'-18'6'162,"1"-1"1,0 9 84,0-3 1,1-1-461,5 1 0,-5-5 99,5 6 0,-3-1 445,3 6 1,-4 1-22,3-1 0,3 0 13,-3 0 1,8 1 16,-2-1 1,5 0 197,1 0 0,1 1-191,5-1 1,-2 0-100,8 0 0,1-1-402,10-5 1,-4 3 186,4-9 1,2 1-319,-2-6 1,6 0 124,-6 0 0,6-6-43,-6 1 1,0-9-106,-6 3 0,-6-5-127,1-1 0,-8 0-90,1 0 0,-5-6 164,-5 0 0,-7-8-150,-11 2 1,-2-3 106,-3-3 0,-3 10 181,8 8 0,-6 2 223,6 9 0,-8-8 0,5 5 0</inkml:trace>
  <inkml:trace contextRef="#ctx0" brushRef="#br0" timeOffset="2418">2295 4556 7922,'-17'0'0,"-1"2"-759,1 4 0,2-2 759,3 7 0,-3-5 0,4 6 0,-5-9 0,-1 11 0,0-8 0,5 5 0,1-5 0,-1 0 0,-5-6-521,0 0 521,7 0 0,-5 0 0,5 0 0</inkml:trace>
  <inkml:trace contextRef="#ctx0" brushRef="#br0" timeOffset="3166">1674 4781 7922,'-10'0'78,"3"0"0,7-2 71,0-4 5,0 4 0,1-8-134,5 5 1,4 3 49,7-4 0,0 4 17,1 2 0,7 0 11,3 0 1,5 0 8,1 0 1,7 6 24,-1 0 0,8 5 2,-2-5 1,4 5-99,1-5 0,9 0 72,3-6 1,0 0-159,6 0 1,-3-2 6,8-4 0,3 2-282,-2-7 1,5-1 301,-5-5 0,0 6 12,-6-1 1,0 6 56,0-5 0,-8 7-5,-3-2 0,-1 4-31,-5 2 1,4 0 3,-10 0 0,-2 6-150,2 0 0,-8 5 41,2-5 0,3 0-72,-3-6 1,6 0 294,-6 0 0,6 0-287,-6 0 1,6 0 94,-5 0 0,5-2-40,-6-4 1,0 2 115,-5-7 1,-1 5-83,1-5 0,-1 5 6,1-6 0,-1 8 8,1-1 1,-1-3-258,1 2 0,-1 1-33,1 5 0,-2-6-241,-5 0 587,5 0 0,-14 6 0,4 0 0,-4-7 0,-9 5 43,-3-6 1,-8 2-11,-5 1 1,2-7 623,-8 6-377,1-7 0,-4 3 44,3-7 0,-3 6 18,3-1 0,3 8 516,-3-2-556,1 5 1,-7 1-93,1 0 1,0 0-33,0 0 0,5 1 46,1 5 1,1-2-21,-1 8 1,-3-7 88,8 7 23,1-1-41,-3-1-41,6 5-86,-6-5 0,10 5-223,4-3 1,2-3 70,3-3-185,5-4 13,-7 6 1,6-10-335,-3-4 284,3-4 53,-13-7 0,6 0 7,-8 0 1,-10 5-126,-7 1 1,-4 5 19,-14-6 1,5 1 138,-10-6 1,3-1-271,3 1 1,7 0-1,4 0 1,5-1-189,7 1 590,3 0 0,8-8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1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362 346 8011,'0'-17'2812,"0"0"-1380,0 7-774,0 2-326,0 8 0,-6 2-83,0 4-222,-7 4 115,3 15 1,-9-4-85,-4 8 1,4-6-19,-4 6 0,3-3-206,3 3 1,0 2-42,0-8 0,1 2-848,5-2 506,-5-4 1,14 6 228,-3-7 1,3-7-104,2 1 73,0-8 253,0 3 1,2-1 32,3 0 0,-1 1 64,8-1 1,-7-2 248,7 8 1,-6-7-25,5 7 0,-7-6 142,2 5 1,-4 1 5,-2 5 0,0 0-38,0 1 0,-8 1-12,-3 4 0,-3-4-169,3 4 1,-3-4-236,8-1 19,1-1-597,5 0 455,0 0 0,7-7-41,5-4 1,3 3 277,3 3 1,-7-2-108,1 1 1,-3 1 212,3 5 1,-5 8 216,-7 4 0,0 3 779,0 3-758,-7 0 64,-3-1 0,-13 1 397,0-1 0,0-1-433,6-4 1,-6-2 101,0-4-682,-1-4 130,7 6 114,8-15-324,-7-3-235,14-7 1,-3-2-726,10-3 1,11-13 344,7-11 1,7-11-383,-1-6 0,10-10 542,1-1 0,0-3-113,-5 2 1,0 5 261,-1-5 0,-1 6 561,-4 6 0,3-4 0,-5 6 0</inkml:trace>
  <inkml:trace contextRef="#ctx0" brushRef="#br0" timeOffset="975">690 606 8011,'8'-10'670,"-6"2"180,13 8-278,-13 0-267,14 0 1,-13 8 111,9 4 0,-8 3-99,2 2 0,1 1 113,-1-1 1,0 6-197,-6 0 1,0 6-24,0-6 0,0 6-73,0-6-142,0 0 173,0-6 1,-2 0-457,-4 1 181,4-1-360,-6-7-68,8 5 0,-1-13 148,-5 4 142,4-4 1,-6-10-28,8-4 1,6-5-163,0-6 1,7-6-77,-1-11 91,3 3 283,2-13 1,1 14 80,-1-4-131,0 3 126,1 2 1,-1 7-36,0-1 0,-1 8-25,-5-2 0,4 5 205,-3 7-100,-4-5 0,5 13 349,-7-9-38,0 8-153,1-3 20,-5 7 357,6 0-64,-8 0 160,0 0-506,8 0 0,-7 1 4,5 5-157,-4-4 0,0 8 16,4-4 75,-4-5 34,5 7 84,-7 0 0,2-4-42,4 7 0,-4 1 143,4 5 0,-4 0-127,-2 1 1,0 1 112,0 4 1,0 4-136,0 7 1,6 3 32,-1 3 1,1 6-89,-6 12 1,0-2 81,0 7 1,0 0-277,0 7-892,0-1 768,0 0 0,-2-2-214,-4-3 0,4-5 227,-3-7 1,-3-10-87,2-7 0,0-2 4,6-10-17,0 0 326,0-6 1,-1-7-166,-5-5 315,4-3 1,-8-9-471,4-5 0,3-9-170,-9-2 0,6-10 99,-5-1 0,5-3-178,-5-9 0,-1-6 582,-5-5 0,-2-9 0,-5 3 0,5 1-209,-4-1 1,4 13 208,2-2 0,5 17 312,1 1 0,7 5-41,-2 0 1,4 10 279,2 8 1,0 5-260,0-6 0,8 8 80,3-1 0,5 3-104,1 2 0,2 0-113,4 0 1,-2 0-242,8 0 78,-8 0 13,4 7 1,-13-5-252,-1 4 104,-7 4 1,4-1 110,-8 9 1,0-7 133,0 1 1,-8-1 152,-3 6 0,-5 1-179,-1-1 1,0-2 103,-1-3 1,1 3 274,0-3-106,7 3-478,-5 2-46,13 1-92,2-1 0,10-7-129,7-5-219,0-3 461,0 6 0,-7-4 28,-4 7 0,-4-5 249,-2 6 35,0-8-258,-8 11 0,-2-5 944,-7 7-408,-8 0 7,-2 0 0,0 3 356,4 3 1,4-4-368,2 4 1,-1-6 543,1-5-496,8 3-450,1-5 1,18 5-276,7-3 1,2-5 249,10-7 1,-2 0-722,2 0 1,9-2 41,-3-3 0,-3-5-228,-3-7 0,-6-1 336,6 1 1,-8 0-17,2 0 0,-4-6 128,-1-1 0,-3-4-9,-3 5 1,3-6 461,-4 6 0,5 0 0,1 5 0,8-7 0,2-2 0</inkml:trace>
  <inkml:trace contextRef="#ctx0" brushRef="#br0" timeOffset="1613">1607 865 8011,'11'8'0,"1"3"0,-6 5 1046,5 1 1,-7 0-309,2 1 0,-4-1-122,-2 0 0,0 6-135,0 0 0,-6 2 79,0-2 1,0-3-268,6 3-631,0-4-690,0-2 615,0 0 411,0-7-1790,0-2 1339,8-24 1,2 3-147,7-16 0,0 0 169,1-5 1,1-7 140,4 1 0,2 2 150,4 9 1,1 4 205,-7 7 0,1 3 250,-7 4 1,0 3-229,0 8 0,1 2 603,-1 4-390,0 3-125,-7 8 0,3 1 84,-7-1 0,6 0-27,-7 1 1,1-1-70,-6 0 1,0 0-77,0 1 1,-2-7-260,-4 1-23,5-8 200,-15 3 1,9-9-158,-5-3 1,-1-5 47,7-7 1,-6-1 51,6 1 1,-1-8-86,1-4 1,4-5-153,-4-7 1,3-1 92,-3-4 1,4-2-96,-4 8 1,12 1 138,5 10 0,-1-1 4,1 7 0,1 2-74,5 9 91,1-3 57,-1 13 0,-6-6 4,1 8 205,-1 0 511,7 0-92,-1 0-163,0 0 0,1 0 351,-1 0-350,0 0 89,-7 0-21,5 0 0,-5 8-37,7 3 0,-5 7-148,-1 5 0,1-2-86,5 8 0,-2 1-58,-3 11 0,3 1 89,-3 4 1,1 6-16,-1 0 1,3 0-111,-3 5 0,-3 3 55,3-3 1,-6 7-566,5-6-350,-7-1 597,11-5 1,-7-2-180,4-4 1,3 0 36,-4-11 0,3 3-244,-3-9 1,3-4 138,-8-2 0,5-4-566,-5-1 236,0-1 812,1 0-437,-5-7 1,6-4 38,-8-12 0,0-4 49,0-7 0,2-2-48,4-4 328,-4-4 0,13-16 0,-5-1 0</inkml:trace>
  <inkml:trace contextRef="#ctx0" brushRef="#br0" timeOffset="1778">2800 1090 7919,'-17'-10'1715,"-1"5"0,1 3-791,0 2 0,0 0 104,-1 0 0,-5 2-823,0 3 0,-6-1-693,6 8 1,-5-8-95,4 1 0,-6-3-670,1-2 1,4-7 846,2-5 405,4-11 0,1-19 0,1-12 0</inkml:trace>
  <inkml:trace contextRef="#ctx0" brushRef="#br0" timeOffset="1924">2593 87 7919,'9'8'3340,"5"1"-2776,-9 9 105,9-1-230,-12 0 1,11 0-521,-7 1 0,5-7-447,-5 1 0,0-6 528,-6 5 0,8 1 0,1 5 0</inkml:trace>
  <inkml:trace contextRef="#ctx0" brushRef="#br0" timeOffset="2473">3353 658 8088,'10'0'0,"5"0"1238,-3 0-857,3 0 0,3 5 958,-1 1 1,0 8-698,1-3 1,-1-1-205,0 1-442,0-7 1,-1 6-695,-5-5-177,-3-3-906,-8 6 793,0-8-690,0 0 6,-8 0 1672,-1 0 0,-9 8 0,1 1 0</inkml:trace>
  <inkml:trace contextRef="#ctx0" brushRef="#br0" timeOffset="2892">3250 1055 8079,'0'18'311,"0"-1"1,5-6-35,1 1 1,2 0 100,-2 5 0,-4 0-60,3 0 1,-3 1 92,-2-1 1,0-5 145,0-1-313,0 1 0,0-1 100,0 1-217,0-8-253,0 3 208,0-7-797,0 0 506,0-7 1,0 3 36,0-8 0,2 8 4,4-1 146,-4 3 32,13 9 0,-7 3 21,3 7 1,5 0-76,-5 1 1,-1-7 49,2 1 0,-1-6-326,6 5 1,3-7-63,3 2 1,-2-6-97,8-6 1,-3-4 128,3-7 1,2 0 28,-8-1 0,6 3 445,-6 4 0,0 1-174,-6 4 0,1 4 673,-1-3 1,-6 10 551,1 7-340,-1 3 0,-1 2-290,-4 1 0,-4-1 151,-2 0 0,0 1-329,0-1 1,0-6-17,0 1-318,0-8 1,0 5-395,0-3-544,0-4 0,0 4 91,0-12-151,0-3 0,0-9 149,0 1 1,0 0 23,0-1 0,0-7 305,0-3 0,0-5 486,0-2 0,7-15 0,3-3 0</inkml:trace>
  <inkml:trace contextRef="#ctx0" brushRef="#br0" timeOffset="3698">4789 104 7931,'-10'10'673,"-5"-2"-240,5-8 315,1 0-448,-7 0 0,12-2 567,-7-4-295,7 4-110,-4-6-198,8 8-75,0 0-31,-7 0 0,-3 2-109,-7 4 1,-1 4 98,1 7 1,-2 8-197,-4 4 1,2 3 47,-8 3 1,6-1-32,-6 1 1,8 0 68,-2-1 0,4-5-10,1 0 0,1-2 9,0 2 1,1-2-54,5-4 1,-3-4-378,9 4-205,-9-4-788,12-2 409,-5-7 522,14-10 161,3-10 1,7-7 28,0 0 196,8-8-85,-5 6 1,10-6 61,-7 7 1,2 3 41,-2 3 1,-3 5 247,3 7 1,-10 0 36,-1 0 0,-7 7 253,7 5 1,-6 9 0,5 2 0,-7 2-188,2-2 1,-4-2-7,-2 8 0,0-8-152,0 2 0,0-3-9,0-3 0,0 0 54,0 0-334,0 1-46,0-1-329,0 0-415,0-7-1207,0-2 1525,0-24 192,0 5 1,0-20-81,0 8 0,6-6 61,-1 6 445,9-8 0,-5 4 0,9-7 0</inkml:trace>
  <inkml:trace contextRef="#ctx0" brushRef="#br0" timeOffset="4714">5031 433 7931,'8'-17'453,"1"7"153,8 4 1,1-2-190,-1 3 0,0-7-155,1 6 0,-1-7-166,0 1 1,1 3 205,-1-3-1128,0 1 649,-7-7 0,3 1-175,-7 0 1,0 0-302,-6-1 1,0 1 329,0 0 1,0-1-208,0 1 1,0 0 253,0 0-99,0-1 469,-8 1-70,-2 0 51,1 7 1,-1-3 643,4 7-356,4-8 1,-7 12 708,3-3-347,4-5 226,-5 8-721,7-5-5,0 7-64,0 7 1,0 3 83,0 7 1,0 2 26,0 4 1,0 4 66,0 8 0,0 1-162,0 5 1,-2-3-97,-4 8 1,2-7-102,-8 1 1,9-5-276,-3-7 0,2 3-232,-2-8 1,4 0 305,-3-5 0,3-1-158,2 0 115,-8-7-163,6-3 33,-6 1 300,8-6 1,0 4 192,0-12-108,8-4 1,0-1 130,3-1 1,5 9 85,-5-3 0,-1 4-86,1 2 1,-7 2 215,2 4-127,-4 3 41,-2 1 1,0 5 131,0-3 1,0 3-70,0 2 1,-2-1 69,-4-5 0,2 3-72,-7-9-293,7 9 1,-4-10-285,8 7 182,0-7 62,8 4 0,2-10-700,7-4 0,6-3 128,0-9 1,6 7-110,-6-1 1,0 6 392,-6-5 0,-5 7 56,-1-2 305,-7 4 1,-4 10 391,-11 4 1,-7 3 82,-5 2-249,-4 8-182,-7-6 0,-3 8 200,-3-4 1,3-1-226,-3 6 1,3-5-406,3 6 0,-1-6-48,1 6 0,-7-2-377,1 2 0,-8 9 270,2-3 1,-6 5-215,-6 1 0,3-5 441,-9 4-974,8-3 1235,-11-3 0,15-7 565,0-4-822,1-3 584,14-3 1,2-7 1251,12-5-1116,12 5 0,5-8 251,12 4 1,13-10-353,16-2 0,11-7-131,17 1 0,3-5-247,14-6-188,-7 3 282,12-5 1,-14 8-629,4 0-263,-4-8 534,-10 13 0,-7-11-255,-8 12 0,-13-3 110,2 3 0,-18-3-841,0 9 471,-11-9 1108,2 5 0,-10-1-411,-4 4 1,-4 4 345,-7 2 0,-2 0-76,-4 0 1,4 0 74,-4 0 1,9 2 199,3 4 0,1 5-197,-2 13 1,5 2 160,7 9 1,0 7-138,0 4 1,2 4 3,3 2 1,3 0-206,4 0 0,1-6 106,-7 0 1,0-5-215,-6 5 0,0-14-43,0 3 0,0-12-24,0 0 0,-2-4 180,-4-1 0,-4-9 18,-7-3 0,0-4 9,-1-2 0,1-8 145,0-3 0,-2-12 932,-4-6-495,11-4-385,-11-1 1,15-7 790,-3 1-559,3-1-312,8 7 1,0 5-24,0 0 0,14 8-134,3-2 1,12 4-254,-1 2 0,3 5 95,-2 0 0,4 7-118,-4-7 0,3 8-1230,3-1 1,-1-3 121,1 2 1318,-8 0 0,5-1 0,-5-3 0</inkml:trace>
  <inkml:trace contextRef="#ctx0" brushRef="#br0" timeOffset="5635">6155 329 10964,'10'17'134,"-3"1"-42,-7-1 144,0-7 0,-6 11 193,1-4 0,-15 4-243,3-4 0,-4 1-104,4-1 0,-6-5 77,0-1-111,0 1 343,5 5-517,1 0 118,7 0-239,-5-7 0,15 4-98,0-9 1,8 7 204,9-6 1,8 1-26,4-1 1,3-4 16,3 4 1,0-4-80,-1-2 1,7 2 216,-1 3 0,-5-3-105,-7 4 1,-7-4 335,3-2-120,-5 0-58,-10 0 1,-1 2-106,-8 4 36,0-4 0,-6 7-112,0-3 0,-13-4-68,2 4 1,-4 1-280,4-1 1,-8 7-374,-4-1 1,2 3 305,-2 3 0,6 5 45,-6 0 283,0 8 221,-5-12 0,5 13 3,0-3 0,8-2 37,-2 2 0,9-8-54,3 2 1,7 2 235,-2-2 0,4-6 322,2-5 0,8-2 489,4 1-540,3 5-217,2-15 1,1 7 125,-1-8 1,6 6-21,0 0 1,0-1-91,-6-5 1,-5 0-123,-1 0 0,-5 6 0,6 0 0,-8 2-29,1-3 1,-3-1-205,-2 8 1,-6-6 59,1 5 1,-9 1 115,3 5 0,1 0-9,-1 0 0,1 1 9,-2-1 0,-1 2 11,7 4 0,0-7-60,6 7 0,0-14-65,0 9 0,8-7 69,4 1 1,3-3-171,2-3 0,1-4-73,-1 4 1,6-4 58,0-2 0,0-8-122,-6-4 242,-7 5 30,5-9 1,-13 7 112,4-8 1,-6-1-54,-6 1 0,-5 5 222,-12 1 0,2 1-108,-8-1 1,6 3 68,-6 8 1,8 0-897,-2 0 319,11 0 225,4 0 1,8 2-1451,0 4 0,8 1 507,4 5 0,16-2 1021,7-5 0,19 5 0,0 7 0</inkml:trace>
  <inkml:trace contextRef="#ctx0" brushRef="#br0" timeOffset="5780">7020 1574 8035,'0'12'2488,"0"-1"1,0 1-990,0 5 1,-2 0-786,-4 1 1,-4 1-629,-7 4 1,0-2 20,-1 8-107,1-8 0,-8 4 0,-2-8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1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8102,'0'-10'-836,"0"-5"0,2 13 927,4-4 0,-2-2-116,7 3 428,-7-1 0,6 6 31,-5 0-115,-3 0-186,14 0-55,-7 7 0,7-3 86,-5 8 1,4-8-69,-3 1 1,-2-1-42,1 2 0,1-4 6,5 4 1,0-4-150,0-2 0,-5 5 127,-1 1 0,7 2 7,5-3 1,0-1-16,-6 8 0,8-6-9,3 5 0,-1 1-33,2 5 1,2-6 31,9 1 1,-2-1-61,8 7 0,0-1 67,6 0 0,0 0-25,0 1 0,5-1 95,1 0 0,5 6 129,-5 0 0,7 2-104,-2-2 1,2-2-129,-2 8 0,5-8 56,-5 2 0,2 2 37,-2-2 0,2 2-130,-7-2 1,1-4 82,-1 4 1,-4-4-206,3-2 1,-3 1 4,-2-1 1,-1 0 100,1 0 0,-8-5 111,-4-1 0,-3 1 149,-3 5 0,-1-1-33,-4-5 0,-2 4 27,-4-3 1,-10-2-137,4 1 0,-5 1 32,-1 5 1,5-6-458,-5 1 1,-1-3 8,1 3 1,-5-3-672,5-3 584,1-4 0,5 6-523,0-8 966,1 0 0,-1 0 0,0 0 0</inkml:trace>
  <inkml:trace contextRef="#ctx0" brushRef="#br0" timeOffset="764">2243 1053 8057,'0'-9'-314,"0"-7"431,0 14 1,2-5 39,4 7 1,4 0 241,7 0 1,0 2-193,0 3 0,6-1 99,0 8 1,0-6-49,-5 5 0,5-5-146,0 5 0,2-1-111,-2 1 1,-2 3 101,7-8 1,-4 5-97,4-5 1,-5 2-141,6-3 1,0-3-252,5 4 1,-5-4 5,0-2 0,-8 2-325,2 4 1,-4-5 57,-2 5 0,-7-2 645,-4 2 0,3 3 0,1 9 0</inkml:trace>
  <inkml:trace contextRef="#ctx0" brushRef="#br0" timeOffset="1067">2813 1226 8055,'0'-17'0,"0"5"0,0 1 453,0-1 1,0-5 535,0 0-692,-8 7 1,4-3-121,-7 7 1,5 0 236,-5 6-377,-1 0 0,-3 8 130,3 3 1,-1 5 20,7 1 1,0 2-17,6 4 1,2-4-205,4 4 1,4-4 80,7-1 1,0-1-92,0 0 0,6-7 49,0-5 1,2-3-193,-2-2 1,-4 0-47,4 0 1,-5-2 111,-7-3 1,3-5-37,-9-7 1,1 0 49,-6-1 1,0 1-170,0 0 0,0-2 25,0-4 0,-9 2 105,-9-8 1,1 8 33,-6-2 0,4 4 4,2 1 1,-3 9-373,-3 3 212,4 4 266,-6 10 0,8 9 0,0 10 0</inkml:trace>
  <inkml:trace contextRef="#ctx0" brushRef="#br0" timeOffset="1761">3089 1467 7876,'0'-17'0,"0"0"396,0 0-120,0-1-611,0 1 130,0 8 317,0 1 21,0 8-60,0 0 1,0 8-28,0 3 1,0 4-8,0 3 1,0-1-31,0 0 0,-2 6 38,-4 0 0,4 8-28,-3-2 1,-3 3 19,2 3 0,-5 7 60,5 4 1,-9 11-99,-3 7 1,1 5-3,-6 6 1,2 3-126,-2 8 1,4-5 163,-4-1 1,4-9 98,1-2 0,1 0-86,0-5 1,0-3 102,-1 2 0,3-7-51,3 1 1,-3-3-39,4-2 0,1 0 64,-1-1 0,5 1 125,-6 0 1,7-6-109,-7 0 0,6-2 147,-5 2 1,1 2-264,-1-8 0,-5 6 135,5-5 0,-4 6-163,-3 0 0,3 0 98,3-1 0,-3-3 54,4-9 1,-3-1-17,3-5 1,1 3-9,4-8 0,4 0-32,-3-6 1,3 1 9,2-1 1,-6 0-77,0 0 0,0-5 96,6-1 1,-1-1-169,-5 2 70,4 3 67,-13-6 124,13 1 10,-6-2-235,0-8-269,6 0-329,-5 0 0,7-2 259,0-4 0,5 2-1794,1-7 1113,8-1 1024,-5-13 0,8 6 0,1-6 0</inkml:trace>
  <inkml:trace contextRef="#ctx0" brushRef="#br0" timeOffset="2176">2554 3849 7880,'-10'0'851,"3"0"-745,7 0 2429,0 0-2183,-8 7 0,4 3-1,-7 7 1,1 0-124,-1 1 0,-5 5-122,5 0 1,1 7 51,-1-1 0,1-2 37,-1 2 0,-5-2-57,5 1 1,1 3-126,-1-8 1,5 6 48,-6-6 0,3 6-102,-3-6 0,3 0 26,3-6 0,4 0 63,-4 0 0,4 1-310,2-1 1,0-6 20,0 1 1,0-6-430,0 5 135,0-7 1,2 9-401,4-7 0,-2 0 172,7-6 0,-1-2-907,2-4 1669,3 4 0,-6-21 0,9 4 0</inkml:trace>
  <inkml:trace contextRef="#ctx0" brushRef="#br0" timeOffset="2655">2416 4418 7880,'0'-17'840,"0"0"-539,0-1 31,-8 1 0,4 7 135,-7 5-394,-1-5 1,-5 8 103,0-4 1,0 5-48,-1 1 1,1 1 43,0 5 0,0-4-124,-1 4 0,7 2 228,-1-3 1,3 9-89,-3-3 0,-1-1 111,7 1 0,0 1-63,6 5 0,0 0-55,0 1 1,0-1-75,0 0 1,2-5-148,4-1 0,6-5 40,11 5 0,-2-7-139,7 2 1,-5-6-15,6-6 1,0-3 22,5-9 1,-5 1-218,0 0 1,-8-6 70,2 0 0,-6 0-62,-5 6 0,-5-6 178,-7 0 0,0-6 37,0 6 1,-1 0 9,-5 6 1,-4-5-1,-7 5 0,-6-4 66,0 10 1,-6 1-55,6-1 1,-6 5-412,6-6 0,2 7 510,10-7 0,-4 1 0,5-7 0</inkml:trace>
  <inkml:trace contextRef="#ctx0" brushRef="#br0" timeOffset="3381">2813 1140 8001,'0'-18'-9,"-8"1"137,6 0 44,-5 0 37,-1-1 0,4 7-84,-7-1 1,5 8-34,-6-1 1,7 3 253,-7 2-203,8 0 660,-11 0-489,5 7 0,-5 3 85,3 7 0,5 2-55,7 5 0,0 0-88,0 5 0,0 4-70,0-4 0,7 1-105,5-1 0,3-2 38,3-4 0,-1-10-265,0 4 0,2-5-1,4 0 0,-2-5 98,8-7 0,-8-2-12,2-3 1,2-3 81,-2-4 1,0-5 81,-6 0 0,-5 0-80,-1-6 0,-7 3 14,2 3 1,-6-6-75,-6 0 1,-3 0-185,-9 6 0,-5-6-290,0 0 1,-7 6 221,1 5 0,-4 8 289,-1-2 0,-1 12 0,1 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21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414 208 7968,'0'-17'-661,"0"-1"0,2 3 463,4 3 1,-4-3 224,4 4 14,-4-5 0,4-1 25,-1 0 1,1 5 364,-6 1-125,0-1-236,8 3 21,-6-7 3,5 14 104,-7-5-56,0 7-97,-7 0 0,3 0 70,-8 0-152,8 0 0,-5 0 31,3 0 1,4 2-19,-4 3 65,4-3 1,2 8-8,0-4 1,-5-3 32,-1 9 0,0-6-45,6 5 1,-2-1 40,-3 1 0,1 5-27,-8-5 0,6 5 28,-5 1 1,5 2-10,-5 4 0,7-4-1,-2 4 0,-2 2 31,3-2 1,-1 6 1,6-6 1,-6 8-55,0-3 1,1 5 24,5 1 1,-2-5-78,-4 0 0,4 0 70,-4 5 0,4 3-120,2 3 1,0-4 2,0 5 1,0-5 19,0-2 1,0 3 75,0 3 0,0-9-8,0 3 0,0 3 40,0 3 1,-1 0-61,-5-5 0,4 5 32,-4 0 1,4 8-50,2-2 0,0 4 5,0 2 0,0-2-29,0-4 0,0 2-14,0-8 1,-6 0 92,1-5 1,-1-1-13,6 1 0,0-1 130,0 1 1,0-6-91,0-1 1,0 1 49,0 6 0,0-7-81,0 1 0,2 0-49,4 5 0,-4 1-8,3-1 0,-3 3-154,-2 3 0,0-4 157,0 5 1,0-3-28,0 2 0,0-3 102,0 3 0,0-4-99,0-1 0,0-6 265,0-1 0,0 1-74,0 6 0,0-6 28,0-1 0,0 1-125,0 6 1,0-1-33,0 1 1,0-1-58,0 1 1,0-5 70,0 5 1,0-6-175,0 5 0,0 1 91,0-7 1,0 3 48,0-2 1,0 3-33,0-3 1,0-2 48,0 2 1,0-6-19,0 5 0,0-5 9,0 6 1,0-6 30,0 6 1,-6 0 13,1 5 0,-3-1 115,2-4 1,4 3-82,-3-3 1,-3 2 84,2-3 0,0-3-119,6-7 0,-5-1 130,-1 0 1,0 0-126,6 1 0,0-7 10,0 1 0,0-7-34,0 7 0,0-6-172,0 5 1,-2 1 17,-3 5 0,3 0 83,-4 0 1,4 1-66,2-1 0,-2 0 39,-4 0 1,4 1 155,-3-1 1,-3 0-59,2 0 0,-5 1 141,5-1 0,0 0-92,6 0 1,-2 1 124,-4-1 0,5 0-137,-5 0 0,4 1 21,2-1 0,0-6-366,0 1 217,0 0 1,0 5-23,0 0 0,0-5 20,0-1 0,0-5 17,0 5 0,0-5 187,0 6 0,-6-1 9,0 6 1,-1-5 35,1-1 1,2 1 38,-7 5-17,7 0 0,-6-1 16,4-5-113,5 4-15,-7-5-57,8 7 0,-6-5-235,0-1 162,1 1-95,5 5 163,0 0 6,0 1-101,-8-9 2,6-1-369,-6-8-96,8 0 1,2-10-721,4-7 1,4-12 58,7-17 1179,8-7 0,-6-24 0,6-2 0</inkml:trace>
  <inkml:trace contextRef="#ctx0" brushRef="#br0" timeOffset="1213">259 191 8153,'0'-18'-209,"0"1"0,0 6-35,0-1 1,0 6 318,0-5 0,0 5 143,0-5 100,0 7-147,0-12-208,8 14 184,-6-5-81,13 7 1,-13 2 138,4 3 1,-2-1-111,1 8 1,-3-1 3,4 7 0,-4-1-15,-2 0 0,2 0-132,4 1 1,-3-1 93,9 0 1,-6 2-114,5 4 0,-5-2 83,5 8 1,1 0-19,5 5 0,-1 7 54,-5-1 0,4 8-30,-3-2 1,3-4 15,3-2 0,1 2-15,4-1 1,-4 5 86,4-6 0,2 6-24,-2-6 1,2 8 7,-2-2 0,2-2-97,3 2 0,3 0-5,-8 6 0,8 0 19,-2 0 0,-5-1-7,-1 1 0,2 0 12,-2 0 0,6 3 7,-6-3 0,6 2 48,-6-14 1,6 0-2,-6-5 0,2-1 97,-2 1 1,2-1-71,3 1 1,-1-6 18,-4-1 1,-4 1-117,4 6 0,-3-1 82,-3 1 1,2-1-216,4 1 0,-4-1 54,4 1 1,-4 1-183,-1 4 0,-1-5 5,0-1 0,0 1-19,1-6 1,1-3 215,4 3 0,-6-6-9,0 6 1,1-8 89,-7 2 0,4 2-117,3-2 0,-7 6 239,1-6 0,-3 6-38,3-6 0,-3 7 96,-3-1 0,-2-2-23,7 2 0,-5-8-103,6 2 0,-7 2 9,7-2 1,-6 2 2,5-2 1,-5-4-9,5 4 0,-5-4 3,6-2 1,-7 2 82,7 4 0,-1-3-98,7 3 1,-7-2 144,1 2 1,-3-4-165,3 4 0,3-4-4,-3-2 0,3 2 22,2 4 1,0-7-89,1 7 0,-7-8 50,1 8 0,-1-4-25,6-1 1,-1-1-95,-5 0 1,3 0 65,-8 1 1,5 1 14,-5 4 0,5-4 84,-5 4 0,2-4 149,-3-2 1,-3 3-156,4 3 1,2-2 8,-2 7 0,1-5-69,-1 6 0,-4-6 85,4 6 0,1-6-142,-1 6 0,2-8 98,-3 2 52,5-4 1,7-4-31,1-3 1,-7-3 4,1-3 1,-1-4-25,6 4 0,-5 1 10,-1-1 0,-5 2-92,6-2 1,-3-3 171,3 9-212,3-1 1,-7 7 114,3-1 1,-1 2-135,-4 4 0,-3-4 36,9 4 0,-8-2-5,1 2 0,3-3 56,-2 3 0,5 2 0,-5-2 0,2 0 243,-2-6 1,-3 0 84,9 0 328,-8 1-145,11-1-58,-5 0-329,7-7 1,-6 3-251,1-7 353,-8 0-263,11-14 1,-7-2-443,3-7 1,-1-2 209,-4-4 0,-5 2-797,5-8 0,-2 0 1066,2-5 0,-4-8 0,5-2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28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3468 8012,'0'-17'-1295,"0"8"635,0-7 492,0 7 271,0-1 349,0 2-91,0 1-210,0 5 40,0-6 0,-2 8 3,-4 0 61,4-8-147,-5 7-11,7-7-27,0 0 0,-2 4-25,-4-7 1,4 5 87,-4-5-66,5-1 0,-5-5 76,0 0 1,0-1-83,6 1 0,0 0-48,0 0 1,-2 5 16,-3 1 0,3-1-85,-4-5 0,4 0 61,2-1 1,0 1-26,0 0 1,0-6 30,0 0 1,6 0-1,0 6 1,-1-1 66,-5 1 1,2 0-56,4-1 0,-4 1 11,4 0 1,1-2-35,-1-4 0,2 4 0,-3-4 0,-1-2 11,8 2 1,-6-6-11,5 6 1,-5-8-52,5 2 0,-7 3 53,2-3 1,2 0-12,-3-5 1,3 5 2,-2 0 1,-4 2 0,3-1 1,3-5-24,-2 4 0,2 2-2,-3-1 0,-3 1 17,4-2 0,2-4-3,-3 5 0,3 1 15,-2-2 0,-4 0-13,3-5 0,3-1 21,-2 1 1,2-1 16,-3 1 1,-3-1 5,4 1 1,2 1 6,-3 4 0,3-3 6,-2 3 0,-4 2-26,3-2 0,3 6 3,-2-5 0,7 5-72,-1-6 1,-3 2 68,3-2 1,-1-1-137,7 7 0,-1-8 85,0 2 1,0 2-11,1-1 1,-1-1 24,0-6 0,0 6-5,1 1 1,5 1 26,0-2 1,0-2 15,-6 8 0,0 0 33,0 6 1,-5-2-56,-1-4 0,1 10 5,5-5 1,1 5-55,-1-4 1,2-1-9,4 1 0,-2-6 32,8 0 0,-6 0-10,6 6 0,-6-2 21,5-4 0,-1 4-2,2-4 0,2 3 39,-8 3 1,5 0-47,-5 0 0,0-1 176,-5 1 0,5 0-48,0 0 0,0 1-40,-6 5 1,0-5-41,0 5 0,3-4 5,3-3 1,-2 1-20,7 0 0,-5-1-97,6 1 1,0 0 41,5 0 1,7-1 52,-1 1 0,2-4 62,-2 4 1,-3-10-30,3 10 1,2 0 9,-1-1 1,-1 11 11,-6-11 0,1 5 108,-1-4 1,-5 1-82,0 5 1,0-5 1,5 5 1,3 1-155,3-1 1,-2 5 127,8-5 0,0-1-151,6-5 1,0 5 93,0 1 0,5-1-14,1-5 1,-1 2-20,-5 3 0,-2-1 1,-4 7 1,2-5 46,-8 5 1,0 0 12,-5 6 1,-1 0-6,1 0 1,-1 2-19,1 4 1,-1-4-33,1 3 0,-1 3 3,1-2 1,5 2-6,0-3 0,2-3-19,-1 4 1,-3-4-13,8-2 0,-6 0 28,6 0 0,0 0-5,6 0 0,-6 0 33,0 0 0,-6 2-24,6 4 1,-5-5 50,5 5 1,-8-4-26,2-2 1,-3 2 8,-3 4 0,3-4 17,3 3 0,-4-3 4,5-2 1,-3 6-23,2 0 0,-3 2 0,3-3 1,2-3 3,-2 4 0,3-2-4,-3 2 0,-4-3 86,5 9 0,-5-6-37,-2 5 0,1-5 3,-1 5 1,1 1-9,-1 5 1,7-5 13,-1-1 0,-4-5-83,-1 5 1,-4-1-14,9 2 0,-4 3-135,-1-4 0,-1 3 56,1-3 0,5 5-32,0-5 0,1-1 71,-7 1 1,-1 3-11,-5 9 1,5-4 36,-4 4 0,-2-4-23,1-2 0,-6 0 12,1 1 0,-4 5 1,-2 0 1,0 0 108,0-6 0,-1 0-60,-5 1 1,-1-1 219,-4 0-190,-4 0 0,11 1 90,-7-1 1,0 0-95,-6 0 1,1 1 24,5-1 1,-4 0-64,4 0 1,-4 1 42,-2-1 0,0 0 85,0 0 1,2 1-90,3-1 1,-3 0 7,4 0 0,-2 1 32,2-1 0,-4 6 8,3 0 0,-3 2-62,-2-2 1,2-4 2,4 4 1,-4-4 19,4-2 1,-4 1-3,-2-1 1,0 2-49,0 4 0,1-4 40,5 4 0,-4-4-75,4-1 0,-4-1 113,-2 0 0,0 1 86,0-1 0,0 0-110,0 0 0,0 1 11,0-1 1,0 0 71,0 0-52,0 1 0,0-1-75,0 0 0,0 0 55,0 1 0,0 1-197,0 4 1,0-4 39,0 4 1,0-4 36,0-2 1,0 1 97,0-1 0,0 0 38,0 0-33,0 1 0,0-1 2,0 0 1,0 0 78,0 1 1,0-1-96,0 0 1,-2 0-51,-4 1 0,2-1 23,-7 0 1,5 0-12,-5 1 1,5 5 67,-6 0 1,8 2-7,-1-2 1,-3-4-11,2 4 0,-1-4 7,1-2 1,4 1 102,-4-1-107,-3 0 0,1 0 29,-4 1 0,-1-1-55,7 0 1,-1-5-11,1-1 0,-2 1 97,-3 5 1,-3 0-1,8 0 1,-5 1-57,5-1 0,-5 0 12,5 0 1,-6 1 45,7-1 0,-7 0 9,6 0 26,-7 1 0,5-1-113,-3 0 1,-3-5-10,9-1 1,-3-5 12,2 5 1,2-5-12,-7 6 1,5-7 43,-5 7 1,5-3-2,-6 3 1,7 1-75,-7-7 1,6 6 46,-5-7 0,5 7 136,-5-6 1,-1 5-74,-5-5 1,5 5 14,1-5 0,-1 6 2,-5-7 0,6 7-1,-1-6 0,6 1 7,-5-1 0,5-4 20,-5 4 1,7-2 238,-2 1-163,4-3 357,-6 6-357,7-8 1,-7 2 152,8 4-424,0-4-255,8 5 0,3-7-53,12 0 0,4-6 363,7 1 0,1-16 0,-1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3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3555 53 8011,'0'-10'-1078,"0"1"876,0 3 89,0 4 329,0-6-92,0 8 46,0 0 0,2-6-195,3 1 127,-3-1-50,6 6 4,0 0-26,-7 0 186,7 0-187,-8 0 1,2 0 335,4 0-273,-4 0-39,5 0 0,-5 6-10,4-1 0,-4 3-9,4-2 1,1-2-12,-1 7 0,2-7-125,-2 2 1,-3 1-65,9-1 93,-1 8 80,7-5 0,-3 3-23,-3-1 1,1-5 134,-7 5 0,1-5-40,-1 6 1,-2-6-28,7 5 1,-5-1-27,6 1 1,-7 4 8,7-3 0,-6-2-74,5 1 0,-5-5 74,5 5 0,-5-1-85,6 1 1,-7 3 91,7-8 0,-6 5 45,5-5-47,1 7 1,3-9 6,-3 8 1,-3-7 14,-3 7 0,-2-6 16,7 5 1,-7-5-79,2 5 1,2 1 47,-3 5 0,7-5-152,-6-1 1,5 1 30,-5 5 0,5 0 28,-5 0 1,6 1-5,-7-1 1,7 0-65,-6 0 139,7 1 1,-9-1 15,7 0 1,-5-2 0,6-3 0,-7 3-48,7-3 1,-6 1 26,5-1 0,-5 3 4,5-3-13,-7 3 1,10 2-1,-9 0 0,1 1-10,-6-1 0,0 0 24,0 0 0,0 1 6,0-1 0,2 0-14,4 0 1,-4 1-4,3-1 1,-3 0-51,-2 1 1,0-1 14,0 0 1,2 6-6,4 0 0,-4 0 13,4-6 1,-2 1-10,1-1 0,-3 0 37,4 0 0,-4 6 8,-2 0 1,0 2 130,0-2 0,0-4-89,0 4 1,0 2-58,0-2 0,0 6 1,0-6 1,0 6 4,0-6 0,0 6-10,0-6 1,0 5-96,0-5 0,0 2 63,0-2 1,0-2-18,0 8 0,0-8 94,0 2 0,0-2-65,0 2 1,-6-3 80,0 3 0,-1 2-13,1-2 1,4 0 13,-4-6 1,-1 2-38,1 4 0,-2-4-4,2 4 0,5-4-20,-5-1 0,2-1 1,-2 0 0,4 0-47,-3 1 1,1-1 53,-2 0 1,4 0-34,-4 1 1,-1-1 13,1 0 1,-8 0-6,3 1 0,1-1 37,-1 0 1,5-2 6,-5-3 0,1 3-20,-2-3 0,3 3 4,3 2 1,-2-5 131,-3-1-126,-4 1 0,11 3-28,-8-3-72,8 3 30,-11-5 1,11 5 34,-7-3 0,7-3-28,-2-3 54,-3-4 1,-1 11-4,-7-7 0,5 5 47,1-5 1,-1 6-65,-5-7 153,0 9 0,-1-6-140,1 3 1,6 2 8,-1-7 1,6 6-56,-5-7 0,7 3-9,-2-2 0,-1-2-8,1 7-40,-7-7 75,3 11 1,-7-7-8,-1 4 0,7 1-70,-1-7 0,7 5 3,-7-5-12,1 7 78,-7-3 1,1 2 0,0-1 0,5-7 30,1 2 1,5-3 12,-5 3 84,-1-4 0,-5 12-114,0-9 0,5 3 162,1-2 0,-1-2-116,-5 7 1,2-5-37,3 5 0,-3-5-15,3 6 0,-3-7-103,-2 7 1,1-6 112,5 5 0,-5-5-19,5 5 0,-3-5 8,3 6 0,-4-7-21,3 7 1,3-8 168,-3 1-101,1 5 1,-7-6 15,1 7 0,6-7-18,-1 2 1,6 2 6,-5-3 1,-1 7-13,-5-6 1,6 1-1,-1-1 1,1-2-21,-7 7 1,7-7 18,-1 2 1,1 2-22,-7-3 0,1 7 16,0-6-10,0 7 1,-1-9 11,1 7 1,0-5 1,0 6 0,5-9-4,1 3 1,-1-2-3,-5 2 1,5-4 6,1 3 0,-1-3-5,-5-2 0,6 6 129,-1 0-128,1 0 1,-7-1 1,1 1 0,2 2-23,3-2 0,-3-4-1,3 3 0,-1-1 20,2 2-12,-5-4 1,7 11-17,-9-7 0,3 2 17,4-3 0,-5-3 18,5 4 1,1 2 14,-1-3 0,-1 1 49,-5-6-2,0 8 0,-1-6 13,1 4 0,0-3-41,0 3 0,-1-4 2,1 4 0,0-4 35,0-2 1,-1 5-33,1 1 0,0 0-168,0-6 146,-1 8 0,1-5-11,0 9 0,-6-8 14,0 2 1,0 1-13,5-1 0,1 2 8,0-3 0,0-3-22,-1 4 0,1-4-26,0-2 0,0 6 41,-1-1 0,1 1-15,0-6 0,0 0 63,-1 0 1,-1 0 1,-4 0 1,4 0-35,-4 0 1,-2 6 6,2 0 1,-6 0 55,6-6 0,-2 0-55,2 0 1,4 0-83,-4 0 1,-2 0 84,2 0 1,-5 5-143,5 1 1,0 0 102,5-6 1,-5 0-11,0 0 1,0 0 41,6 0 1,-2 0 0,-4 0 1,4 0-17,-4 0 1,3 0 15,3 0 0,0 0 79,0 0-89,-1 0 1,1 0 16,0 0 0,0-6-2,-1 0 0,1 1-9,0 5 0,0-6-19,-1 0 0,7 0 1,-1 6 1,1 0-29,-6 0 0,-1 0-7,1 0 0,6 0-88,-1 0 133,1 0-86,-7-7 114,1 5-7,0-6 66,0 0 37,-1 6-143,1-13 3,0 13-81,0-13 114,-1 13-135,1-13 84,0 13-26,0-14 6,-1 14 20,9-13 48,-7 13 0,13-6-40,-9 8-18,8-7 25,-3 5-40,-1-13 30,6 13-8,-13-6 1,11 2-31,-8 0 9,8 1 1,-5 5 24,3 0 0,4-2 14,-4-4 10,-3 4 0,5-6-23,-7 8-1,7 0-4,-12-7 1,13 5 0,-9-4 17,8 4-12,-11-5 0,11 5 21,-8-4 1,7-2-22,-7 2 222,8 1-199,-11-3 52,5 6 0,-1-11 47,-1 7 11,9 0-77,-13 6 0,12-2 67,-7-4-130,7 5-24,-11-7-111,13 8 175,-13 0-77,13-8 189,-14 6 15,7-5-39,-1-1 54,-5 6 1,11-11-39,-8 7-20,9 0-172,-13 6 0,14-2 108,-3-4 0,1 5-103,-2-5 41,4 4 0,-8 0-16,5-4 48,3 4-24,-14-5 0,13 1 95,-9 0 1,6 0-81,-5 6 0,5 0 187,-5 0-133,7 0-25,-12 0 0,13-5-56,-9-1-20,8 0 10,-3 6-21,-1 0 24,6 0 1,-8 0-37,5 0 67,3 0 1,-8-6-32,4 1 77,5-1-44,-7 6 1,8-2 29,0-4 22,-8 4 1,6-7 6,-3 3 1,1 4 109,-2-4 1,4 2-3,-4-1-65,-3 3 0,5-6 10,-8 8 0,7-2 181,-7-4-96,8 5 8,-11-7 7,13 8-8,-6 0 110,1 0-102,5-8 251,-6 6-156,8-5 185,0 7-911,0 0-449,0-8 1,10 4-2768,7-7 3614,8 7 0,25-19 0,3 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5:45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8508,'8'-17'-1776,"2"7"1563,7 5 1,-6-3 191,1 2-135,-8 1 156,11 5 0,-13 0 0,6 0 0,-1 0 0,3 0 0</inkml:trace>
  <inkml:trace contextRef="#ctx0" brushRef="#br0" timeOffset="399">87 35 5799,'9'0'725,"-1"0"-298,-8 0-275,0-8-146,8 6 1,-5-5 139,9 7-112,-8 0 21,11 7 1,-5-5-127,7 4 1,0-4 60,0-2 0,1 2-37,-1 4 1,0-4 89,0 3 1,6-3-11,0-2 1,1 2 47,-7 4 1,0-2-57,0 7 0,1-7-15,-1 2 1,0 3-43,0 3 1,-5-2-136,-1 1 0,-1 1 112,1 5 1,5-2-374,-5-3 393,5 3 1,1-7-10,0 3 1,-5-3 238,-1-8-297,1 8 187,5-7 0,-2 9-84,-3-4 1,3-2 29,-3 7 1,-3-7-90,3 2 0,-1 3-147,6 3 0,1-3 59,-1 3 0,0-6 102,0 5 1,1-5 21,-1 5 1,0-7-23,0 2 1,-5 2 333,-1-3-372,1 9 82,5-5 0,0 9 0,1-1 0</inkml:trace>
  <inkml:trace contextRef="#ctx0" brushRef="#br0" timeOffset="543">1260 587 8508,'10'0'328,"5"0"1,-11 0-414,7 0-414,1 0 0,5 2 31,0 4 0,1-2 263,-1 7 1,0-5-91,0 5 0,6-5 295,0 6 0,8-1 0,-4 6 0</inkml:trace>
  <inkml:trace contextRef="#ctx0" brushRef="#br0" timeOffset="778">1674 777 8508,'10'8'-483,"5"-6"212,-5 13 1,7-11 70,0 7 1,0-5-207,1 6 1,-7-7 215,1 7 0,-1-6 120,6 5 0,1-5 62,-1 5 1,0-5 7,0 6 0,3-7 5,3 7 1,-4-6 0,4 5 0,-4-5-6,-2 5 0,1-1 8,-1 1 1,0 5-3,0-5 1,-1-1 3,-5 1 1,4-1-12,-3 1 1,3-1 90,3-4 0,-5-2-81,4 7 1,-3-5 4,9 5 1,-4-5-69,-2 6 1,6-1 53,0 6 0,0 1 0,-6-1 0</inkml:trace>
  <inkml:trace contextRef="#ctx0" brushRef="#br0" timeOffset="885">2433 1208 8508,'8'16'0,"4"-5"0,3-1-447,2-4 0,-5-4 264,-1 3 131,1-3 1,5 4 59,0 0 0,-5-1-120,-1-5 0,-5 6 258,5 0-414,-7 7 320,12-11 1,-7 14-329,8-5 1,1 3 275,-1-3 0,8 12 0,2-4 0</inkml:trace>
  <inkml:trace contextRef="#ctx0" brushRef="#br0" timeOffset="1010">2917 1484 8508,'17'0'0,"-6"0"-371,1 0 0,-6 0 301,5 0 0,-5 0 7,5 0 1,-5 2 236,6 4-294,-9-4 1,7 8-227,-4-5 108,-4-3 0,7 14 238,-3-5 0,4-3 0,7 0 0</inkml:trace>
  <inkml:trace contextRef="#ctx0" brushRef="#br0" timeOffset="1140">3244 1692 8508,'0'-10'-57,"0"2"-233,0 8 1,2 0-898,4 0 1187,-4 0 0,13 0 0,-5 0 0</inkml:trace>
  <inkml:trace contextRef="#ctx0" brushRef="#br0" timeOffset="1273">3538 1830 9240,'9'0'-1741,"5"7"761,-9 5 980,1-5 0,2 16 0,1-3 0</inkml:trace>
  <inkml:trace contextRef="#ctx0" brushRef="#br0" timeOffset="1532">3762 2019 8508,'17'0'-325,"1"0"0,-7 0 164,1 0 0,-1 6-153,6 0 0,-5 7 3,-1-1 0,-1-3 205,1 3 1,5-6 11,-5 5 1,10-1 93,2 1 0,0 5 0,-5-5 0,-1 3 0,0-3 0,0 2 0,1-7 17,-9 0 146,7 2 839,-15-6-384,7 5-344,0-7 43,-6-7-425,5 5 1,-5-6-132,4 8-206,-4 0 445,6 0 0,-8-8 0,0-1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08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415 397 7409,'17'-15'-422,"1"4"0,-7-3 222,1 8 219,-1-7-3,6 3 1,-5-1-7,-1-1-95,-7 9 108,4-13 0,-2 12 299,-1-7-314,1 7 1,-6-6-232,0 5 223,0 3 0,8-6 0,1 8 0</inkml:trace>
  <inkml:trace contextRef="#ctx0" brushRef="#br0" timeOffset="833">570 259 8049,'-7'-9'0,"5"1"953,-14 8-125,15 0-476,-15 8 1,12 1 40,-7 9 1,5-1-30,-5 0 1,5 6-142,-6 0 0,1 8-98,-6-2 1,-1-3 74,1 3 0,0-2-92,0 2 0,-1 1-12,1-7 1,0 0-235,0-5 1,-6-1-27,0 0 1,0 0 108,5 1 1,1-3-184,0-3 1,5 1 12,1-7 0,-1 0 38,-5-6 0,0 5-63,-1 1 1,7 0-157,-1-6 1,1 0 122,-6 0 0,5-6 76,1 0 0,5 1 351,-6 5-332,9-8 350,-5 6-68,8-13 1,2 11-14,4-8 0,11 3 10,12-3 0,3-5 124,3 0 1,7-1-117,4-5 0,10-2-59,1 2 0,8-7 145,-1 1 0,-1 2-260,6-2 1,-10 3 246,10-3 1,-9 2-137,3 4 0,-13 6-4,2-1 1,-18 3-2,1 9 1,-12-5-133,0 5 110,-4 0-140,-10 6 1,-1 2-192,-8 4 1,-2-2 253,-4 7 1,-3 1-286,-8 5 1,-3 0 31,-3 1 0,2-1-106,-7 0 0,4 0 149,-4 1 0,5-1 85,-6 0 0,2 0 99,-2 1 1,-3-1 141,3 0 1,4 2 434,2 4 0,-2-2-310,2 8 1,0 0 252,6 5 0,-2 3-1,-4 3 1,4-1 244,-4 7 1,3 0-307,3 5 1,0 1-97,0 0 0,-1-6-295,1 0 1,8-8-375,3 2 0,-2-5-192,2-6 1,-1 1 333,1-7 1,4 0-30,-4-5 1,4-7-50,2 1 1,-2-8-436,-3 1 398,3-3 1,-6-9-161,8-5 0,6-11 534,0-6 0,-1-3 0,11-3 0,3 1 0</inkml:trace>
  <inkml:trace contextRef="#ctx0" brushRef="#br0" timeOffset="1109">467 984 8049,'11'-19'-694,"-1"-2"-70,-2-2 867,5 0 1,-9 6 455,7-1 0,-1 7-264,1-1 0,3 1-131,-8-6 1,5 5 46,-5 1 1,2 1-8,-3-2 0,-1-1-55,8 7 127,-1 1-229,6 5 0,-5 0 185,-1 0 1,-7 1-16,2 5 0,-4 4 6,-2 7 1,0 6 122,0 0 0,0 8-21,0-3 0,0 5-99,0 2 0,0-1 117,0 1 0,0 5-223,0 0 0,0 0-182,0-5 0,0-1-63,0 1 1,0-1-378,0 1 1,0-2 178,0-5 1,-6 3-269,0-8 0,-1 6 209,1-6 1,4-6-386,-4-6-25,-3 1 41,-1-2-114,-7-3 865,0-7 0,-1-15 0,1-4 0</inkml:trace>
  <inkml:trace contextRef="#ctx0" brushRef="#br0" timeOffset="1328">450 1157 8049,'0'-18'74,"0"9"0,2-5 618,3 9 1,-3-3-188,4 2 1,-2 4 64,2-3-402,-5 3-310,15 9 1,-9 3 71,5 7 1,-2 0-236,-5 1 1,-3-1 230,4 0 0,2-5-32,-3-1 1,3-5-31,-2 5 0,-2-7 1,7 2 1,-5-4-437,5-2 165,1 0 1,5-6 405,0 0 0,1-15 0,-1 2 0</inkml:trace>
  <inkml:trace contextRef="#ctx0" brushRef="#br0" timeOffset="2025">1761 104 8726,'8'-10'2134,"-6"3"1,7 7-1015,-3 0-750,-4 0 0,7 0 399,-3 0-489,-4 0 1,12 2-764,-9 3 1,3-1 385,-2 8 1,-4-6-1588,3 5 1238,-3 1 1,0 3-1149,4-4 178,-4 5 465,6-14 1,-7 5-54,5-7 1004,4 0 0,7-7 0,8-3 0,2-7 0</inkml:trace>
  <inkml:trace contextRef="#ctx0" brushRef="#br0" timeOffset="2609">2003 139 8043,'11'0'-474,"1"0"1,-9 1 1747,3 5-724,-4-4 1,-2 8 86,0-5 0,-8 3 183,-3 4 0,-4 3-420,-3-3 1,1 3-207,0 2 1,-2 0-455,-4 1 1,3 1 230,-3 4 0,4 2-131,2 3 0,0-3-368,0-7-74,7 7 0,2-6 215,8 4-206,0-12 310,0 5 0,8-13 205,3 9 1,5-8-59,1 2 0,8-5 281,4-1 0,-2 0-49,1 0 0,-5 0 99,6 0-60,-8 8 1,2-4 69,-11 7 1,-5-5-282,-7 6 1,-3 5-180,-9 6 0,-1 6 74,-16-6 0,6 7-165,-6-1 0,0-2 90,-5 2 104,-1 0 49,8-3 1,-5 7 306,3-4 1,2-2 51,-2 1 0,8-5 84,-2 6 0,6-8 179,6 2-161,3-4 1,12-3-148,7-5 0,3-3-95,14-8 0,1 0 5,6 0 1,5-2 21,0-4 0,2-3-327,-1-9 1,-5-1-139,4-4 0,-9 4-178,-2-4 0,-8 4 44,2 2 1,-6-1-841,-5 1 692,3 0 497,-13 0 109,-2 7 0,-10 2-95,-7 8 1,-6 2 883,0 4 0,-6 4-93,6 7 1,-2 6 236,2 0 1,2 7-614,-7-1 1,6-2-257,-1 2 1,4-8-163,2 2 0,6 2-371,-1-2 1,8 0 5,-2-6 1,-1 0-13,1 1-234,0-1 0,14-6 359,3 1 1,5-8 340,1 2 1,8-5 160,4-1 1,3 0 498,3 0 0,-1 0-328,1 0 0,-1-1 195,1-5 1,-3 4 264,-3-4 1,2 4-267,-8 2 1,0 0-1248,-6 0 66,0 0 0,-1 2-1685,-5 4 2347,-3-4 0,0 5 0,1-7 0</inkml:trace>
  <inkml:trace contextRef="#ctx0" brushRef="#br0" timeOffset="3492">3176 156 7981,'-17'-8'1869,"7"-1"1,2-3-1444,8 1 0,2 5-245,4-6 0,4 7 442,7-7 1,0 6-172,0-5 0,6 7-636,0-2 0,2 4 184,-2 2 0,-2-5-735,8-1 1,-8 0 165,2 6 0,-3 0-1008,-3 0 1050,0 8 0,-7 1 47,-5 9 0,-5 5 284,-5 0 1,-5 5 260,-7-5 0,-6 8 550,0-2 0,-6-2-372,6 1 1,-6-7 450,6 2 1,6 0-243,5-5 0,9 3 276,-3-10-523,4 5 1,2-5-408,0 1 0,8-9 30,3 3 1,4-4-263,3-2 1,1 0-35,4 0 1,-10 0 150,5 0 0,-7 2 91,1 4 0,-5-2 97,-7 7 0,0 1 93,0 5 0,-2 0 7,-3 0 1,-5 3 230,-7 3 0,-6-4 73,0 4 1,-2 2-107,2-2 1,-2 7 28,-4-1 0,2-2-22,4 2 1,10-8 108,-4 2 0,9 2-23,-4-2 1,9 0-110,-3-6 1,10-5 13,1-1 1,15-5-15,-3 5 1,6-7 9,0 2 0,-2-4-52,8-2 1,-2-2-458,1-4 0,3 2 203,-8-7 0,6 5-747,-6-5 0,-4 5 317,-2-6 1,-9 7-435,9-7 535,-11 8 1,2-11-535,-8 3 959,0 5 1,-2-7-179,-4 9 597,-4-9 0,-7 10-265,0-7 1,5 7 631,1-2 47,7 4 297,-11-5-293,13 5 75,-6-6 109,8 0-256,8 6-48,-6 2 0,5 16-209,-7 7 1,0 9 87,0 3 0,-6 1-136,1 10 1,-7 2-146,6 10 1,-5-5-517,5 5 0,0-6-623,6-6 0,0 2-738,0-8 0,0-2 786,0-9 1,0 2-1629,0-8 1786,8 0 0,2-14-264,7-3 929,0-4 0,8-10 0,2-1 0</inkml:trace>
  <inkml:trace contextRef="#ctx0" brushRef="#br0" timeOffset="3779">4263 190 7974,'8'-32'0,"3"3"0,6 6 2023,6 11-1293,-3-3 0,6 0-26,-3-8 1,-3 2 76,3 9 1,-4 5-222,-2 7 0,0 0-157,1 0 1,-7 1-477,1 5 1,-9 6-54,3 11 1,-4 4-3,-2 7 0,-8 2-85,-3 5 0,-6-5-374,-6 4 0,3 3-600,-3-3 1,-1 0 515,1-5 0,-2-1-198,2 1 0,-2-1 869,-4 1 0,-11-8 0,3-3 0</inkml:trace>
  <inkml:trace contextRef="#ctx0" brushRef="#br0" timeOffset="3933">3918 725 7974,'-17'12'0,"-1"-1"0,7 1 1045,-1 5 0,9 0-95,-3 1 0,4-1 284,2 0 0,0 0-735,0 1 0,0-1-106,0 0 1,2-5-764,4-1 0,3 1 283,8 5 1,-5-6-1539,-1 1 0,1-6 361,5 5 1264,-7-7 0,13 11 0,-4-5 0</inkml:trace>
  <inkml:trace contextRef="#ctx0" brushRef="#br0" timeOffset="4275">4073 673 7974,'8'-17'0,"3"0"196,12 0 0,4-1-75,8 1 1,7 0 521,4 0 0,4-1-169,2 1 1,-5 0-390,5 0 0,-4 5-31,10 1 1,1 1-94,-1-1 1,-5 1 122,-1 4 0,-10 4 37,10-3 0,-10 3 172,4 2 0,-7 0-192,1 0 0,-9 0 426,-3 0 0,-7 0-112,2 0 0,-9 7 200,-3 5 0,-5 3-195,6 2 0,-9 3-204,3 3 1,-4 3-59,-2 9 0,-8 1-119,-3 5 1,-10 1-637,-2 4 1,-8 4 353,2-4 1,-3-2-690,-3 2 1,-5-6 371,0 6 0,-1-8-276,7 3 1,-6-11 284,-1-1 1,1-8 126,6 2 1,-1-6 67,1-5 1,5-4-358,0-8 713,0 0 0,-5 0 0,-1 0 0</inkml:trace>
  <inkml:trace contextRef="#ctx0" brushRef="#br0" timeOffset="4784">4229 743 7974,'0'-18'228,"0"7"598,0-1 488,0 8-446,7-3 560,3 7-973,7 7 1,-5 3-276,-1 7 0,-5 1-42,5-1 1,-7 0-150,2 0 1,-2 1-164,1-1 1,-3 0-417,4 0 0,-4-5-1775,-2-1 1012,0-7-189,0 4 1040,8-8 0,-4-8 267,7-3 0,-5-10 235,5-2 0,1-6 0,5 6 0,0-2-40,1 2 1,-3 9 39,-4-3 0,5 11 1031,-5 1-793,-3 3 1,0 4 553,-8 3 0,0 7-266,0 11 0,-2-2-63,-4 8 0,-4-6-117,-7 6 0,0-6-311,0 5 0,1-7-41,5 2 0,-3-3-290,9-3 0,-7-6-780,6 1 821,1-8 1,6 3-140,5-7 0,-2-5 95,8-1 1,-1-6 90,6 7 0,-5-3 146,-1 2 364,-7 4 1,10-4 138,-9 12 1,1-2 387,-6 8 0,-2-1 55,-4 6 1,4 1 209,-3-1-745,3 0-308,2 0-185,0 1 0,7-3-299,5-4 1,3-3-1701,3-8 2143,-1 0 0,8 0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14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35 811 8061,'-6'-17'728,"1"0"1,-1 5-521,6 1 0,-6 5-299,0-6 1,1 1 636,5-6 1,0-1-94,0 1 0,0 6-285,0-1 0,5 1 18,1-7 1,8 3-67,-3 3 1,-1 5 119,1 7 0,-5 2-6,6 3 0,-3 9 59,3 15 1,-5 3 110,-7 20 0,-2-2 56,-3 13 0,-5-5-60,-7 5 0,5-2-523,1 3 1,1-5-260,-1-7 0,3-2-313,8-4 0,0-6 383,0-11 1,0-4-189,0-8 1,6-6-70,-1 1 1,9-10-395,-3-2 0,5-8 58,1-9 0,-5-10 352,-1-8 1,1-3-197,5-14 749,-8 4 0,-1-26 0,-8 3 0</inkml:trace>
  <inkml:trace contextRef="#ctx0" brushRef="#br0" timeOffset="504">311 432 8061,'18'-33'55,"-1"4"1,0-1 206,0 6 1,6 0 148,0 1 1,8-2-63,-2-4 74,3-4-139,11 14 1,-5-6 35,8 8 0,-6 0 95,6-1 0,0 1-403,6 0 1,0 2 71,0 3 1,-3-1-203,-3 7 0,2 0 111,-7 6 1,-1 0-63,-6 0 0,-7 0-59,-4 0 1,-4 2-25,-1 4 1,-3-2 152,-4 7 1,3 1-30,-8 5 187,-1 0 0,-5 0-74,0 1-65,0-1 0,0 0 11,0 0 0,0-5 26,0-1-75,0 1 0,2 5-20,4 0 1,-4 1 12,4-1 0,-4 0-7,-2 0 1,0 1 161,0-1 1,0 0-81,0 1 0,2 1 261,3 4 0,-3 4-2,4 7 1,-4 2-22,-2 5 0,0 3 67,0 8 0,0 1 202,0 5 0,2 3-80,4 8 0,-5 2 92,5 4 0,2-2-448,-2 7 1,-1-7 9,-5 2 1,0-10-454,0-2 0,0-13 199,0 2 0,0-12-8,0 0 0,0-9 10,0-2 1,0-8 43,0 2 0,-2-10 83,-3-1 0,1-6 272,-8 5 0,7-7-56,-7 2 0,6-4-133,-5-2 1,5 0-32,-5 0 1,-1 0-305,-5 0-334,0-8 1,-1-2 400,1-7 1,0 0 16,0 0 0,-1-8-1153,1-4 0,-6-6 508,0-5 1,-6-12 806,6-11 0,-15-4 0,2-2 0</inkml:trace>
  <inkml:trace contextRef="#ctx0" brushRef="#br0" timeOffset="1351">587 293 7917,'0'-11'-305,"0"-1"1,0 1 1853,0-6-938,0-1 0,2 3 434,4 4-675,-4 3-350,13 8-13,-13 0 0,4 10-175,-12 7 0,2 2 105,-7 10 0,-1-6 90,-5 5 1,6-6-122,-1 1 0,6-4-10,-5-2 1,7-5 109,-2-1 0,12-7-55,6 2 0,5-4 36,6-2 1,0 0-153,11 0 1,-9 0 113,10 0 1,-6 0 5,-1 0 0,3 0 22,-8 0 0,0 7-98,-6 5 0,-7 9 46,-4 2 1,-6 7-3,-6-1 1,-4 4 8,-7 1 1,-8 1 5,-4-1 1,-3-1 40,-3-4 0,1 1-4,-1-7 0,3 4 69,3-10 0,-2 3-134,8-15 161,0 9 1,8-14-150,3 0 1,7-8-96,10-9 1,13 0 83,10-1 0,5-3-16,1 4 0,1-4 111,-1 9 1,1 5-72,-1 1 1,-5-2 119,0 3 1,-8-1-105,2 6 73,-4 8 0,-9 1 0,-4 8 1,-6 1 143,-6-1 1,-4 2-101,-7 4 0,-8-2 126,-4 8 0,2-6-39,-1 6 1,1-8-97,-2 2 1,-2-4-95,8-2 1,0-1 104,6-5 1,6-1 99,-1-5-156,8-3 0,6 6-22,15-8 0,3-2-57,8-4 1,1 4-177,6-3 0,-1-3 44,1 2 0,-3 0 121,-3 6 0,2 0-104,-8 0 0,0 0 14,-6 0 86,-7 8 0,-3 2 78,-7 7 0,-2 2 170,-3 4 1,-11-4-97,-7 4 0,0 2 117,6-2 1,-6 0-67,0-5 1,0-1-11,6 0 0,5-2-50,1-3 0,5 1 20,-6-7 1,9 2-250,-3-3 0,6-3 1,6 4 1,3-4 107,8-2 0,3 0-5,3 0 1,-2-6-21,7 1 1,-6-1 51,1 6-22,-4 0 0,-10 2 330,-3 3 1,-6 7-79,-6 11 0,-11-2 484,-12 8 0,-3 0 31,-3 5 1,-5 1 258,0-1 0,-1-1-429,7-5 1,1-3 2,5-7 0,3-1 488,7 0-600,9-7 0,18-4-911,20-12 0,19-6 381,15-11 0,14-11-3450,9-12 3220,1 4 1,-33 13 0,1 0 0,-2 2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4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7866,'0'-10'1093,"0"2"-499,0 1-221,0 5-72,7-6 1,-3 6 132,8-4 1,-7 4-113,7-3 1,-6 3 5,5 2 0,-5 0 378,5 0-420,1 0 1,0 0 111,-1 0 1,-5 0 292,5 0-430,-7 7 0,6-5 72,-4 4-185,-5-4 129,15 6-356,-7-6-219,9 5 0,-7-7 93,1 0-286,-8 0 206,3 0-41,1 0 273,-6 0 42,6 0 304,-8 0-204,0 0 127,0 8-157,0-6 1,-2 11-37,-4-7 0,4 2 2,-4-2 0,4-3 30,2 9-63,0-1 1,0 7-17,0-1 1,0 6 155,0 0 0,0 8-118,0-2 0,2 3 228,4 3 0,-4 1-62,4 5 0,1-5 31,-1 5 0,0 1 15,-6-2 1,6-5 74,-1-6 0,1-2-78,-6 1 0,0 3-43,0-8 0,0 0 80,0-5 1,0 1-85,0 4 1,-2-6 58,-3 0 1,3 1-51,-4-7 0,-2 5-21,2 1 1,-5-6 57,5 1-222,-7-8-183,3 11 1,-7-13-479,-1 4 1,1-4-957,0-2 0,0-8-1220,-1-3 2837,1-12 0,-8-12 0,-2-9 0</inkml:trace>
  <inkml:trace contextRef="#ctx0" brushRef="#br0" timeOffset="1050">554 1 7960,'10'0'-450,"5"0"1379,-13 0-527,6 0 0,-7 0 671,5 0-129,-4 0-153,6 0-465,-1 0-249,3 8 88,7-7-222,1 7 0,-1-8 60,0 0 0,-5 6-184,-1 0 1,-5-1 61,6-5 0,-9 2-19,3 4 0,-2-4 154,2 4 98,-4 3 89,5 1 1,-7 7-90,0 1 1,0-1 146,0 0 0,-1 1-78,-5-1 1,2 2 125,-8 4 0,7 4 81,-7 8-212,8-1-58,-11 1 0,5-1 195,-7 1 0,5 5-90,1 1 0,1 5-31,-1-6 0,-3 2-65,9-1 1,-7-9-166,6 9 1,-5-14 55,5 7 1,0-5-104,6 0 1,-6-4 13,1-8 1,-1 0 84,6 1 0,0-7-440,0 1-135,0-8-93,0 3 357,0-7 1,8-7-74,3-5 1,5-9-8,1-2 0,0-8-152,0 2 1,6-3 141,1-3 0,0 8 156,0 4 0,-5 4 94,4 2 0,-4 7 51,-2 4 0,1-1 138,-1 1-72,0 0 1,-1 8 233,-5 4 1,-1-2-120,-5 7 1,-3 1 42,4 5 0,-4 0 262,-2 0 0,-2 7-160,-4-1 1,-1 2 31,-5-2 1,-3-4-30,3 4 0,-3-4-78,-2-2 1,5-1-44,1-5 0,-1 5-108,-5-5 1,5 3 154,1-3-157,-1 5-920,-5-15 666,0 15 1,5-14-1530,1 4 334,7-5-164,-4-1 724,0 8 664,6-6 0,-7 6-127,3-8 326,4 0 1,-6 2 164,8 3 1,-2-3-255,-3 4 906,3-4-24,-14-2 182,14 0-363,-13 8 134,13-6-54,-5 5 89,-1-7-275,6 0-255,-6 0 1,16 0 200,3 0 0,5 0-15,1 0 0,0 0 10,1 0 1,5 2-111,0 4 1,0-4 51,-6 4 0,6-2-66,0 1 1,0-1 121,-5 8 1,-1-8-387,0 1 1,-5 3 52,-1-2 1,-5 5-639,6-5 0,-7 2-314,7-3-277,-8-3 108,3 14-678,-7-14 691,0 5 270,0-7-307,0 0 354,0-7 691,-7-3 0,5-15 0,-6-2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9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7736,'0'9'3998,"2"1"-3207,3-4-814,-3 3 131,14 1 0,-14-1 193,3-3-2585,-3-4 2284,-2 6 0,8-1 0,2 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7736,'0'17'1806,"0"1"-1003,0-1-789,0-7 1,6-1-711,0-3 696,0-4 0,1-2 0,3-10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2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8090,'10'-8'-720,"5"-2"1,-5 1 359,7 3 0,-2 2 736,-3-1 107,3 3 243,-5-6-524,7 8 0,-5 2-226,-1 4 1,-7 3 95,2 8 1,-4 7-168,-2-1 1,0 7 16,0-1 0,0 4 93,0 1 1,0 1-37,0 0 0,-2-7-24,-4 1 1,4-8 197,-4 2 1,6 2-146,6-2 0,-2-5 154,7-7 1,1-5-110,5 6 1,8-9 118,4 3 1,-2-4-93,2-2 0,-2-8-3,1-3 0,3-6 51,-8-6 1,0 1 0,-5-6 0,-7-1-115,1-6 0,-7-7 69,7-4 1,-8 2-115,2-3 0,-4 7 102,-2-6 1,0 10-169,0 1 0,0 2-65,0 10 1,-2 6-183,-4 5 1,2 9-148,-8-3 1,-5 6-866,-6 6 1356,0 3 0,6 8 0,-1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7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9124,'0'17'27,"0"0"1,0 6 136,0 0 0,6 2 1326,0-2-1102,7-3 0,-11 10-54,4-7 0,1 0-400,-1-5 0,6-1-432,-6 0 1,5 1 278,-5-1 0,2-6-502,-3 1 55,-3-8 51,6 4 0,-8-12 285,0-8 1,6-1 32,-1-16 0,7 0 322,-6-6 0,7 1 3,-1-1 0,3-3 111,2 3 0,3-3-104,3 9 1,2 6 43,3 6 0,5 1 16,-4 11 1,4-1 72,1 6 0,-5 0 24,0 0 1,-8 0-107,2 0 1,2 7 75,-2 5 1,-2-2-95,-9 1 0,1 1-50,-7 5 0,0 0 20,-6 1 1,0 5 11,0 0-39,-8 7 1,-2-8 0,-7 4-159,0-1 1,-6 4 12,0-6 0,-8 2 71,2-2 1,2-9-74,-2 3 1,8-11 163,-2 0 1,4-4 127,2-2 1,1-8-106,5-4 1,3-3-20,8-2 0,0-1 41,0 1 1,8 0 108,3-1 0,5 3 95,1 4 0,0-3-73,1 8 0,-1 1 16,0 5 1,0 0-82,1 0 0,-1 0-102,0 0-411,-7 0-931,5 0 412,-13 0 134,6-8 1,-10 6-129,-4-4 887,4-3 0,-13-1 0,5-7 0</inkml:trace>
  <inkml:trace contextRef="#ctx0" brushRef="#br0" timeOffset="191">398 416 7773,'0'-18'727,"0"1"-506,0 0-17,0 7 102,0 3 269,0 7 1,0 7-143,0 5 0,0 3-47,0 2 0,0 8-148,0 4 1,0 2-38,0-2 1,0 9-79,0-3 1,0-2-110,0-5 1,0-1-600,0 2 0,2-2 229,4-4-682,-5-4 0,9 4-488,-4-11 915,-4-4 1,13-10 19,-3-4 591,3-11 0,2-18 0,1-9 0</inkml:trace>
  <inkml:trace contextRef="#ctx0" brushRef="#br0" timeOffset="416">848 1 7773,'0'17'1326,"0"0"-867,0 1 0,-6-7 197,0 1 0,-6-1 42,7 7 0,-3-1 1257,2 0-1253,4 0-650,-5 1 1,14-3-36,5-3 0,5-5-208,6-7 0,-2-2-575,8-3-1,0-5 497,6-7 1,-3-1-281,-3 1 0,-2 0-157,-4 0 0,-10 7-1244,5 4 1251,-5-3 700,-3 7 0,-3-6 0,-7 8 0</inkml:trace>
  <inkml:trace contextRef="#ctx0" brushRef="#br0" timeOffset="628">986 502 7773,'0'18'0,"0"5"344,0 0 0,0 5-26,0-4 1,-2 1 275,-4-2 1,4-4-118,-4 4 1,-1 2 13,1-2 0,-2 6-393,3-6 1,1 2-406,-8-2 0,6-4 46,-5 4 0,-1-4-204,-5-1 0,2-1-4,3 0 0,-3-7 164,3-4 0,-3-5-656,-2-1 0,1-7 513,5-5 1,-5-5 447,5-6 0,-5-4 0,-1-8 0</inkml:trace>
  <inkml:trace contextRef="#ctx0" brushRef="#br0" timeOffset="808">882 658 8489,'10'17'1610,"5"2"-1121,-3 4 1,3-3-157,2 3 1,-1-4 204,-5-2 0,5-1-304,-5-5 1,4 5-276,3-5 0,-1-1-343,0 1 0,8-7-750,4 2 1,4 1 596,1-1 537,9 0 0,-7-6 0,6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7807,'11'-6'570,"1"0"-363,-1 1 1,6 5 233,1 0 0,-1 5 625,0 1 161,-7 8-646,5-5-222,-13 9 0,12-7-97,-9 1-461,1-9-752,-6 5 0,0-6 199,0 4-1551,0-4 2303,0 13 0,0-5 0,0 7 0</inkml:trace>
  <inkml:trace contextRef="#ctx0" brushRef="#br0" timeOffset="463">311 502 7807,'0'21'332,"0"-3"160,0-5 0,0 4-344,0 1 0,0-7-252,0 1 1,0-7 531,0 7 1,0 0-37,0 5 0,0 6-71,0 0 0,6 6-80,0-6 0,2 6-209,-3-6 1,-3 6-37,4-6 1,-4 5-71,-2-5 0,0 1-276,0-7-931,0 0 433,0 0 214,0-7 1,-2-2-283,-4-8 459,-3 0 189,-1 0 1,-7-2 157,0-4 1,-1-4 35,-5-7 0,-2 0 15,2 0 0,-6-1 141,6 1 0,-6 0 45,6-1 1,0 1 416,6 0 0,6 5-286,-1 1 1,6 5 767,-5-6-307,7 9-323,-4-5 0,8 6 95,0-4-420,0 4 0,10-11 24,7 7 1,2-7-212,10 1 0,2-3-79,9-3 0,4 1 151,8 0 0,6 0-74,0-1 1,7 1 70,-2 0 1,5-1 114,1 1 0,-6 0-81,1-1 1,-9 7 25,3-1 0,-6 3-122,-6-3 0,-4-1-197,-7 7 0,-3-5-248,-3 5-336,-4 0 503,-7 6 1,-9-2 64,-3-4 1,-6 4 40,-6-3 0,-3 3 281,-9 2 0,-7 2 0,-4 3 0,-3-3 0,-3 6 0</inkml:trace>
  <inkml:trace contextRef="#ctx0" brushRef="#br0" timeOffset="643">588 450 7807,'-9'8'793,"1"-4"-282,8 7 117,0 1-129,0 5 0,2 0-311,4 1 0,-5-7-163,5 1 0,-2-6-428,2 5-322,-4-7 0,7 9-1143,-3-7 1868,-4 0 0,6 2 0,-8 1 0</inkml:trace>
  <inkml:trace contextRef="#ctx0" brushRef="#br0" timeOffset="996">761 364 8446,'0'11'257,"0"1"0,6-1 106,0 7 0,5 1 443,-5 4 0,7 4-266,-1 7 1,-3 1-160,3 0 1,-8-1-168,2 1 0,1 5-218,-1 1 1,0-1-251,-6-6 0,-6 1-38,0 0 1,-7-3-358,1-3 0,-9 2 157,-2-8 1,0 0 150,6-6 0,-1-1 4,1-5 0,0 3 237,0-9 0,-1-1 231,1-10 0,2 3 14,3-9 1,4 1 652,8-7-640,0 1 0,8 2-43,4 3 1,5-1-138,6 7 0,2 0 75,4 6 1,3 0-291,-3 0 0,2 8 52,-2 3 1,-4 5-60,-8 1 1,0-2-642,1-3 214,-9 11 0,5-6 671,-8 12 0,-1-4 0,-5-8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243 217 8152,'0'-9'1023,"-2"1"-1185,-4 8 16,4 0 1,-13 0 151,3 0 0,-3 0 142,-2 0 0,-1 6 230,1 0 1,0 7-128,0-1 1,-1-3-687,1 3 225,0-1 0,1 7-184,5-1 120,-5-7-270,14-3-58,-5 1-426,14-6 981,3 5-281,7-7 674,1 0 1,-7 6 2,1 0 0,-8 7 171,1-1 1,-3 3-240,-2 3 1,0 1 104,0 4 0,0-2 22,0 8 0,0 0 85,0 5 0,0-1-397,0-4 0,-6 2 65,1-8 1,-1 5-494,6-5 1,0 1-106,0-7 175,0 0 0,0-5-234,0-1-434,0-7 570,0 4 1,0-16-484,0-4 330,0-3 1,0-2 126,0 0 1,6-1 385,-1 1 0,1 0 0,2-1 0,2 1 0</inkml:trace>
  <inkml:trace contextRef="#ctx0" brushRef="#br0" timeOffset="277">156 546 7780,'0'-12'0,"0"1"173,0 7 302,0-11-212,0 5 0,2-1-18,4-1 0,-4 6 81,4-5 0,-2 7-122,1-2 0,-1 4-25,8 2 0,-7-6-27,7 1-102,-8-1 308,11 6-301,-13 0-9,14 0-45,-7 0 45,8 0-133,1 8 1,-7 3 142,1 12 0,-6-2 37,5 8 1,-7-2 89,2 2 1,-4 4-69,-2-5 0,0 3-147,0-2 1,0 2-33,0-8 0,0 0-113,0-6 0,-2 0-114,-4 1 1,4-7-1056,-4 1 86,4-8-387,2 3 1645,-7-7 0,-3-7 0,-7-3 0</inkml:trace>
  <inkml:trace contextRef="#ctx0" brushRef="#br0" timeOffset="883">156 754 7780,'2'-10'209,"4"4"467,-4-3-368,13-1-156,-13-7 0,12 5-18,-9 1 0,3 7-164,-2-2-452,-4 4 316,13 2-130,-13 0 239,6 8 0,-8 1-243,0 9 310,-8-1 1,4-2-15,-7-3 0,7-3 24,-2-3 141,4-4 0,2 4-224,0-12 1,2-3 85,4-9 1,4-9-181,7-7 1,6-3 112,0-9 1,8-8-485,-2-9 0,5-4 167,6-3 1,-3 15 360,3 3 0,-3 6 0,-3 0 0,-1 5 0,-4 12 0,-4 5-362,-8 6 362,0 9 743,1-7 98,-9 14-255,-1 2 0,-8 10-213,0 7 0,0 1 76,0-1 0,0 0-265,0 0 0,0 1-212,0-1 0,2 0 8,4 1 0,-2-3 143,7-4 0,1 5-532,5-5 0,0 5 153,1 1 1,5 2 13,0 4 0,0-3 103,-6 3 0,-2 2 80,-3-2 0,1 7 19,-7-1 1,0 2 92,-6-2 0,0 3-133,0-3 1,-2 4 50,-4 1 0,-3-1 12,-9-4 1,1-2 15,0-4 1,-1-4-9,1 4 1,0-9 70,0-3 1,5-7 348,0 2-289,1-4 1,-4-10 112,3-4 1,4-9 227,8-2 1,0 0-178,0 6 0,8 0-78,4-1 0,3 3-88,2 3 0,1 5-139,-1 7 0,0 0-13,0 0 0,1 0-188,-1 0 1,-5 0 45,-1 0 1,-1 2-90,1 3 1,3-1-1332,-9 8 1594,1-1 0,-6 7 0,0-1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6:53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35 103 7851,'10'-2'-302,"-5"-4"467,-3 4 1,0-11 146,4 7 2,-4 0-20,13-2-142,-5-1 1,1-6-144,1 3 0,-6 4 297,5 8 334,-7 0-118,4-7-34,-8 5 1,0-4-168,0 12 0,0-2 79,0 7 1,0 1 65,0 5 0,0-6-192,0 1 1,0-1-67,0 7 0,0 1 30,0 4 1,0-4-118,0 4 1,0-3-10,0-3 1,0 0-130,0 0 43,0 1 0,0-1-309,0 0-106,0-7 1,0-1-1521,0-3 424,0-4 1,0 4 695,0-12 1,6-3-143,-1-9 0,9-5 931,-3 0 0,5-8 0,1 5 0</inkml:trace>
  <inkml:trace contextRef="#ctx0" brushRef="#br0" timeOffset="205">364 68 7851,'9'0'246,"-1"0"530,-8 0 3110,0 0-3400,0 8-169,0 1-261,-8 9 51,6-1 0,-13 0-152,3 1 1,3 1-320,-3 4 0,-1 2-853,-10 4 1,7 1 578,-7-6 1,8 4-1312,-8-5 1949,4 8 0,1-4 0,1 8 0</inkml:trace>
  <inkml:trace contextRef="#ctx0" brushRef="#br0" timeOffset="672">70 500 7732,'-10'8'-119,"0"-6"352,5 4 0,3-2 397,-4 1 1,-2-1-33,3 8-223,-1-1-163,6 7-112,0-9 1,-6 7 0,0-5 62,2 5 0,2 1-104,2 0 1,0 0-49,0 1 1,0-7-551,0 1 172,8-8-300,-6 3 45,13-7 412,-5-7 1,7-3-71,1-7 1,-1-6 30,0 0 0,6 0 123,0 5 1,0 7 35,-5-1 1,-1 6 135,0-5 1,1 7-55,-1-2 1,-6 4 339,1 2-30,-8 0-187,3 0 18,-7 0-10,0 8 0,0 2-130,0 7 0,-7 0 5,-5 1 0,-3-1 4,-2 0 1,-1-5-95,1-1 0,2 1 228,3 5 0,-3-5 184,3-1 0,4-5 446,3 5-518,-5-7 1,8 6-70,-4-4 2,5-5-163,8 7 1,3-8 60,7 0 1,0-2-149,1-4 0,-1 3 10,0-9 0,1 6-318,-1-5 23,0 7 0,-5-4-491,-1 8 277,-7 0 250,4 0-39,-8 8 0,-8 4-568,-3 11 925,-13-4 0,5 21 0,-6-3 0</inkml:trace>
  <inkml:trace contextRef="#ctx0" brushRef="#br0" timeOffset="871">0 1158 7845,'12'-10'434,"0"4"0,-7 4-58,7 2 0,-6-5-15,5-1 0,1 0 37,5 6 31,0 0 0,6 0 1,2-2-15,2-4 1,2 4-362,6-3 0,-1 1-90,1-2 0,-1 4-584,1-4 361,-1-3 1,-5 7-746,0-4 809,-8 4 195,4 2 0,-7-8 0,-1-1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0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381 761 7814,'-2'-10'0,"-4"5"640,4-5 1,-11 6 0,7-7 15,2-3 1,-3 5-327,1-3 1,-6 6-216,7-5 1,-7-1 105,6-5 0,-7 0-117,1-1 0,3 7 179,-3-1-121,1 8 1,-7-3-47,1 7 1,0 0 91,0 0 73,-1 0 0,1 7-92,0 5 1,-1 3 112,1 3 0,6 5-100,-1 0 0,2 2-22,-1-2 0,1-4 6,4 4 0,5 2 0,-5-2 1,-2 6-33,2-6 1,1 0-5,5-6 0,0 1-256,0-1 1,7-6 70,5 1 0,3-6-308,2 5 1,1-7 168,-1 2 0,0-4-264,1-2 1,5-10 147,0-7 1,7 0-9,-1-6 1,-2-4-86,2-2 1,-6-10 45,6-1 0,-8-6 22,2 6 0,2-7 55,-2 7 1,0-6 169,-6 6 0,-5-6-83,0 5 1,-1 1 22,6 5 1,-7 1 4,-4-1 0,1 2 10,-1 5 0,0-3 193,-6 8 0,2-6-60,4 6 1,-4 0-11,3 6 1,-3-1-40,-2 1 1,0 5 184,0 1 1,-2 7 26,-3-2-15,3-3 1,-8 7 275,4-4 218,4 4-55,-13 2-203,5 0 1,-1 8-184,-1 3 1,7 1-20,-7 5 1,6-3-73,-5 9 1,7 4 54,-2 1 0,-2 5-11,3 2 1,-1 1-57,6 4 1,-6 5-136,0 7 0,1-1 63,5 1 1,0 0-104,0 0 1,0-2 104,0-4 1,0 2 38,0-7 0,2-1 48,3-6 1,-1-5-69,8 0 1,-1-8-89,6 2 0,1-3 41,-1-3 0,2-6-141,4 1 1,-2-8-116,8 1 0,0-3 79,6-2 1,-1-5-169,1-1 0,-1-8 97,1 3 1,0-4-92,-1-3 1,-1-5 63,-4 0 1,1 0 73,-6 6 0,-7-1 31,-6 1 1,-1 0 172,1 0 0,-3-1-37,-8 1 1,0 0 185,0-1 0,-8 3 301,-3 4 1,1-3-214,-1 8 1,-1 1 81,-5 5 1,-6 0 15,0 0 0,0 0 100,6 0 0,-1 0-69,1 0 1,0 1-5,-1 5 0,7 2-202,-1 3 1,3 5-117,-3-5 1,-1-1-37,7 1 1,-2 1 97,2 5 1,5 1-69,-5-1-2,4 0 0,2 0-147,0 1 0,2-1-51,4 0 0,3-5-43,8-1 0,8-7-204,4 2 0,4-4 186,2-2 0,-1 0-186,1 0 1,-1 0 98,1 0 1,-1-2 24,1-4 0,0 2 115,-1-7 0,-5 5-14,0-5 0,-6 5 28,6-6 0,-6 1 168,6-7 1,-8 1 277,2 0 1,-4 0-192,-2-1 0,1 1 312,-1 0 0,-2-1-222,-3 1 0,3 0 28,-3 0 0,-3-1 281,3 1-182,-8 0 0,5-1 48,-3 1 2,-4 7-301,6-5 0,-10 11 153,-4-7-98,4 7 3,-13-4 0,5 2-134,-7 1 0,5-1 67,1 6 0,5 0-99,-6 0 0,7 0 70,-7 0 0,6 0-118,-5 0 0,7 2 96,-2 4 0,2-4-197,-1 3-60,3-3 138,-6-2-263,8 8 296,0 1 0,0 9 88,0-1 0,0 0 39,0 1 1,2 1 176,4 4 0,-4 2-40,3 4 1,3 3 174,-2-3 0,2 12-50,-3 5 0,-3 4-22,4 2 0,2 1 121,-3 5 0,1 3-40,-6 9 0,0 5-113,0-1 1,0 0-20,0-11 1,0 4-16,0-3 0,0-11-64,0-1 0,-6-11 0,1-1 0,-7-5-67,6-7 1,-5 3 104,5-8 0,-7 2-430,1-2 0,-3-9-349,-3 3 0,-1-6-587,-4 1 0,-4 1 121,-7-7 0,-1 0-703,1-6 0,-3-2 345,-3-4 1,5-17 1407,0-11 0,-7-20 0,6 0 0</inkml:trace>
  <inkml:trace contextRef="#ctx0" brushRef="#br0" timeOffset="433">2128 467 7857,'0'-17'141,"0"-1"40,0 1 454,0 8 889,-8-7 227,6 14-1156,-13-5 1,11 7-152,-8 0 1,7 15-62,-7 8 0,6 10 235,-5 7 1,5 4-107,-6 8 1,9 0-521,-3 0 0,4-8 94,2-4 0,2-3-1210,4-3 0,3-7 63,8-4 1,1-5-623,-1-7 1,6 3 820,0-9 1,8 1 861,-2-6 0,3-15 0,3-4 0</inkml:trace>
  <inkml:trace contextRef="#ctx0" brushRef="#br0" timeOffset="751">2577 502 10515,'0'17'1333,"0"0"1,6 2-827,0 4 0,5-1-312,-5 6 0,8 1-152,-3 6 0,-1-8-48,1-4 0,-1 2 101,1-2 0,5-2-704,-5-10 424,5 5-305,9-14 0,-6 5 164,4-7 0,2-7 35,-2-5 1,0-9 141,-6-2 1,1-8 67,-1 3 1,0-11 327,0-1 1,-5-1-155,-1 7 1,-7 1 513,2 4 0,-4-1-278,-2 6 1,0 7 273,0 6-368,-8 7 0,4-10-195,-7 9 1,5-1-251,-5 6 0,7 2-1536,-2 4-1729,-4-5 3474,8 15 0,-5-7 0,7 9 0</inkml:trace>
  <inkml:trace contextRef="#ctx0" brushRef="#br0" timeOffset="979">3338 208 7857,'17'0'1847,"1"0"-764,-1 0 0,-5 7-487,-1 5 1,-1 5 858,1 6 0,5 0-715,-5 12 1,-1-2 46,1 13 0,-7 0-8,2 6 0,-4-6 184,-2 0 1,0-2-804,0 2 1,-8 2-404,-3-7 1,-5 1-1900,-1-2 1,-8-1 612,-4 7 1529,-4 0 0,-9 6 0,-2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14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7933,'0'-9'-865,"0"1"0,0 6 948,0-4 158,0 4-142,0-5 0,0 5 120,0-4-164,-8 4 9,6-6 138,-6 8-94,8-7 410,0 5-239,0-6 199,0 8 83,0 0 235,-7 0-128,5 0 185,-6 0-591,8 0 290,0 0-417,8 0 13,1 0 1,3 0-17,-1 0 0,-5 0 57,6 0 0,-7 0-74,7 0 1,-6 0-86,5 0 1,1 0 58,5 0 0,0 0-79,1 0 1,-1 0 22,0 0 0,6 0 15,0 0 1,0 0 29,-5 0 1,-1 0 2,0 0 1,6 0 26,0 0 1,0 0-41,-5 0 1,1 0 40,4 0 1,-4 0-17,4 0 0,-2 0-20,2 0 0,-3 0-23,3 0 0,2 0-26,-2 0 1,2 0 34,-2 0 1,-4 0 4,4 0 1,2 0-8,-2 0 0,0 0 3,-6 0 0,1 0-26,-1 0 0,6 0 20,0 0 0,0 0-100,-5 0 1,-1 0 72,0 0 0,2 0-15,4 0 0,-9 0 6,3 0 0,-3 0 2,3 0 20,0 8-16,0-6 1,-5 11-36,-1-7 58,-7 0-855,4-6 201,0 0 1,-6-2-432,3-4 0,3-4 363,-2-7 675,0 0 0,1-1 0,3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16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8026,'0'-10'1750,"0"2"-1556,0 8 69,0 0 0,2 6 17,3 0 1,-1 13-165,8-2 1,-8 7 132,1-1-177,-3 4 1,-2 7-57,0 1 1,0-1 76,0 1 1,0-1 19,0 1 1,6-8-59,0-4 141,0 4-68,1-8 1,3 6 89,7-8-165,1-7 0,-1-2 59,0-8 0,6-2-168,0-4 0,0-6 96,-5-11 1,-1 2-94,0-8 0,0 1 34,1-7 1,-3-5-61,-3-1 1,1-5 249,-7 6-171,0 0 28,-6 5-26,0 0 294,0 8 1,0-3 100,0 7-297,0 0-202,0 5 93,0 1 1,-2 5-543,-4 1 218,4 7-831,-6-4-1159,8 8 412,0 0 1911,8 0 0,2 0 0,7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22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70 363 11758,'-10'18'366,"0"1"-216,5 4 1,3-2 218,-4 8 0,2 0-78,-2 5 1,4-5 115,-3 0 0,1-2 145,-2 2-1201,4 3 566,-6-12 1,8 4-218,0-6 1,0-7-1063,0 1 102,0-1 558,0-1 264,0-2 1,0-10-91,0-4 1,2-6 290,4-11 1,2-4 350,3-7-32,5-1 0,-5 3-1,12 3 0,-4-4 15,5 4 1,2 2 104,3-1 0,4 12-64,2-1 0,5 5-116,0 1 1,1 3-14,-7 8 1,1 0-9,-1 0 1,-5 0 97,0 0 0,-8 2-42,2 4 1,-4 4 126,-1 7 1,-9 0-22,-3 0 0,-4 1 208,-2-1 1,-2 2 50,-4 4 1,1-2-83,-13 8 1,5-6-14,-10 6-76,-4-8-57,8 12 0,-12-18-341,8 8 0,-6-13-119,6 7 0,-6-11-280,6 0 1,0-4 0,6-2 129,-1 0 0,3-14 105,4-3 1,3-6-7,8 0 0,0 2 525,0-8 0,8 8-180,3-2 0,-1 9 587,1 3 1,-5 7-192,5-2 1,-5 4 24,6 2 0,-6 0-118,5 0 0,-5 0-24,5 0-166,-7 0 0,10 2-179,-9 4-94,9-4 0,-12 7-1087,4-3-27,-5-4-1068,-1 6 593,0-8 1552,0 0 0,-7-8 0,-3-2 0</inkml:trace>
  <inkml:trace contextRef="#ctx0" brushRef="#br0" timeOffset="188">364 294 8103,'0'-9'1020,"-2"3"-571,-4 12 1,2 3 262,-7 8 0,-1 8-276,-5 4 0,5-2 947,1 2-629,-1 0-412,-5-2 1,5 5 81,1-3 1,7 2-437,-2-2 1,-2 1-410,3-6 0,-1 4 206,6-5 0,8-1-225,3-11 0,5 3-1124,1-9 1,8 1 704,4-6 0,3-8 859,3-3 0,7-12 0,2-4 0</inkml:trace>
  <inkml:trace contextRef="#ctx0" brushRef="#br0" timeOffset="441">1124 17 7863,'0'-9'3782,"0"1"-3453,-7 8-174,5 8 721,-14 1-500,15 9 0,-13-1 871,8 0 1,-7-5-593,1-1 0,5 1-151,1 5 1,2 1 222,-2-1-896,4 0 1,2-2 115,12-3 1,9 1-38,2-7 0,8 0-100,-2-6 0,3 0-495,3 0 0,0 0-731,-1 0 1,-5 0 556,0 0 1,-8 0-289,2 0 1,-10 0-20,-1 0 171,-8 0 1,2 8 62,-12 3 932,-12 5 0,-8 1 0,-9 0 0</inkml:trace>
  <inkml:trace contextRef="#ctx0" brushRef="#br0" timeOffset="646">1142 467 7863,'-8'17'-412,"6"1"288,-4-1 1,4 0 708,2 1 1,0 5-165,0 0 1,0 0-198,0-6 1,0 0 113,0 1 0,0 1 215,0 4 0,0-4-24,0 4 0,0-4-164,0-1 1,-7-1-447,-5 0 1,-5 2 101,-6 5 0,2-5-548,-8 4 1,8-10 189,-2-1 1,-2-8-528,2 1 373,0-3 1,5-4-393,1-3 1,2 1 184,3-8 0,3 1 698,3-7 0,4 1 0,-6 0 0,8 0 0,8-8 0,1-2 0</inkml:trace>
  <inkml:trace contextRef="#ctx0" brushRef="#br0" timeOffset="817">986 623 7863,'10'-18'0,"-1"7"817,-3-1-125,-4 9-273,13-5 0,-11 10 260,8 4 1,-6 5 245,5 12 1,-7 4-127,2 8 1,3-1 403,3 1 1,-3-1-160,3 1 1,-1 5-507,7 1 1,-1-7-914,0-5 0,8-2 262,4 2 1,4-2-679,1-4 0,9-6 375,3 0 416,19 1 0,6-9 0,16 9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1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7958,'8'-17'-59,"-4"5"218,7 1 356,-7 7 222,12-4 38,-7 8 1,7 2 22,-5 4 0,3-2-312,-9 7 1,3 1-26,-2 5 1,-4 1-112,3-1 0,-1-6 1,2 1-272,-4-1 1,6 1-251,-8 0-69,0-9-604,0 5-694,0-8-1004,0 0 2011,0-8 0,5 5 18,1-9 1,2 6-90,-2-5-225,-4-1 303,13-5 524,-5 0 0,15-1 0,1 1 0</inkml:trace>
  <inkml:trace contextRef="#ctx0" brushRef="#br0" timeOffset="755">468 1 7958,'9'0'2356,"-1"0"-1807,-8 0 771,0 7-865,0 3 0,-2 7-45,-4 1 0,4-1 11,-3 0-809,-5-7 378,8 5 1,-13 0-179,3 9 1,3-1-313,-3-6 1,-5 6-485,-6 0 1,-2 8 501,2-2 0,-2-3-72,-4 3 0,-4-6 94,4 6 0,4-8 420,2 2 0,4-5 238,2-7 113,0 5-135,-1-7 205,9 1-206,1-3 0,16-7 123,3 0 0,5 0-102,1 0 1,8-5-63,4-1 1,3-8 2,3 3 0,-6 1-11,0-1 1,-8 7 183,2-2-147,-4-3-118,-2 7-221,0-6-163,-7 8 244,-2 0 1,-10 2-205,-4 4 1,-4 3 56,-7 9 1,-6-1-87,0 0 0,-6 0 101,6 1 1,-6 1 113,6 4 0,-2-4 51,2 4 1,2 2 156,-8-2 1,8 6-20,-2-6 1,4 2-84,2-2 0,1-4 502,5 5-298,-5-5 1,14-2 468,-3 0-357,3-7 1,9 0-128,5-5 0,5-3-107,6 4 1,-2-6-88,8-6 1,0 2 4,6-7 0,-6 1 105,-1-1 1,-1-5-352,2 5 0,-2-5 71,-4-1 1,-4 6-240,4-1 0,-9 1 98,-3-7 0,-5 7-35,6-1 0,-9 6-34,3-5 272,-4 7 1,-4-4 48,-4 8 1,-3 0-51,-9 0 1,1 0 274,0 0 1,-2 8-67,-4 4 1,2 5 259,-8 6 0,8-4-60,-3 4 0,5-4 65,2-1 0,-4 1-229,4 4 0,-5-4-415,11 4 256,-4-4 1,-1-1-199,5-1 1,3 0-102,8 1 1,-6-1-413,0 0 0,8-7 360,10-4 0,3-4 386,3-2 0,6 0-97,5 0 51,-4 0 0,6 1 114,-8 5 0,6-2 22,-6 8 0,2-3 823,-2 3 0,-10 3-367,5-3 1,-7-3 458,1 3 0,1-6-52,-7 5-583,0-7-213,1 4-499,-5-8-1019,6 0 1361,-8 0 0,0-8 0,0-2 0</inkml:trace>
  <inkml:trace contextRef="#ctx0" brushRef="#br0" timeOffset="1468">1090 295 7903,'-17'-8'911,"7"6"0,1-6 509,3 8-1042,4 0 1,2-5-140,12-1 1,3-2 27,2 2 0,6 3-534,0-9 0,6 2 231,-6-1 0,0-3-627,-5 9 0,-7-3 159,1 2-446,-9 4 446,5-5 1,-8 9-100,0 3 0,-8-1 203,-3 8 1,-10-1 98,-2 6 1,-2 3 385,2 3 0,3-4-164,-3 4 0,0-2 466,6 2 0,-4-2-222,9 8 1,-3-6 140,-2 6 0,5-6 37,1 6 1,7-2 179,-2 2 0,-2 1-203,3-7 0,-1 2-50,6-2 1,-2 2-405,-4 4 1,4-4 113,-3-7 0,3-1-314,2 0 166,0 0-44,-8-7-5,6 5 142,-6-13 0,8-2-89,0-11 0,0-5-227,0-1 1,8-6-91,4 0 0,3-8 175,2 2 0,0 3-261,1-3 567,-1 8 0,0-12 0,1 6 0</inkml:trace>
  <inkml:trace contextRef="#ctx0" brushRef="#br0" timeOffset="2607">1142 450 7903,'0'-17'-72,"0"5"401,0 1-142,0 7 1,0-6 246,0 5 104,0 3-176,0-6-195,0 8 0,0 8 10,0 3 0,0 7-109,0 5 0,0 4 102,0 7 1,-2 8 8,-4 5 0,4 8 116,-3 3 0,-5 7-92,-1-1 1,1 3 118,-2 2 0,7-7-239,-7-5 1,8-3-273,-1-2 1,3-8-5,2-4 1,0-5-258,0-6 0,0-2 95,0-4 1,0-10 147,0 5 1,0-11-903,0 5 705,0-8 0,0 1 174,0-10 0,0-5-68,0-7 1,0-10-96,0-8 1,0-7 120,0-10 1,0 0 271,0 0 0,5-5 0,1-1 0,6 0 0,-7 6 0,1 8 0,-6 4 0,0 9 0,0 2 0,0 8 0,-2-2 102,-3 12 109,-5 3 1,-7 8 185,-1 0 1,1 2 255,0 4 0,-6 3-17,0 9 1,-6 7-173,6 3 0,0-1 161,5 2 0,7-8 208,-1 2-684,9 4 0,-5-8-92,8 4 1,2-5-232,4-7 1,3-3-41,8-8 0,8-2-318,4-4 0,4-5-65,1-12 0,3 2 224,3-8 0,-1-6-467,7-5 1,-6-8 316,6 2 0,-7-4 81,1-2 1,-3-6 404,-3 1 1,1-1-23,-1 6 0,-1 0 74,-4 0 1,-2 8-16,-4 4 0,-4 3-74,4 3 0,-4 7 74,-1 4 0,-1 3 339,0 3 0,-1 0-10,-5 0 889,4 7-96,-13 2 286,6 8-764,-8 0 0,0 8-251,0 3 0,0 5 20,0 1 1,-6 0-117,1 1 1,-7-1-437,6 0 0,0-5-346,6-1-538,-7 1 654,5-3 1,2 5-321,11-8 1,7-1 268,5-5 1,-2-5-40,8-1 1,-6 0 364,6 6 0,-8 0-97,2 0 1,-4 0 436,-2 0-255,-7 8 0,-2 1 397,-8 9 1,-2 5-73,-4 0 1,-4 0 39,-7-6 0,-2 2-87,-4 5 1,2-7-87,-8 0 0,8 0-98,-2-5 1,3 3 59,3 3 1,6-9-313,-1-3 236,8 4-451,-4-9 0,8 9-168,0-4 256,8-4 0,2 11 190,7-7 0,-5 7-12,-1-1 1,-7 3 180,2 3 0,-4-1-127,-2 0 0,-2 2 369,-4 4 0,-4-1 3,-7 6 0,-8-4 142,-4 4 0,2-5-160,-1 6 0,1-8 118,-2 2 1,4-3 59,8-3 1,-1 0 282,1 0-882,7-7 253,3 5-703,7-13 1,7 6 353,5-8 1,5-8-558,6-3 0,2 1 266,4-1 1,2 7 75,-8-2 0,0-2-226,-6 3 280,0-1 698,1 6-364,-9 0 646,-1 0 0,-8 2-323,0 4 0,-8-4 22,-3 3 0,1 5-93,-1 1 1,-1-1-48,-5 2 1,2-7-233,3 7 0,-1-6 80,7 5 0,0 1-325,6 5 1,0-6 130,0 1 0,2 1-5,4 11 1,5-9 55,12 8 1,-4-13 192,5 7 0,-5-4-13,-2 5 1,0-3 248,1-4 0,-7 5 139,1-5 1,-7-1-186,7 2 1,-6-9 50,5 3-133,1 4 0,5-8-906,0 3 0,1-5 419,-1-5 1,2-5-788,4-7 1115,-4 7 0,6-13 0,-7 4 0</inkml:trace>
  <inkml:trace contextRef="#ctx0" brushRef="#br0" timeOffset="2935">2785 347 10016,'0'17'1618,"0"0"1,8-2-1349,3-3-217,5-4 138,-7-1 0,7-5-427,-5 4 0,-1-2-832,1 2-57,1-4 1,-3 13-1158,-3-3 2282,-4 3 0,-10 2 0,-1 0 0</inkml:trace>
  <inkml:trace contextRef="#ctx0" brushRef="#br0" timeOffset="3375">2664 883 7917,'-15'17'1175,"3"0"1,-1 0-515,7 1 1,-6-1-506,6 0 1,-1-5 370,1-1 241,4 1-379,-6 5 54,1-7-1369,5-2 797,2-8 1,9 0-115,9 0 0,-1 0 85,0 0 0,1-2-272,-1-4 0,0 4 136,0-4 1,1 4 89,-1 2 0,0 0 95,1 0 0,5-6 167,0 1 0,0-1 20,-6 6 0,6-6-70,0 0 0,6-5 16,-6 5 1,0-5-26,-6 5 1,1 0 633,-1 6-232,0 0 1,1 0 103,-1 0 0,-6 0 388,1 0-317,0 0 0,5 6-278,0 0 0,0 1-243,1-1 0,-7-4-39,1 4 0,-1-4 300,7-2-562,7 0 1,-6 0-44,4 0 121,-4 0 0,-7 0 285,-1 0 586,-7 0-191,4 0 0,-10 2-186,-4 3 1,-2-1-217,-3 8 1,-3-7 125,8 7 1,-5-6-895,5 5-562,0-7-1193,6 4 1381,0-8 1,0-8-1891,0-3 2922,8-5 0,9-9 0,10-2 0</inkml:trace>
  <inkml:trace contextRef="#ctx0" brushRef="#br0" timeOffset="3823">4272 623 7925,'2'-9'2086,"4"3"1,-2 4-2162,7 2 1,3 0 112,9 0 0,2-6 208,4 0 1,1 1 81,-7 5 0,6 0-109,-6 0 0,0 5-264,-5 1 1,-1 6-71,0-7 1,-5 9-188,-1-3 178,-7 5 0,4 1 64,-8 0 1,-8 1-41,-4-1 1,-5 0 40,-6 1 0,2-1-71,-8 0 0,6-5 49,-6-1 0,8-1-444,-2 1 0,4-3-574,2-8-230,-1 0 891,9-8 18,1-1-502,8-16 922,0-2 0,8-15 0,1-3 0</inkml:trace>
  <inkml:trace contextRef="#ctx0" brushRef="#br0" timeOffset="3976">4462 450 7925,'0'-9'1552,"0"1"-632,0 8-552,-7 0 0,3 8 304,-8 3 1,1 5-228,-7 1 1,7 0 38,-1 0 0,1 7-322,-6-1 0,1 2-330,5-2 0,-5-2-294,5 8 0,1-6-1755,-1 5 2217,7-6 0,-19 10 0,4-5 0</inkml:trace>
  <inkml:trace contextRef="#ctx0" brushRef="#br0" timeOffset="4215">3857 796 7849,'-17'0'858,"0"0"213,-1 0 1,9 2-816,3 4 0,-2-2-488,2 7 0,1 1 1798,5 5-582,0 0-601,0 8 1,2 0 192,3 4 1,7 4-161,11-4 1,6-4-378,11-2 0,6 0-270,12-6 1,1 2-402,5-13 1,1 0 16,-7-6 0,7 0-844,-1 0 1,-5-2-38,-1-4 1,-12 4 1495,-6-4 0,4-3 0,1-1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1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7924,'0'-17'481,"0"-1"139,0 1 1,0 6 294,0-1 562,0 8-562,0-3 203,0 7-772,0 0 1,0 9-160,0 8 1,-2 3 8,-4 8 0,4-4-128,-4 4 1,4-1-159,2 2 1,0 2 150,0-8 0,10 6-519,7-6 0,4 0 218,14-6 1,-4 0-48,9 1 0,2-1 117,-1 0 0,5 1 64,-6-1 0,-1 0 122,-11 0 1,3 3 273,-8 3 1,-2-4 27,-9 4 0,-4 2-122,-8-2 0,0 6 38,0-6 1,-8 6-60,-4-6 1,-11 2-383,-6-2-1,3-4-33,-3 4 0,0-4-38,-6-1 0,3-9-320,3-3 0,-4-4-524,4-2 0,4-4 1123,2-7 0,4-9 0,2-14 0</inkml:trace>
  <inkml:trace contextRef="#ctx0" brushRef="#br0" timeOffset="208">571 104 7976,'-9'-7'974,"1"3"1412,8-8-2072,-8 8-139,6-3 1,2 7-210,12 0 0,-3 0 48,3 0 0,-1 0 17,7 0 1,-1 0-276,0 0 0,1 0-645,-1 0 0,0 0 889,0 0 0,-7 7 0,-2 3 0</inkml:trace>
  <inkml:trace contextRef="#ctx0" brushRef="#br0" timeOffset="412">52 692 7939,'-17'0'1178,"0"0"-382,7 0 128,2 0-592,8 0 0,8 2 149,4 4 0,9-4-233,2 4 1,8-4-15,-3-2 1,11 0-521,1 0 0,6 0 231,-5 0 0,5-8-2010,-6-4 2065,1-3 0,1-2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5:48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121 381 7920,'0'9'1309,"0"-1"-891,0-8 1,8 6-1,4 0 329,3-3 0,2 1-363,1 2 0,-1-4-292,0 4 1,-5-4-66,-1-2 0,-1 2-484,1 3-31,5-3 1,-14 14-1459,3-5 1946,-3 5 0,-17 9 0,-4 1 0</inkml:trace>
  <inkml:trace contextRef="#ctx0" brushRef="#br0" timeOffset="224">0 882 7902,'12'0'434,"-1"0"0,-5 0 326,6 0-762,-8 0 0,9 2 272,-7 4-10,0 4 1,-6 13 58,0 0 1,0 0 134,0-6 0,-2 6-250,-4 0 0,4 2-146,-4-2 1,4-4-462,2 4 400,0-3-564,0-3 0,8-7 313,4-5 0,3-5 120,2-5 0,6-7-271,0-11 0,8 2-516,-2-8 0,-2 0 484,2-5 1,-1-7-171,7 1 607,0 0 0,7-3 0,2-1 0</inkml:trace>
  <inkml:trace contextRef="#ctx0" brushRef="#br0" timeOffset="442">1211 70 7851,'-14'9'894,"-3"-3"0,-10 5-215,4 7 1,0 1 137,6 10 1,0-8-212,-1 2 1,3-4 129,3-2 1,3 1 463,3-1-481,4 0 0,2-1-347,12-5 0,5-3-160,6-8 0,12 0-635,11 0 0,-2-2 304,2-4 0,-6-3-1069,6-9 0,-9 7-15,-2-1 1,-9 8-590,-8-1 1,-3 5 748,-3 5 1043,-5 5 0,-22 15 0,-4 2 0</inkml:trace>
  <inkml:trace contextRef="#ctx0" brushRef="#br0" timeOffset="745">1107 640 7851,'-15'23'249,"3"0"1,-3-5 404,3-7 1,3 1-233,-3 5 0,6 0-121,-5 1 1,5-1 156,-5 0 0,5-5-99,-6-1 1,7-1 238,-7 1-505,1 5 0,-7-12-179,1 7 1,5-7-109,1 2-708,-1-4 476,-5-2 1,2-2-400,3-4 0,4 2 44,8-7 1,2 1-155,4-2 770,4-3 0,7 13 177,0-4 1,1 4 279,-1 2 0,0 16 270,1 7 0,-7 10 765,1 7 1,-7 2-248,7 4 0,-8 4 658,2-4 0,1-3-797,-1-3 0,7-9-448,-1-2 1,3-10-275,3-2 1,7-2-9,3-9 1,5-8 0,2-9 0,5-12-1039,0-6 0,6-6-1468,-5-5 0,5 3 808,-6-3 0,-5-2 1487,-6 1 0,0-14 0,5 1 0</inkml:trace>
  <inkml:trace contextRef="#ctx0" brushRef="#br0" timeOffset="1385">2421 242 7802,'-5'-17'659,"-1"0"0,2 5 1,10 1-454,5-3 1,12-7 181,6-2 0,12-6-80,5 6 0,4 0-88,2 6 0,-1 2-35,1 3 0,-6 4-13,1 8 1,-15 2 5,3 4 0,-14 4 0,-4 7 1,-1 8-83,-11 4 1,-1-2 89,-10 1 1,-9 1-402,-8 6 0,-8-6-30,2 0 0,-3-3-158,-3 3 0,1-4 112,-1-7 1,6-1-70,0 0 0,8-7 79,-2-5 0,10-3-75,1-2 1,8-2 155,-1-3 1,3 1-31,2-8 0,0 1 186,0-6-76,7 7-211,3 2 792,7 8 1,-1 2 856,-5 4 1,-1 5-677,-4 12 0,-5-3 69,5 3 0,-2-4-149,2-2 1,-2 1-166,7-1 1,-5-2-609,5-3 1,3 1 208,9-7 0,2 0 193,4-6 0,3-2-815,-3-4 0,-4-2-1201,-2-3 0,-3-3 1053,-3 9 1,-8-3-384,-3 2 677,-4 4 0,-10-5 107,-3 7 0,-8 1-98,-10 5 0,0 4 469,-11 7 0,-4 0 0,-8 8 0,-10 2 0</inkml:trace>
  <inkml:trace contextRef="#ctx0" brushRef="#br0" timeOffset="1646">1868 1142 7802,'-8'9'0,"6"7"0,-11-12 405,7 7 61,0-7 0,14 4-179,4-8 0,7 0 69,10 0 0,15-8-250,19-4 1,14-5-145,10-6 0,7 2-115,-43 7 0,2-1 0,-1 3 0,1 1 97,2-4 1,0 1 0,-3 3 0,0 1-78,0-2 0,-1 1 1,45-6-195,-9 5 0,-8-1 0,-4 7 0,-14 0 34,-9 6 1,-8-6-40,-9 1 1,-8-1-150,-4 6-107,-12 0 762,-3 0-174,-24 0 0,-10-8 0,-19-1 0</inkml:trace>
  <inkml:trace contextRef="#ctx0" brushRef="#br0" timeOffset="1933">2906 848 7802,'-18'-10'962,"1"-5"1381,7 13-2188,3-6 0,14 16-38,5 3 0,3 14 539,3 10 0,-1 1-211,0 11 0,1-1-181,-1 6 1,-2-1-96,-3 1 0,1-2 13,-7-4 1,5 0-146,-5-11 0,0 9-242,-6-9 0,-6-3-263,0-3 1,-7-8 286,1 3 1,-5-13-146,-6-5 1,-2-4 41,-4-2 1,-1-2 21,7-4 1,-1-11 507,7-12 1,2-4 697,3-1 1,5 1-510,7 4 1,2-3 33,3 3 1,11 4-617,7 2 1,6 3 167,-6 3 0,7 6 215,-1-1 1,4 8-963,1-2 1,-1-1-1326,-4 1 0,4 0 1167,-5 6 0,-1 0-280,2 0 1164,-8 0 0,4-7 0,-7-3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29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361 139 8160,'10'-17'-629,"-2"0"492,-1-1 833,-5 1-498,6 0 1,-14 5-53,0 1 0,-1 7 76,1-2 1,2 2-57,-7-1 0,5 3 239,-6-4-89,8 4-209,-11 2-15,5 0 1,-9 8-131,-4 3 0,4 6 128,-4 7 0,-4 2-134,-2 9 0,-3 2 89,-3 3 0,8 2 22,4 4 1,4 2 59,1-7 0,9 1-66,3-2 0,6-9-128,6 4 1,5-7 55,12 1 1,4-4-157,8-7 1,7-7-18,4 1 1,-2-9-325,3 3 1,-9-4-12,2-2 1,-5 0-1,-6 0 519,-4 0 0,0 0 0,2 0 0</inkml:trace>
  <inkml:trace contextRef="#ctx0" brushRef="#br0" timeOffset="157">223 468 8160,'0'-17'1413,"0"5"-1060,0 1 1,2 1-130,4-2 0,5-3-70,12 4 0,-2-3 195,8 3 1,0-3-196,6 8 0,-1-5-1,1 5 0,-1 0-2493,1 6 2340,0 8 0,7 2 0,2 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45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35 8058,'-9'-9'1572,"1"-7"-1191,16 15 1,-4-7 291,7 8-392,8 8 0,3 1-126,6 8 1,1 1-84,6-1 1,-1 2-10,1 4 1,-2-5-202,-5-1 0,3 0-550,-8-5 312,-7-5 228,-1 9 1,-13-7-51,4 9 0,-14 1 273,-9 4 0,-3-2-139,-8 8 1,-1 0 781,-6 5 0,3 1-364,3 0 1,6-1 99,11 1 1,4-7-298,8 1 0,0-6-354,0 6 0,8-10 131,4-1 1,11-3-162,6-9 0,3 0-882,3-6 0,5-2 494,1-4 1,-1-4-403,-6-7 1,1 0 560,0-1 0,-8 3 456,-4 4 0,3-5 0,1 7 0</inkml:trace>
  <inkml:trace contextRef="#ctx0" brushRef="#br0" timeOffset="153">1072 917 7863,'-15'2'3627,"3"4"-2682,5 4 0,1 7-3283,0 0 2338,-7-7 0,3 5 0,-7-5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44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208 640 7967,'-17'0'-779,"7"0"293,-5 0 618,5 0 0,-7 0 402,0 0 1,5 0-327,1 0 1,5 6 191,-6 0 0,6 7-68,-5-1 1,7 9-12,-2 2 0,-1 8-85,1-3 1,-6 7-116,7 5 1,-3-3 6,2 3 0,4-3-74,-4-3 1,5-1-95,1-4 1,0 2-376,0-8 0,0-6 172,0-6 1,7-5-183,5 6 1,-3-8 119,3 1 0,-1-10 40,7-7 0,-3-3-53,-3-3 0,3-12 18,-3-5 0,1-3 112,-1 3 1,1-1-12,-7-5 0,1-9-9,-1-7 1,2-11 207,3-1-188,5-8 0,1-1 1,10 1-1</inkml:trace>
  <inkml:trace contextRef="#ctx0" brushRef="#br0" timeOffset="482">502 70 7967,'33'-18'0,"-4"1"0,-4 2 49,-8 3 1,-6 4 384,1 8 513,-8 0-568,3 0 1,-7 2 215,0 4-358,0 4 1,0 7-297,0 0 1,0 1-58,0-1 89,0 0 0,2-2-107,4-3 0,6-4-349,11-8 1,-2 0 227,8 0 1,-2 0-67,1 0 1,3-6 286,-8 0 1,0 0-182,-5 6 140,-1 0 0,-8 8 67,-3 4 1,-4 3 16,-2 2 0,-2-1 97,-4-5 0,3 5 378,-9-5-301,1 4 1,-7 1-13,1-5 1,7-1-218,5-4 198,3-4-207,-6 5 1,6-5-49,-4 4 35,4-4 41,2 13 0,6-5 5,0 7 1,2 8 130,-3 4 1,-3 6-112,4 5 0,-4 4 128,-2 8 0,0 15-92,0 8 0,-2 15-230,-4 8 0,5-46 0,-2 0 220,-2 3 0,-1 0 0,0-2 0,0-1-93,-2 3 1,-1 0 0,3-5 0,1 0-276,-7 48 1,2-15 31,-1-3 1,-3-9 537,9-7 0,-7-10-95,6-8 0,1-8-191,5 2 0,-2-11 19,-4-6 1,4-4 251,-4-1 615,4-9-770,2-1 0,0-10-13,0-4 1,0-5-479,0-12 1,0 2 95,0-8 0,0 0-124,0-6 1,6-5 110,0 0 1,1-1 95,-1 7 0,-2-7 256,8 1 0,-9-8 0,21 4 0,-5-8 0</inkml:trace>
  <inkml:trace contextRef="#ctx0" brushRef="#br0" timeOffset="724">1194 692 7882,'7'-17'715,"3"-1"0,7 3-506,1 4 0,-7 3 6,1 8 0,-1 2-99,7 4 1,-1 9 124,0 8 1,0 8 3,1-2 0,-7 9-5,1 2 1,-3 1 26,3-7 1,-2 1-136,-5-1 0,-3-1-153,4-4 0,-4 2 104,-2-8 1,-2 0-113,-4-6 1,-5 0-320,-12 1 1,1-1 206,-6 0 1,-1-1-619,-6-5 0,1 3 24,-1-9 0,0 1-883,1-6 1618,-1 0 0,1 0 0,-1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39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18 961 7994,'0'-17'0,"0"5"-407,0 0 283,0 9 1,-2-13 147,-4 5 119,4 3 256,-5-7-296,7 5 0,0-1-10,0-1 0,2 8 109,3-2-50,-3 4 19,6 2-32,-8 0 92,8 0 20,-6 0-166,13-7 1,-11 5 6,7-4 1,-5 4-5,6 2 0,-1-2 4,7-4 1,-1 5-28,0-5 0,0 2 42,1-2 0,-1 4-10,0-3 1,1-3-161,-1 2 1,0 0 85,0 6 1,1 0-59,-1 0 0,2 0 84,4 0 1,-3 0-161,3 0 1,-2 0 79,2 0 0,-4 0-63,4 0 1,2 0 50,-2 0 0,6 0 26,-6 0 1,8-2 3,-2-3 0,-3 3 2,3-4 0,-2 2 140,2-2 1,2 4-83,-8-3 1,6 3 8,-6 2 0,5 0-46,-4 0 1,4 0-7,-5 0 1,0 0 1,-5 0 0,5 0-8,0 0 0,0 0-24,-6 0 1,1 0-14,-1 0 0,0 0 221,0 0 1,1 5-116,-1 1 0,0 0 15,1-6 0,-1 0-44,0 0 1,0 0-63,1 0 0,1 0 30,4 0 1,-4 0-5,4 0 0,-2 0-88,2 0 0,-1 0 100,6 0 1,-4 0 46,4 0 0,-7 0-69,3 0 1,0 0 111,0 0 1,-1 0-46,-6 0 1,0 0 14,0 0 1,1 0 18,-1 0 1,-5 0 103,-1 0 0,-7 2 44,2 4-109,3-4-242,-7 5 173,6 1-595,-8-6 171,0 6 0,-2-14-542,-4 0 332,-3-7 0,-14 5 571,0-4 0,-8-11 0,4 4 0</inkml:trace>
  <inkml:trace contextRef="#ctx0" brushRef="#br0" timeOffset="491">2698 407 8695,'18'0'753,"-1"0"0,0 0-499,1 0 0,-7 8 0,1 2 155,1-1 1,3 7-43,1-5 0,0-1-328,0 1 1,-1-5-206,-5 6 1,5-8-357,-5 1-97,5-3 0,-5 4-744,1 0 785,-9-1 0,-1-3 14,-7 4 1,-11 4 204,-1 7 0,0 6 359,-6 0 0,-12 8 0,-1-4 0</inkml:trace>
  <inkml:trace contextRef="#ctx0" brushRef="#br0" timeOffset="902">2508 1082 8000,'-17'9'317,"5"-1"165,1-8 1,7 2-134,-2 4-452,4-4 1,4 5 101,4-7 0,4 0 202,7 0 0,8 0-479,4 0 1,2-1 67,-3-5 0,5-4-72,-4-7 1,2 0 153,-3-1 0,-3 1-108,-7 0 1,-3 5 103,-3 1 1,1-1 29,-7-5 0,0 5-106,-6 1 1,0 5 74,0-6 1,0 7-220,0-7 255,0 8 50,-8-11 1,-2 13 100,-7-4 0,5 4 76,1 2 0,1 2-64,-1 4 0,-5 2 134,5 3 1,1 5 152,-1-5 0,5 5-86,-6 1 0,9 6 105,-3 0 1,-2 8 39,2-3 1,1 3 43,5-2 1,0 8-205,0-9 1,0 7-26,0-12 0,0 6-166,0-6 0,7 0 263,5-6-580,3 1 1,2-9 171,1-3 1,-1-4-297,0-2 0,-1-2 28,-5-4 1,5-5-142,-5-12 1,6-4 111,7-8 1,-5 1-335,4-1 715,-4-7 0,6-3 0,2-6 0</inkml:trace>
  <inkml:trace contextRef="#ctx0" brushRef="#br0" timeOffset="1632">3459 528 7935,'10'2'-78,"-4"4"0,3-2 300,3 8 0,3-9 81,3 3 1,-1 2-106,0-2 0,0 5-317,1-5 0,5 0-9,0-6 86,0 0 0,-6 0 85,0 0 1,-5 0-5,0 0 0,-9 2 19,3 3 0,-4-1-19,-2 8 1,0-1 150,0 7 1,-8 1-82,-3 4 1,-10 4 70,-2 7 0,-8 3-96,2 3 0,2 4 27,-2 8 0,1 2-26,-7 4 0,0-5-13,1 5 0,5-4-66,0-2 0,8-6-150,-2 0 1,4-8-411,1 3 1,7-10 255,-1-3 0,9-6-814,-3 1 393,4-4 356,-6-10 117,6-1 1,-7-12 75,3-7 0,4-3 170,-4-15 0,4 6 0,2-5 0,0 4 0,0-4 0,0 5 0,0-6 0,0 8 0,0-2 0,0 3 0,0 3 0,2 2 0,4 3 0,-2-1 0,7 7 0,-7-7-28,12 3 29,-7-7 140,8-1 0,-5 3-80,0 3 0,-7 5 163,7 7 1,-6 0-58,5 0 1,-5 0 356,5 0 1,-1 7-89,2 5 1,1 3 34,-7 3 0,7 5-34,-1 0 0,-3 6 87,3-6 1,-3 5-373,3-5 1,1 1 205,-7-7-1227,8 0 627,-5 0-165,9-7 0,-3-6-93,-4-16 1,5-1-343,-5-16 1,3 0 266,-3-5 0,5 5 191,-5 0 0,7 2 384,5-2 0,-4 4 0,4 8 0,2 6 0,-2-1 0,8 8 0,-3-2 0,5 4 0,2 2 0,-3 2 112,-3 4 1,2-2 220,-8 8 1,-6-3 61,-5 3 1,-8 3 301,1-3 1,3-3 743,-2 3-517,0-1-993,-6 7 133,-8-1-262,6 0 1,-11-5-291,7-1 1,-2-5 487,2 5 0,4 1 0,-5 5 0</inkml:trace>
  <inkml:trace contextRef="#ctx0" brushRef="#br0" timeOffset="3676">4566 235 7945,'10'-18'229,"-3"1"-114,-7 7 0,6 1 1227,0 3-869,0 4 1,-6 2-259,0 12 1,-2 3-108,-4 2 1,-4 2-188,-7 4 1,0-1 111,0 6 0,-1-5-158,1 6 1,2-8-52,3 3 208,4-5 0,8-8-287,0 1 0,10-8 46,7 1 0,8-10-21,10-7 0,1-5 67,5-6 0,-3 4-73,8-5 0,-7 7 179,1 6 1,-5-3 6,-7 8 0,-3 1-66,-7 5-91,-1 0-251,0 0 318,-7 7 1,-10 3-56,-12 7 0,-3 1 156,-2-1 1,-1 0 128,1 0 1,0-1-78,0-5 1,5 3 235,0-8 1,9 1 605,-3-1-378,4-4-121,2 6 1,2-6-81,4 3 0,-3-3-200,9 4 0,-6-4-21,5-2 1,-5 0-201,6 0 0,-7 0-46,7 0 1,-6-2 98,5-4 0,1-3-454,5-9 1,0-1 211,1-4 1,1-4-267,4-7 0,-2-7 278,8 1 0,-6-6 322,6 5 0,-6 1 0,6 5 0,-3 3 0,3 3 268,-4 4-143,-7 8 453,-9 7 1,-1 10-246,-8 12 0,0 3 394,0 2 1,-6 1-226,0-1 1,-7 6-11,1 0 0,5 0-186,1-6 0,2 1-122,-2-1 0,4-6-121,-3 1 1,5-8-229,5 2 0,5-4-174,7-2 0,2 0 196,5 0 1,-3-2 22,7-4 0,-6 4-37,1-4-101,4-3 55,-1 7 15,1-6 0,-7 14 45,-9-1 0,-7 3-224,2-2 1,-4-2-29,-2 7 1,-8-5 89,-4 6 0,3-7-32,-3 7 1,-5-6 30,-6 5 1,-2-5 309,2 5 1,2 1-8,-8 5 1,6-5 0,-6-1 1,8 1 96,-2 5 0,4-1 245,1-5 0,1 4 20,0-3 1,7 3-141,4 3 1,-1-7 50,1 1 1,-2-1-65,3 6 1,1 1-64,-8-1 0,6 0-64,-5 1 1,7-1-3,-2 0 1,-1 1 15,1-1 1,-6 0-19,7 0 1,-7-5 605,6-1-416,0 1 1,1 0 323,-1-1-121,0-7-111,-2 11-53,7-13-256,-7 6-53,8-8 1,0-8-304,0-3 1,2-5-264,4-1 0,9-6 285,8 0 0,8-6-67,-2 6 0,3 0 68,3 6 1,-6 7 130,-1 4 1,-6 4 25,1 2 0,-6 2 181,-6 4 0,3 4-28,-8 7 1,-1 0 164,-5 1 1,-1 5 116,-5 0 0,-6 0-140,-11-6 1,4 4 109,-4-4 1,4 5-73,1-11 0,1-3-2,0-2 0,5 1 13,1-1-69,7 0-230,-4-6-237,8 0 1,8 0-6,3 0 1,5 0 140,1 0 1,0 0-230,1 0 239,7 0 1,-6 0-183,4 0 281,-12 7 1,-3-3-20,-8 8 1,-8-6-56,-3 5 0,-12 1 17,-6 5 0,-6 0 58,-5 1 1,2-1-32,-8 0 0,-2 6 3,-10 0 0,10 0-20,-4-5 1,10 1 174,-4 4 0,9-10 33,2 5 1,9-5 407,8 4-421,1 1 0,7-1 70,5 0 1,5-7-165,5-4 1,7 1 55,11-1 1,4 0 100,7-6 0,3-8-96,3-3 0,6-1-16,12-5 0,-4 3-45,4-9 1,-10 6-106,-2 5 0,-6-3 89,6 4 0,-7-3-101,1 3 1,-5-3-90,-7 8 0,-3-5-109,-7 5-72,-9-7 297,-1 3 1,-10-7-243,-4-1 1,-11 7 82,-12-1 1,2 7 119,-2-7 0,-1 8 149,-11-2 1,11 5 26,-5 1 0,10 0 61,-4 0 1,8 7-112,-2 5 1,10 3 359,1 2 1,6 3-162,-5 3 1,5 2 387,-6 3 1,3 3-104,-3-8 1,-1 2 16,7-2 0,-5-3-297,5 3 1,0-4-392,6-2-93,0-7 280,0 5 0,6-15-384,0 0 0,13-8-7,-2-9 0,8-8-177,4-4 0,-4-3 260,15-3 1,-7 0-50,7 1 0,-3 7 409,-3 4 1,1 4-22,-1 1 1,-7 3 23,-4 3 0,-3 5-168,-3 7 378,0 0-135,-7 0 1,-3 2 692,-7 3-141,0-3-288,0 6 0,0-6-41,0 4-145,0-4-154,0 5 176,0-7-440,0 0 152,0-7 1,0 3 112,0-8 112,0 8 12,0-3-76,0 7 387,0 0-345,0 7 1,0 3 80,0 7 1,-5 3-109,-1 3 0,0 5 106,6 13 0,0 3-132,0 8 1,0 15-95,0 8 0,0 8-164,0 3 0,0-7 52,0-4 1,6-6-425,0-6 1,-1-5 273,-5-12 1,6-3-180,0-9 1,0-7-2,-6-4 402,0-4-478,0-1 130,0-9 400,0-1 1,6-10 12,-1-4 0,9-11 0,-5-10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7:5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4305 1 8275,'-17'0'-296,"7"0"-75,-5 0 1,11 0 644,-8 0-65,8 0 300,-11 0-119,13 0 96,-13 0-348,13 0-206,-14 0 144,14 0 1,-11 7 36,7 5 1,-1 3 156,1 3 0,2 5-176,-8 0 1,9 5 24,-3-4 1,4 0-23,2 0 1,2-5 15,4 4 0,3-10-126,8-1 1,8-8 141,4 1 0,4 3-235,2-2 0,-7-2 119,1-10 0,0-4-135,6-7 0,-9 0 93,-2-1 1,-7 1-210,-6 0 0,-3 0 16,-8-1 0,-2 1 115,-4 0 1,-3-6 67,-9 0 0,-5 0 1,0 5 1,-6 7-459,6-1 1,-7 8 24,1-1 471,4 10 0,-15 13 0,3 9 0</inkml:trace>
  <inkml:trace contextRef="#ctx0" brushRef="#br0" timeOffset="763">4236 312 8157,'0'-17'0,"-8"7"0,4 2-1058,-7 8 186,7 0 781,-12 0 0,7 0 91,-9 0 0,1 8-132,0 4 128,0-5 0,-1 9 87,1-5 0,-2 5 146,-4 1 1,-2 2-88,-4 4 1,-4-2-141,4 8 1,1 0 146,-7 5 0,4 1-21,-9 0 1,1-1-24,-1 1 1,-2 7-55,-4 4 1,-4-2-15,4 2 0,-4 1-39,-2 4 0,6 1 36,0 0 0,7 0-56,-1 0 0,-4 0 58,-2 0 1,-4 0 51,-2 0 1,0 7-381,0 4 1,-2 10 286,-4 2 0,3 2 1,-9-2 0,3-4-2,-3 4 1,29-34-1,-1 1 42,5-2 1,-1 1 0,-6 3 0,-1 0 52,4-4 0,1 1 0,-3 3 1,1 2 35,1 0 1,1 0 0,0 0 0,1-1 4,1-5 0,0 0 0,-27 39-13,7-4 1,0 4-57,26-36 1,0 0-1,0 0 1,0 1-85,0-2 0,0 2 0,0 5 0,0 2 7,1 1 1,-2 0 0,0-2 0,-1 0 17,2-4 0,0 0 1,-2-2-1,0-2 1,-18 39 1,-4 2-16,-2-8 0,0-6 270,0-6 0,2-1-145,4 1 1,-4 2 229,4-7 1,-2 5-82,2-5 1,4 6-163,7-7 0,1 14-22,-1-2 1,0 3-139,1-9 0,5 8 92,0-8 1,6 14 89,-6-8 0,2 3-155,-1-9 0,-5 4 55,4-3 1,-2 1 220,3-2 0,-3-1-154,8-4 1,-6-7-38,6 1 1,2-6-10,9-5 1,-3-7 20,3 1 0,5-2-498,1-10 0,4 0 493,2-6 0,0-5-949,0-1 0,2-7 481,4 2 0,-3-4-576,9-2 0,-8-4 985,2-8 0,3-7 0,1-16 0</inkml:trace>
  <inkml:trace contextRef="#ctx0" brushRef="#br0" timeOffset="1090">189 5846 7970,'-33'-8'0,"5"-4"399,3 5-222,15-1 0,-3 16-128,7 3 0,-2 7-189,2 5 1,2-2 358,-7 8-103,7-1 0,-9 13-15,7-1 0,-2-5 180,2-6 1,5-3-224,-5 3 1,12-6-7,5-11 1,4 1 37,3-7 1,7 0 21,4-6 0,3-8-69,3-3 0,-1-11-65,1-1 1,0-7-136,-1 1 1,-1-4-64,-4-1 1,-4 5 150,-8 0 1,-8 0-146,-3-5 0,-6-3 96,-6-3 0,-5 1-141,-12-7 1,-4 2 117,-8-2 0,1 4 163,-1 7 1,1 0-110,-1 1 1,8 5-20,4 0 106,12 8 0,-5-12 0,7 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0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4238 1972 8216,'0'-17'-114,"0"0"-39,0-1 0,0 7 422,0-1 17,7 1 0,-3-5-399,8 5 266,-8-4-58,11 13-247,-13-6 163,6 8 128,-8 0-73,0 0-35,7 0 0,-5 2 38,4 4 1,-4 5-25,-2 12 1,-2 6 9,-4 11 1,2 5-51,-7 6 1,1 3-7,-1 4 0,-5-2 28,5 7 0,-7 0 14,-5 7 0,2 1-35,-8 4 0,6-4-223,-5 4 1,-1 3 215,-6 3 0,-1 8 2,16-41 0,-1 2 0,2-4 0,0 2-193,-4 6 0,0 1 1,3-4-1,-1 0 189,-2 4 0,0 0 0,3-4 0,0-1-4,-3 3 1,0-2 0,3-4 0,-1 0-2,-2 5 1,0 0 0,3-2-1,0 0 8,-3 2 1,0 0 0,3-6 0,0 0 36,-3 0 1,-1 0 0,-24 41-39,20-38 0,-1 0 1,2-4-1,0 0 83,-2 1 1,0 0 0,2-1-1,-1-1-16,-1-1 0,0 0 0,1 3 0,0 0 40,-3 0 1,-1 0 0,0 6-1,0 0-65,-2 3 0,-1 0 1,0-2-1,1 1-1,-1 6 1,1 1 0,2-3 0,0 0-50,1 0 1,-1-1-1,4-7 1,0-2 76,0-4 0,-1-2 1,-25 39-214,2 0 1,0-2 119,0-4 0,0-4-230,1 4 0,-1-8 231,0 2 0,-6-9 27,0 9 1,-5-10 45,5 5 1,-7-9 144,2 3 1,1 0-54,-1-6 1,1 1-50,-1-12 0,3 1 140,8-2 0,2-9-70,4 4 1,4-6-51,8-1 1,-1 3 164,0-8 1,1 6-350,-1-6 1,1 6 507,-1-6 1,0 6-428,1-6 0,5 6 93,0-6 0,0 0-128,-5-6 1,5 0-81,0 1 0,8-1 101,-2 0 1,-2-1 85,2-5 0,0 4-85,6-3 1,-1-2 9,1 1 0,0-7 2,-1 2 0,1 1 2,0-1 0,-1 2 34,1-2 1,0-4-26,0 3 1,-1-3 40,1-2 1,0 0-39,-1 0 0,1 0-137,0 0 0,5 0-114,1 0 1,7-2-673,-2-3 538,4-5 0,4-7-100,4-1 1,4 1-380,7 0 0,0-1 282,0 1 0,1 8 240,-1 3 1,-5 4 319,-1 2 0,-7 0 0,4 8 0,-8 3 0,-2-1 0,-4 1 0,-2-5 19,-3 6 0,-5-9 94,5 3 417,-5 4 1,-1-8 90,0 3 261,7-3-535,-5-9 0,7-3 120,-3-7-299,3-1 0,2 1 170,0 0-206,-7 7 1,3-3-31,-7 7 1,0 2-133,0 10 1,-1 4 95,1 7 1,-6 8-58,0 4 0,0-2 97,5 1 1,9 1-67,3 6 0,-2-8 37,3-4 0,-1 2 77,6-2-149,8 0 0,7-8 0,8-3 0,2-5-82,-2-7 1,4-1 127,8-5 1,-1-4-227,1-7 1,-6-6 60,-1 0 1,-8 0-681,-3 5 524,0 1 0,-15 0-10,4 0 1,-12 1-17,-5 5 0,-13-5-214,-4 5 1,-5-5 76,-2-1 0,1 0 115,-1-1 1,8 7 317,4-1 0,4 1 0,2-6 0</inkml:trace>
  <inkml:trace contextRef="#ctx0" brushRef="#br0" timeOffset="1017">433 7454 8072,'0'-25'0,"-7"6"0,5-6 487,-4 8 814,4 7-1637,2-5 276,8 13 0,1-6-150,8 8 0,1 2-274,-1 4 1,2-2 298,4 7 1,2-1 132,4 1 1,4 3 25,-4-8 0,11 5-96,6-5 0,4 5 183,2-5 0,2 6 105,3-7 1,5 1 31,7-6 1,2 0-203,4 0 0,4 0-168,7 0 0,1 0 45,-1 0 0,-36-2 1,2-2-111,3 2 1,0-1 0,1-4 0,1 0 168,3 2 1,1-1 0,-2-4 0,1-1 45,6-1 0,1 0 0,-2 1 0,0 1-43,2 4 0,-1 1 0,1-3 1,0 0 9,-3 2 0,-1 1 0,0 1 0,-1 0-2,-4 1 0,-1 0 0,3 2 1,0 1-1,-3 0 0,1 0 0,0-3 0,1 0-3,-1 0 1,-1 0 0,-1 0-1,0 0 39,-4 3 0,0 0 0,2 0 0,1 0-17,0 1 1,0-2 0,0-1 0,1-2 74,-1 2 1,0-1-1,1-4 1,1-2-74,3 1 1,1-1 0,2 1 0,1-1 452,-1-3 1,1 1 0,5 3 0,0 2-246,-3 0 0,1 1 0,2 2 0,0 2-145,-6-2 1,1 0-1,5 1 1,2 0-275,-2-1 0,0 0 0,2 3 0,1-1 206,-3-2 1,0 0 0,-2 1-1,0 2 85,-3 0 1,-1 0-1,9 0 1,0 0 8,-5 0 1,-1 0 0,5 0 0,0 0-266,-7 0 1,-1 0 0,0 0 0,-1 2-99,-5 1 0,1 0 0,4-2 1,1-1 180,-2 3 1,-1 0 0,-2-1-1,-1 0 55,-4 1 0,-2 0 1,49-1-22,-14 4 0,1 1 43,-18-1 0,0 6 331,-17-7 0,2 7-336,-14-6 0,-7 7 524,-10-1 0,-4-3-467,-1 3 0,-7-7 886,1 7-886,-9-8 225,5 4 0,-16-8-225,-3 0 0,-4 0 0,-3 0 0,1-6 0,0 0 0,-3-6 200,-3 7 1,2-7-17,-8 6 0,8-5 275,-2 5 0,-2-5-168,2 5 0,0-6 176,6 7-145,0-9-271,-1 12 249,1-6-169,7 8 0,5 8-86,10 4 0,7 3 51,11 2 1,10 1-176,7-1 0,10 0 90,2 1 1,2-7-183,9 1 1,-7-9-29,1 3 0,-5-4-46,-6-2 0,-5 0 163,-12 0 0,-1-8 21,-10-3 0,-5-4 636,-13-3 0,-4-7-286,-7-4 1,-5 3 140,-18-3 1,7-2-156,-14-9 1,7 3-280,-12-3 0,5-4-250,-5-3 0,8-1-571,-2 2 0,9 4 825,2 7 0,-8-7 0,-7-2 0</inkml:trace>
  <inkml:trace contextRef="#ctx0" brushRef="#br0" timeOffset="2296">4324 1436 7952,'-9'-8'-101,"-7"7"-153,7-7 201,-9 8-135,9 0 83,-7 0 0,14 2-153,-3 4 0,3-3 103,2 9 1,0-6-186,0 5 264,7-7 1,-3 10 70,8-9 1,-8 3 37,1-2-63,5-4 1,-6 11 49,7-7 1,-7 2 33,2-3 1,-2 3 212,2 4 1,-5 3-83,5-4 0,-4 5 1,-2 1 0,6 0-67,0 1 1,5-1 140,-5 0 0,7 2-117,-1 5 1,3-3-35,3 8 0,5-6-53,0 5 0,7-1-161,-1 2 1,-2 4-145,2-4 0,6 3 114,5 3 0,0-1 71,-5 1 0,-1 0 23,1-1 0,0 3 69,-1 3 0,3-3-7,3 3 1,-3-4 138,3-1 1,-4 5-109,-1 1 1,0 5 32,-1-6 1,1 2-89,-1-1 1,3 1 49,3 4 0,-3 2-24,3-7 1,2 7 22,-1-2 0,-1-2-6,-5 2 1,5-2 16,0 2 0,3 4 3,-3-4 1,-4 8-23,5-2 0,1 10 4,-2-11 0,7 5-123,-7-4 0,6 4 132,-6-4 1,6 9-113,-5-9 0,7 10 93,-2-5 0,2 1-145,-2-6 0,-2 1 92,-3 5 1,1-4-11,4 4 1,-2-5 88,-3-1 0,-5 0 3,4 0 0,-3 0 52,-2 0 1,5 0-97,0 0 1,1-1 121,-7 1 1,1 0-52,-1 0 0,7 0-42,-1 0 1,0 0-46,-5 0 1,2-1-10,3 1 0,-4 0 3,5 0 1,-3-2-23,3-4 1,-5 4 36,4-4 0,-3 4-12,-3 2 0,7-2-27,-1-4 1,-5 4 27,-6-4 0,-1-2-7,7 2 1,-6-3 47,0 9 1,-2-10 2,1 10 1,-1-6-33,-4 0 0,-3 4 1,3-4 0,-4 2 91,-2-2 0,0 2-87,1-7 0,-3 5 11,-3-6 0,3 6-10,-4-5 0,5 1 85,1-2 0,0-3-10,1 3 0,-1-3 153,0-3 1,1 1-137,-1-1 0,0 7 22,0-1 1,1 0-98,-1-5 1,0 0 71,1-1 1,-1 1-148,0-1 0,1-5 79,-1 0 0,0-6-97,0 6 0,-5-8 78,-1 2 1,1-4 74,5-1-4,1-1 1,-1-2 9,0-3 0,-5 1 364,-1-7-319,-7 0 0,4-4-179,-8 3 246,0-3-99,0 6 0,-2-16-318,-4-3 0,2-5-432,-7-1 0,-1 0 329,-5 0 308,-8-1 0,-2-7 0,-8-2 0</inkml:trace>
  <inkml:trace contextRef="#ctx0" brushRef="#br0" timeOffset="3547">8146 7350 8005,'0'-25'0,"-2"12"-947,-4-4 538,4 3 0,-5-3 1034,7 0-431,0-1 0,0 1-180,0 0 0,7 3-66,5-3 0,3 4-90,2-10 0,1-4 76,-1-2 1,6-4 185,0-1 1,2-1-71,-2 0 1,2 1 84,4-1 1,4-1-119,-4-5 1,3 5 136,3-5 1,-1 5-56,1 1 0,1 1 15,5-1 0,-5 1-59,5-1 1,3 6 10,2 0 0,2 1-97,-2-7 1,4 0 49,-4 1 0,4 7-16,2 4 1,0-2-19,0 2 1,0-2-88,0 2 1,-1 7 102,1-7 1,0 14-5,0-9 0,-6 5 177,0-4 1,-5 5-108,5 1 0,-6 1 85,6-1 1,-7-3-28,1 8 0,4-1-28,2 1 0,-2 4 22,3-4 0,-3 4 7,2 2 1,2 0-177,-8 0 1,8 0 88,-2 0 0,-3 2-98,-3 4 1,-3-2 56,-3 7 1,1-5 27,-1 6 1,-1-7 2,-4 7 1,2-1 1,-8 7 0,5-1 20,-4 0 1,6 1 3,-1-1 0,-2 6-28,2 0 1,-2 2 13,2-2 1,1-2-18,-7 8 0,6-6 15,-6 6 0,0-2-18,-5 2 0,-1 1-17,0-7 1,-5 8-7,-1-2 0,-1-2 24,1 2 1,3-6-6,-8 6 1,7-1 10,-1 7 1,-5-2 2,-1-5 0,2 5-56,-3-4 0,1 9 44,-6 3 0,0-1-4,0-5 1,0-1-10,0 1 1,0 1-3,0 5 0,0-5 14,0 5 0,-6-5-4,1-1 0,-9 1-7,3 4 1,-7-1 3,-5 7 0,2-6-33,-8 7 0,1-1 33,-7 5 0,0 1-70,1 0 1,-1-2 119,1-4 1,-7-3-1,1-9 0,0 1-5,5-1 0,0-1 106,1-4 0,-1 2-155,1-8 1,-7 5 32,1-4 1,-2 1-35,1-2 0,3-4 50,-8 4 0,5-6-116,-5-5 0,2 1 41,-2-7 1,-4 5-28,4-5 0,-4 0 92,-2-6 1,2 0 3,4 0 0,-4 0 28,4 0 0,-4 0-59,-2 0 1,2-6 182,4 0 0,-4-5-94,4 5 1,-2-5 67,2 5 1,-4-8-69,4 3 1,2-3 5,-3 3 0,9-5-66,-2 5 1,3-6-18,3-6 0,-1 1-79,0-6 1,1 5 120,-1-6 0,1 0-101,-1-6 0,0 1 66,1-1 0,5 1-9,0-1 0,2 2-47,-2 5 0,5-5-7,6 4 0,-5 2 4,0-2 1,0 6-10,6-6 1,-1 3 98,1-3 0,0-4-57,0 4 0,5-3-3,1-3 0,5 0 53,-6 1 1,8-1 478,-1 1 0,3 5-168,2 0 0,5 0 20,1-5 1,6 5-197,-6 0 0,5 8-224,-5-2 1,5 4-191,-5 1 243,0 1 1,-6 5-1794,0 1 821,0 7-1224,0-4 1193,0 8 0,-8 0-889,-3 0 1866,-5 8 0,-16 2 0,-5 7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12.89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1 425 8501,'0'-43'0,"7"7"0,-3-4 203,8 11 1,-6 4 383,5 8 1,-5 1-391,5 5-158,1-5 1,5 14 208,1-3 0,-1 5-166,0 5 1,-5 13 90,-1 10 1,-5 7 102,5 5 0,-7 5-274,2 6 0,2-4 41,-2-1 1,-1-2-180,-5 2 0,6-4 78,0-7 1,5-2 11,-5-5 1,6-3 84,-7-7-68,9-1 0,-5-2 73,9-3 0,-1-5-19,0-7 1,-3-7 142,3-5 0,-3-11-65,9-6 1,2-5-176,-2-7 1,5-3-6,-5-8 0,6-9-221,-6-8 0,6 0 170,-6-6 1,0 7-123,-5 11 1,-7 1 154,1 16 0,-3 7-214,3 10-1868,3 4 2177,-13 9 0,6 18 0,-8 11 0</inkml:trace>
  <inkml:trace contextRef="#ctx0" brushRef="#br1" timeOffset="315">1177 874 9593,'0'-25'1160,"2"12"-548,3-4 445,-3 11-2300,14-2 602,-7 8 1,1 8 58,-4 3 1,-8 5 156,-10 1 1,1 6 248,-12 0 0,-4 8 159,-2-2 1,4-4 267,2-2 0,4-10-76,1-1 0,9-6 525,3 5-58,4-7 0,10 4-209,3-8 0,12 0-120,6 0 1,13-6-39,10 0 0,8-7-1196,9 1 1,4-1 920,-4 1 0,4-3 0,-11 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11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8377,'17'-25'-91,"6"0"108,0-4 70,0 4 0,-3 2 62,3 0 0,2-6 76,3 6 1,3 0-184,-8 6 0,6-1 130,-6 1 0,0 2 11,-6 3 1,1-1-224,-1 7 0,0 0 146,1 6 1,-7 2-147,1 4 1,-3 5-17,3 12 1,1 6 136,-7 11 1,0 5-84,-6 7 0,0-1-104,0 1 1,0 0 153,0 0 1,-6-6 1,0 0 1,0-9 112,6-3 1,2-1-103,4-10 0,4 0 115,7-6 1,0-1-98,1-5 1,-1-3-87,0-8 1,2 0 13,5 0 1,-5-10-22,4-7 1,2-8 36,-2-9 0,8-3-11,-3-3 1,-3-4-107,-2-8 1,-3-8 105,-3-3 1,0 1-17,1-1 0,-7 5 2,1-5 0,-3 15 123,3 2 0,-5 9-206,-7 8 0,0 4-412,0 8 136,0 7 9,-7 3 1,-3 14-373,-7 5 1,0 9 265,-1 2 1,1 8-480,0-2 937,7 3 0,-5 3 0,5 0 0</inkml:trace>
  <inkml:trace contextRef="#ctx0" brushRef="#br0" timeOffset="186">1159 796 8377,'18'2'0,"-1"4"587,0-4 221,1 13 1,-3-11-135,-3 8 0,-5-7-181,-7 7 0,6-1-320,0 7 0,0 5 91,-6 0 0,0 6-575,0-6 0,-6 5 55,0-4 0,-6 6-182,7-1 0,-9 4 438,3 1 0,-5 9 0,-1 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14.54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18 173 11624,'0'-17'-1016,"-6"-1"454,1 1 0,-1 0 592,6-1 1169,0 9-916,0 1-477,0 8 0,7 16 258,5 7 1,-4 7-171,-3 5 0,-3 5 324,-2 1 1,0 7-63,0-2 0,0 2-102,0-2 1,6-2 32,0-3 1,0-11-23,-6 5 1,5-12 70,1 0 0,2-6 39,-2-5 0,-3 1 386,9-7-443,0 0 0,5-8 72,0-4 0,6-11-46,0-12 0,8-6-378,-2-5 1,3 2-103,3-9 0,-2-1-141,-4-9 1,3 3 178,-3-4 0,-2 6-58,2 6 1,-8 0-284,2 12 1,-4 3 158,-2 14 0,-5 1-1013,0 5 1493,-1 3 0,-1 8 0,-3 0 0</inkml:trace>
  <inkml:trace contextRef="#ctx0" brushRef="#br1" timeOffset="384">969 640 8341,'6'-27'70,"0"4"0,7 11-188,-1 7 0,3 3 377,2 2 0,1 0-68,-1 0-86,0 0 1,1 2-247,-1 3 1,-8-1-101,-3 8 1,-6 5 175,-6 6 1,-3 6-6,-8-6 1,-1 6 210,1-6 0,0 6-47,-1-6 0,3 2 339,3-2 0,5-4-133,7 4 0,0-4 27,0-1 1,0 1 0,0 4 1,7-10 85,5 5 1,1-5-30,-1 4 0,1 1-65,-7-1 0,0 0-386,-6 0 1,0 1 114,0-1 1,-2 2-684,-4 4 1,-11-2 73,-12 8 1,-4-6 559,-1 6 0,-16 0 0,-4 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2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381 968 8071,'18'-17'184,"-1"-8"0,0 6-23,1-4 1,-7-2-145,1 2 0,-9 0 85,3 6 0,-4-1-127,-2 1 0,0 0 9,0-1 0,-2 1-208,-4 0 0,-3 5 56,-8 1 1,3 1 123,-3-1 1,3-3-19,-9 8 0,4 1 31,2 5 0,0 0-144,-1 0 0,-5 0 83,0 0 0,-2 9 45,2 8 1,4 1 108,-4 5 1,-2 2 174,2-2 1,0 8-3,5-3 0,1-1-146,0 2 1,1 0 217,5 6 0,-3-7-41,9 1 1,-1-6-79,6 6 0,2-8-94,4 2 1,-3-5-173,9-7 0,1-3 80,11-8 1,-3 0-210,7 0 1,-4-8 12,4-3 0,1-7 66,6-5 0,-3-4-197,-3-7 1,4-7 24,-4 1 0,-4-14 30,-2 2 1,-2-3 57,2 3 0,-10-6-3,5 0 0,-5 1 123,4 5 0,-5 2 121,0 4 1,-7-2-30,7 7 0,-8 1-63,1 6 1,-1 1 172,2 4 0,-4-2-60,4 8 0,-4 0 62,-2 6 0,0 0 52,0-1 362,0 9-375,-8 1 0,4 8 114,-7 0 0,1 4-67,-2 7 0,-1 3-88,7 15 1,-7 0 201,1 5 0,-1 8-73,1 4 0,-3 4 49,3 2 0,3 2 7,-3 4 0,8-3 148,-1 9 1,3-6-21,2 5 1,0-7-102,0 1 0,2-5-83,3-6 1,5 2-6,7-7 0,8-1-82,4-5 0,4-3-496,1-3 0,7-4-700,-1-8 1,8-5 360,-2-1 1,4-7-1218,2 2 1900,0-4 0,0-2 0,0 0 0</inkml:trace>
  <inkml:trace contextRef="#ctx0" brushRef="#br0" timeOffset="289">1592 605 8016,'-27'0'0,"2"2"909,8 4 1,-1 9-350,1 8 1,6 8-401,-1-2-107,8-4 1,-9 13 178,7-3 0,0 3 11,6-3 0,0 0-584,0-1 1,0 1-205,0-1 1,8-7-523,3-4 1,5-4 1066,1-1 0,8-1 0,2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2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8164,'0'-25'133,"0"-2"1,8 8-169,4 7 0,5 7 439,6-1 1,-2 2-193,8-7 1,-2 7-43,2-2 0,3 4-272,-3 2 0,-2 0-233,2 0 0,-6 8-26,6 3 1,-8-1-782,2 1 1142,-4 1 0,6 5 0,2 1 0</inkml:trace>
  <inkml:trace contextRef="#ctx0" brushRef="#br0" timeOffset="179">104 398 8243,'17'0'218,"1"-6"11,-1 0 0,8-5 503,4 5 1,-2-6-708,1 7 0,1-1 45,6 6 0,-1 0-997,1 0 1,0 0 926,-1 0 0,1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2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53 346 7527,'-12'0'-623,"0"0"678,9 8 1,-5-4 112,8 7 1,-6-5-114,0 5 1,1-5 422,5 6-292,0-8-302,0 11 124,0-13 0,2 11-158,3-7 0,-1 0 4,8-6 0,-1-6-283,7 0 0,-7-7 429,1 1 0,-1-3 0,6-2 0</inkml:trace>
  <inkml:trace contextRef="#ctx0" brushRef="#br0" timeOffset="536">191 173 8226,'0'-11'-537,"0"-1"482,0 8 171,0-3 1,-2 5 123,-4-4-42,4 4-21,-5-6-49,-1 16 1,4 2-28,-7 7 1,5 0 199,-6 0 0,3 8 61,-3 4 1,-3 4 122,3 1 0,3-3-209,-3 4 0,8-6-32,-2 5 0,5-1-48,1-10 1,0 6-13,0-6 0,1 0-416,5-6 219,4 0 1,9-1-230,4-5 1,-4-3 13,4-8 1,2 0-107,-2 0 0,2-8 52,-2-3 0,2-5-84,4-1 1,2-6 153,-8 0 0,6-8-55,-6 3 1,8-5-13,-2-2 1,-5 1 72,0-1 0,1 0 90,-2 1 0,0-1-14,-6 1 1,0 5 182,1 0 1,-7 8-78,1-2 0,-3 9 75,3 3 1,-5 5 16,-7-5-173,8 7 461,-6-12-247,6 14 312,-8-13-292,0 13 0,2-5 229,3 7-107,-3-8 41,6 6-172,-8-6 1,0 18-3,0 7 0,-6 2 265,0 10 1,-7 8-62,1 9 0,3 0 45,-3 6 1,8-10-45,-1 10 0,-3-6-63,2 0 0,2-4-115,10-7 1,0 0-164,11-1 1,-3-7-353,9-4 1,4-4-123,1-1 0,7-3-702,5-3 0,-3-5 112,3-7 1082,4 0 0,-7 0 0,5 0 0</inkml:trace>
  <inkml:trace contextRef="#ctx0" brushRef="#br0" timeOffset="699">1505 709 8156,'10'-9'3494,"-3"1"-3326,-7 8 0,-7 2 44,-5 4 1,-3 3-1164,-2 9 0,-1-1 951,1 0 0,0 0 0,-1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1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329 761 8375,'0'-9'-739,"0"-1"575,0 4 0,2 3-171,4-9 1,-5 6 462,5-5-5,-4-1 1,-2 1 109,0-1 0,6 6 1026,0-5-819,-1-1 1,-3-5-199,4 0 1,-4 5 92,4 1 1,-4 5 12,-2-6-289,0 9 1,-2-11 99,-4 8 1,2 1-207,-7 5 41,-1 0 0,-5 0-223,0 0 0,-1 0 18,1 0 1,0 0 147,-1 0 1,1 0-30,0 0 1,0 7 119,-1 5 1,-5 3 22,0 3 1,0-1 9,6 0 1,1 6 155,5 0 0,-4 2-59,3-2 0,4-2 182,3 8 1,-3-6-44,2 6 1,0-8-150,6 2 0,0-4-119,0-1 1,8-1 41,4 0 1,-3-1-9,3-5 0,-1-1-48,6-4 1,7-4-187,-1 3 0,0-5-71,-6-5 1,6-5 95,0-7 1,2-3-110,-2-3 0,-2-4 103,8-7 0,-6-1-139,6 1 0,-8-7-30,2 1 1,2-8-14,-2 2 1,2-2-35,-2 2 0,-4-2-197,4 7 0,-3 1 135,-3 5 0,-5 7 21,-1-1 0,-7 8 492,2-2 1,-3 0-381,3 5 587,-4-11 1,6 18-178,-8-12 0,-2 4 87,-4 1 1,4 1 73,-4 0 0,-1 5 268,1 1 1,-2 1 182,3-1 115,3-5-618,-14 14 214,7-5-422,-9 7 1,7 9 4,-1 8 1,3 1-104,-3 5 1,-1 4 166,7 2 1,-6 5 3,7 6 1,-7-1 146,6 7 0,-1 0-153,1 6 0,4 0 111,-4 0 1,4 0-58,2 0 1,0-6-37,0 0 1,0-8-10,0 3 1,0-5-125,0-1 1,8-8 76,4-4 1,3 0-121,2-6 1,2 4 73,4-9 0,-1-3-21,6 3 1,3-8-165,10 1 0,-5-3 122,4-2 0,3 0-129,-3 0 1,6-2-17,-6-3 0,7-3-120,-7-4 1,-5-3 87,-7 3 1,-1-3-72,2-2 1,-6-1 112,-11 1 0,-5 6 46,-7-1 0,0 1 246,0-7 1,-2 1-68,-3 0 0,-5-1 100,-7 1 0,-1 6 31,1-1 1,0 6 248,0-5 1,-1 7 96,1-2-203,0 4-145,-1 2-78,1 0 1,2 2-83,3 4 1,-1-2 98,7 7 1,0 3-123,6 9 0,-6-2 143,1 8 0,-1-8 143,6 2 0,2 2-225,4-2 0,3 0 23,9-6 0,-1 1-97,0-1 1,2-6 78,4 1 0,-1-8-81,6 2 1,7-4 105,5-2 1,3 0-425,-3 0 0,4-8 56,8-4 1,-6-3-87,0-2 0,-2-6 184,3 0 1,-5-6-55,-8 6 1,1-6 100,0 6 1,-9-8-22,-2 2 0,-5 2 207,-2-1 1,-5 4-97,-1-4 1,-7 6 193,2-1 1,-4-2 180,-2 2-109,0 0 0,-6 6-140,0 0 1,-5 5 32,5 1-98,-8 7 1,5-4 55,-9 8 0,7 0-275,-1 0 227,1 0 0,-6 8-39,-1 3 51,1 5 0,2 7 4,3 0 0,-1 2 22,7-2 0,0 4 101,6 7 1,0 1 15,0 0 0,0 1-115,0 4 0,0 5 290,0 6 1,6 1-69,0 0 0,5 8 362,-5 3 1,2 4-87,-3 3 1,-3 5 38,4 0 0,2-1-243,-2-4 1,-1-3-253,-5-4 1,0-9 135,0-8 0,-2-7-15,-3 1 0,-5-5-30,-7-7 1,-1 3 77,1-8 1,0-2-415,0-9 0,-7-3-150,1-3 0,-7-4-363,1 4 1,-4-10-66,-1-2 0,-1-13-1829,0 2 2573,1-12 0,-8 2 0,-3-8 0</inkml:trace>
  <inkml:trace contextRef="#ctx0" brushRef="#br0" timeOffset="571">2387 364 8106,'-10'-10'0,"1"2"39,3 8-229,4 0 540,-14 0 0,13 10-108,-9 7 1,2 4 477,-1 14 0,-4-4-214,3 9 0,4 4-82,3 2 1,-3-1-165,2 1 0,0-8-25,6 3 1,2-5-469,4-1 0,2-3 258,3-3 0,5 2-882,-5-8 1,10 0 457,2-6 1,0 1-791,-5-1 1,5-8 1188,0-3 0,0-4 0,-6-2 0</inkml:trace>
  <inkml:trace contextRef="#ctx0" brushRef="#br0" timeOffset="941">2888 502 8106,'8'-17'152,"-6"7"-300,6 2 382,-8 8 1,5 2 76,1 4 1,2 6 106,-2 11 0,-5-2-188,5 8 0,-4 0 96,-2 5 0,0 1-303,0-1 1,2-1 50,4-4 0,-4 2-9,3-8 0,-1 0 56,2-6 1,-2-6 10,7 1 1,-5-8-90,6 2 1,-6-5-26,5-1 1,1-1-25,5-5 1,0-4-113,0-7 0,1-8-230,-1-4 0,2-4 156,4-1 0,-3-6-37,3-1 1,-4-1 100,-2 2 1,-2 3 55,-3-3 1,1 5 36,-7 6 0,6-1-12,-6 6 1,-1-4-20,-5 5 0,2 1 201,4 11-594,-4-4 238,6 5-104,-8 0 1,0 5 64,0 10 0,0 5-778,0 7 1038,0 8 0,0 2 0,0 8 0</inkml:trace>
  <inkml:trace contextRef="#ctx0" brushRef="#br0" timeOffset="1145">3649 744 8106,'10'0'1370,"-3"0"1,-5 0-837,4 0-205,-4 0 1,8 0 144,-5 0-3,-3 8 1,6 1-233,-8 9 0,0-1-201,0 0 0,0 1-77,0-1 0,-2 0-450,-4 0 1,4 1-887,-3-1 0,3 0 54,2 1 1321,0-1 0,7 0 0,3 1 0</inkml:trace>
  <inkml:trace contextRef="#ctx0" brushRef="#br0" timeOffset="1413">4185 277 8243,'18'0'737,"-1"0"0,2 8 450,4 3-737,-4 5 0,6 1 171,-7 0 0,-1 8-186,0 4 0,-7 4 278,-4 1 0,-5 1-232,-1 0 1,-1 7-871,-5 4 0,-6 4-404,-11 2 1,2 0-717,-8 0 1,6-2 1508,-6-4 0,1 4 0,-7-6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2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8055,'17'-25'0,"2"8"0,4 0 0,4 7 1009,8 10 0,-1-2-401,1-3 0,-2 3-562,-5-4 0,-1 4-209,-4 2 0,-3 0-188,3 0 1,-4 6-6,-2-1 0,0 9-273,1-3 0,-7-1-361,1 2 990,-1-1 0,7-1 0,-1-3 0</inkml:trace>
  <inkml:trace contextRef="#ctx0" brushRef="#br0" timeOffset="196">70 657 8043,'10'-9'1317,"5"-5"-971,-4 8 0,11-1 116,1 1 1,2 4-148,-2-4 1,2 4-48,3 2 1,5 0-470,-4 0 0,-2 0 206,2 0 1,-1 0-879,7 0 0,0 0 122,-1 0 1,1 0 750,-1 0 0,1 0 0,0 0 0</inkml:trace>
  <inkml:trace contextRef="#ctx0" brushRef="#br0" timeOffset="597">1298 17 7984,'17'-9'0,"-5"1"664,-1 8 0,2 0-92,11 0 0,-5 0 2,4 0 1,2 8-264,-2 3 0,0-1-126,-6 1 0,-1 1-62,-5 5 1,-3 6-174,-8 0 0,0 6-526,0-6 1,-6 8 468,0-2 0,-13 3-823,2 3 0,-4 5 388,3 1 0,3-7 169,3-5 1,-1-12 225,7 7 1,2-9 304,10 8 0,10-6 233,7-5 1,11 3 767,-5-3 1,6 1 329,-12-1 1,0 1-655,-6-7 0,-7 7-203,-5-1 1,-5 3-259,-5 3 0,-13 7-176,-11 3 1,-13 9-582,-10 9 0,-13 0-760,-10 12 0,0-6 931,6-6 1,7 4 0,3-6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24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381 709 8089,'-11'0'78,"-1"0"-78,9 0 374,-5 0-36,8 0 230,0 0-405,0-7 0,2-3-166,4-7 1,1 5 45,5 1 0,1 5-260,-7-6 288,7 1-22,-3-7 88,7 1-57,-7 8-73,-2 1 51,-8 8-90,0 0 71,0-8 3,0 6-17,0-5-398,0 7 235,0 0 138,-8 0 0,-2 7 0,-7 3 0</inkml:trace>
  <inkml:trace contextRef="#ctx0" brushRef="#br0" timeOffset="977">70 848 8012,'0'-18'0,"0"7"107,0-1 1,8 1 151,3-7 1,7 7 318,5-1 1,-4 3-236,4-3 0,-4-3-89,-2 3 1,7-3-207,-1-2 1,2 5 88,-2 1 0,2-3-225,3-9 0,3 4 90,-8-4 1,6 4-196,-6 1 0,0 1 19,-6 0 0,1-2-88,-1-5 1,-2 5 96,-3-4 0,-4 2-45,-8-2 0,5 4-47,1-4 0,0 4 113,-6 1 0,-2 1 166,-4 0 1,4 5-78,-3 1 0,-5 5 322,-2-6 0,3 7-28,-3-7 0,7 8 126,-7-2 0,6 4-10,-5 2-199,-1 0 0,-5 0-40,0 0 1,5 8 22,1 4 1,-1 3 7,-5 2 0,5 1-24,1-1 0,-1 6 126,-5 0 0,1 6-54,5-6 0,-3 6 3,9-6 0,-3 6-76,2-6 1,4 6 32,-3-6 0,5 0-387,5-6 215,5 0 0,13-1-181,0-5 1,6 3 100,-6-9 0,8 1-165,-2-6 1,1 0 62,-1 0 1,10 0 75,-5 0 0,5-8 51,-5-3 0,3-3 3,3 3 1,-4-6 18,5-1 1,-5 1-13,-1-6 1,-1-4 1,1-2 1,-6-2 8,0 3 0,-8-5 122,2 4 1,-10-3-84,-1-3 1,-8 6 3,2 0 1,-5 8 83,-1-2 1,0 4 189,0 2 0,-7 1 416,-5 5-196,-3-5-506,-10 14 0,0-5 131,-4 7 1,4 2-141,8 3 0,-1 5 30,1 7 0,0 1 14,0-1 0,1 0-42,5 0 0,-3 3-16,9 3 1,-7-4 265,6 4 1,-1 2-74,1-2 1,4 6 31,-4-6 0,4 0-100,2-6 0,2-1-89,4-5 1,-2 3 69,7-9-178,1 9 0,5-12 36,0 4 0,-5-5-564,-1-1 63,1 0 344,5 0 0,-7-1 375,-4-5-257,-5 4 514,-1-6-236,0 8 1,-1 0-34,-5 0 1,2 2-1,-8 4 0,9 9 89,-3 8 1,2 8-61,-2-2 0,4 3-55,-3 3 1,3 5 164,2 1 1,-6 7-107,0-2 0,0-2 106,6 2 0,-5 0 24,-1 6 0,-6-2 115,7-4 0,-7 2-123,6-7 0,-13 7-36,2-2 0,-6 2-339,0-2 0,1-4 139,-6-7 1,5-1-220,-6 1 1,6-8 114,-6-4 0,8 0-267,-2-6 0,-2 4-147,2-9 0,-2-2-322,2 1 0,1-7 163,-6 2 0,-1-4-179,-6-2 0,1-8-128,-1-4 1,-5-5 358,-1-6 1,-1 2 578,2-8 0,3-7 0,-5-9 0</inkml:trace>
  <inkml:trace contextRef="#ctx0" brushRef="#br0" timeOffset="1399">1748 208 7977,'-8'-25'477,"-7"7"847,-9 1-735,1 8-418,6 9 1,2 7 30,3 5 0,-1 5-86,7 6 1,-7 6 189,1 11 1,-3-3-69,-3 3 0,7 2-75,-1-1 0,8-1 75,-1-5 0,3-1-732,2 1 0,6-6-197,-1 0 1,9-8-375,-3 2 0,5-10 478,1-1 587,0-8 0,8 3 0,2-7 0</inkml:trace>
  <inkml:trace contextRef="#ctx0" brushRef="#br0" timeOffset="1714">2076 294 7977,'10'0'994,"-1"0"-559,-3 0 1,-4 2-322,4 4 0,-4-2 107,-2 7 1,5 7 132,1 5 0,0 7-67,-6-1 1,0 4-14,0 1 0,2 1-167,4 0 1,-2-1 130,7 1 1,-5-6-227,5-1 0,-1-6 80,1 1 1,5-6-201,-5-6 1,5-3-45,1-8 1,6 0-6,0 0 0,8-9 83,-2-9 1,9-7-114,3-9 1,-1-3-140,-6-3 1,-1-6 105,-4-12 1,-4 2 224,-8-7 1,-1 7-103,-5-1 0,-3 5 416,-8 6 0,0 3-202,0 9 1,0 7-120,0 4 0,-2 5-133,-4 7 0,-3 3-224,-9 8 0,1 2-1684,0 4 2043,-1 4 0,-7 22 0,-2 5 0</inkml:trace>
  <inkml:trace contextRef="#ctx0" brushRef="#br0" timeOffset="2014">2820 588 7977,'11'0'0,"1"0"0,-1 6 2887,7 0-2102,-1-1 0,0-5-186,0 0-347,-7 8 1,-2-4-442,-8 8 1,0-1 69,0 6 1,-2 1-64,-4-1 0,-4 2-87,-7 4 0,0-4-320,0 5 0,1-5 346,5-2 1,-3 0-192,8 1 927,1-1 1,7-2-155,3-3 0,5 1 39,7-7 1,8 0-252,4-6 1,4 0 16,1 0 1,-3 0-274,4 0 1,-5 0-650,11 0 1,-5-8-1798,-1-3 2575,-1-5 0,1-9 0,0-2 0</inkml:trace>
  <inkml:trace contextRef="#ctx0" brushRef="#br0" timeOffset="2226">3667 104 8057,'12'0'306,"-1"0"1,1 8 403,5 3 0,0 7 944,1 5 1,3 3-796,-4 9 1,4 5 438,-9 1 0,-5 7-596,-1-2 0,-12 4-282,-5 2 0,-12 7-702,-6 5 0,-11 5-972,-7 6 0,-8 2 557,-3 3 1,29-38-1,0-1 697,-22 34 0,-9 0 0,-1-6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32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8067,'0'-18'-84,"0"7"97,0-1 59,0 8 0,2-9 1035,4 7-211,-4 0 388,5-1-432,-7 5-306,0-6-575,0 8-168,-7 0 1,-1 8 242,-3 3 0,-3 5-1795,8 1 1749,1 0 0,-3 8 0,-2 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3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68 258 7968,'35'-27'227,"-7"-6"58,1 4 0,0 2 196,6-2 1,-7 6 571,1-5 1,-8 12-918,2-1 0,-3 9 114,-3-3-233,-7 7 0,-3-2 34,-7 12 1,-15 11-231,-8 12 1,-8 4 198,-4 1 0,-5 3-41,0 3 0,-1-3 64,7 3 1,5 2 228,0-1 1,10-1-61,2-6 0,1 1-66,11 0 1,1-7-15,9 1 0,13-6-51,11 6 1,11-8 23,6 2 0,10-3-49,1-3 1,9-2-220,-3-3 1,2 1-15,-1-7 0,1 0 121,-7-6 0,3 6-51,-9-1 1,2 1 49,-14-6 1,-1 0-697,-10 0 0,-4 2-389,-8 4-45,-8-4 650,-1 5 0,-10-7-645,-4 0 1182,-3 0 0,-24-7 0,-3-3 0</inkml:trace>
  <inkml:trace contextRef="#ctx0" brushRef="#br0" timeOffset="137">656 482 7968,'9'-7'4182,"-1"5"-3103,-8-6 0,0 16-526,0 3 0,0 12 197,0 6 1,-2 4-543,-4 1 0,-3 11-479,-8 6 0,-6 11 271,-1 13 0,-14 4 0,2 7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35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7968,'18'-8'0,"5"4"476,0-7 1,5 7 113,-4-2 1,1 4 604,-2 2 0,-2 0-864,8 0 0,-8 0-418,2 0 0,-4 2-498,-2 4 0,6-2 345,0 7 0,-2 1 240,-9 5 0,3 8 0,-5 2 0</inkml:trace>
  <inkml:trace contextRef="#ctx0" brushRef="#br0" timeOffset="176">104 398 7968,'-17'0'0,"5"6"0,1-1 964,7 1 1,4-6-131,11 0 0,7 0 194,5 0 0,0-6-596,11 1 1,-3-7-173,9 6 0,3-1-249,-3 1 0,0 4 68,-5-4 1,0 4-980,-1 2 0,-5 0 592,0 0 0,-8 0-1298,2 0 0,-10 2 1606,-1 4 0,7-4 0,8 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33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381 640 8111,'10'0'-539,"-3"-7"1,-9 5 380,-3-4 0,1 4 110,-8 2 1,-1 0 102,-10 0 1,4 0 165,-5 0 1,3 0 40,-2 0-221,4 0 0,-12 8 47,8 3 1,0-1 4,6 1 0,-2 1 195,-4 5 1,9 0-47,-3 1 1,3 1 68,-3 4 0,6-6-119,-1 1 1,8-1 132,-1-6-89,3 5-240,2 1 1,7-7 103,5-5 0,9-3-16,2-2 0,8-7-230,-2-5 1,-3-3 34,3-3 0,-2-5-194,2 0 168,4-7 35,-6 10 0,1-12-120,1 3 1,-8-4 7,2-1 0,-3-3-54,-3-3 0,0-2 63,0-5 0,-1-1-76,-5 8 0,-1-2 82,-4 1 0,-4 11 33,3-5 0,-3 6 197,-2 0 1,0 4-121,0 8 1,0 0 283,0 0-39,0-1 1,-5 1 318,-1 0-365,0 7 0,4 2 234,-4 8 148,4 0-53,-5 0-350,-1 0 1,-2 8 21,-7 4 0,6 11-92,-1 6 0,-5 3 83,-6 3 0,0 7-19,5 4 1,-5 4 62,0 2 0,2 0 5,10 0 1,-5-6 55,5 0 0,3-2-94,2 2 1,4-3 65,2-9 1,0-5-54,0 0 1,8-8-124,4 2 0,5-4 18,6-2 0,2-5 13,4 0 0,3-9 7,-3 3 0,10-4-126,1-2 1,6-2-102,-6-4 0,7-3 55,-7-9 0,0 1 41,-5 0 1,-1 0 61,1-1 1,-8 1 12,-4 0 1,-4-1-6,-1 1 1,-3 0 3,-4 0 0,3-1 37,-8 1 0,-1 0 26,-5-1 1,0 1 223,0 0-249,0 0 0,-7-1-47,-5 1 1,3 7-18,-3 5 0,1-3-128,-7 2 1,1 0 143,0 6 0,5 0-15,1 0 1,-1 2 18,-5 4 0,5-2-4,1 7 0,5-1 200,-6 2 0,9 3-74,-3-4 0,-2 5 141,2 1 1,1 2-52,5 4 0,2-3-16,3 3 0,-1-4-105,8-2 1,-3 0-21,3 1 0,5-3 21,0-3 0,1 1-164,5-7 0,4 5-93,1-5 1,-1 0 56,2-6 0,-2 0-79,2 0 1,4 0 71,-5 0 1,5-8 47,2-3 1,-1-5-3,1-1 0,-6-6 7,-1 0 1,1-8 51,6 2 1,-8 2 27,-4-1 0,-4 1 60,-2-2 1,1 2-60,-1 4 1,-7 4 89,-5-4 1,3 3 72,-2 3-56,-1 0-64,-5 0 1,-1 1 3,-5 5 1,2 3-63,-8 8 1,7-6-122,-7 0 1,6 1-49,-5 5 175,-1 0 0,-5 5-16,0 1 1,7 2-6,4-2 0,-1-2 68,1 7-1,-8 1 0,13 5 154,-5 0 1,-2 2-106,2 4 0,1-1 99,5 6 1,0 3 27,0 9 1,0 3-131,0 3 1,1 10 173,5-5 1,-4 15-24,4 3 0,2 2 301,-3 10 1,1-1-400,-6 7 1,-2 3 159,-4-3 1,3 1-103,-9-13 0,6-2-155,-5-10 1,5-3 172,-5-8 0,1-10 9,-2-7 1,-3-3-19,3-9 1,-3 6-131,-2-6 0,-2-5-182,-4-7 1,1-7 107,-6 2 1,5-6-673,-6-6 1,0-4-32,-6-7 1,1-2-1803,-1-4 2509,1-12 0,-9-9 0,-1-8 0</inkml:trace>
  <inkml:trace contextRef="#ctx0" brushRef="#br0" timeOffset="559">1937 346 8080,'0'-11'-292,"0"-1"-314,0 8 1305,0-11 96,0 13-120,0-13 34,0 13-572,0-6 0,-5 16 97,-1 3 1,-6 7-63,7 5 1,-7 4 101,6 7 0,-5 8-30,5 5 1,-6 3-130,7 1 0,-7-4-191,6-1 0,1-8 90,5 2 1,2-5-108,3-6 0,7 2-490,11-8 0,-2-2 307,8-10 1,0 3-586,5-9 1,1 1-22,-1-6 882,-7 0 0,14-7 0,-5-3 0</inkml:trace>
  <inkml:trace contextRef="#ctx0" brushRef="#br0" timeOffset="950">2456 398 7934,'0'-17'1086,"0"7"-1032,0 3 1,0 9 53,0 3 0,0 5 169,0 7 1,0 6 365,0 0 1,0 8-208,0-2 1,0 4-390,0 1 1,0 1 25,0-1 1,0-1-259,0-4 1,2 2 88,4-8 1,-2 0-50,7-6 1,-5-6 92,6 1 0,-7-8 5,7 2 0,-1-5-6,7-1 0,-1-7 20,0-5 0,2-11-44,5-6 0,-5-3 77,4-3 1,-2-7-123,2-4 1,-4-6 145,4-6 0,2-1 184,-2-5-220,8 5 1,-12 7 160,4 0-71,-3 15 1,-3-3-137,0 11 0,-5 4 14,-1 2 0,-7 4-469,2 2 201,-4 7-550,-2 2 464,0 8 0,0 4-93,0 8 0,0 1-22,0 16 513,0-8 0,-8 12 0,-2-6 0</inkml:trace>
  <inkml:trace contextRef="#ctx0" brushRef="#br0" timeOffset="1300">3061 467 7934,'18'0'1334,"-1"0"-942,0 0 0,-5 0 169,-1 0 1,-7 8-466,2 4 0,2 3 12,-3 2 0,1 1-151,-6-1 0,-2 2-172,-3 4 0,1-4-199,-8 4 0,6 2 267,-5-2 1,7 2-61,-2-2 1,-1-3 320,1 3 1,0-4 349,6-2 133,8 0 0,1 1-243,9-1 1,-7 0 102,1 1 1,-3-1-44,3 0 1,-4 1-20,-8-1 0,0 0-235,0 0 0,-2 1-246,-4-1 1,-6 6-583,-11 0 0,4 0 433,-4-6 1,2 1-1877,-2-1 1513,4-7 0,-6-3-787,7-7 1385,1 0 0,0-7 0,-1-3 0</inkml:trace>
  <inkml:trace contextRef="#ctx0" brushRef="#br0" timeOffset="1597">3770 312 7987,'18'9'286,"-7"12"156,1-3 0,-1 5 54,7 0 0,-7 4 176,1 7 1,-8 3 714,1 3-907,-3-3 0,-2 7-130,0-4 1,-7 4-327,-5 8 1,-3-6-249,-3 1 1,1-7 230,0 6 1,-1-8-1109,1 3 1,6-12 518,-1-6 0,8-4 582,-1-2 0,-5 0 0,0 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46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8127,'0'-10'-1427,"0"3"1656,0 7 545,0 0-576,8 0 1,-5 0 84,9 0 0,-6 0-174,5 0 1,1 0-93,5 0 0,2 0 78,4 0 1,-3 0-76,3 0 1,2 0-231,-2 0 1,0 5-64,-6 1 273,0 8 0,1-5 0,-1 9 0</inkml:trace>
  <inkml:trace contextRef="#ctx0" brushRef="#br0" timeOffset="658">260 191 8045,'0'-10'-106,"0"2"1,2 8-51,4 0 0,6 0 109,11 0 1,4 0 8,7 0 1,8 0 38,4 0 1,4 0-2,2 0 0,0 0-5,0 0 0,0 0-3,0 0 1,0 0-72,0 0 1,-6 0-271,0 0 349,-15 0 0,17 8 0,-12 2 0</inkml:trace>
  <inkml:trace contextRef="#ctx0" brushRef="#br0" timeOffset="1046">1142 658 8119,'0'-10'791,"8"-4"-539,4 9 0,11-1-174,5 6 0,13-6 53,5 0 0,2 1-203,-2 5 1,2-6-64,-8 0 0,5 0-385,-11 6 1,5 0 51,-11 0 1,-3 2 467,-2 4 0,-3-4 0,-3 6 0</inkml:trace>
  <inkml:trace contextRef="#ctx0" brushRef="#br0" timeOffset="1521">2439 191 8119,'0'-18'423,"0"1"0,0 6-301,0-1 1,0 6-14,0-5 0,2 5 41,4-6-272,4 9 0,7-11 148,0 8 0,2-5 65,4 5 0,4-2-514,8 3 0,5 1 20,1-8 0,5 8 403,-6-1 0,0-5 0,-5 0 0</inkml:trace>
  <inkml:trace contextRef="#ctx0" brushRef="#br0" timeOffset="2529">4324 969 8058,'18'-25'404,"5"6"-592,0-4 1,7 11-425,-1 6 0,6 4 0,5 0 612,6-3 0,4 1 0,2-8 0,8 7-198,3-7 1,10 2 100,2-1 1,10-4 180,1 3 1,-36 5 0,2-1-300,5-1 1,1 0 0,2 1-1,1-1 288,2 1 0,1-1 0,5-3 0,2 1-73,6-1 1,2 1 0,2-4 0,1 1-246,4 2 1,1 1 0,3-4 0,1 1 255,0 2 1,2 1-1,-26 1 1,0 0-1,1 1-269,1 1 1,0 0-1,0 1 1,4-1 0,0 0-1,1 1 292,-1 1 1,0 1-1,0-1 1,0-2 0,1 0-1,0 1 1,-2-1 0,1 0 1,1 1-1,3-1 1,2 0-1,-1 0 44,-1 2 1,0 1 0,0-1 0,1 0 0,0 1-1,0-1-4,-3 0 1,0 0-1,0 1 1,-1-1 0,-1 0-1,1 0 51,-3 0 1,0 0 0,0 1-1,-1 1 1,-1 0 0,0 0 29,29-2 1,0 1-1,-5 2 1,0 0-179,2-3 0,0 1 1,-5 2-1,-1 2 135,0-2 1,1 0 0,-3-1 0,0 0-1,1 1 0,-3 1 0,-9-2 1,-2 2-147,-4 1 1,-1 2 0,-10-1 0,-1 0 0,-6-1 1,0 2 0,40 5-339,-17-1 0,-12 9 474,-23-3 1,-9-1-742,-19 1 0,-8 1 1019,-16 5 0,-17 1-382,-23-1 0,0 0 0,-7 0 0</inkml:trace>
  <inkml:trace contextRef="#ctx0" brushRef="#br0" timeOffset="3185">5223 519 8278,'-5'-27'710,"-1"4"0,-2 12-2297,2 5 364,-3 4 1139,-8 2 1,-3 0-25,-3 0 1,2 0 297,-8 0 1,-1 2-54,-11 4 1,3-2-112,-8 7 0,0 1-58,-6 5 1,6 0 175,-1 1 0,-4 1 203,-7 4 0,-2-2-143,3 8 1,7 0 117,-8 5 1,10-5-161,-4 0 0,2 0-167,10 5 1,-6 1 79,5-1 1,1-5-3,6 0 1,7-8 29,4 2-93,3-4 30,11-1 5,1-9 1,25-1 249,12-8 0,15 0-114,20 0 0,5 0-107,23 0 0,2-2-338,-37-1 0,2 0 1,-2 2-1,1 0 111,2-2 1,1 1-1,-3 1 1,-1 2 130,1 1 1,0 1 21,-8 1 0,-1 2 0,4 3 0,-2 1 0,38 13 0,-3 6 0,-3 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52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225 157 8467,'11'0'1028,"1"0"1,-1 0-974,7 0 0,-3 2-573,-3 3 0,3 3 350,-3 4 0,-5-3 232,-1-3 1,-4-2-190,-2 7 0,-2-1-5,-4 1 0,2 11-468,-7-5 0,1 4 89,-1-4 0,-5 6 509,5 0 0,-5 8 0,-1-4 0</inkml:trace>
  <inkml:trace contextRef="#ctx0" brushRef="#br0" timeOffset="498">156 589 8467,'7'10'1290,"3"-3"-92,7-7-768,1 0 0,1 0 33,4 0 1,-4 0 228,4 0-826,-4-7 252,-1 5-984,-1-6 0,-7 10 563,-5 4 0,-3 9-652,-2 8 1,-9 8 274,-9-2 0,1 3 74,-6 3 1,-4-1 291,-2 1 0,2 0 199,-1-1 0,4-5 188,-4 0 1,7-6-57,-3 6 1,5-8 1193,2 2-922,0-4 1,1-2 1302,5 1-1038,3-9 1,10 5-55,4-8 1,5-1-39,12-5 1,4 0 55,8 0 1,7-2-285,4-3 1,12-7-130,5-11 1,5-2-195,1-4 0,0-3 136,0 3 1,-6-4-664,1-1 1,-10 5 207,-2 0 0,-8 0-30,-10-6 1,-1 1-5,-4-1 1,2 1-269,-8-1 1,-2 1 102,-10-1 0,5-7-91,-5-4 1,3-2 697,-3 1 0,5-3 0,-5 4 0,3-2 0,-3 2 0,-1 0 0,-5 11 0,-3-1 0,4 13 0,-4 0 113,-2 6 1,-8 1 241,-3 5 1,-5 3 624,-1 8 0,0 0-385,0 0 0,-1 10-4,1 7 0,0 10-142,-1 13 1,-7 6-118,-3 12 0,1 3-83,-2 9 1,0 8-418,-6 9 0,15-41 0,0 0 134,0 3 1,0 0-1,-1 2 1,-1 0-238,2-2 1,0 0-1,2 0 1,0 0-88,-2 3 0,-1 0 0,-15 36-353,18-39 0,1 0 0,-10 30-356,4 1 0,6-14 1067,5-9 0,-1-5 0,11-6 0,10-5 0,9-5 0</inkml:trace>
  <inkml:trace contextRef="#ctx0" brushRef="#br0" timeOffset="619">865 1540 8378,'38'-6'1574,"-3"1"0,1-7-766,-13 6 1,6 0 319,-6 6 1,0 0-525,-5 0 0,-1 0-363,0 0 0,-1 8-873,-5 4 0,-3 13-2649,-8 9 3281,0 9 0,-8 8 0,-2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8:51.07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173 1069 8372,'10'-25'0,"5"6"444,-3-4 0,-3 9-257,3 3 0,-8 5-582,1-6 387,5 8 104,-8-3 384,6 7-369,-8 0 0,-2 2-268,-4 3 1,-4 7-8,-7 11 0,-2 4-18,-4 7 0,2 9 68,-8 3 0,8 2 55,-2-2 0,3 2 32,3-8 1,2 1-57,3-7 1,3-1 125,3-4 0,4-2-88,-4-4 0,4-4 88,2 4 0,8-6-57,3-5 0,-1 3 5,1-3 0,1-3 31,5 3-17,1-1 0,-1 13-7,0-1 0,-7 2 0,-4-2 1,1 2 217,-1 3 1,0 11-130,-6-5 1,-2 5 279,-4-5 0,2 7 21,-7-1 0,5 2-22,-6-1 0,9-5-163,-3 5 1,4-5-27,2-1 0,0-1-69,0 1 0,0-6-218,0 0 0,0-8-293,0 2 1,8-10 234,3-1 0,-1-8-296,1 1 1,1-5 28,5-5 1,2-7-121,4-11 0,-2-12 84,8-11 1,0-8 2,6-9 0,-3 0 468,-3-12 0,4-12 0,-6-1 0</inkml:trace>
  <inkml:trace contextRef="#ctx0" brushRef="#br0" timeOffset="582">605 1553 8372,'25'-61'-986,"-3"7"1003,6 8 1,1 1 618,6-1 0,1-2-234,5 8 1,-3-6-108,8 5 0,-2 1-70,2 5 1,4 1 32,-3-1 1,-3 8-532,2 4 0,-8 6 226,3 6 1,-13 3-575,-5 8 0,-5 2 360,-7 4 0,-3 9-94,-8 8 0,-4 13 21,-7-1 1,-3 7-87,-15 4 1,6-5 182,-6 11 0,1-4 311,-7 4 0,2-1 381,5 1 0,-5 0-227,4 0 0,2-2 140,-2-4 1,10-4-121,2-7 1,1-8 40,11-4 0,-1-4-47,6-1 0,8-9-32,3-3 0,10-4-37,2-2 1,14-8-8,-3-3 1,13-12-270,-1-6 1,-2-4 135,2-2 0,-13 1-205,1-1 0,-11 6-14,0 1 0,-11-1 10,-6-6 1,-4 1-69,-2-1 0,0-5-206,0-1 1,-10-5 143,-7 6 1,-1-6 39,-5 5 1,-2 1 342,2 5 1,-7 7-178,1-1 1,2 6 179,-2-6 1,6 8 28,-6-2 1,8 4-98,-2 1 1,6 7 55,5-1 1,-1 1 118,7-7 1,-6 7-27,7-1 1,-1 1 0,4-5 388,-4 5-248,4 3 20,-5 8-266,7-7 1,0 7-132,0 0 0,0 7 202,0 11 0,1 12-26,5 5 1,-2 19 40,8 3 1,-3 16 15,3 8 1,-2-32 0,1 2-277,-2 3 1,-1 1-1,3 7 1,1 1 201,0 3 0,-1 1 0,1 4 0,1 0 33,1 1 1,1 0 0,1 4 0,1 0-391,-3-1 0,1 0 0,1-2 0,0 0 314,1-1 1,1 0 0,-1-2-1,0 0-1,1 0 1,-1-1 0,-2-4 0,-1-2-238,0-1 1,1-3-1,-2-5 1,2-2 138,20 40 0,-6-19-237,0-9 1,-8-9-44,2-3 1,-4-9 509,-2-9 1,-1-7-426,-5-10 0,5-7 468,-5-4 1,-1-8-773,1-10 0,-5-3 557,6-20 0,-1-3 0,6-14 0</inkml:trace>
  <inkml:trace contextRef="#ctx0" brushRef="#br0" timeOffset="762">1712 2003 8292,'0'-35'0,"0"0"559,-8 16 1,-1 4-377,-8 15 0,3 9-73,-3 9 0,0 3-399,-18 13 0,-3 5-327,-14 13 1,-2 0 156,-4 0 0,12-8-417,0-4 727,0 4 1,9-15 0,-5 4 0</inkml:trace>
  <inkml:trace contextRef="#ctx0" brushRef="#br1" timeOffset="948">1712 187 9157,'-6'-62'293,"1"5"868,-1 18-624,6 14 0,0 21-1852,0 16 1,6 1 406,-1 16 1,1 8 901,-6 9 0,0 4 0,0 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3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0 959 8280,'12'0'-263,"-1"0"0,-5-5 139,6-1 0,-7-6-226,7 7 0,-6-7 8,5 6 1,-7-1 341,2 1 0,3-4 0,1-7 0</inkml:trace>
  <inkml:trace contextRef="#ctx0" brushRef="#br0" timeOffset="580">104 856 6809,'-10'0'1412,"3"0"-1048,-1 0 17,6 0-214,-6 0 1,8-2 46,0-4 25,0 4-153,0-6 65,0 1 0,2 5 125,4-4-19,-4 4-36,6-6-13,-8 6-19,0-5-104,0 7-62,0 0-30,0 7 0,0-3 47,0 8 0,0 1 73,0 10 0,0 4 144,0 8 1,0 1-141,0 5 0,0 3 164,0 8 0,-2-4-144,-4 4 0,4-2 9,-4 13 0,3-7-123,-3 1 1,4-3-27,-4-2 0,4-2-131,2-4 0,0 2 148,0-8 1,2-5-41,4-6 0,2-8 98,3 2 0,4-4 88,-3-1 0,-2-7-38,1 1 1,-5-9-11,5 3 48,1-4 0,5-4-62,1-4 1,-1-5-112,0-12 1,0 2-21,1-8 1,-1 6-120,0-6 0,1 0-74,-1-5 1,0-1 152,0 0 0,3-5-95,3 0 1,-4-8 104,4 2 0,2-6-291,-2-6 0,2 0 72,-2-11 1,-2 4-213,8-10 1,-2-6 275,2-5 1,3-1-27,-3-5 1,-10 45-1,1 0 190,0 1 0,0 0 0,20-45 135,-5 11 1,5 5 7,1 11 0,-9 7-9,-9 11 0,-5 5-116,-7 12-393,-3 5 84,-8 6 1,-8 11-139,-3 7 1,-5 7 102,-1 11 0,0 1-353,-1 4 771,1 4 0,-8 7 0,-2 1 0</inkml:trace>
  <inkml:trace contextRef="#ctx0" brushRef="#br0" timeOffset="1257">1263 2101 7998,'0'-18'-599,"0"1"778,0 0 0,5 0 730,1-1-126,0 1-300,-6 0 27,-8 7-92,6-5-200,-5 13 0,5-4-218,-4 12 0,4 3 97,-4 9 0,4-1-100,2 0 0,0 6-43,0 0 0,2 0 48,4-5 0,-2-7 75,7 1 0,1-6-12,5 5 1,1-7 48,-1 2 1,0-4-39,0-2 1,1-6-111,-1 0 0,0-7 74,1 1 0,-9-3-290,-3-3 0,2-5 8,-3 0 0,1-2 14,-6 2 1,-2 4-15,-3-4 1,1 4-592,-8 1-583,1 9 1416,-7 1 0,-7 8 0,-2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7730,'0'17'4020,"7"-7"-2715,5-4-2369,-5 3 517,9-7 1,-12 12-388,7-9 1,-7 9-318,2-3 871,-4-3 0,-2 7-12,0-3 1,0 9 188,0 2 1,-6 0 329,0-6 0,-7 1 40,1-1 0,3 0 636,-3 1 1,6-3-102,-5-3 1243,7 3-1108,-4-13-1028,8 5 0,8-14 236,3-5-45,12-3 0,4-18 0,8-3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85 398 8396,'17'-8'953,"0"6"-739,1-3 1,1 1-108,4-2 0,-2 4-259,8-4 1,-8 4-240,2 2 0,-4 0 247,-2 0 0,-1 8 51,-5 4 0,3 3 114,-8 2-6,-1 1 1,-5 1 54,0 4 0,0-2 311,0 8 0,0-6 160,0 6 1,-5-2-270,-1 1 0,0 5 272,6-4 1,0-2-194,0 2 0,0-8-126,0 2 1,-2 2-45,-4-2 0,4 0-185,-3-6 1,1 1-1,-2-1 0,2-2-213,-7-3 0,-1 3-195,-5-3 1,0 1 251,-1-1 0,-5 1-79,0-7 1,-6 0 97,6-6 0,-6 0 70,6 0 1,0-2 101,6-4 506,0-4-246,-1-7-86,9 0 0,3 1-24,12 5 1,5-3-93,12 9 1,4-7-2,8 6 0,0-1-92,-1 1 0,1 4-173,-1-4 0,1 4 26,-1 2 1,-5 0-195,0 0 0,-8 0 74,2 0 1,-4 0-55,-1 0 0,-7 0-926,1 0 409,-8 0 189,11 0 0,-13-2 215,4-3 0,-2 3 438,1-4 0,-1-2 0,8 2 0,-7-1 0,7 1 0,-6 4 52,5-4 1,1 4 79,5 2 1,0 6 1092,1 0 1,-7 5-561,1-5 0,-1 6 85,7-7 0,-7 7 330,1-6-602,-9 7 1,11-9-526,-8 8 0,1-9-467,-1 3 1,-2-4-34,8-2 1,-7-4-693,7-7 0,-1-1 1239,7-11 0,-1-11 0,0-3 0</inkml:trace>
  <inkml:trace contextRef="#ctx0" brushRef="#br0" timeOffset="452">1001 104 7862,'0'-17'-105,"0"-1"1,6 7 69,0-1 1,1 9 1354,-1-3-60,-4-4 171,6 8-457,-8-13-60,0 13-221,0-6 81,0 8-551,0 8 1,0-4 15,0 7 0,0-5-117,0 6 1,0-7 135,0 7-227,0-1 0,0 1-27,0 0 1,0-7-406,0 7 294,0-8 0,0 5-245,0-3 185,7-4 111,-5 13 260,6-5-100,-8 7 1,0 1-20,0-1 0,2 0-70,4 0 1,-4 1 17,3-1 1,-3 2-26,-2 4 1,6 0-15,0 12 0,2-4-407,-3 9 1,-1-2 154,8 3 1,-8-1-404,1 12 435,5-4 1,-8 12 0,6-7-78,-1 5 0,-5-2 157,4 7 0,-4 1 98,-2 5 1,-2 0-154,-4 0 1,4 0 50,-4 0 0,-1-1-145,1-5 1,0-5 83,6-12 1,-6 2-189,1-8 178,-1 1 0,6-7 427,0 1-163,-8-8-441,6-2-363,-5-8 232,7-7-146,0-3-251,0-7 926,0-7 0,0 5 0,0-6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48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8997,'17'2'1553,"0"4"-1277,0 4 0,8 7 387,4 0 1,-2 1-226,2-1 0,-2-2 399,2-3 0,1 3-676,-7-3 1,6-3-568,-6 3 0,0-6-61,-5 5 1,-1-5-626,0 5 1,-1-5-1727,-5 6 2818,-3-1 0,-16 14 0,-1 2 0</inkml:trace>
  <inkml:trace contextRef="#ctx0" brushRef="#br0" timeOffset="248">70 554 7947,'-10'17'2039,"-5"-7"-2175,13 5 193,-6-13-130,16 6 1,1-8 31,9 0 191,-1 0 0,0 7-60,1 5 1,-3 5-133,-3 6 1,1 4 183,-7 8 1,0 9-57,-6 8 0,0 2 65,0 9 1,-8 0 10,-4 7 0,3-3-89,-3-4 1,3 3-152,-3-9 0,-3 1-249,3-6 1,4-8 107,3-4 0,3-11-78,2-6 1,-2-5-244,-4-7 283,4-3 0,-6-10-116,8-4 1,8-5-181,4-13 553,3-10 0,2-10 0,1-8 0</inkml:trace>
  <inkml:trace contextRef="#ctx0" brushRef="#br0" timeOffset="925">554 537 7896,'17'-18'82,"1"1"1,-1 5 83,0 1 1,2 1 78,4-1 0,-1-5 392,6 5 0,-7 1-104,3-1 1,1 7-168,-2-2 1,0 4-314,-6 2-222,0 8 0,-1-4-324,-5 7 1,-3 1 118,-8 5 1,0 0-208,0 1 0,-8 1 280,-3 4 1,-5-4-103,-1 4 0,-2 0 296,-4-5 1,3 7-95,-3-14 0,10 8 653,1-7 1,7-3-121,-7 3 542,8-8-461,-3 3-236,7-7-60,7 0-288,3 0-299,7 8 249,-7 2 0,-3 7 125,-7 0 0,-7 6-5,-5 0 1,-5 8 348,-6-2 0,2-2 151,-8 2 1,2-6 155,-2 6 1,2-8-171,4 2 0,4-6 463,-4-5-481,11 3 0,3-11 118,3 7-824,4-7 0,2 2-26,12-12 1,11-3-299,6-9 0,5 1 253,7 0 1,1-6-223,4 0 1,4 0 278,-4 5 0,-4 1-11,-1 0 0,-5 5 409,-1 1 1,-6 7-96,-1-2 1,-7 4 664,3 2-502,-5 8 1,-4 1 454,-3 9-489,-5-1 1,-7 0-206,0 1 0,-2-1 83,-3 0 1,-5 0-178,-7 1 1,-1-1-225,1 0 0,0-5 152,0-1 0,-1-7 530,1 2-13,0 4 1,-1-8 999,1 3-761,7-3-120,-5-2 1,13 2 23,-4 4 1,5-2 171,1 7 1,5 1-61,1 5 1,7 0-138,-1 1 1,-2 5-297,1 0 1,-5 2 49,5-2 1,-7-2-58,2 8 0,2-8 70,-2 2 1,-1 2-82,-5-2 1,-2 2-48,-3-2 1,-5-4-183,-7 4 0,-3-5-349,-3-7 0,4 3 269,-4-9 1,-2 1-583,2-6 0,-6-8 16,6-3 846,-8-12 0,12-12 0,-6-9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43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18 675 7807,'8'-10'-7,"-6"-5"581,5 13 714,-7-14-327,0 14-388,0-5 93,0 7 3345,0 0-3513,0 7 1,0 3-205,0 7 0,-5 2 143,-1 5 1,0 2-59,6 9 0,-6 7 31,0 4 0,1 4-145,5 2 1,0 0-38,0 0 1,0-2-123,0-4 1,0-4-163,0-7 0,0-2-684,0-5 1,5-3 439,1-7 1,2-3-2084,-2-3 290,-4 3 954,13-13 0,-11 6 537,7-8 1,-5-10 3,6-7 0,-7-3 20,7-8 0,-8-3-187,2-9 0,1-5 765,-1-7 0,7-7 0,-3-3 0</inkml:trace>
  <inkml:trace contextRef="#ctx0" brushRef="#br0" timeOffset="498">398 311 7977,'16'-17'188,"-5"0"0,5 0 367,-5-1 0,3 7-204,-3-1 1,5 6 27,-5-5 0,4 5-84,3-5 1,1 1 121,4-2 1,-2-1-385,8 7 0,-6-5 47,6 5 0,-6 0-98,6 6 121,-8-8-73,4 7 0,-2-7-7,0 8 1,0 0-16,-6 0 1,1 6-64,-1-1 1,0 3 34,1-2 0,-3-2 78,-4 7 1,5-7 45,-5 2 1,-1 2 88,1-3-93,-7 9 0,6-7 86,-4 5-94,-4 3 0,7-5-24,-3 7 1,-4-5-7,4-1 0,-4 1 16,-2 5 1,5 0 12,1 1 0,0-1-6,-6 0 1,6 1-10,-1-1 1,1 0 40,-6 0 1,6 8 26,0 4 1,1-2 11,-1 2 0,-4 7 11,4 11 1,1-3-2,-1 2 1,8 0-36,-3 6 0,-3 0 19,-2 0 0,1-6 75,-1 0 0,6-4-87,-7 10 1,1-6-559,-6 6 0,0-6 336,0-6 0,0-5 294,0 0 1,0-3-229,0-9 1,0 6-13,0-6 1,0 0-57,0-5 1,-6-1-145,1 0 1,-7 0-303,6 1 0,-7-1 240,1 0 1,-1-5-244,1-1 1,-3-7-858,4 2 481,-5-4 0,-1-17 219,0-8 692,-1-8 0,1-19 0,0-4 0</inkml:trace>
  <inkml:trace contextRef="#ctx0" brushRef="#br0" timeOffset="1460">519 450 8233,'2'-10'1071,"4"4"-851,-4 4 137,6 2 549,-8 0-228,0 0 0,0 8-661,0 4 0,0-3-48,0 3 1,0-6 87,0 5 1,-6-5-124,0 5-228,0-7-325,6 4 405,8-8 1,2 0-8,7 0 0,0 0 97,1 0 0,-1 0-60,0 0 0,1 0 115,-1 0 0,-2 2-6,-3 4 1,1-3 212,-7 9 1,5-6 26,-5 5 1,0 1 31,-6 5 0,0 0-85,0 1 0,-6-1 117,0 0 0,-7 2-163,1 5 1,-3-3 10,-2 7 0,-6-6-31,0 1 0,0-4-10,5-2 1,-5-1-134,0-5 1,0 3-47,6-9-198,0 1 1,1-8-55,5-4 0,-3-3-641,8-9 646,1 1 0,7 0-49,3 0 1,5 1-63,7 5 374,1 3 1,5 8 386,0 0-265,0 0 1,-6 0 389,0 0 0,1 0-105,-1 0 1,-6 0 20,1 0 0,-6 0 97,5 0-180,-7 0-77,4 0-81,-8 8 0,0 1-137,0 9 0,-2-1 83,-4 0 0,-2 2 24,-3 4 0,-4-3 41,3 3 1,-1-4 101,1-2 1,2 1-77,5-1 1,3-6 137,-4 1-134,4-8 9,2 11-253,0-13 0,2 6-28,4-8 0,3 0-65,9 0 1,-1 0 121,0 0 1,-5-2-350,-1-4 331,1 4-59,5-6 238,0 8-128,-7 0 0,-2 2 152,-8 4 1,-2 4 15,-4 7 1,2 0 103,-7 1 0,1-1-9,-1 0 1,-3-5 493,8-1-303,-7 1-252,11 5 0,-6-5-208,8-1 41,0-7 1,8 6-109,3-5 1,-1-3 33,2 4 0,-7-4 96,7-2 1,-6 2 62,5 4 0,-7-3 122,2 9 1,-4-6 78,-2 5 1,0 1 448,0 5 1,-8 0-117,-4 1 0,5-7 1123,1 1-1516,-4-1 0,9 1-339,-5-1 1,6-7-535,6 2 0,3-4 291,8-2 1,14-10 401,4-7 0,19-8 0,-1-10 0</inkml:trace>
  <inkml:trace contextRef="#ctx0" brushRef="#br0" timeOffset="1857">1765 536 7880,'9'0'249,"7"0"0,-7 0 33,8 0 453,1 8 0,-1 0-64,0 3 0,1 3 12,-1-9 1,-6 7-401,1-6 1,-6 5-258,5-5-142,-7 0-110,4 1-271,-1-5-1048,-5 6 247,6-8-643,-8 0 1941,0 8 0,0 1 0,0 9 0</inkml:trace>
  <inkml:trace contextRef="#ctx0" brushRef="#br0" timeOffset="2307">1886 951 7880,'-6'12'315,"0"-1"0,-2 1-8,3 5 0,3 0 104,-4 1 0,-2-1 114,3 0 0,-3 1 239,2-1 1,4 0-259,-4 0 0,3 1 517,-3-1-1556,4 0 427,-6 1-325,16-9 102,1 7 0,9-16-406,-1 0 0,0-2 230,1-10 0,-1 1-307,0-7 0,1-5 405,-1 0 0,6 6 189,0 5 1,-6 3 397,-5-3 1,-1 5-215,7 7 325,-9 0 89,7 0 0,-15 1 431,5 5 0,-4-2 225,-2 8-318,0-9 1,2 11-454,4-8 0,-2-1-299,7-5 0,1-1-525,5-5 0,2-4 411,4-7 1,6-2-215,11-4 1,-3 3 29,3-3 1,3 12-131,-3 5 1,-5 4 212,-7 2 1,-7 0 293,3 0 1,-7 2 98,-6 4 1,-3 3 397,-8 9 0,0-5-36,0 4 0,-2-9-225,-4 9 1,-1-3-69,-5 3 0,-9-5-201,4-1 1,-4-7-239,3 2 1,1-4-25,0-2 1,-1 0-339,1 0 1,2-8 9,3-3 1,-1-13-1211,7-4 1788,0-5 0,-9-9 0,-4-2 0</inkml:trace>
  <inkml:trace contextRef="#ctx0" brushRef="#br0" timeOffset="2683">3183 0 7920,'9'0'625,"7"0"173,-7 0 1,7 2 354,-5 4-626,4-4 1,-7 7-210,4-3-141,3-4 1,-13 8-425,4-5-353,3-3 1,-5 12 3,8-8-409,-8 7 1005,3-3 0,1 7 0,2 0 0</inkml:trace>
  <inkml:trace contextRef="#ctx0" brushRef="#br0" timeOffset="3152">3234 588 7920,'-9'25'0,"-1"-6"-58,5 4 0,3 2 114,-4-2 0,4 8 308,2-2 1,0-2 44,0 2 1,0-1 397,0 7 0,0 5-335,0 1 1,0-1-224,0-5 1,0-1-232,0 1 0,0-1 161,0 1 1,0-6-488,0 0 0,6-8-26,-1 2 0,3-6-293,-2-5 1,-4 3 12,4-3-286,-5-5 410,-1 1 0,-1-10-125,-5-4 1,2-3 276,-8-9 1,-1-5 337,-10 0 0,2-2 0,-8 2 0,6 4 0,-6-4 0,6 6 0,-6 5 0,2-1 0,-2 7 0,5-6 0,6 7 87,-7-1 1,6 0 219,-4 0 1,11-1 644,7 1-606,3 4 1,2-13-151,0 3 1,7 2-76,5-1 1,11-3 10,6-9 1,5 4-31,7-4 1,3-2-162,8 2 1,7-8 100,5 3 0,5 1-121,6-2 0,4 0-435,7-6 1,1 3 395,-1 3 1,-7 4 66,-4 8 1,-6-1 36,-6 1 1,-11 7 3,-11 5 0,-7 3-66,-5 2 1,-4 0-91,-8 0-37,-7 0-279,-2 0 398,-8 7 1,-14-3-186,-3 8 0,-6-6 269,0 5 0,-4 1 0,-8 5 0</inkml:trace>
  <inkml:trace contextRef="#ctx0" brushRef="#br0" timeOffset="3319">3563 640 7920,'-11'2'500,"-1"4"0,8 3-174,-2 9 0,4-7 247,2 1 1,0-1-132,0 6 1,0 1 521,0-1-1005,0 0 1,0 1 77,0-1 0,8-6-1797,4 1 849,-5-8-100,9 3 1011,-7-7 0,16 0 0,2 0 0</inkml:trace>
  <inkml:trace contextRef="#ctx0" brushRef="#br0" timeOffset="3611">3753 484 7920,'0'18'277,"0"5"-12,0 0 0,6 7 495,0-1 1,1 10-284,-1 1 0,-4 0 147,4-5 1,-2 2-272,2 3 1,-5-4-145,5 5 1,-4-5-280,-2-1 1,0-1-371,0 1 0,-6-6 173,1 0 1,-7-8-323,6 2 0,-7-6 150,1-5 1,-3 1 80,-2-7 0,-1 0 252,1-6 1,6-2 170,-1-4 1,2 2 781,-1-7-614,3-1 1,10-3 40,4 3 1,5 4-179,12 8 1,2 0-205,4 0 0,10 0-538,-5 0 1,3 0 343,-8 0 1,3 0-225,-3 0 1,-2 0 525,2 0 0,-8 8 0,4 2 0</inkml:trace>
  <inkml:trace contextRef="#ctx0" brushRef="#br0" timeOffset="4181">4601 726 11027,'0'27'758,"0"-4"1,2-1-61,3 1 1,-3 3-408,4 9 0,-2-6-270,2 0 0,-4-8-196,3 2 0,-1-4 233,2-2-1609,-4 1 836,13-9 1,-11-1-202,8-8 1,-7-4 495,7-7 0,-1-3 158,7-15 0,-1-1 90,0-11 1,6 5 98,0-5 0,8 5 123,-2 1 1,4 8 6,1 4 1,1 6 232,-1 6 1,-5 3-34,0 8 1,-2 0 100,2 0 0,-4 8-87,-8 3 1,-2 10 51,-3 2 1,-4 2-203,-8-2 1,0-2-20,0 8 0,0-6-360,0 6 0,-8-6 152,-4 6 0,-5-6-375,-6 6 0,2-8 146,-8 2 1,2-4-23,-2-1 0,-1-9 287,7-3 0,-1-4 335,7-2 0,0 0-190,0 0 0,7-8 74,4-3 1,4-10-8,2-3 0,2 1-26,4 6 0,4 0 85,7 0 0,0-1-162,0 1 0,1 5-110,-1 1 0,0 1-186,1-1-548,-1-5 477,0 7 1,-7-9-362,-4 1 689,-4 0 0,-2 0 0,0-1 0</inkml:trace>
  <inkml:trace contextRef="#ctx0" brushRef="#br0" timeOffset="4357">4981 605 7853,'-15'2'264,"3"4"0,-1 4 707,7 7 1,-6 6-386,7 0 0,-1 8-204,6-2 0,-6 3 114,0 3 1,1-1-164,5 1 0,-2 0-171,-4-1 0,4 1-23,-4-1 0,4-5-141,2 0 1,8-8-312,4 2 1,-3-4-744,3-1 0,-1-9-238,6-3 0,3-4 562,3-2 0,-4-8-492,4-3 1224,4-12 0,-8-12 0,6-9 0</inkml:trace>
  <inkml:trace contextRef="#ctx0" brushRef="#br0" timeOffset="4575">5483 277 8765,'-8'17'2005,"4"0"-1026,-7 1-438,7-1 0,-10 0-29,8 1 1,1-1 248,5 0 0,-2-5 33,-4-1 1,4 1 161,-4 5-1235,12 0 0,6-1 98,11-5 0,-2-3 19,8-8 1,-1-2-101,7-4 0,-2-3-526,-4-9 0,3 7-19,-3-1 0,-4 3-1863,-2-3 282,-4 4 1384,-9 8 1004,-2 0 0,-8 16 0,0 3 0</inkml:trace>
  <inkml:trace contextRef="#ctx0" brushRef="#br0" timeOffset="4839">5638 709 7918,'0'17'-1,"-6"1"455,1-1 1,-1 2-167,6 4 1,0-4 473,0 5 0,0 1-176,0-2 1,-2 5 2,-4-5 1,2 8-219,-7-2 0,1-2-154,-1 2 0,-5 0-790,5 5 1,-5 1 459,-1-1 0,0-5-714,0 0 1,-1-8 435,1 2 1,0-11-389,-1-7 461,1-3 1,0-11 1,0-9 1,7-1 192,4-10 0,4 6 229,2-5 0,8 1 278,3-2 0,13 4-189,4 8 0,5 7 4,2 4 1,-3-1-98,-3 1 1,4 0 129,-4 6 1,-4 6-126,-2 0 0,-2 5-145,2-5 1,-10 7-246,5-1 0,-5-3-1204,4 3 1487,1-1 0,-1 7 0,0-1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416 692 7942,'-10'0'774,"2"-8"1,8 4-781,0-7 1,0-1-192,0-5 1,0 0 169,0-1 0,0 7-62,0-1 0,0 1 54,0-7 1,0 1 61,0 0 1,-7 1 22,-5 5 1,-3-3-158,-3 9 1,-1-1 377,-4 6 0,4 0-71,-4 0 1,-2 2-38,2 4 0,-6-1-73,6 13 1,-2-5-11,2 10 0,4 2 69,-4-2 0,5 8 18,7-2 0,-3-2 9,9 2 1,-7-3 107,6 3 1,1 2-185,5-8 1,0 0 32,0-6 0,7-1-260,5-5 1,3 3 26,3-8 1,5-1-25,0-5 0,7-7-62,-1-5 0,2-5-234,-2-6 0,3-4 94,-3-8 1,4 1-138,1-1 0,-1-1 62,-4-5 0,-2 1 68,-4-12 0,-4 4 178,4-10 1,-4 4-28,-1 3 1,-3 1 39,-3 4 1,1 3 33,-7 9 0,2 1 126,-3 4 0,-3 4 55,4 8 1,-4 5 179,-2 1 0,0 5 901,0-5-509,0 7 292,0-4-577,0 8 1,-6 2-86,0 4 1,-5-1-9,5 13 0,-5-3-7,5 14 1,-8 7 23,3 11 1,-3 4 115,3 7 1,-5 4-33,5 7 1,-3-2-104,3-4 1,3 3-234,8-9 1,0-1 134,0-10 0,8-3-1152,3-9 1,7-1-20,5-4 0,4-4-1770,7-8 2774,1-8 0,7-1 0,2-8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8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7959,'10'0'1222,"-1"0"-917,-3 0 1,3 0 392,9 0 0,-7 2-127,1 3 0,-1-1-6,7 8 1,-1-7-312,0 7 1,1-6-310,-1 5 0,-8-5-224,-3 6-194,4-1 0,-8 6 132,3 1 0,-5 1 235,-5 4 1,-5-2-114,-7 8 1,-6-6 281,0 6 1,0-8 525,5 2 1,1-4-333,0-2 1,7-5 309,4 0-646,4-1 1,12-1-447,7-5 0,8-3-132,10-2 0,7-2 181,4-3 476,4-5 0,10-15 0,1-2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6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8795,'18'0'660,"-1"0"1,0 0-128,1 0 1,-1 0-155,0 0 1,8 0-290,4 0 0,-2 0 2,2 0 1,-1 0 44,7 0 1,-6 0-14,0 0 1,0 0-147,5 0 0,-5 0 166,0 0-79,-8 0 0,4 0-111,-8 0 1,-7 1 152,-4 5 0,-5-2 16,-1 8 1,0-1-75,0 6 0,-7-5-90,-5-1 1,-9 1-125,-2 5 1,-8 3-347,2 3 0,3-6-133,-3 0 0,2 0 282,-2-5 1,4 3 361,8 3 0,-8-1 0,-2 0 0</inkml:trace>
  <inkml:trace contextRef="#ctx0" brushRef="#br0" timeOffset="184">225 640 7870,'0'-11'7,"0"-1"0,2 7 658,4-7 0,-2 2-273,7-1 0,3-4-231,9 3 0,-2-5-205,8-6 1,5 3-358,7-3 1,9 4-85,1 2 1,1 0 484,6-1 0,3-7 0,1-2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364 727 7938,'0'-18'273,"0"9"-1,0-7-642,0 5 1,0 1 104,0-1 564,0-1-217,0-5 0,2 5-74,4 1 0,-4 5 230,4-5-255,3 7 343,-7-12-173,6 14 0,-8-7 103,0 3 327,0 4-203,0-6-196,0 1 0,0 3-70,0-8 0,-2 9 60,-4-3 1,2 2-93,-7-2 0,5 4 27,-6-3 1,7-3-96,-7 2 1,6 0 54,-5 6 1,5-5-152,-5-1 180,-1 0 1,-5 4-22,-1-4 1,7 4 73,-1-3 1,1 3-66,-6 2 0,5 2 111,0 3 1,1-3-20,-6 4 1,1 4-9,5 1 0,-5 5-15,5 1 0,1 6 10,-1 0 1,1 8-36,-1-2 0,-3-3-20,8 3 1,-5-2-79,5 2 0,0 2 105,6-8 1,-5 0-261,-1-6 1,0-5-45,6-1 1,2-7-68,4 2 1,-2-4 115,7-2 1,1 0-96,5 0 0,0-2 54,0-4 0,7-5-122,-1-13 0,5 3 136,-5-7 1,6 1 11,-6-2 1,0-4-102,-5 4 0,1-9 31,4-2 0,-10-3-80,5 3 1,-5 1 142,4-7 1,-5 8-14,0-2 1,-7 3 4,7 2 1,-8 7 5,1-1 0,-3 8 90,-2-2 1,0 3-171,0 3 235,0 0 0,0 0-13,0-1 0,0 7 233,0-1-174,0 8 340,0-11-244,0 13 188,0-6-137,-7 8 1,3 8-77,-8 4 1,8 5 136,-1 6 0,1 4-50,-2 7 1,4 9 70,-4 3 0,4 4-68,2 2 0,0 0 153,0-1 0,0-4-131,0-1 0,2-8-24,4 2 1,4-3-257,7-2 0,0-9 88,1-3 0,7-5-509,3-7 1,-1 3-99,2-8 1,2-1-344,9-5 1,-3 0 145,3 0 0,-3-5 754,-3-1 0,8 0 0,3 6 0</inkml:trace>
  <inkml:trace contextRef="#ctx0" brushRef="#br0" timeOffset="1000">1160 744 7620,'-8'-10'-218,"6"3"1,-6 5 274,8-4 112,0 4 1,0-8 192,0 5 251,0 3-387,0-6 6,0 8 2264,0 0-2297,0 8 1,0 3-8,0 12 1,0 4-3,0 8 0,0-2-8,0-5 1,0 5-155,0-4 1,0-4 92,0-2 1,0-4-88,0-2 152,0 1-539,8-1 0,-6-6-389,4 1-410,-4-8 769,-2 4 0,0-10-151,0-4 0,2 2 56,3-8 0,-3 1-45,4-6 1,-2 5 522,2 1 0,3-9 0,9-6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02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36 416 7794,'-10'-10'2829,"2"2"1,10 8-3116,4 0 0,11 0-1,12 0 1,4 6 109,1 0 0,7 2 45,-1-3 0,8-1-61,-2 8 0,-2-6-209,2 5 1,-7 1 106,1 5 0,-11-6-78,-6 1 1,-6 0 164,-5 5 0,-4 0 95,-8 0 0,-4 1 573,-8-1 1,-9 0-313,-19 1 1,-1 5 488,-10 0 1,3 0-411,-10-6 0,4 6-304,2 0 1,8 0-331,4-5 0,11-1-1503,6 0 1910,4 0 0,1 1 0,1-1 0</inkml:trace>
  <inkml:trace contextRef="#ctx0" brushRef="#br0" timeOffset="359">208 1367 7764,'-17'0'0,"2"-2"0,3-4 1377,5 4-858,7-13 1,7 3-119,5-11 1,11 2-132,6-8 0,5 1-372,7-7 1,9 6-126,7 0 0,3 2-435,-3-1 412,5-5 0,7 6 0,0-8 0</inkml:trace>
  <inkml:trace contextRef="#ctx0" brushRef="#br0" timeOffset="878">1367 917 7909,'10'0'-354,"5"0"206,-3 0 0,3-2-272,2-3 1,1 1 327,-1-8 125,0 1 0,0-1-3,1 1 1,-9-1 460,-3-5-320,4 0 0,-8-1 182,3 1 0,-3 0 50,-2-1 1,-7 1-155,-5 0 1,3-1-69,-3 1 0,0 2 66,-5 3 1,-6-1-8,0 7 1,-2 0 23,2 6 0,-2 2 133,-4 4 1,-2 4-164,8 7 0,-7 2-9,1 4 1,2 2-107,-2 4 0,8 6 119,-2-1 0,4-1-210,1 1 0,7 1-108,-1-6 0,9-4-281,-3-2 1,6-4 88,6-2 1,5-1-232,12-5 1,-2-3 92,8-8 1,0 0-200,5 0 0,3-8-94,3-3 0,-3-12 256,3-6 0,2-4 35,-1-1 1,-1-3 411,-5-3 0,-1 1 0,1-7 0,7-8 0,2-7 0</inkml:trace>
  <inkml:trace contextRef="#ctx0" brushRef="#br0" timeOffset="1452">2007 53 7881,'6'-12'437,"-1"1"699,1-1-587,-6 2-156,0 3 134,0 7-233,-7 0 1,-3 2-14,-7 3 0,-1 7-96,1 11 0,-6 0 43,0 12 0,-6-3-144,6 14 0,-8 8 152,3 10 0,1 3 147,-2 2 0,2 6-442,-2 0 0,4 0 31,8-6 1,0-7-249,-1-5 1,7 1 201,-1-6 0,8 2-57,-1-14 1,3-2 59,2-9 0,0 2-234,0-8 1,0 0 16,0-6 1,2-1-79,3-5 1,-1 3 145,8-9 1,-1 1-292,7-6 0,1 0-8,4 0 0,2-8-176,4-3 0,5 1 183,1-1 0,-1 1 512,7-1 0,-5-3 0,-1 8 0,-6-5 0,-1 5 0,-6-5 0,1 5-116,-4-8 0,-2 7 116,0-5 0,-7-3 73,-4 3 1,3-3 141,3-2 1,3-1-9,3 1 1,-1 2 3,0 3 0,0-1 360,1 7 0,-3-2 780,-3 2-422,3 5 0,-13-5-149,4 12 1,-4 3 378,-2 8 1,0 3-371,0 3 0,-8-2-340,-4 8 1,3-6-355,-3 6 1,8-8 2,-1 2 0,-3-4-866,2-2 444,0 1 1,6-7-236,0 1 1,2-9-59,4 3 1,10-12-659,7-5 1,13-4 585,-1-3 1,3 1 139,-3 0 0,-1-1 329,1 1 0,-6 7 9,0 5 0,-14 3 1253,2 2-357,-11 0 1,7 7 620,-7 5 1,0 3-584,-6 3 0,-6-1 300,0 0 0,1 2-860,5 5 1,-2-5-5,-4 4 1,4-10-2398,-4-1 2238,4-1 0,18 7 0,3-1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0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10 122 9339,'-10'0'-803,"18"0"0,5 0 687,16 0 1,-2 0-455,2 0 0,9 0 570,-3 0 0,5 0 0,1 0 0,-5 0 0,4 0 0,-1 0 0,1 0 0,-9 0 0,4 0 0,-12 0 0,0 0-150,4 0 0,-8 0 150,4 0 0,-4 0 133,-2 0 1,1-6 63,-1 0 1,6 1 46,0 5 0,2 0-3,-2 0 1,-2-2-9,8-4 0,-8 4-67,2-4 0,2 4 116,-2 2 0,0 0-69,-5 0 0,5 0 42,0 0 0,2 6-506,-2 0 0,4 0 180,7-6 0,1 0-675,-1 0 746,9 0 0,1 7 0,8 3 0</inkml:trace>
  <inkml:trace contextRef="#ctx0" brushRef="#br0" timeOffset="126">1929 53 9098,'-11'0'2618,"-1"0"-4785,8-8 1508,-3 6 0,9-11-728,3 7 1387,-3 0 0,21-2 0,-3-1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5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8032,'10'0'1064,"-2"0"1,-2-2-667,-1-4 1,3 4 122,-2-4-460,-4 4 1,7 2-217,-3 0 1,-2 0-420,7 0 1,-5 0-685,6 0 744,-1 0 514,7 0 0,-1 16 0,0 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0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7858,'10'0'0,"-1"-6"401,-3 1 0,0-1 594,11 6 0,-4 6-85,10-1-615,-3 1 1,3-4 6,0 4 0,2 2 56,-2 3 0,-6 4-170,0-3 0,1 3-14,-7 3 0,3-1-142,-3 0 1,-1 6 41,-4 0 0,-5 0-201,5-5 0,-4-1 122,-2 0 0,-6 3 102,1 3 0,-11-4-49,-1 4 1,-2-4-89,-10-2 1,8 1-48,-2-1 0,-2-2-195,2-3 1,0 3-1146,5-3 1,7-5 694,-1-1 1,3 4 731,-3 1 0,-3-3 0,5 0 0</inkml:trace>
  <inkml:trace contextRef="#ctx0" brushRef="#br0" timeOffset="392">18 952 7761,'-7'10'580,"5"-3"-312,-6-7 326,8 0-317,0 0 1,8-7 226,3-5 0,12-3-474,6-3 1,6-7-363,5-3 1,2 1-440,4-2 1,4 6 450,-4-6 1,4 8-360,2-2 1,-8 4 352,-3 1 1,-7 7 325,-5-1 0,-4 1 0,-8-7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09:5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26 450 8511,'0'-10'2436,"0"3"-1635,0 7-484,0 0 0,8 0 18,3 0 1,-1 5 62,1 1 0,1 6-227,5-7 0,2 7-106,4-6 0,-3 5-304,3-5 1,2 6 237,-2-7 1,2 7-767,-2-6 348,-4 7 208,6-3 0,-16 7 138,-3 0 1,-6 1 168,-6-1 0,-5 0-32,-12 0 0,-4 1 294,-8-1 0,-1 6-141,-4 0 1,5-2-63,0-9 0,3 3-800,9-3 1,5-5 6,7-1 0,9-4 638,2-2 0,15-8 0,12-1 0</inkml:trace>
  <inkml:trace contextRef="#ctx0" brushRef="#br0" timeOffset="853">320 1107 7898,'0'-17'0,"0"5"703,0 1 0,0 5-210,0-6 1,8 7 212,3-7 0,4 3-355,3-3 1,-1-3-175,0 3 0,8-1-344,4 1 0,2-1-492,-2 7 0,3-6 512,-3 7 147,4-1 0,1-2 0,1-1 0</inkml:trace>
  <inkml:trace contextRef="#ctx0" brushRef="#br0" timeOffset="1458">1496 761 7920,'-6'-11'491,"0"-1"0,-1 6-365,1-5 1,2 1-223,-8-1 1,7-5 218,-7 5 1,3 1 176,-3-1 0,-3 5-338,3-6 0,-3 9 87,-3-3 1,1 4 176,0 2 0,-6 0-53,0 0 1,0 8-70,5 3 0,-5 4 89,0 3 1,0 5-8,6 0 1,0 6-6,-1-6 1,1 6 15,0-6 0,7 2-173,4-2 0,4-10 191,2 4-464,0-3 0,8 1 0,4-3 0,3-5-162,2-7 1,8-7 180,4-5 1,4-5-141,1-6 1,1 2 1,0-8 0,-1 0-105,1-5 1,-6-1 87,-1 0 1,-6-1 157,1-5 1,0-3 193,-6-8 0,4 1-74,-9-1 0,1 0 87,-1 0 1,1 2-146,-7 4 0,5 4 57,-5 7 1,0 8 829,-6 4-543,0-4 1,0 8 1047,0-4 0,0 9 130,0 3-396,0 7-204,0-4-543,-8 8 0,-1 4 56,-9 8 0,1 1 0,0 16 0,-6 7 69,0 11 0,-6 4-67,6 7 0,-6 9 240,6 8 1,-6 6-360,6-6 0,0 0-70,6-6 0,7-7-49,4-5 1,4-5-261,2-6 1,8 2-305,3-7 0,13-7-759,4-5 1,7-8 247,5 2 0,3-11 1041,3-7 0,2 3 0,-4-2 0,6-2 0,6-2 0</inkml:trace>
  <inkml:trace contextRef="#ctx0" brushRef="#br0" timeOffset="2084">2101 779 7818,'-10'0'36,"1"0"17,3 0-418,4 0 549,-6 0 1013,8 7 0,0-3-541,0 8 0,0-7-74,0 7 0,0-1-233,0 7 1,0-7-166,0 1-29,0-1-444,0 7-434,0-1 503,0-8-560,0-1 324,0-8 1433,0 0-385,8 0-419,-6 0 0,6-2-56,-8-4-147,7 5 0,3-7-7,7 8 0,-5-6-375,-1 0 334,1 1 1,5 5-61,0 0 1,-5 1 555,0 5-295,-9 4 1,11 7 53,-8 0 0,-1 1 48,-5-1 1,0-5 90,0-1 0,0 1-118,0 5 1,-7-6-17,-5 1 1,3-2-6,-3 1 0,2-1-31,-1-5 0,-3-1 24,9 8-15,-9-8 0,12 11-153,-3-3 1,5-3 56,5 3 0,-1-1 45,8 7 0,-1-7 2,6 1 1,1-1 1,-1 6 1,-5-1-94,-1-5 0,-7 5-181,2-5 0,-6 3-588,-6-3 0,-4 5 400,-7-5 1,-8 10-415,-4 2 1,-3 0 280,-3-5 1,-3-3 486,3-3 0,-11 3 0,9-5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1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7067,'10'0'493,"-3"1"271,-7 5 0,0 4-346,0 7-261,0 0 0,-5 1-141,-1-1 1,-8 6-17,3 0 0,-4 0 0,-3-6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2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87 657 8087,'12'0'1728,"-1"0"-1291,-7 8 0,10 4 991,-9 11 1,1-2-702,-6 8 0,0 1-2526,0 11 1,-8-3-3,-3 8 1801,-12-7 0,-20 3 0,-10-8 0</inkml:trace>
  <inkml:trace contextRef="#ctx0" brushRef="#br0" timeOffset="636">813 52 8152,'10'0'918,"-2"0"1,-6 0-636,3 0 0,-1 8 662,8 3 0,-8 5-336,1 1 1,3 0-399,-2 0 0,0 1-113,-6-1 1,0 0-191,0 1 0,0-1 61,0 0 1,0-5-119,0-1 1,-6-5-35,0 6 24,-7-9-481,11 5 177,-6 0 307,8-6 35,0 5 0,0-8-119,0-5 97,0-4 1,8-7-161,3 0 1,-1-3-23,1-3 1,1 2 140,5-8 1,2 8-338,5-2 0,-5 4 68,4 2 1,2-5 346,-2 5 1,0-4 64,-6 10 0,-5 3 179,-1 2 1,1 4 71,5 2 0,-5 0 294,-1 0 0,-5 8 42,5 3 0,-1 11-222,2 1 0,1 5 776,-7-5 0,1 8-439,-1-2 0,-4 2-81,4-2 0,2 1-546,-3-7 1,3 0-721,-2-5 1,-2-3-120,7-3 1,1-5 804,5-7 0,0 0 0,1 0 0</inkml:trace>
  <inkml:trace contextRef="#ctx0" brushRef="#br0" timeOffset="1558">1938 138 8380,'-10'0'-505,"2"-1"-575,8-5 928,-7 4 287,5-6 346,-6 8-201,8 0 262,0 0-98,0-7 162,0 5-323,0-6 0,0 6 478,0-4 102,0 4-524,8-5 1,-5 7 21,9 0 0,-6 2 28,5 3 1,-5-1 187,6 8 1,-1-8-331,6 1 0,3-3-56,3-2 0,4 0-226,7 0 1,8 0-481,5 0 1,2-6-1224,3 1 1,-2-3 210,-4 2 1527,-3 4 0,-1-5 0,2 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11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502 968 8045,'0'-9'1270,"0"-7"-652,0 7-507,0-1 1,-2-3-124,-4 7 1,2 0-282,-7 6 0,-3-5 91,-9-1 0,2 0 113,-8 6 0,0 2 10,-5 4 0,-1 3 211,0 9 1,-1-1 203,-4 0 0,9 8-100,-4 4 1,6 4 182,1 1 0,5 7-211,11-1 1,-1 0-69,7-5 0,0-2-158,6-5 0,10 1 161,7-12 0,10 3-412,13-15 1,1-1-1,10-9 1,-2-7-130,8-11 0,-3-4 140,-2-8 0,4-1 4,-5-4 1,3 1 213,-13-7 0,-1 6-88,-5-6 0,-3 7 140,-3-1 0,-4-2-62,-8 1 1,-1 1-459,-5 5 1,3-5 49,-9 0 1,1-3 42,-6 3 1,-6 3 414,1-3 0,-7 0 0,6 5 0,1-3 0,5 9 0,-6 4 0,0 2 0,0 4-136,6 1 136,0 9 792,0 1-386,0 8 1,-2 2 136,-3 4 0,1 3-100,-8 9 0,3 7 19,-3 3 1,-3 5-42,3 2 1,-3 3 3,-2 8 0,1 8 22,5 15 1,-5 2-71,5 4 1,3-2 88,2 8 1,4-2-355,2 1 0,0-5-271,0-11 0,8 1 83,4-7 0,3-8-89,2-10 1,8-5-328,4-7 0,4-5-707,1-11 0,7-4-185,-1-8 0,6-10 672,-6-7 1,7-8 34,-7-10 677,0 1 0,-5-7 0,-1-3 0,1-6 0,0-6 0</inkml:trace>
  <inkml:trace contextRef="#ctx0" brushRef="#br0" timeOffset="301">1401 1280 7969,'9'0'3079,"-1"0"-2661,0 0 1,-6 7 68,3 5 1,-3 3-246,-2 3 1,0 5-323,0 0 0,0 0-47,0-6 1,6-5-773,0-1 757,0-7 0,1 4-246,5-8 1,-2-2 46,1-4 1,6-6-209,6-11 1,2 2 186,-2-8 1,2 8 38,4-2 0,-2 4 304,-4 2 0,-4 1 52,4 5 1,-3 3 119,-3 8 0,0 8 181,1 3 0,-7 7 334,1 5 1,-9 2 253,3 4 1,-4 3-385,-2-3 0,0-4-606,0-2 0,2-4 134,4-1 1,-2-9-1344,7-3 1,-3-6 1276,9-6 0,4-19 0,14-11 0</inkml:trace>
  <inkml:trace contextRef="#ctx0" brushRef="#br0" timeOffset="1734">2732 17 7894,'2'-9'791,"4"3"-482,-4 4 1,8 2 253,-5 0 1,-3 2-142,4 4 1,-4 5-112,-2 12 0,0 4-95,0 8 0,0-6-165,0-1 0,-2-6-235,-4 1-106,4 4 1,-5-8-86,7 4-381,0-4 379,0-9 165,7-3 1,-3-14 100,8-5 1,-3-5-6,3-6 0,3 4 24,-3-5 1,1-1-36,-1 2 1,1-5 11,-7 5 0,7-2 85,-1 2 1,-2 5-32,1 1 185,-7 0-277,11 15 194,-5-6 1,0 16 8,-5 3 1,-3 5 188,-2 1 1,0 0-34,0 1 1,0-1 36,0 0 1,-2 0-121,-3 1 0,1-1 18,-8 0 1,1-1-177,-7-5 1,7 5 138,-1-5-247,1-3-102,-7 7-293,9-13 339,-7 6 1,16-8-77,0 0 1,2 0 152,10 0 1,5 0 27,6 0 0,0 5 87,-5 1 0,-1 8-109,0-3 0,-1-1 253,-5 1 1,-1 1 46,-5 5 1,-3 0 45,4 1 1,-12 5-119,-5 0 1,-6 6-20,-6-6 1,1 6-91,-6-6 1,1 5-6,-2-4 0,-4 4-25,4-5 1,-3 6 65,-3-6 1,2 2 16,5-2 1,-3-3 60,8 3 0,0-4 335,5-2-215,1 0-141,8 1 0,-1-7 43,4 1 1,4-6-90,-3 5-153,3-7 0,4 4 29,3-8 1,-1-2 109,8-4 1,7-9-314,10-9 0,3-6 23,3 1 1,-4-4 140,3-1 1,-9 5 167,10 0 0,-12 14 212,0-3 0,-4 13-195,-2-1 1,-5 12 76,-1 5 0,-7 6 50,2 6 0,-4 4-58,-2 8 1,-2 5 259,-4 1 1,4-3-159,-3-9 1,3 2-307,2-8 15,0 7 0,7-12-166,5-1 0,11-7 147,6-10 1,3-2-49,3-4 1,0-6-88,-1-11 1,1 2-5,-1-8 1,1 8 317,0-2 1,-9 4-51,-2 2 0,-5 5-38,-2 1 1,-5 7-366,-1-2-414,-7 4 591,4 2 0,-10 2 93,-4 4 0,-9 3-187,-8 9 0,-8-1 26,2 0 1,-6 1 12,-5-1 1,2 0 305,-9 0 1,7 1 468,-6-1 1,2-5-324,-2-1 1,-4-1 76,4 1 1,1 5-112,-1-5 0,6-1-135,-6 1 0,2 1-171,-2 5 1,3-5 164,9-1 1,-1-5-444,1 5 1,5-7 25,0 2 0,8-4-122,-2-2 0,9 0 178,3 0 357,7 0-139,-4-8 1,8 4 165,0-7 0,2 5 99,4-5 0,3 7-89,9-2 0,-1-2 228,0 3 0,3-1 5,3 6 0,4 0 97,7 0 0,3 7-82,3 5 1,4 9-1,8 2 1,2 8 107,3-2 1,5 5 224,7 7 1,0-5-521,0 5 1,1-7 76,-1-5 1,0-4-974,0-8 0,0 1-147,1-1 0,-3-8-649,-4-3 0,-3-4 616,-8-2 924,0-15 0,-8 7 0,0-15 0,0-4 0,2-4 0,0-3 0</inkml:trace>
  <inkml:trace contextRef="#ctx0" brushRef="#br0" timeOffset="2261">3943 571 7995,'0'-18'796,"0"1"-398,8 0 11,-6 7 1,7-3 369,-3 7 0,3 0-485,9 6 0,-1 0-345,0 0 1,1 0-52,-1 0 79,0 8 0,1-4 102,-1 7 0,0 1-146,0 5 0,1 2 267,-1 4 1,-5 6 147,-1 12 1,-7-1 365,2 12 0,-4-4-306,-2 9 0,0 3 92,0-2 1,0 1-248,0-1 0,-8-10-354,-4 4 0,-1-10-131,1 4 0,-3-13-338,3 1 1,-1-10 260,2-1 0,-5-6-768,5-6 269,-5-3 0,-1-8 286,0 0 0,-6-13-131,0-5 0,-1-5-2,7 0 1,-6-4-124,0-7 1,0-9 73,6-3 704,-1-4 0,1-17 0,0-4 0</inkml:trace>
  <inkml:trace contextRef="#ctx0" brushRef="#br0" timeOffset="3017">4427 311 7964,'12'0'-263,"-1"0"0,-5-5 982,5-1-368,1 0 0,5 0 222,1 0-297,-1 1 1,0 5 63,0 0 1,-5 0-37,0 0 1,-7 5-1,7 1 1,-8 8-185,1-3 0,3-1-141,-2 1 0,2 1 47,-3 5 1,-3 0 53,4 1 0,-4 5-46,-2 0 0,-8 8 47,-3-3 0,1 5-32,-1 2 1,-1 5 87,-5 0 1,-1 1 11,1-7 1,-4 1-87,4 0 1,-4-9-73,9-3 0,2-3-24,-1-3 119,7-7-331,-4 5 1,8-15-63,0 0 0,2-8-48,4-9 0,9 0 26,9-1 1,6-7-105,-1-3 0,4 1 221,1-2 1,1 8 83,0-2 0,-7 3 78,1 3 0,-8 8-89,2 3 1,-3 4 257,-3 2 1,-6 6 71,1-1 1,-8 9 64,2-3 1,-5 11-31,-1 1 1,0 2 58,0-2 0,-1-2-73,-5 8 0,-4-8 46,-7 2 0,0 2-1,-1-2 1,1 8-103,0-3 1,-6-3-103,0-2 0,-6-3 1,6-3 1,0 0-99,5 0 1,1-7-122,0-4-560,-1-4 297,1-2 210,8 0 0,1-8-472,8-3 0,8 1 262,3-2 1,4 3 112,3-3 1,-1-1 257,0 7 1,1 0 255,-1 6 0,-6 0-52,1 0 73,-8 0 0,4 8-85,-8 4 1,0-3 37,0 3 1,-8-1 300,-4 6 1,-3-1-177,-2-5 1,-1 5 402,1-5 0,6-1-157,-1 1 0,6-5 10,-5 6 1,7-1-269,-2 7 0,6-7-251,6 1 0,-2-1 83,7 6 0,3-1-69,9-5 0,-4 3-319,4-8 0,2 5 178,-2-5 1,6 5-427,-6-5 0,8 0-143,-3-6 1,-1 0-382,2 0 1,0-8 357,6-3 0,-7 1-590,1-1 1274,-8-1 0,4-5 0,-7-1 0</inkml:trace>
  <inkml:trace contextRef="#ctx0" brushRef="#br0" timeOffset="3976">5811 156 7907,'0'-10'1243,"7"2"-841,3 8 1,7 2 132,0 4 1,3 4 57,3 7 1,-4 0-174,4 1 0,-4-1-233,-2 0 1,1 4-246,-1-3 1,-2 3-717,-3-10-272,3-3-1589,-5 0 1898,0-8 1,-5-6 111,-10 0 0,-5-5 482,-7 5 1,-1 0 142,1 6 0,-6 0 41,0 0 0,0 8 7,6 3 0,5 7 40,1 5 1,1-2 71,-2 8 0,-3-1 123,4 7 0,1 0-183,-2-1-30,1 1 8,1-1 0,-3-5-1,7 0 1,-6-6-50,7 6 1,-1-8 87,6 2 0,0-4 65,0-1 0,0-1 197,0 0 0,0 0-32,0 1 0,0 5 132,0 0 1,6 8-86,-1-3 0,7 7 12,-6 5 1,0-3-419,-6 3 1,0-3 118,0-3 1,0 1-152,0-1 0,0-1-259,0-4 1,0-4-1081,0-8 1069,0-7 0,-8-3 24,-4-7 0,3-1 58,-3-5 0,1-4 232,-7-7 1,1 0 65,0-1 1,-1 1-71,1 0 1,0-1 237,0 1 1,7 6-142,4-1 1,-1 6-74,1-5-83,-8 7 1,12-6-459,-3 5 242,-5 3 1,6-8-5,-7 4 231,7 4-265,-12-13 1156,15 5-250,-7-7 26,8 0-514,0 7 1,8-3-79,3 7 0,-1 0-294,1 6 1,3 0 143,9 0 0,-4-6-131,4 1 0,2-7 30,-2 6 0,6-1-118,-6 1 1,6 4-4,-6-4 0,0-1-283,-6 1 633,0 0 0,1-2 0,-1-1 0</inkml:trace>
  <inkml:trace contextRef="#ctx0" brushRef="#br0" timeOffset="5180">5672 173 7884,'-9'0'1096,"-7"0"-689,7 0 1,-3 0 168,1 0 1,7 8-196,-2 3 0,2 6 58,-2 7 1,4-3 163,-3 7 1,3-4-195,2 4 0,0-1-333,0 2 1,0 2-74,0-8 0,2-2-604,3-9 275,-3 3 12,6-13 1,-6 6-529,4-8 0,-4-8 310,3-4 1,-1-5-365,2-6 1,-2 2 339,7-8 1,1 0-77,5-5 1,2-1 631,4 0 0,-3 3 0,3 3 0,2-2 0,-2 8 0,2 0 0,-2 6 0,-4 5 0,4 1 0,2 7 0,-2-2 0,0-2-231,-6 3 0,1-1 446,-1 6 0,-5 0 894,-1 0-164,-7 0 440,4 0-936,-8 0 1,0 2 60,0 4 0,-8 3-135,-4 9 1,-3-1-146,-2 0 1,-2 6-123,-4 0 0,1 8 72,-6-2 0,4 3-587,-4 3 1,7 0-79,-3-1 1,5-5-421,2 0 0,0-2 449,-1 2 1,1-4-130,0-8 1,5 0 77,1 0 0,7-5 129,-2-1 1,-2-5 345,3 6 17,-1-8 15,-2 11 0,6-11 97,-3 7 0,1-5-25,-2 6 1,4-7 113,-4 7 1,2-1 117,-1 7 1,3-7 291,-4 1 0,2-1 129,-2 7 0,4-1-245,-3 0 1,3 1 518,2-1-789,0 0 0,-2 0-187,-4 1 1,4-1 133,-4 0 0,3-5 182,-3-1-198,4-7 1,-6 6-147,8-4-179,-8-5 205,7 7 0,-7-16-466,8-3 0,8-4 33,3-3 0,6 1-124,6 0 0,10-6 271,7 0 1,7 0-33,-7 5 0,2 3 60,-1 3 0,-7 5 155,1 7 0,-3 0 183,-9 0 1,0 5-103,-5 1 1,-7 8 116,1-3 1,-8 5 89,1 1 0,-5 0 135,-5 0 1,-7 1-123,-11-1 1,2 0-1,-8 1 0,2-1-58,-2 0 0,3-5 14,2-1 0,5-7 55,-4 2 1,10 2 162,1-3-547,8 1 153,-3-6-92,7 0 1,7 6-106,5 0 1,9-1-89,2-5 0,6 0 52,-6 0 0,0 0-523,-6 0 174,1 0 423,-1 0 0,-9 6-125,-8 0 0,-10 7 179,-13-1 0,-10 5-5,-7 6 1,-10-4 41,-2 4 1,0 2 196,-5-2 1,1 2 144,-2-1 0,12-5 384,0 4 1,8-6 189,3-5 1,8 3-353,4-3 0,10-3-471,1 3 0,10-3 94,2 3 1,10-5-57,13-7 1,11 0 38,12 0 1,6-1-231,6-5 1,5-10 118,12-7 1,-9 0-228,3 6 0,-6 0-72,1-1 1,1 3 134,-7 4 1,-1-3-3,-5 8 0,-8-5-74,-3 5 1,-13 0-662,-4 6-86,-5 0 230,-10 0 1,-11 0 766,-15 0 0,-8 8 0,-9 2 0</inkml:trace>
  <inkml:trace contextRef="#ctx0" brushRef="#br0" timeOffset="6094">6917 363 7922,'18'10'850,"-1"5"-585,0-5 1,0 9 166,1 4 1,5-2 277,0 8 0,0-2 95,-6 2-476,-7 3 0,3-12-448,-7 3 1,6-4-1252,-7-2 398,1 0-952,2-7 644,-6-2 874,-2-24 0,-10 11 406,-7-13 0,-6 13 0,0-1 0,0 4 0,5 2 0,-1 2 0,-4 4 0,4 5 0,-4 12 0,4-2 0,1 8 0,-5-6 0,0 6 0,0 0 0,6 5 0,5-5 0,1 0 0,1-6 133,-1 6 1,-3-6 384,8 6 1,1-8 201,5 2 1,-6 2-202,0-2 0,0 0 838,6-6-952,0 8 1,0 0-163,0 4 0,6-10-303,0-7 1,2-6 174,-3 5-902,-3-7 226,14 4-264,-14-8 637,13 0 235,-13 0 0,6-2-123,-8-4 77,7 4 1,-3-6 41,8 8 0,-9 2-11,3 4 1,4-4-106,1 4 1,-1 1-52,1-1 1,1 0-227,5-6 0,1 0-26,-1 0 0,6-2-240,0-4 1,14-5 201,-3-12 1,6 2 37,1-8 1,-3 8 588,8-2 0,-7 5-233,1 7 0,-5 3 1120,-6 8 0,1 2-205,-7 4 1,0 3 177,-5 9 1,-3 1-513,-3 4 0,-5 2-99,-7 4 1,0 1-184,0-6 0,-2 4-61,-3-5 1,1 0-484,-8-5 0,6-9 249,-5-3 0,5-4-831,-5-2 0,7-4 10,-2-7 1,4-9-341,2-14 0,2-1 574,4 1 1,1-3 140,5-3 0,3-2 88,-3-5 1,3-2 373,3 2 0,-9 5 0,14-8 0,-4 6 0</inkml:trace>
  <inkml:trace contextRef="#ctx0" brushRef="#br0" timeOffset="6481">8335 0 8099,'18'0'-11,"1"0"425,4 0 1,-2 2 97,8 4 0,-2 3 67,2 9 1,1-1-278,-7 0 0,0 6-170,-5 0 0,-3 0-258,-3-5 1,1-7-1108,-7 1-1220,0-8 2453,-6 11 0,-16-13 0,-3 6 0</inkml:trace>
  <inkml:trace contextRef="#ctx0" brushRef="#br0" timeOffset="6955">8335 484 8021,'-7'18'0,"5"1"85,-4 4 1,2-4 208,-2 4 1,4-4-15,-3-1 1,3 1 6,2 4 1,-6 4-1,0 7 1,-5 3 65,5 3 1,-8 4 200,3 8 0,-4 8-57,-3 3 1,7 10-206,-1 2 1,3 0-285,-3-6 0,-1-1-363,7-5 1,0-11-480,6-12 0,0-5-109,0-6-691,8-4 1372,-6-16 1,5-3 220,-7-12 1,0-3 125,0-9 0,0-5-88,0 0 0,-2-8 96,-3 3 1,-3-3 68,-3 2 0,-7-4 9,1 5 1,0 3-152,-6 2 1,3 3-324,3 3 1,-2 0 173,-4-1 1,4 3-153,-4 4 1,-2-3 150,1 8 1,1-5-140,6 5 530,0-7-97,0 3 1,1-2 255,5 1-258,3 7 1,8-6 291,0 5-167,0 3-73,0-6 0,8 8-174,3 0 1,1 0 60,5 0 0,-4-2-180,10-4 0,-3 3 120,-3-9 0,8 6 43,4-5 0,11-1-91,6-5 0,6 0-10,6-1 0,9 1 57,8 0 1,0-1 0,-6 1 0,4 2-71,-4 3 1,2-1 71,-13 7 0,-2-5-846,-10 5 0,0-6 118,-11 6 1,3-5 685,-9 5 0,-4-15 0,0 2 0</inkml:trace>
  <inkml:trace contextRef="#ctx0" brushRef="#br0" timeOffset="7521">8837 536 6244,'0'10'1664,"0"-3"-1239,0-7 0,0 2-119,0 4 0,-2-4 416,-4 4-425,4-4 0,-5 0 190,7 3 0,-6-1-324,0 8 0,-2-6 81,3 5 0,1 3-153,-8 9 0,6-2 109,-5 8 0,-1-1 58,-5 7 0,2 5-21,3 1 0,-3-1-46,3-5 0,-3-7-195,-2 1 1,5-8-198,1 2 1,5 0-745,-6-5 523,8 3-599,-3-19 635,7 5 0,0-8-71,0-5 1,2-6 176,3-11 1,5 4 65,7-4 0,1 4-233,-1 1 0,-2 1 73,-3 0 0,3 5 374,-3 1 0,3-1 0,2-5 0</inkml:trace>
  <inkml:trace contextRef="#ctx0" brushRef="#br0" timeOffset="8195">9114 692 8003,'0'-10'1455,"-8"2"1,-4 16-1041,-11 4 0,4 5-374,-4 6 0,-4 2 89,-2 4 0,2-2-734,-1-4 0,-1 2 187,-6 4 1,1 3-11,-1-3 1,0 2 112,1-2 1,-7 1-245,1-7 0,2 0 358,9-5 1,-2-1-97,8 0 1,0-1 530,6-5 0,5 5-202,1-5 0,5-1 148,-6 1 1,8-5-68,-1 6 1,3-7 40,2 7 1,2-8-15,3 2 0,5-5 63,7-1 1,8-1-56,4-5 1,4-4-37,1-7 0,1 0-200,0-1 0,-1 1 60,1 0 0,-1 5 41,1 1 1,0 1 69,-1-2 1,-5-1-13,0 7 1,-8 0-124,2 6 1,-6 2-62,-5 4 181,3 4 1,-13 7 159,4 0 1,-10 3 206,-2 3 0,-7-4-137,1 4 0,-5-4 52,-6-2 0,4 1-98,-4-1 0,1 0-29,-1 1 0,4-3-110,-4-3 0,-2 3-266,2-4 1,-8 3-234,3-3 0,1 3 215,-2-8 1,2 1-494,-2-1 1,-2-4 293,8 4 0,0-4-187,6-2 0,2-2-22,3-4 1,4 2 13,8-7 0,0 5 564,0-6 0,8 7 0,4-7 0,-3 8 0,3-2 0,-1 3 0,7-3 0,-1 4 0,0-4 0,-5 4 0,-1 2 0,1-7 0,-3 3 144,-3-8 512,4 8 246,-8-11 531,5 13-217,-7-6-529,0 8 1,2 0-263,4 0 0,4 4-61,7 8 1,2 1 43,4 16 0,10 0-237,7 5 1,2 1-83,-1 0 0,-3-1-210,8 1 0,-1-8-433,1-4 0,-2 0-132,-4-6 1,-1 2-1968,7-13 2653,-8 0 0,4-6 0,-7 0 0</inkml:trace>
  <inkml:trace contextRef="#ctx0" brushRef="#br0" timeOffset="9290">9356 1003 7944,'-10'-8'-265,"-5"6"0,13-7 225,-4 3 813,4 4-485,2-6 0,2 8 146,4 0 0,3 2 55,9 4 1,-7 6-140,1 11 0,-3 4 74,3 7 1,1-1-127,-7-4 0,0 3-368,-6-3 1,0 2-156,0-2 1,0-4-209,0-8 0,0 0 34,0 1-378,0-9 363,0-1 142,0-8 1,0-2 39,0-4 1,2-3 56,3-9 1,-1 3 53,8 3 1,-6-3 25,5 4 1,-1-5 12,1-1 1,5 0-83,-5-1 0,10 1-162,2 0 0,8-1 245,-2 1 1,9 0-78,3-1 0,7 1 390,-2 0 0,-2 2 82,2 3 1,-2-1 222,2 7 1,-1 0-193,-5 6 1,-9 0 40,3 0 0,-11 6-87,0 0 1,-11 7 48,-6-1 0,-4 5-286,-2 6 0,-16-2 96,-7 8 1,-13-2-491,-5 2 0,-9 1 98,-1-7 1,-1 6-28,-6-6 1,6-7 282,6-11 0,-2-3 226,8-2 1,5 0-109,6 0 0,14-2 122,-2-3 0,11 1 299,0-8-370,4 1 0,10-1-512,3 1 1,9 7 103,8-2 0,1-2-70,12 3 0,-3-3 20,2 2 1,-7 2-133,7-7 0,-13 7 122,8-2 1,-12-2-28,0 3 0,-6-3 15,-5 2 0,-5 2 56,-7-7 0,-1 5-222,-5-5 1,-6-1 454,-11-5 0,4-1 0,-4 1 0,-2-2-83,2-4 0,0 2 83,6-8 0,1 8-2,5-2 0,-3 9 34,8 3 1209,1 7-504,5-4-195,0 8 0,0 8-13,0 3 0,5 11 55,1 1 1,0 7-173,-6-1 1,0 0-150,0 6 0,0-5-36,0 11 1,-6-11 26,0-1 1,1-2-598,5 2 298,0 4 0,0-14-341,0 4 1,2-6-570,3-5 1,-1-5 81,8-7 0,-7-1 362,7-5 0,0-6 64,5-11 1,0-6 157,0-11 0,3 2 108,3-9 1,-4 7 180,4-6 0,-2 0 0,2-6 0,-4 0 0,4 0 0,4 0 0,2 1 0,4 4 0,1 1 0,-1 8 0,-4-2 0,2 11 5,-8 6 1,6 3-1,-6 3 701,0 0 1,-6 1-56,0 5 0,-5 3 1007,-1 8-1027,-7 0 1,10 8 67,-9 3 1,1 5-102,-6 1 1,0 2-156,0 4 0,0-1 122,0 6 0,0-5-138,0 6 1,0-6-375,0 6 0,0-8-111,0 2 0,2-9-203,4-3 0,3-7 10,9 2 0,7-4-374,3-2 1,5-2-164,2-4 0,-1-3 276,1-9 1,-6 1-952,0 0 0,-14 1 196,2 5 1267,-11 3 0,2 0 0,-8-1 0</inkml:trace>
  <inkml:trace contextRef="#ctx0" brushRef="#br0" timeOffset="9511">10566 968 7944,'0'18'0,"0"-1"206,0 0 1,0 1 38,0-1 0,0 2 170,0 4 0,6-2-43,0 8 0,-1 0 60,-5 6 0,0-1 32,0 1 0,-1-1-149,-5 1 0,-4-1-104,-7 1 0,5-2 10,1-4 0,-1 1-456,-5-7 1,-6 0 28,0-5 1,0-1-143,5 0 1,1-1-57,0-5-127,0-3-291,-1-8 1,3-2 300,3-4 1,5-5-374,7-12 0,0-4 894,0-8 0,0-7 0,0-2 0</inkml:trace>
  <inkml:trace contextRef="#ctx0" brushRef="#br0" timeOffset="9676">10445 1245 7937,'0'17'0,"6"1"835,0-1 0,-1 2 36,-5 4 1,8 4 224,4 8 0,3-1-559,2 1 0,6 0-38,0-1 0,6-1-577,-6-4 93,8-4 20,4 0 0,3-8-514,8 0 1,0-7 386,6-10 0,-2 6-2308,-4-1 0,-5 1 2400,-13-6 0,5-8 0,-6-1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1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7906,'23'0'-450,"0"0"0,6 0 1671,-6 0-763,8 0 1,-6 2-674,3 3 1,3-3 19,-8 4 0,0-4-344,-5-2 1,-1-2 163,0-4 1,-1 2 102,-5-7 0,3 5 272,-9-5 0,9 7 0,-5-12 0,9 7 0</inkml:trace>
  <inkml:trace contextRef="#ctx0" brushRef="#br0" timeOffset="139">399 1 7906,'17'0'0,"-6"0"-243,1 0 1,0 0 168,5 0 0,0 2 70,0 3 0,6-1 12,1 8 0,-1-6-52,-6 5 0,0-7 60,0 2 0,1-2-125,-1 1 1,0-3 389,1 4-245,-1-4 1,0-2 467,1 0-326,-1-8 1,0 6-363,0-3 1,-1 1-255,-5-2-37,5 4 475,-7-6 0,9 8 0,-1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0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242 762 7601,'0'9'-58,"0"-1"-119,0-8 208,0 0 89,-7 0 157,5-8-18,-14 6 229,15-5-200,-15 7 175,14 0-182,-13 0 1,11 2 138,-7 3 1,5-1-113,-6 8 1,6-6 54,-5 5 0,5 1 145,-5 5-439,-1 0 1,-5 1-1242,0-1 1,-1 0 1171,1 0 0,0-7 0,-1-2 0</inkml:trace>
  <inkml:trace contextRef="#ctx0" brushRef="#br0" timeOffset="634">813 641 7935,'8'-18'-342,"-4"3"411,7 4 1,-7 1 385,2 4-453,3-3 1,-5-7-19,8 5-74,-8-5 0,3 7 76,-7-9 0,0 7 180,0-1 1,-2 3 43,-3-3-146,-5-3 0,-7 13-63,-1-4 0,1 4-13,0 2 0,-6 2 53,0 4 0,0 3 3,5 9 1,1-1 262,0 0 1,0 6-87,-1 0 1,3 8 63,3-2 0,-1 2 124,7-2-328,0 3 34,6-12 1,0 10-84,0-7 0,8 0-234,4-5 0,3-9 40,2-3 1,8-4-204,4-2 1,4-10-151,1-7 0,1-8 175,-1-10 1,1-1 32,0-4 0,-3 3 63,-3-3 1,-2-3 39,-4 3 0,-4 0 38,4 5 1,-9-5 10,-3 0 0,-7-1 130,2 7 0,-4-1 25,-2 0 0,0 7 182,0-1 0,0 8-108,0-2 1,0 3 126,0 3 1,0 0 78,0-1 0,0 7 551,0-1-238,0 9 152,0-5-437,-8 8 0,4 0-97,-7 0 1,5 2 105,-6 4 1,9 3-112,-3 8 1,-2 1 109,2-1 1,1 8-26,5 4 0,0 11 127,0 6 0,0 10-135,0 2 0,0 7-23,0-2 1,0 3-169,0-3 0,0 2-191,0-7 0,7-2-1041,5-10 1,-3-6 627,3-11 0,-2-4-228,1-8 1,3-5 84,-9-1 1,9-9-86,-3-2 0,-1-7 740,1-11 0,1-14 0,5-5 0</inkml:trace>
  <inkml:trace contextRef="#ctx0" brushRef="#br0" timeOffset="901">1574 589 7935,'17'0'1704,"1"0"-1373,-1 0 1,-2 2 119,-3 4-379,-4 3-268,-8 8 1,0-5 123,0-1 1,0-5 101,0 6 0,0-6 205,0 5 0,-2-1-28,-4 1 0,4 10 82,-4-3 0,4 3-214,2-4 1,2 6 63,4 0 1,2 0-228,3-5 0,4-3-355,-3-4 1,3 3-76,3-8 1,5-1 517,0-5 0,15-7 0,-1-3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08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294 483 8291,'-9'0'803,"-1"0"-974,4 0 267,4 0-160,-5 0 559,-1 0-326,6-7 0,-7 3 381,3-8-394,4 8 1,-8-3-47,5 7 0,1 0 23,-8 0 0,6 0-93,-5 0 0,5 0-112,-5 0 1,-1 0 118,-5 0 0,-1 0-78,1 0 0,2 2 90,3 3 1,-3 5 6,3 7 1,-1 0 21,1 1 0,-1 5 125,7 0 0,0 8-120,6-3 1,0 5 15,0 2 0,0-3-148,0-3 0,0 2 84,0-8 1,8 0-173,4-6 1,3-1 101,2-5 0,1-3-55,-1-8 1,2 0-26,4 0 0,-4-8-139,4-3 1,2-12 79,-2-6 1,6-4-149,-6-1 1,0-7 159,-5 1 0,-1-2 57,0 1 1,-1 5 8,-5-5 0,3 3-29,-9-2 1,1 3 17,-6-3 0,0 3 43,0 3 1,0 5 23,0 0 0,0 6-12,0-6 1,0 8 81,0-2 0,0 4-84,0 1 108,-8 1 0,7 0 273,-5 0-231,4 7 71,2 2 25,0 1-115,0 5 1,-6-4 4,0 12 1,1-2 131,5 7 1,0 1-23,0 5 1,-6 0-115,0 0 1,0 8 75,6 4 0,0 4-63,0 2 1,0 5 150,0 0 1,2 8-53,4-2 1,-2 2-51,7-1 1,-5 1-143,6-8 0,-1 0-202,6-5 1,1-2-136,-1-5 1,0 3-460,1-8 0,-1-6 131,0-5 1,0-8 6,1 2 1,-1-5 649,0-1 0,1-15 0,-1-4 0</inkml:trace>
  <inkml:trace contextRef="#ctx0" brushRef="#br0" timeOffset="214">1124 639 9832,'0'19'1325,"0"4"1,0-2-824,0 8 0,0 2-393,0 9 1,0-5-279,0-1 0,0-1-58,0-10 0,-5 6-783,-1-6-1537,0-8 2547,6-7 0,16-8 0,3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2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10207,'9'-8'1172,"7"7"-704,-5-5 0,3 2-266,-3-2 1,5 4-187,-5-4 1,5 5 75,1 1 0,0 0-101,0 0 1,-1 1-122,-5 5 0,5-4-414,-5 4 1,-1-4 83,1-2 0,-5 0-213,6 0 384,-8 0-99,3 0 443,-7 0 2611,0 0-2393,8 0-79,-6 8 0,6-5 186,-8 9 1,0-1-137,0 7 1,0-1 94,0 0 0,0 1 26,0-1 0,0 8-77,0 4 0,0 0 208,0 5 1,-6-3-90,0 9 1,-2-3-107,3-3 0,1 3-141,-8 3 0,6-5-151,-5-1 1,5-1-25,-5-10 0,5 6-540,-6-6-558,8 0 539,-11-6-777,13 1 278,-13-9-109,5-1 454,-7-8 0,0-2-324,-1-4 1,7-13 1051,-1-16 0,1-7 0,-7-10 0</inkml:trace>
  <inkml:trace contextRef="#ctx0" brushRef="#br0" timeOffset="831">485 18 8178,'12'-5'517,"-1"-1"1,-5 0 272,5 6-177,1 0 1,5 0 571,1 0-791,-1 0 1,2 0-44,4 0 0,-4 0-259,4 0 0,-3 0-261,-3 0 0,-2 2 237,-3 4 0,1-1-99,-7 13 0,0-5 83,-6 10 1,0 2-295,0-2 1,-2 8 116,-4-2 1,-4 4 118,-7 1 0,0 1 32,0-1 1,-1 7 127,1-1 1,0 0-97,-1-5 0,1-2 50,0-5 0,1 3-153,5-8 1,-3 6 211,9-6-444,-1 0 120,-2-6 1,6-5-465,-3-1 504,3-7 1,9 2 33,5-12 0,9-9-279,2-8 0,8-6 34,-2 6 0,3-6-599,3 6 1,-2 0 344,-5 6 0,-1 7 317,-4 4 1,-3 4 173,3 2 0,-10 2 192,-1 4 0,-9 4 68,3 7 1,-4 2 392,-2 4 1,-8 2-58,-3 4 0,-5 4-206,-1-4 1,-2-2 291,-4 1 0,-2-5-163,-4 6 1,-2-2-362,8 2 1,-5-4-42,4-8 0,-4 4-158,5-3 1,-6 1 77,6-13 0,0 5-498,5-5-331,1 0 635,0-6 0,7-2-625,4-4 1,6 2 342,6-7 0,10 7-32,7-2 0,0-2 276,-6 3 1,6-1 271,0 6 0,-6 0 90,-5 0 0,-3 2 37,3 4-28,-4-5 270,-8 15 142,-8-7 1,-7 9-196,-8-1 0,0-5-23,5-1 0,1-7-137,0 2 1,-1 1 153,1-1-98,0 0 1,5-6 477,1 0-592,7 0 1,-2 6 49,12-1 1,5 3 312,12-2 0,-1-4-55,6 4 1,1-5 259,6-1 1,-1 0-276,1 0 0,0 0-150,-1 0 0,-1 0-96,-4 0 1,-2 0-208,-4 0 1,-10 0 313,4 0-238,-3 0 0,3-7 0,0-3 0</inkml:trace>
  <inkml:trace contextRef="#ctx0" brushRef="#br0" timeOffset="1476">1436 1 8430,'6'17'2108,"0"1"0,1-7-1049,-1 1 1,-4-7-228,4 7 1,2-6 124,-3 5 1,3-7-404,-2 2-759,-4 3 0,7-1-1672,-3 4 1331,-4-5-1969,13 1 1758,-13-6 0,8 11-245,-4-7 1,-4 2 191,3-2 0,-3-3 810,-2 9 0,0 0 0,0 5 0</inkml:trace>
  <inkml:trace contextRef="#ctx0" brushRef="#br0" timeOffset="2552">1747 122 8431,'-17'-8'0,"6"6"3108,-1-3-1371,8-5-1031,-11 8 0,11-6-350,-7 8 1,7 8-285,-2 4 0,-4 3-307,-1 2 1,-5 6-694,-1 0 0,0 8-541,0-2 0,-7 6 748,1 5 1,-5-4 51,5 5 1,-6-10 126,6-3 0,0-5 262,5 6 1,1-8 334,0 2 0,1-9-66,5-3 0,1-1 369,4 2 262,5 3 135,-7-5 1,8 1 64,0 1-275,0-9 0,0 7 302,0-4 427,0-4-969,0 5 0,2-7-479,4 0 0,-3 0-115,9 0 0,-3-1-416,3-5 1,3 4 41,-3-4 0,-2 4 315,1 2 1,-5 0-333,5 0 411,-7 0 1,4 2 485,-8 4 1,0-2 165,0 7 1,-2-1 872,-4 1-823,4 5 0,-11-12 984,7 7-1084,0-7 0,6 6-19,0-5 0,2-3-346,4 4 1,4-4 88,7-2 1,-6-6-411,1 0-84,-1 1-57,7 5 394,-1 0 285,-7 0 1,-5 5-71,-10 1 1,1 8-86,-8-3 1,1-1 95,-7 1 1,7-1-55,-1 1 0,7 3-261,-7-8 0,6 5-310,-5-5 8,7 0 0,-9-4-368,7 3-409,0-3 342,6 6 42,0-8 157,-8 0 468,6 8 1,-7-6 155,3 3 1,2-3 133,-7-2-44,7 0 0,-6 0 10,4 0 290,5 0-23,-7 0-200,8 0-41,0 0-161,0-7-57,0 5 1,0-8 223,0 4-26,-8 4 0,6-7-11,-4 3 1,5 2 175,1-7 93,-8 7 0,6-12-67,-4 5 1,4 1 92,2-1 1,0 5 234,0-6 251,0 9 219,8-13-411,-6 14 0,7-5 328,-3 7-412,-4 0 0,12 7 33,-9 5 1,7-3-135,-6 3 1,1-2-152,-1 1-44,-4 4 1,11-5-850,-7 7-261,0-7-1092,2 5 1565,1-13 1,3 4-210,-1-12 1,1 0 70,5-11 0,0 4 123,1-10 0,-1-2 451,0 2 1,3 0-94,3 5 1,-4-3 636,4 4 1,-4-2 1,-2 13 1,1-6 261,-1 7 1,-5-1 79,-1 6 114,-7 0-650,4 8 0,-8 1-19,0 8 0,-2 1-410,-4-1 0,-9 6 121,-9 0 1,-1 2-456,2-2 0,4-4 180,-4 4 0,4-9-6,2-3 0,5-5 35,1 6 1,5-8-219,-6 1 450,8-3-119,-3-2 1,9 0 428,3 0-224,5 0 0,7 0-223,1 0 0,1 0 30,4 0 1,-10-6-405,5 1-487,-5-1-80,-3 6 0,-3 8 1048,-7 3 0,-15 12 0,-4 4 0</inkml:trace>
  <inkml:trace contextRef="#ctx0" brushRef="#br0" timeOffset="2692">1229 1212 8274,'-25'9'94,"11"5"46,-3-9 1,11 3 1879,0-2-1382,4-4 1,10 5 178,4-7 0,11 0-310,6 0 0,5 0-382,7 0 0,-3-7-100,8-5 0,-6 3-176,7-3 0,-9 6-419,2-5 1,3 1 569,-3-1 0,0-12 0,-5 3 0</inkml:trace>
  <inkml:trace contextRef="#ctx0" brushRef="#br0" timeOffset="3276">2024 675 8379,'-9'0'2850,"1"0"1,2 8-2242,0 4 0,1 3 208,5 2 0,-2 3-397,-4 3 0,4-4-189,-4 4 1,4 2-385,2-2 1,0 6-564,0-6 1,0 0-686,0-6 1,0 0 742,0 1 0,0-7-1525,0 1 863,0-8 980,0 3 0,0-9 133,0-3 0,6-5 92,0-7 1,7-6-105,-1 0 0,3-2 160,2 2 1,6 3 133,1-3 0,6 4-89,-1 2 0,-2-1 255,2 1 0,-6 8 173,6 3 1,-2-2 368,1 2 0,-3 1-178,-7 5 1,-7 2 299,1 3 1,-6-3-267,5 4 1,-7 4-110,2 1 0,-4 4-566,-2 3 1,0-5 112,0 5 1,-2-9-196,-4 14 0,2-7-66,-7 7 0,1-4-708,-2-2 0,-3-5 364,3-1 0,-3-1-153,-2 1 0,0-3 197,-1-8 0,7 0 252,-1 0 1,1 0 295,-7 0 0,7 0-123,-1 0 0,7 0 553,-7 0-297,8 0 405,-4-8 0,8 4-93,0-7 0,0 5 87,0-5 0,6 5-182,0-6 0,7 7-22,-1-7 0,1 6 193,-1-5-5,3 7-552,-5-11 138,0 13-1857,-3-6-518,-7 8 2209,0 0 0,-7 8 0,-3 1 0</inkml:trace>
  <inkml:trace contextRef="#ctx0" brushRef="#br0" timeOffset="3521">2353 641 8343,'-12'-17'3407,"1"-1"-1874,-1 9-63,3 1 1,1 6 609,8-4-1121,0 4 0,-2-3-882,-4 10 0,4 5 18,-4 7 1,5 6-394,1 0 1,0 8 287,0-2 0,0 4-1527,0 1 0,0 1 832,0-1 0,0-7-1089,0-4 0,0 2 595,0-2 1,0-5 228,0-7 0,1-7 408,5 2 1,-2 1 561,8-1 0,-9-8 0,13-7 0,-7-9 0</inkml:trace>
  <inkml:trace contextRef="#ctx0" brushRef="#br0" timeOffset="3756">2595 468 8343,'0'-17'2972,"0"-1"-1923,0 9 0,0-1 1075,0 4-728,-8 4 148,6-5-790,-5 7-493,7 7-244,0-5 1,1 12 77,5-8 1,-2-1-284,8-5 0,-1 6-104,6 0 0,1 0-472,-1-6 0,0 0 141,1 0 0,-1 0-480,0 0 0,-5 0 355,-1 0 1,-7 2-1064,2 3-598,-4 5 2409,-2 15 0,-16-6 0,-3 6 0</inkml:trace>
  <inkml:trace contextRef="#ctx0" brushRef="#br0" timeOffset="3976">2664 935 8343,'10'11'712,"-5"1"1465,5-1-993,-8 7-523,6-1 1,-8 0 192,0 1-362,0-1 0,-6 0-803,0 0 0,-6 1 246,7-1 1,-9 0-717,3 1 0,-5-1 288,-1 0 1,0-1-974,0-5 991,-1 4 1,1-11-105,0 8 0,-1-8-39,1 1 0,2-10 165,3-7 1,-3-3 452,3-2 0,5-8 0,-1-2 0</inkml:trace>
  <inkml:trace contextRef="#ctx0" brushRef="#br0" timeOffset="4114">2491 1056 8343,'10'8'0,"5"-1"1234,-3 5 1,3 3-507,2-3 1,2 3 760,4 2 0,-3 1-583,3-1 1,4 0-274,1 1 1,5-1-508,2 0 1,1-2-469,5-3 1,3 3 319,8-3 22,7 3 0,3 3 0,7-1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37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3425 69 8338,'-8'-25'-13,"0"12"80,-3-5 0,-5 13 302,5-1-245,-5 4 1,-1 2-73,0 0 154,7 8 1,2 1 156,8 9 1,0-1-100,0 0 1,2-1-2,4-5 0,4 4-177,7-3 0,2-2 98,4 1 1,4-7-294,8 2 1,-1-4 81,1-2 0,0-2-314,-1-4 1,-5-2 71,0-3 1,-8-5-436,2 5 471,-11-5 0,-5-1 84,-7 0 1,0 5 25,0 1 1,-7 7-3,-5-2 1,-9 4 127,-2 2 1,-6 0-86,6 0 1,-2 6 148,2 0-121,4 7 222,-6-3-163,7 7 197,9-7-79,1 5-111,8-13 89,0 6-48,0-8-319,0 0-37,8 0-81,1 0 0,9 0-73,-1 0-64,-7 0 438,5 0-191,-13 0 565,6 0-190,-8 0 637,0 0-436,-8 0 0,-2 2 43,-7 3 1,0-1-101,-1 8 1,1-6-52,0 5 1,-2 3-11,-4 9 0,-4 4-35,-8 7 0,-7 14-65,-4 4 1,-8 19-314,-10 4 1,32-31 0,-1 2 210,-7 3 0,-1 0 1,0 9-1,0 2-266,-5 3 0,0 0 1,3 2-1,-1-1 290,-5 2 0,0 1 1,3-2-1,0 0-299,-6 2 1,0-1-1,1 2 1,0 0 308,5-1 1,0-1 0,-1-3 0,0-1-53,0 2 0,2-1 1,3-7-1,1-1-157,-2 3 1,0-1 0,5-3 0,1-2 207,-1-2 0,1-2 0,5-4 1,0-1 165,-25 31 1,-3-4-43,2-7 0,1-3-98,5-9 1,0-4 4,0-1 1,0 0-56,0 6 1,2-2 412,4-4 1,4 2-770,8-8 0,1 1 828,4-7 1,4-1-1156,8-4 1,7-4 828,4-8-1520,4 0 1604,2 0 0,8-7-221,4-4 21,-5-4 1,16-10-1,-3-2 1</inkml:trace>
  <inkml:trace contextRef="#ctx0" brushRef="#br0" timeOffset="261">969 3407 8238,'-17'0'-130,"-1"0"286,1 0 1,0 0 152,-1 0 1,-1 0-49,-4 0 1,4 0 0,-4 0 0,4 0 139,1 0 1,1 0-86,0 0 1,0 7-40,-1 5 1,1 5-28,0 6 1,1 4-273,5 8 0,-3-1 13,9 1 1,-1-2-29,6-5 1,0 3-42,0-8 0,7-2-224,5-9 1,3-4-164,3-8 273,-1 0 64,8-8 0,-6-2-114,4-7 1,-4-8 100,-1-4 1,-7 2 121,1-2 1,-8 6-31,1-5 1,-5 5 15,-5-6 1,-7 2-50,-11-2 1,4-2-4,-4 8 1,-2 2-334,2 10 177,0-5 241,5 14 0,16 10 0,4 11 0</inkml:trace>
  <inkml:trace contextRef="#ctx0" brushRef="#br0" timeOffset="1161">969 3528 8343,'0'-27'0,"2"8"-477,4 7 1,3 8 214,9-1 0,6 3 398,5 2 1,6 0-213,5 0 1,6 7-14,12 5 1,3-3 84,9 3 0,5 0-293,0 5 0,7 2 228,-1 4 1,17-4-204,-47-7 0,2-1 0,0 0 0,1-1 287,-2 2 1,0 0 0,1-3 0,2 1-51,2 1 1,1 1 0,-1-2 0,1-1-10,5 0 1,1-1 0,1 1-1,1 0 24,0-1 0,0 1 1,0 0-1,-1-1 15,1 1 1,0-1 0,1 1 0,-1 0 48,3-1 1,0 1-1,-3 0 1,-1-1-74,-2 1 0,1 0 0,0-1 0,1 1 81,-2 0 0,0-1 0,3 0 1,1 0-307,2-2 0,0-1 0,2 2 0,0 0 670,9-4 0,2-1 1,0 5-1,1 0-558,1-2 0,-1 1 0,0 2 1,0 0 125,0 0 1,1 1-1,-4 2 1,-1 1 10,2-1 1,0 1-1,0 1 1,1-1-135,-1 0 1,-1-1 0,-3-1 0,-2-1 8,-5 2 1,-2 1 0,0 1 0,-1-1 37,-6 0 0,-1-1 1,1 4-1,-1 1-142,-7-1 0,-2-1 0,-1-1 1,-2-1 490,33 11 0,-5-4-257,-6-1 0,-7-1-39,0 0 0,-13-5 87,2-1 0,-11-7 546,-1 2 1,-4-4-150,-1-2 1,-2-2 664,-5-4 1,-1-4-751,-4-7 1,-3 2 1209,3 3-1044,-4-3-592,-2 13-282,-7-6-94,-2 8 204,-8 0-145,0 0 0,-8 0 270,-4 0 0,-9 6-67,-2 0 0,-10 7 98,-1-1 0,-1 3 210,-5 2 1,3 1 144,3-1 0,1 0 172,4 1 1,10-1-100,8 0 0,7-5 107,-2-1 0,8-5-69,9 6 0,3-9-6,15 3 0,0-4-357,5-2 1,1-8 166,-1-3 0,-7-5-277,-4-1 1,-4 0-102,-1 0 1,-3-6-56,-3 0 1,-5-1 52,-7 7 0,-9 2-79,-9 3 0,-7-1-536,-9 7 1,-3 0 335,-3 6 1,-10 2 470,-8 4 0,-15 11 0,2 10 0</inkml:trace>
  <inkml:trace contextRef="#ctx0" brushRef="#br0" timeOffset="1784">6900 4479 8224,'-34'-27'0,"-1"10"0,1 9-189,-1 8 1,6 8-61,0 3 0,3 18 85,-3 6 1,-6 11-84,1 0 0,-5 6 267,-13 5 0,2-1-214,-13 8 0,-1-7 191,-5 7 1,29-33-1,-2 1-174,-1 3 0,-1-1 0,-4 1 0,-2-1 347,2 1 1,-2 0 0,-3 2 0,-1 0 53,-1 1 0,0-1 0,-7 7 0,-1 1-102,0-2 0,-1 0 1,0 2-1,0 1-284,-3-3 0,1 0 0,0 3 0,-1 0 249,-1 0 0,-2 0 0,-2 4 0,0 0-366,0 0 1,0-2 0,-4 1 0,0-2 343,1 3 0,0-2 0,-1-1 0,-1-1-6,-1 2 1,0 2 0,2-2 0,0 2-35,-2 1 0,0 1 0,3 3 0,-1 0-43,-4 0 1,-2-1 0,26-15-1,-1 0 1,-1-1-5,1-2 1,-1 0 0,0 1 0,-2 4 0,-1 0 0,0 0-160,1 0 0,0-1 0,1 0 0,0 1 1,0 1-1,0-2 148,3-1 1,1 0 0,-1-1 0,0-1 0,-1 0 0,1 0 48,-25 15 1,1 0-1,0-1 1,0 0-165,5-3 0,0 2 0,3 0 1,0 0 105,6-4 0,0 0 0,1-3 0,1 0 6,3-2 1,1-1-1,3-3 1,0-1-48,2 2 1,1-1-1,5-5 1,0-3 111,2-2 0,2-2 1,-36 23-424,6-13 0,12 1 117,5-13 1,12-5 621,6-7 1,11-7-346,6 2 1400,11-4-1400,4-10 0,8-9 0,0-10 0</inkml:trace>
  <inkml:trace contextRef="#ctx0" brushRef="#br0" timeOffset="2092">398 8560 8147,'-61'-13'1056,"3"-5"0,12 5-1804,6 7 1,9 6 180,2 6 0,8 5 703,-2 12 1,6 1-16,5 10 1,-1 3 96,7 9 0,-6 4-104,7-4 0,-7-2 169,6 2 0,1-13 7,5 1 0,1-5-200,5 0 1,4-6 35,7-11 1,2 1-50,4-7 0,4-4-120,8-14 0,5-1-14,1-16 1,7-8-166,-2-9 1,4-9 141,2-3 0,-8-5 1,-4 5 0,-3 0 86,-3 6 1,-7-5-45,-4-1 0,-11 6-19,-7 6 1,-3 8 24,-2-3 0,-7 11-360,-5 1 0,-5 13-124,-6-1 515,4 4 0,-14 3 0,6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58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8032,'2'9'2347,"3"-3"-2269,-3-4 0,8-2-678,-4 0 611,-4 0 47,13 0 1,-11 0-316,7 0 1,-5 0 256,6 0 0,7-8 0,8-1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35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536 571 8449,'0'-17'0,"0"6"-187,0-1 0,2 6 232,4-5 1,-4-1 387,4-5 0,-2 1-65,1 5 1,-3-4-152,4 3 0,-2-3-149,2-3 1,-4 7 264,3-1-183,-3 9 3,-2-13 1,-2 14-110,-3-4 1,-11 6-8,-7 6 1,-13 11-219,1 12 1,-11 6-163,0 5 1,-10-3 145,-1 3 0,1 0 63,10-5 1,3 2 98,9-14 1,7 2-81,4-2-28,4-4 0,9 6-145,4-8 216,4-7 1,4 3-1,4-7 0,4 5 235,7-5 1,0 2-73,1-2 1,1 3 68,4 9 1,-4-1-110,4 0 0,-9 0 327,-3 1 0,-1 7 21,1 4 0,-3-3 5,-8 3 0,6-6-254,-1 6 1,1-6-32,-6 6 0,0-6-249,0 6 0,0-8 87,0 2 0,0-9-28,0-3 1,0-5-139,0 5 1,2-7-544,4 2 469,-4-4 0,7-2-62,-3 0 0,-2-10 7,8-7 0,-1-2-198,6-10 0,3 0 96,3-5 1,-2-9 126,8-3 0,-6 4 193,5 2 1,-4 3 119,4 2 0,1 9-74,6 3 0,-3 3 187,-3 3 1,-2 2 63,-4 3 0,-4-1 118,4 7 1,-3 0 337,-3 6 0,-5 0 145,-1 0-90,-7 0-604,4 0-55,-8 8 0,0 7-101,0 8 0,0 2 98,0-2 0,-6 4-169,0 8 0,0-3-35,6-3 1,0 2 180,0-8 1,6 6-35,0-6 1,7 0 23,-1-6 0,3 1 229,2-1 0,-5-2-126,-1-3 0,-7 3-87,2-3 1,2-3-4,-2 3 0,-1-6-4,-5 5 0,-5-5 20,-1 5 0,-8-5-3,3 6 1,-5-8 15,-1 1 0,6-3-14,-1-2-132,1 0 131,-7 0-333,9 0 88,1 0 43,8 0 1,2 0 145,4 0 0,-2 0-20,7 0 1,-5 0 153,5 0-222,1 0 75,5 0 1,-5 0-406,-1 0-31,1 0 0,5 0 485,0 0 0,8-7 0,2-3 0</inkml:trace>
  <inkml:trace contextRef="#ctx0" brushRef="#br0" timeOffset="132">1194 1194 8339,'0'11'270,"0"1"0,0-6 451,0 5 0,0-5-70,0 6-648,0-9-786,0 13 484,0-14-360,0 5 1,5-14 658,1-5 0,8-3 0,-5-3 0</inkml:trace>
  <inkml:trace contextRef="#ctx0" brushRef="#br0" timeOffset="431">1574 70 8309,'-2'-17'-294,"-4"-1"1,4 7-771,-3-1 993,3 8 0,0-3 0,-4 7 63,4 0 0,-7 2 193,3 3 0,4-1 161,-4 8 1,4-1-149,2 7 1,0-1-11,0 0 1,0 10-46,0 8 1,2 9 88,4 13 0,3 7-125,9 11 1,1 5-292,4 13 1,-13-43 0,-1 2 228,3 2 1,-1 1-1,0 4 1,-1 1-80,2 0 0,-1 1 0,-1 3 0,-2 1-185,1 4 0,-1 0 0,0 1 1,-1 1-125,-3 1 0,-2 0 0,1-2 0,0 0 39,-3 2 0,0 0 0,-1-2 0,0 0 304,-2-1 0,0 1 0,3 2 0,0 0 0,-3-2 0,-1 0 0,-1-2 0,0-1 0,2-3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4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6243 260 8253,'0'-17'30,"0"0"1,0 5 89,0 1 0,0 5 415,0-6-383,0 1 1,0-7 58,0 1 0,-2 6-22,-3-1 96,3 1-326,-14-7-9,7 9 1,-9 1 99,1 8 0,0 0 19,0 0 0,5 8 33,0 3 1,3 6 9,-3 7 1,5-3-58,7 7 0,2-6-4,3 1 0,5-4-18,7-2 1,2-1-101,5-5 1,1 3 1,3-9 1,5-1 69,-4-10 0,2 3-79,-3-9 1,3 0 79,-8-5 0,0-2-222,-5-4 1,-7 4-1,1-4 0,-9 3-18,3 3 1,-4-6 123,-2 0 0,-8 0-20,-3 6 1,-4 1-184,-3 5 1,1-3 67,0 9 1,5-1-141,1 6 1,-1 9 384,-5 9 0,-1 14 0,1 13 0</inkml:trace>
  <inkml:trace contextRef="#ctx0" brushRef="#br0" timeOffset="779">6140 260 8216,'0'-17'-73,"0"0"265,0 7-787,0 2 382,7 8 253,-5 0 1,6 2 63,-8 4 0,6-2 15,-1 7 0,1-5-106,-6 6 0,0-7 43,0 7 0,2-6-144,4 5 1,-4 1 162,4 5 0,1-4-136,-1 5 0,2-5 11,-3 10 1,-1 2 8,8-2 1,-6 8 24,5-2 1,-7 4-4,2 1 0,-2 1 41,1-1 0,-3 1-22,4-1 1,-4 1 134,-2 0 0,0-1-119,0 1 1,0 5 67,0 1 1,0 1-76,0-2 0,0 2-8,0 5 1,6 1 18,-1-8 0,1 6-6,-6-6 1,6 3 33,0-3 1,-1-3-34,-5 3 1,6-4 232,0-1 1,0 0-137,-6-1 1,0 1 18,0-1 0,0 1-115,0-1 0,0 1-8,0 0 1,6-7 61,-1 1 1,3-2-12,-2 2 0,-4 2-82,3-8 1,3 6 49,-2-6 1,5 2 40,-5-2 0,0-2-43,-6 8 1,0-6 127,0 6 1,0-3-60,0 3 1,0 2 4,0-8 0,0 6-13,0-6 1,0 6 4,0-6 1,0 6 133,0-6 0,0 2-127,0-2 0,2-4 124,4 4 0,-4 2-113,3-2 0,-1 2 65,2-2 0,-4-4-44,4 4 0,-3 2-5,3-2 1,-4 6-40,4-6 1,-4 8-21,-2-2 0,0-2-179,0 2 1,-6-1 122,0 7 0,1-6-62,5 0 1,-6-6 52,0 6 1,0-6 163,6 5 0,-6-5-122,1 6 1,-1-6 0,6 6 0,0-8 28,0 2-27,0 4 1,0-8-160,0 5 227,0-5-943,0-2 354,0-7-23,0-3 0,0-9 6,0-3 1,8-7-642,3-11 1134,-3 4 0,7-22 0,-5 5 0</inkml:trace>
  <inkml:trace contextRef="#ctx0" brushRef="#br0" timeOffset="2130">18 2543 8230,'-8'-17'-1196,"6"7"1100,-5-5 0,7 11 149,0-8 0,0 6-50,0-5 1,5 5 94,1-5 0,6 5 167,-7-6 0,9 7-184,-3-7 1,5 8-19,1-2 0,2-1-90,4 1 0,-2-2 100,8 3 1,-2 3-156,2-4 1,9-4 82,-3-1 0,11-5-117,0-1 1,6 4 54,6-5 1,3 5-154,8-10 1,8-2-136,4 2 0,3-8 289,3 2 1,7 2-226,-45 13 1,0-1 0,45-11 206,-2-3 1,-1-2 74,1 8 0,-6-6 0,1 6 0,-3 0-84,-9 6 1,0-1 35,-5 1 0,-3 0 13,-4 0 1,4-1-16,-3 1 0,3 0 19,2-1 1,0-1 53,1-4 1,-7 4-57,0-4 1,-1 2 96,1-2 1,3 3-38,-9-3 0,3-2 107,-3 2 0,-8-2-60,2 2 1,-3 4 170,4-4 0,-2-2 59,-4 2 1,4 0-228,-4 6 1,4-1 223,2 1 1,-2 0-311,-4-1 1,4 3-48,-4 4 1,-1-5-6,1 5 1,-6 1 12,6-1 1,-5-1 24,5-5 1,-6-1-22,6 1 0,0 2 43,6 3 0,-6-3-26,0 3 1,0-3 75,6-2 0,-6-1-49,1 1 1,-7 0 28,6-1 1,-6 7-74,7-1 0,-7 1-105,6-6 1,-6-1 112,6 1 1,-1 0-5,1-1 0,2 1 52,-8 0 0,1 5-49,-7 1 0,1 1 263,-1-1 0,1-3-76,-1 8 1,-5-5 85,0 5 1,0-7-46,5 1 0,1 3-76,0-3 1,-1 2-57,1-1 0,-1-4-7,1 3 0,0 2-194,-1-1 0,1-1 68,-1-5 1,1 6-36,0-1 0,-9 2 97,-3-1 1,1 1 152,-7 4 0,4 3-70,-10-9 0,-1 8 154,2-2 0,-7 3-93,7-3 0,-2 2 88,1-7 0,4 7-2,-3-2 0,3-4-37,3-1 0,5 1-230,0-1 1,6 5 134,-6-6 1,5 7-137,-5-7 0,6 8 88,-6-2 1,0-1 42,-5 1 1,-1 0 3,0 6 1,1-6 136,-1 1 1,-2-3 150,-3 2 1,3 4-88,-3-3 1,5-3 40,6 2 1,-4-7-120,4 1 0,-2 3-90,3-3 0,-5 6 40,4-5 0,-2 1-91,2-1 0,-4-5 77,4 5-245,-4 3 1,-3-2-83,-5 5 173,-3 3-136,-8-6-485,0 8-45,0 0 1,-8 2 235,-3 4 0,-12 3-677,-6 9 1120,-4 7 0,-17 9 0,-3 10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4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589 467 8239,'0'-23'622,"0"0"-434,0 0 0,6 12-89,-1-1 0,9 3 0,-3-5 33,5 3 1,7-1-362,0-5 1,0-1 90,-6 1 0,0 0-72,1 0 0,-1 1 206,0 5 0,-1-5 51,-5 5 1,5 1-21,-5-1 1,5 7-100,1-2 0,2-2 194,4 3 0,2-1-90,4 6 1,4 0 5,-5 0 1,7-6 25,5 0 1,-1 1-1,7 5 1,-6-6 14,6 0 0,0-2-4,6 3 1,0 3 60,0-4 0,-4 4-78,4 2 0,-4 0-94,10 0 0,-3 0 106,3 0 1,-4 2-148,3 4 1,3 3 93,-2 9 0,-1-1-9,-5 0 1,-6 2-12,0 4 0,1-3-6,4 3 1,-1 2 46,-4-2 0,3 2 12,-9-2 0,6-4 31,-6 4 0,6-2-48,-5 2 0,5-4 58,-6 4 1,1 2-34,-7-2 1,1 6 9,-1-6 1,-5 8-69,0-2 0,-8 2-4,2-2 0,2 3 15,-2-3 0,0 4-18,-5 1 1,-7 1-19,1-1 0,-3 1 41,3 0 0,1-1 19,-7 1 1,6-1 5,-7 1 0,1 5 7,-6 1 1,0-1 12,0-5 1,0 5 89,0 0 1,0 1-119,0-7 1,0 1 20,0-1 0,-2 7-116,-4-1 1,3 2 114,-9-1 0,0 1-77,-5 4 1,-2 4-2,-4-4 0,2 10-19,-8 2 1,0 1 69,-5-1 1,-1-4 94,0 3 0,3-3 70,3-2 1,-4-2-94,4-4 1,-3 4 33,-3-4 0,2-4-55,5-1 1,-5 1-42,4-2 0,-9 6 16,-3-5 0,1-1-108,5-5 0,-7-1 66,-4 1 1,2-3-90,-2-3 0,2 2 37,-3-8 1,-2 6 30,2-6 0,-3 2-17,-1-2 1,-1-4 28,0 4 0,0-3 9,0-3 1,0 0 67,0 0 1,2-1 9,4-5 1,-2 5-125,8-5 0,-6-3-3,5-2 1,-7 1-23,2-1 0,-4 0 71,-2-6 0,0 0 146,1 0 0,1 0-145,4 0 1,-10-6 74,4 0 0,-4-7 6,4 1 0,2-3 15,4-2 0,-2-1-112,8 1 1,-6-2 17,5-4 0,1-2-99,5-4 0,1-9 91,-1 3 0,3-3-84,3 3 1,-4-2 75,4-3 1,-1-2-201,1-4 0,2-4 84,4 4 0,4-2 43,-4 2 1,3-4-12,3 3 0,2 3-3,3-2 0,-1 2-52,7-2 0,-6-4 75,7 4 1,-1-4-85,6-2 0,0 0 71,0 0 1,2-5-155,4-1 0,-3-6 152,9 7 0,-1-9-13,7 3 1,-1-4-3,0-2 0,-1 1-4,-5 5 0,5 2 46,-5 3 0,-3 2 7,-2-7 0,-5 9 61,-1 2 1,0 2-81,0 10 0,0-8 190,0 2 0,0 1 34,0-1 0,0 6 69,0-6 1,8 5-98,4-5 1,3 2-11,2-2 0,3-2 79,3 8 0,2-1-66,3 7 1,3-1 170,-8 1 1,2 5-61,-2 0 1,-4 8-16,5-2-112,-5 4 0,-8 1 80,1 1-88,-1 0 1,-1 5 4,-4 1 0,1 5 9,-1-6 1,0 7-44,-6-7 136,0 8-846,0-4 323,0 8-497,-8 0 0,-1 0 16,-9 0 0,1 4-300,0 8 1,-4 1 1088,-8 16 0,-8 8 0,-15 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4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554 156 8099,'0'-35'12,"0"9"0,0 1 169,0 7 1,6 7-605,0-1 145,7 8-239,-3-11 387,7 13-216,-7-6 588,-3 8 1,-7 2 89,0 4-152,0 4 0,0 7-178,0 0 0,-1 8 139,-5 4 0,4 4-71,-4 1 0,4 9 8,2 3 1,0 6-22,0 5 1,0 7-177,0 11 1,0-2-181,0 7 1,-6 7 313,1 5 0,1-41 0,2 0 78,2 1 0,0 0 0,-6 46-80,3-47 0,0 1 0,0 0 0,1 0-4,2 0 1,0 0-1,-3 2 1,0-1 25,-3 45 1,0-1 5,6 1 1,0-8 35,0 2 0,-5-4-12,-1-1 1,-2 5 59,2 0 1,3-42 0,-1 0-88,-8 48 1,4-46 0,1 0 35,1 3 1,0 0-1,-1-3 1,-1 1-206,-1 2 0,1 0 0,-1-2 0,0-1 142,1 1 1,-1-2-1,-8 47 32,-1 0 1,7-8-24,-1 3 1,3-11 46,-3-1 1,-1-12-159,7 6 0,-8-8 76,3 8 0,1-4 47,-1-1 0,-1-1 135,-5 0 1,5-8-70,1-3 0,-1-4 40,-5-2 1,6-8 19,-1-4 0,6-5 231,-5-6 1,7 1-246,-2-7 1,-2 1 329,3-7 0,-1 0-401,6 0 1,-2 1 202,-4-1 1,4 0-256,-3 1 0,1-1 83,-2 0 1,4 2-6,-4 4 1,2-3 1,-1 3 0,3-2 2,-4 2 1,-2-2-62,3 8 0,-3-8-119,2 2 0,4-9 31,-4-3 0,3-1 94,-3 1 17,4-3 0,-8-10-28,5-4 0,3-5-159,-4-12 0,4-12-174,2-11 0,8-4-286,3-2 0,4-6-160,3 1 1,7-9 741,4 3 0,3-4 0,3-2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4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8110,'8'-10'-998,"-6"0"1240,4 5-220,3 3 0,-5-6-23,7 8 1,-5-6 302,6 1-172,-8-1 122,11 6-123,-5 0 23,7 0 0,0 2-12,0 3 0,-5 5 15,0 7 0,-1 1-29,6-1 0,1 0-4,-1 1 1,0-1-157,1 0 0,-1 0 97,0 1 1,6-1-92,0 0 1,0 6 102,-5 0 0,-1 0-132,0-5 0,0 1 20,1 4 1,-1-4 23,0 4 1,1 2 8,-1-2 0,0 6-6,1-6 1,-1 6-12,0-6 0,0 6 35,1-6 0,-1 6 2,0-6 1,-5 6-6,-1-6 1,-1 2 133,1-2 0,3-2-5,-8 8 1,5-8-25,-5 2 0,5 2-86,-5-2 0,6 2 7,-6-2 1,7-4-35,-1 4 0,-3-2 64,3 2 1,-7-3-155,7 3 1,-2 2 66,1-2 1,3 6-28,-9-6 0,7 5 63,-6-4 1,5 4-3,-5-5 1,0 6 29,-6-6 1,0 8 10,0-2 0,0 2-18,0-3 0,0 5-6,0-4 1,0-2 20,0 2 1,0-6-18,0 5 0,0-4 88,0 4 0,0-5-71,0 6 1,0-8 7,0 2 1,0 2-51,0-2 0,0 6-6,0-6 1,0 6 16,0-6 1,0 6 22,0-6 0,0 8-35,0-2 1,-6-2 15,0 1 0,-2-1-9,3 2 1,3 4 30,-4-4 1,-2 3 6,3 3 0,-7-2 5,6-5 1,0 5 4,6-4 0,-5 3 4,-1 3 0,0-2-19,6-4 1,-6 1-27,1-7 1,-1 6 26,6-6 0,0 6-36,0-6 0,0 0 97,0-6 1,-6 3 5,0 3 1,-1-4-5,1 4 1,2 2 7,-7-2 0,-1 8 32,-5-2 1,5-2-68,1 1 0,-1-5-128,-5 6 1,0-6 138,-1 6 0,7-8-170,-1 2 0,1-4 132,-7-1 0,7-1-7,-1 0 1,3 1 0,-3-1 1,-1-6-2,7 1 1,-7-6 133,1 5 1,2-5-81,-1 6 1,-1-7 370,-5 7-308,0-8 1,-1 9 81,1-7 0,0 5-79,0-5 0,5 0 105,1-6 114,-1 0 9,-5 0-79,-1 0 1,7 0-106,-1 0 0,7-2 312,-7-4-103,8 4-42,-11-13 1,7 11-106,-3-7 1,1 7 235,4-2-355,4-4 1,-11 7-167,7-9 1,0 6-455,6-5 1,0-1 280,0-5 1,4-2-1783,8-4 1,1-4 915,16-8 1,8-7 1045,9-4 0,11-12 0,5-3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5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0 379 8343,'6'-27'218,"0"4"0,0 10 304,-6 1-124,7 1 0,-3-5-128,8 5 1,-6 3-1,5 8 0,-5 0-26,5 0 1,-5 8-131,6 3 0,-7 12-117,7 6 1,-1 4 135,7 1 1,-7 1-169,1-1 1,-1 1-18,7 0 0,-1-3-283,0-3 0,1-4 130,-1-8 0,0-5-252,0-1 507,1-7 0,-1 2 146,0-12 0,1-5-120,-1-12 1,6 2-63,0-8 0,2-2 17,-2-9 1,2-3 39,4-3 1,2-4-83,-8 4 1,5-4 12,-4-2 1,4 2-120,-5 4 0,-1 6-151,-11 11 1,4 6-404,-3 12 1,-2-3-19,1 8 0,-7 2 272,2 10 0,-4 6 417,-2 11 0,-8 4 0,-2 7 0</inkml:trace>
  <inkml:trace contextRef="#ctx0" brushRef="#br0" timeOffset="306">1021 759 8269,'17'-15'193,"0"4"1,1-3-1,-1 8 0,0 1 76,0 5 1,1-6-281,-1 0 239,0 0-393,1 6 0,-3 2-198,-3 4 199,-5 4 1,-9 9 96,-3 4 1,1-2-157,-8 8 1,3-8 44,-3 2 1,2 2 131,5-2 1,3 8 236,-4-2 0,12-3-85,5 3 1,5-8 452,1 2 0,6 4-63,0 2 1,0-4 121,-6-2 0,-1 2-186,-5-2 1,-1 2-22,-4-2 0,-4 2-594,3 4 0,-10 2 228,-7-8 1,-3 8-1046,-3-3 1,-1 5 999,-4 2 0,4-1 0,-6 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51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8192,'7'-52'0,"3"15"0,2 7 63,-1 18 0,-5 4 61,5 8 0,-5 0-350,6 0 1,-1 4 215,7 8 1,-1 7 242,0 16 0,-5 1 72,-1 4 0,-5 5-154,6 7 1,-3 1 264,3 5 1,1-10-74,-7 4 1,7-10-297,-1 4 1,3-7 23,2 1 0,-5-5-130,0-7 0,-1-3 151,6-7 0,1-9-152,-1-3 1,2-4 227,4-2 1,-2-10-152,8-7 1,0-10-164,6-13 1,5-4 55,0-8 1,3-8-97,-3-3 1,-5-3-41,-1 3 0,-1-4-43,-10 3 1,6 5 95,-6 1 1,0 4-93,-6 3 1,0 8-9,1 9 0,-3 1 125,-3 10 1,-5 6 129,-7 5-339,0 8 21,0-3 1,0 9 194,0 3 0,0 5-619,0 7 760,0 8 0,-15 2 0,-4 8 0</inkml:trace>
  <inkml:trace contextRef="#ctx0" brushRef="#br0" timeOffset="257">1211 658 8192,'27'0'425,"-4"0"0,-2 0-109,2 0 0,-3 0 52,3 0 1,2 0-95,-2 0 0,6 0-362,-6 0 149,0 0-92,-14 0 40,7 0 0,-9 2-44,5 3 1,-4-1-250,-8 8 0,-2-1 53,-4 7 0,-4-1 10,-7 0 0,5 2 312,1 4 0,1-3 145,-1 3 1,-3-10 746,9-1-660,-1-1 0,8 1 0,4-1 1,11-7-100,12 2 0,3-4-36,3-2 0,7 0-1139,4 0 1,10-2 220,2-4 730,7 4 0,4-13 0,10 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50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0 449 8261,'10'-18'0,"5"3"0,-3 3 0,-3-1 121,3 7 1,-6-7 344,5 1 39,1-3-54,5-3-265,-7 9 0,-1 1 135,-3 8-207,-4 0 1,6 2-214,-8 4 0,0 11 56,0 12 0,0 4 186,0 1 0,0 9-133,0 3 0,0-2 87,0 2 1,0-2-138,0 2 0,2-3 129,3-9 1,-1-5 3,8 0 1,-7-8 45,7 2 0,0-12-11,5-5 0,0 2 52,0-2 0,8-2-78,4-10 1,4-6-180,1-11 0,7-4 116,-1-7 0,6-7-276,-5 1 0,-1-8 20,-5 2 1,-1-6 150,1-6 1,-6 5-52,-1-5 1,-6-4-14,1-1 1,-10 3 152,-1 3 1,-9 11-106,3 5 1,-4 12-509,-2 6 389,0 4 1,-2 10-390,-4 3 1,-5 17 589,-12 7 0,4 18 0,-6 1 0</inkml:trace>
  <inkml:trace contextRef="#ctx0" brushRef="#br0" timeOffset="240">1159 725 8270,'0'-17'1944,"0"7"-961,0 3-366,0 7-47,0 7 1,0 9-96,0 7 1,-8 2-367,-3-2 0,-5 4 96,-1 7 1,6-1-253,-1-4 1,8 3-408,-2-3 0,-1 4-512,1 2 0,-2-7 966,3 1 0,-5 8 0,-7 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5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8278,'-27'-31'2398,"4"8"-2179,4 8 1,9 22-1,4 7-168,4 7 1,4 6-55,4 7 0,-2 1-37,7-1 0,-5 7 49,6-1 0,-1 1-31,7-7 0,-3-5 26,-4 0 1,5-8 80,-5 2 1,5-4-16,1-2 1,0-5 94,1-1-124,-1-7 1,0 4 13,0-8 1,1-8 103,-1-3 0,0-6-96,1-7 1,5-8-157,0-9 1,6-9 24,-6-1 1,7-1-118,-1-6 1,-2 4 159,2 2 1,-6 2-19,6 4 0,-8 4-85,2 7 0,-4 3-189,-2 3 0,1 6-664,-1 11 0,-5-1 89,-1 7 892,-7 0 0,4 14 0,-8 2 0</inkml:trace>
  <inkml:trace contextRef="#ctx0" brushRef="#br0" timeOffset="321">917 675 8214,'-12'-10'2105,"1"4"-1724,7 5 0,-6 1 62,5 0-322,3 0 0,-12 1 72,8 5 0,-5 4-141,5 7 1,0 2-5,6 4 1,0-1-251,0 6 1,0 1-9,0 6 0,6-3 108,0-3 0,7 2 54,-1-8 0,1 6 82,-1-6 0,3 2 142,-3-2 1,-3-4-114,3 4 0,-8-2 28,2 2 1,-5-3-183,-1 3 1,-7-4 169,-5-2 1,3 6-419,-3 0 1,-5-2 160,-6-9 1,-6 1-481,6-7 0,-2 6-34,2-6 0,2-3 692,-8-8 0,0-13 0,-6-9 0</inkml:trace>
  <inkml:trace contextRef="#ctx0" brushRef="#br0" timeOffset="440">796 900 8174,'25'-29'508,"4"0"0,5 14 708,7-3 0,3 5-465,8-4-184,0 7-248,-1 2 1,-6 16-3373,-5 4 3053,-4 18 0,-1-1 0,0 13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0:53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8165,'-19'-25'0,"-4"6"473,13 1-188,1 11-34,1 7 0,8 4-56,0 7 0,0 8 292,0 16 1,0 1-45,0 5 0,0 1-190,0 4 0,0 2-76,0-8 0,0 7 1,0-7 1,6 6-206,-1-6 0,7-1 176,-6-10 0,7-4-250,-1-8 0,-3 0 15,3 1 0,-1-9 19,7-3 0,-7-4 138,1-2 1,-1-8-13,7-3 1,5-14-87,0-10 1,6-7-126,-6-10 0,7-6-249,-1 1 1,2-9 176,-2 3 0,1 3-412,-6 3 0,1 5 234,-2 6 0,-4 11-512,4 12 0,-10 11 914,-1 7 0,-1 3 0,7 2 0</inkml:trace>
  <inkml:trace contextRef="#ctx0" brushRef="#br0" timeOffset="320">900 900 8074,'-17'0'719,"0"-8"1,-1 6-532,1-3 1,6 5-130,-1 5 1,0 5-80,-5 7 1,0 3-16,0 3 0,-1-2-9,1 8 0,-6-1 77,0 7 1,6 0-2,5-1 0,8-5 40,-2 0 0,5-8 132,1 2 1,9-4-173,8-2 1,3-7 2,8-4 1,7-4-38,5-2 0,8-2 55,-1-4 1,8-4-160,3-7 0,-6 0-167,-6 0 1,-2 1-310,2 5 0,-4-3 163,-7 8 419,-8 1 0,-2-3 0,-8-2 0</inkml:trace>
  <inkml:trace contextRef="#ctx0" brushRef="#br0" timeOffset="466">1194 1090 8074,'-2'10'1155,"-4"-4"0,-3-3-452,-8 3 1,-1-2-374,1 8 1,5-1-97,1 6 0,7 3-217,-2 3 1,4-2-282,2 8 0,0-1-499,0 7 1,8 5 762,4 1 0,3 7 0,2-4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8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1 8118,'17'7'3292,"0"3"-1833,1 7-981,-9-7 0,7 3-100,-5-7 0,-3 8-125,-2-3 0,1-1-484,-1 1 0,0-5 227,-6 6 0,-8-7-866,-3 7 0,-5-1 322,-1 7 1,-6-1-367,0 0 1,-6 6 195,6 0 0,2 0-700,9-5 1436,-3-1 1,13 0-88,-4 1 1,12-3 217,5-4 1,5 5-187,1-5 0,0-3 553,1-2-143,7 3 74,-6 1-217,6 7 1,-17 1-117,-8-1 1,-10 0-43,-13 0 0,-6 3-21,-11 3 0,3-4 226,-3 4 0,-2-4-66,1-1 0,3-1-112,9 0 1,4-2 62,8-3 0,5 1 8,1-7 1,9 6-142,2-6 0,9 5-226,14-5 1,4 0-287,8-6 0,0 5 256,-1 1 0,1 0-131,-1-6 0,-1 2-144,-4 4 289,-4-5 1,-10 9-76,-3-4 135,-5-4 1,-7 7 65,0-3 0,-7-2 196,-5 8 0,-5-7-48,-6 7 1,4-3-85,-5 3 1,5 3 185,2-3 1,0 1-57,-1-1 0,9 3-70,3-3 0,4 3 38,2 2 0,2-5 113,4-1 0,5 1-212,12 5 1,-1 1-2,6-1 0,-1-2-180,2-3 0,-2 3 76,-4-3 1,-4 3 170,4 2 0,-4 1-82,-1-1 1,-9 0 238,-3 1 0,-4-5 9,-2 4 0,0-9 90,0 9 0,-2-3-223,-4 3 1,-1 0-200,-5 1 0,-3-3-135,3-4 0,-3 3 121,-2-8 0,-1 5 15,1-5 0,0 5-86,-1-5 542,1 0 283,0-6 168,0 0 0,5 0 323,1 0 513,7 0-1111,-4 8 0,10-4-121,4 7 1,3-7-107,9 2 1,-1-4-49,0-2 1,0 0-83,1 0 1,5 0-69,0 0 0,0 0-204,-6 0 0,0-2-142,1-4 0,-7 4-1063,1-4-1557,-8 4 1210,3-5-533,-7 5 2205,-7 2 0,-3 9 0,-7 9 0</inkml:trace>
  <inkml:trace contextRef="#ctx0" brushRef="#br0" timeOffset="763">285 1298 8934,'10'-2'1174,"-4"-4"69,3 4-746,1-6 0,5 10 37,-3 4 0,1-2-174,-7 7 1,5 7 58,-5 5 1,6 2-163,-7-2 0,1-2-28,-6 8 1,0-2-409,0 2 1,0 1 232,0-7 0,-2 6-772,-3-6 0,-5 8 117,-7-2 1,-1-4-176,1-2 1,-2-6 369,-4-5 0,4 1-31,-5-7 1,11 5 338,2-5 0,-1-2 0,-5-10 1,5 0 679,1-11 1,7 2-184,-2-14 1,4 6 456,2-6 1,2 2-324,4-2 0,5-1 41,12 7 0,-1-6-217,6 6 0,-5 0-256,6 5 0,0 3-423,6 3 1,-7-1 251,1 7 0,-8 0-1471,2 6 0,2 0 245,-2 0 0,1 0 1296,-7 0 0,0 0 0,0 0 0</inkml:trace>
  <inkml:trace contextRef="#ctx0" brushRef="#br0" timeOffset="1078">1184 1782 9855,'-9'8'-331,"1"1"0,6 8 1157,-4 1 1,4-1-342,-3 0 0,3 1-67,2-1 0,0 0-240,0 1 1,2-3-351,3-4 1,7 3 87,11-8 0,-4 5-165,4-5 0,-3 0 130,-3-6 0,0 0-42,0 0 1,-5-6 224,-1 0 1,-7-7-166,2 1 0,-4-3 328,-2-2 0,-8 1-95,-3 5 0,-10-5-370,-2 5 1,-6-3-82,6 3 0,-2 3 319,2 8 0,-4-8 0,-8-1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04.1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121 139 8430,'0'-9'-2001,"0"1"2363,0 0-308,0-1 200,8-9 1,-4 3-47,7 3 1,-7 3-57,2 3 0,-4 2 158,-2-7-20,0 7 1,0-6 243,0 4-80,7 5-117,-5-7 11,6 8-247,-8 0 901,0 0-822,0 8 0,0-5-77,0 9 0,-6-6 107,0 5 0,1 1-72,5 5 0,-2 0 4,-4 1 0,4 1-25,-4 4 0,-1-2-18,1 8 1,-8-6 14,3 6 1,1-6 21,-1 6 0,5-1 33,-6 7 1,7 0-47,-7-1 0,6-5-61,-5 0 1,7-2 50,-2 2 0,4 1 0,2-7 0,0 6-22,0-6 0,0 0-139,0-5-46,0-1 156,0 0-188,0 0 1,0-5 64,0-1-253,0-7-90,0 4-299,0-8-598,0-8-875,0-1 2176,0-9 0,-7 1 0,-3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06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381 243 8397,'8'-25'-492,"-6"5"328,3-3 540,5 4 1,-6 2-74,7 0 0,-5-1 370,6 1-16,-8 0-128,11-1-382,-13 1 1,6 6 183,-8-1-43,0 8-85,0-3 1,-8 7-128,-4 0 0,-3 0 96,-2 0 1,-6 9-255,0 8 1,-8 3-16,2 9 0,-6 1-86,-5 11 0,4-5 138,-5 4 1,10-3-83,3-2 0,6-1 118,-1 1 1,4-3-14,2-3 1,7 2 103,5-8 0,3 2-85,2-2 1,2-4 12,3 4 0,7-3-5,11-3 1,4 0 1,7 0 0,3-5-57,3-1 0,2-5-146,5 6 0,3-8-32,-4 1 1,2 3 41,-2-2 0,-4 2-656,-7-3 1,-3 3 332,-3 4 1,-4 1 508,-8-7 0,-7 7 0,-2-3 0</inkml:trace>
  <inkml:trace contextRef="#ctx0" brushRef="#br0" timeOffset="152">537 571 8397,'-18'-25'956,"1"6"-611,7-6 0,-3 14 707,7-1 431,1 8-1426,5-4 1,-6 16 54,0 4 0,-7 13-302,1 9 0,-11 10 117,-6 14 0,4 6-2156,2 10 2023,-4 5 1,0 15 0,10-46 0,0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07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8101,'0'-10'-1327,"6"0"1882,0 5-252,7 3 0,-3-12-110,7 9 1,0-7-69,1 6 1,-3-1-9,-3 1 0,3 4-61,-4-4 1,5 4 193,1 2-387,0 0 191,1 8 0,-3 3-142,-3 12 1,-5-3 41,-7 3 1,0 4-61,0 1 0,0-1 57,0 2 0,-7 0-16,-5 6 0,-9-1 79,-2 1 0,-6-6-22,6-1 0,-6-6 304,6 1 0,0-4 86,6-2 1,1-5 572,5-1-749,3-7 0,8 6-191,0-5 0,10-3 86,7 4 0,4-4-133,14-2 0,-2-6-649,13 0 1,0-1 680,6 1 0,0 4 0,-1-6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10.7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8257,'9'-8'-581,"-1"6"583,-8-6 300,0 8 508,0 0-184,8 0 1,-4-2-170,7-3 0,1 3-367,5-4 0,0 4 129,1 2 1,-1 0-189,0 0 1,1 0 102,-1 0-19,0 0 0,0 2-55,1 4 0,-7 3 92,1 9 1,-8-1-160,1 0 0,-3 1 59,-2-1 1,0 8-187,0 4 1,-7 1 70,-5-1 1,-3 4-236,-3-4 1,-5 1 83,0-1 0,0-2-50,6-4 1,0-5 137,-1-1-24,9 0 201,1-7 1,12 5-151,7-3 1,3 1 400,15-7 1,0 2-46,5-3 0,1 3 88,-1 3 1,-1 3-118,-4-8 0,1 7-39,-6-1 1,-7 3-102,-6 2 0,-7 1-26,2-1 0,-12 6-349,-5 0 1,-12 8 144,-6-2 1,-6 5-657,-5 7 0,3-5-82,-3 4 0,4-9 880,1-2 0,0 0 0,1 5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14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345 285 8399,'9'-18'-513,"1"3"-64,-4 3 1,-2-3 669,7 4 1,-1-5-9,1-1 0,5 0 315,-5-1 0,-1 1 214,1 0-284,-7-1 1,10 1 0,-9 0 0,1 5 59,-6 1 0,6 5 67,0-5 74,-1 7-632,-5-12 1,0 16 134,0 0 1,-1 4-29,-5 13 0,-10 5-2,-7 12 0,-7 7-150,1-1 0,-4 10 109,-1 2 1,3 0 1,-4 5 1,10 3 66,-9-3 1,3 1 9,-4-6 1,6 0 93,1 0 0,7-8-81,-3-4 0,11-3-34,1-3 1,9-1 43,-3-4 0,6-4-263,6-8 0,5-5 22,12-1 1,-2-7-2,8 2 0,2-4 73,9-2 0,-3-8-188,3-4 0,2-1 48,-1 2 1,-7-11 80,-5 5 1,-8-4 19,2 4 1,-5-1 79,-7 1 0,-3 0 133,-8-1 0,-2 3-33,-4 4 1,-11-3 271,-12 8 0,-4 1-212,-1 5 1,-7 0 97,1 0 1,-2 7-1588,1 5 1392,13 11 0,-20 4 0,11 7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3.8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295 104 8452,'10'-17'-177,"5"7"0,-13 1-151,4 3 0,-3 4 136,3-4 153,-4-3 1,6 5 135,-8-8 1,2 8 86,4-1-270,-5 3 1,9 2 105,-4 0 0,-4-2-331,3-4 285,-3 4-128,6-6 432,-6 8 444,6 0-341,-8 0 1171,0 0-780,-8 0-658,-2 0 1,-7 6 149,0 0 1,5 7-302,1-1 1,-1-3 52,-5 3 1,5 0-3,1 5 0,-3 0 32,-9 0 0,4 6-4,-4 1 1,4 6 220,2-1 0,-1 4-122,1 1 0,0 1 144,-1 0 1,7 1-136,-1 4 1,3 5-109,-3 6 1,-1 1 85,7 0 1,-6-2-100,7-4 0,-1 2 18,6-7 0,0 5-160,0-6 1,0-1-19,0-11 1,2 3 100,4-8 0,3 0-96,9-5 0,-1-1 66,0 0 1,2-7-44,4-5 1,-1-3 7,6-2 0,3 0-10,9 0 0,-3-7-56,3-5 0,-9-1-205,-2 1 0,-8-3 70,2 3 1,-4-3 110,-1-2 0,-9-1 220,-3 1 1,-4 0-225,-2-1 368,0 1 1,-2 0-12,-4 0 0,-3 1-7,-9 5 0,-5-5 121,0 5 1,-8 3 213,3 2 1,-3 4-194,2 2 0,-4 0-82,5 0 1,-5 0-1034,-2 0 1,8 8 476,4 4 0,-2 5-1072,2 6 1407,8-4 0,0 14 0,5-6 0</inkml:trace>
  <inkml:trace contextRef="#ctx0" brushRef="#br0" timeOffset="247">1229 1073 8500,'0'-27'2496,"0"9"1,0 13-2508,0 10 1,-8 1-1572,-3 11 1004,-5 5 0,-9 14 578,-4 4 0,-3 5 0,-3 6 0</inkml:trace>
  <inkml:trace contextRef="#ctx0" brushRef="#br0" timeOffset="675">2180 398 8355,'11'-11'28,"1"-1"1284,-8 8-303,3-3-34,-7 7 417,0 0-1130,0 7 1,-7 3-324,-5 7 1,-3 2-108,-2 4 1,-1-2-152,1 8 0,-2 6 133,-4 5 1,4 6-171,-5-5 0,5 1 142,2-2 1,2-3-13,3 3 1,4-5 228,8-6 0,0 1-107,0-7 0,14 6 209,3-6 1,18-2-42,-1-9 0,18 1 83,0-7 0,11 6-173,1-7 0,1 1 2,-1-6 0,1 6 12,-7 0 0,-3 0 16,-9-6 0,1 0-466,-13 0 1,-1 7 174,-10 5 0,-12-3-1274,1 3 1561,-8-1 0,-4 7 0,0-1 0</inkml:trace>
  <inkml:trace contextRef="#ctx0" brushRef="#br0" timeOffset="884">2664 865 8411,'0'-35'2018,"-8"16"-1116,6 4-560,-13 15 1,7 2-47,-3 4 1,-4 11 178,3 12 1,-3 3-321,-3 3 0,1 5-203,0 1 0,1 12-906,5-1 1,-3 10 507,9-5 0,-1 1-1600,6-6 2046,0 0 0,0 0 0,0 0 0</inkml:trace>
  <inkml:trace contextRef="#ctx0" brushRef="#br0" timeOffset="1041">3632 1574 8199,'-19'-35'3600,"-4"12"1,10 12-3656,-5 11 0,13 8-1423,-1 3 0,-6 4 1478,-5 3 0,-16 14 0,-11 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5.8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8211,'17'-23'1317,"0"0"0,2 0-209,4 6 0,4 5-505,8 1 1,-6 7-54,0-2 1,-3 4-115,3 2 1,2 2-484,-8 4 0,-2 4-288,-9 7 0,-5 2-356,-7 4 0,0 4 257,0 8 0,-7 5-370,-5 0 1,-5 1 360,-6-7 0,2 1 34,-8-1 1,6 1 257,-6 0 1,6-7-89,-6 1 0,14-6 545,-3 6 0,7-8 80,-1 2 0,5-3 322,7-3 0,2 0-126,3 0 1,5-5 357,7-1 1,1-1-217,-1 2 1,0 3-280,0-4 1,-1-1-418,-5 2 0,-3 1 95,-8 10 1,0-2-907,0 8 1,-13 6-113,-5 5 1,-9 0-602,4-5 1,-7 0 578,1-1 917,4 1 0,0-1 0,8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5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8233,'-11'-24'2120,"-1"6"2650,1 9-4464,1 16 1,-5 3-933,3 7 1,-3 8-1886,-3 4 2511,-7 4 0,-9 9 0,-10 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6.4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8205,'18'0'0,"-1"0"0,2 0 0,4 0 0,-2-5 3705,8-1-2458,0 0 0,4 6-401,-4 0 0,1 0-191,-7 0 0,0 2-1012,-5 4 0,-3 3 272,-3 9 1,-5 7-1255,-7 3 0,-4 13 410,-7 5 1,-3 4-79,-14 2 0,1-8 591,-2-4 1,-2-3 191,8-3 1,6 1 372,5-1 0,8-7 479,-1-4 0,12-3 462,11-3 1,3 0-528,13 1 0,5-9 25,13-3 0,0 2-653,-1-3 0,7 1-885,0-6 0,-1 0 788,-5 0 162,-8 0 0,-1 0 0,-9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6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8224,'18'-8'4265,"-7"7"-3306,1-5 1,-6 4 2852,5 2-1995,1 0-1542,-3 0 1,-1 8 160,-8 3-3501,0 4 1560,0 10 1505,-8-5 0,-9 20 0,-10-4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51 208 8105,'17'0'0,"8"0"0,-4-6-41,8 0 1,-6 0-1,6 6 1393,2 0 1,-4 0-546,1 0 1,-6 6-206,1 0-669,4 7 0,-8-3-394,4 7 1,-6-5-77,-5-1 132,3 1 1,-13 11-840,4 0 1,-4 0 53,-2-6 1190,0 8 0,-8-5 0,-2 4 0</inkml:trace>
  <inkml:trace contextRef="#ctx0" brushRef="#br0" timeOffset="385">189 830 8105,'0'18'77,"-6"-7"426,1 1-710,-1-9 66,6 5 98,8-8 0,3 0 298,12 0 1,-4 0 126,4 0 0,-1 0 115,1 0 0,-4 0-37,4 0 0,-4 0-345,-2 0-30,-7 8 1,-2 3-54,-8 12 1,-10-1 63,-7 6 1,-8 1 49,-10 6 0,-5-3-71,0-3 0,-1 4-124,7-4 0,-5 1 25,5-1 1,3-4 181,14-7-893,-1-1 572,9 0 1,3-7-182,12-4 0,11-5 116,12-1 1,11 0-36,6 0 1,-2 0 240,3 0 1,-1 0 267,6 0 1,-8 8 599,-4 4 0,2 5-451,-1 6 0,-7-6 466,-5 1 0,-8-1-264,2-6 0,-3 3-356,-3-3 1,0 3-74,0-8 1,1-1-108,-1-5 1,8-2-256,4-3 1,3-7-625,3-11 1,5-4-805,1-7 1,1-3 730,-2-3 0,-3 3-151,3-3 0,-3-6 1042,-3-6 0,1-8 0,0-9 0</inkml:trace>
  <inkml:trace contextRef="#ctx0" brushRef="#br0" timeOffset="935">1867 0 8054,'17'0'0,"-6"0"668,1 0 0,0 2 72,5 4 0,-2-2 563,-3 7 0,1-5-1022,-7 6 1,5-7-50,-5 7 0,6-6-390,-6 5 0,-1-5 189,-5 5 1,6-5-2798,0 6 1617,0-8 1,1 9 1148,5-7 0,3 0 0,2-6 0</inkml:trace>
  <inkml:trace contextRef="#ctx0" brushRef="#br0" timeOffset="1530">2316 35 8054,'10'2'751,"-4"3"1,-4-1-156,-2 8 1,-6-1-256,0 7 0,-7-7-102,1 1 0,-3-1-506,-3 7 0,-1 1 194,-4 4 1,4-4-271,-4 4 1,-2 2 230,2-2 0,-8 6-588,2-6 0,2 8 286,-1-2 0,6-4-324,-1-2 543,12 3 0,3-6 275,8 3 1,0-4 2,0-2 0,8-5-59,3-1 0,7-5 372,5 6 0,-4-7-154,4 7 1,2-8 170,-2 1 1,-2-1 147,-9 2-478,3-4 0,-13 8-21,4-5 1,-4-1-6,-2 8 1,-10-1-41,-7 7 0,-2-1 57,-10 0 1,6 2-1,-6 4 1,0-1-22,-6 6 0,7-5 224,-1 6 1,8-8-9,-2 2 1,5 2-104,7-1 0,-3-1-81,9-6 0,-1 0-84,6 0 1,2-1 10,3-5 0,5 5 65,7-5 0,3-3-373,3-2 0,5-4 111,13-2 1,-5 0-659,5 0 1,-5-8 197,-1-4 0,-1-3-41,1-2 0,-8 5 392,-4 1 0,-12-1 446,-5-5 187,-4 7-371,-2-5 1,-10 13 851,-7-4 1,-2 12-369,-10 5 1,6 7 488,-6 5 1,2-2-455,-1 8 1,1-6-442,4 6 1,5-2-244,1 1 1,2-1-472,9-4 0,0-3-7,6 3 1,2-4 310,4-2 0,3-7-550,9-4 1,-5-3 425,4 3 0,-9-4 418,9 4 1,-3-4 366,3-2 1,0 2 270,1 3 1,-7-1-275,1 8 0,-3-6 412,3 5 1,3-1 420,-3 1 1,-3 5-464,3-5 0,-2-1-427,1 1 100,4-7-1187,-5 11 1,7-13 390,1 4 459,-9-4 0,7-2 0,-7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26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8192,'0'-18'-141,"0"1"-282,0 0 993,0-1 0,0 7 2211,0-1-855,0 8-658,7-3 0,-3 9 436,8 3 0,-9 7-837,3 11 0,-2 4-225,2 8 1,-4 7-805,3 4 1,-3 14-1854,-2 9 1791,0 8 1,-7 17-1,-3 2 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4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10072,'9'0'1057,"7"0"178,-5 0-538,4 0-264,3 7-87,7-5 1,-6 6 62,4-8 0,2 0-242,-2 0-114,0 0 0,-6 0 69,1 0 1,-1 0-4,0 0-1210,1 0 567,-1 0-1809,-8 0 1354,-1 0 1,-8 8-863,0 3 1841,-8 4 0,-1 3 0,-8-1 0</inkml:trace>
  <inkml:trace contextRef="#ctx0" brushRef="#br0" timeOffset="834">536 398 7969,'-11'0'663,"-1"0"1,6 6-193,-5 0 1,-1 2 52,-5-3 1,0 5-112,-1 7 0,-5 0-287,0 1 1,-2 1 10,2 4 1,4-2-106,-4 8 0,4-8-3,2 2-2,-1 4 1,9-8-1443,3 4 1092,4-11 1,4 1-548,4-7 0,9-8 221,8-9 0,8-5 43,-2-1 1,9-2 276,2-4 0,1 4 329,-7-5 0,-5 11 51,0 1 0,-8 9-51,2-3 448,-4 4-294,-9 2 382,-2 8 0,-10 1-193,-4 9 1,-4 1-68,-7 4 0,-6-4-118,0 4 0,-2 4-63,2 2 1,4-2-196,-4 2 0,-2-1 79,2 7 1,-2-2-55,2-5 0,3 3 48,-3-8 1,4 6 78,2-6 1,5 0-74,1-6 1,7-5-44,-2 0 47,4-9 9,2 5 1,8-10-31,3-4 1,11-5 47,1-12 0,7 2 101,-1-8 0,4 8-115,1-2 1,-7 5 365,-4 7 1,2-3 138,-2 9-251,1-1 1,-7 6 30,0 0 1,-7 8 125,-4 3 1,-5 6 65,-1 6 1,0-1-68,0 6 0,-7 1-145,-5 6 0,3-3-36,-3-3 0,6 2-183,-5-8 0,7 0 120,-2-6-63,4 1-278,2-1-248,8-7 0,2-10-15,7-12 1,0-5 185,0-6 1,1 2-162,-1-8 0,0 0 120,1-6 1,-7 8 68,1 4 1,-9-2 109,3 2 1,-4 0 1,-2 6 1,0 5 49,0 1 0,-2 7 160,-4-2 0,1 4 86,-13 2 0,5 8-91,-10 4 0,-4 11 121,-2 5 1,-3 5-41,-3 2 1,0-1-25,1 1 1,-7 1-64,1 5 0,-2-5-33,1 5 1,5-5-60,-4-1 1,5-3-174,6-3 1,-2-4-274,8-8 0,0-5 210,6 0 1,0-9-467,-1 3 446,9-4 0,1-4-44,8-4 1,2-1 120,4-5 0,5-1 186,12 7 0,4 0 18,8 6 1,0 0 272,-1 0 0,8 2 27,4 4 1,4-2-17,2 7 0,6-1 76,0 1 1,5-1-100,-5-4 1,7-4-192,-2 3 1,-3-5-182,-2-5 0,1-5-403,-1-7 0,-1-1 290,-5 1 208,-7 0 0,12-8 0,-3-2 0</inkml:trace>
  <inkml:trace contextRef="#ctx0" brushRef="#br0" timeOffset="1184">1453 658 9078,'17'0'392,"-5"5"-243,-1 1 1,1 2 794,5-2-566,0-4 1,1 5-683,-1-7 264,0 0 0,0 0-404,1 0 1,-1 0 275,0 0 1,1 0-1693,-1 0 1860,-8 0 0,-1 8 0,-8 2 0</inkml:trace>
  <inkml:trace contextRef="#ctx0" brushRef="#br0" timeOffset="1588">1435 1211 7798,'-17'10'0,"6"3"164,-1-7 139,8 7-43,-3-11-291,14 6 0,3-8 555,7 0 0,-1-8-228,-5-3 0,6 1-455,1-1 0,-1 1-66,6-2 0,2-3-291,-2 4 329,0 3 0,-6-6-512,1 9 138,-9-1 12,-1 6 253,-8 0 51,0 0 677,-8 0 394,-1 0-463,-9 0 0,7 0 741,-1 0-203,9 0-248,-13 0-178,14 8 0,-5 1-123,7 9 1,0-1-208,0 0 1,0 0-48,0 1 0,5-7-181,1 1 0,2-3 118,-2 3-184,3 3 1,7-11-1061,-5 8 922,4-9 0,-5 3-144,7-12 0,-5 3 123,-1-9 1,-7 1-79,2-7 1,2-7-73,-3-4 1,7 3-10,-6-3 1,5-8 262,-5-9 0,6-6 204,-7-5 0,9-5 0,-5-7 0</inkml:trace>
  <inkml:trace contextRef="#ctx0" brushRef="#br0" timeOffset="2230">2041 295 7798,'9'0'67,"-1"0"588,-8 0 1,6 1-199,0 5 0,-1-2 134,-5 8 1,0-7-200,0 7 1,0-6-11,0 5 1,2-5-292,4 5 1,-2-7-440,7 2 1,1-2 230,5 2 1,2-4 29,4 3 1,-1-5-521,6-5 0,-1 3 279,2-4 0,2-2 45,-8 2 1,6 1-10,-6 5 1,0 0 354,-6 0-33,0 7 1,-1 3 58,-5 7 0,-3 1 43,-8-1 0,0 0 69,0 0 0,-2 3-329,-4 3 1,-1-4 49,-5 4 1,-3-4-424,3-1 1,-3-1-107,-2 0 358,-1 0 1,1-1 64,0-5 1,5 3 109,1-8 1,5 1 62,-6-1 0,9-2 339,-3 7 0,2-5 212,-2 6 1,4-7-259,-4 7 0,6-1 32,6 7 0,-4-1-62,4 0 1,2 1 12,-3-1 1,7 2-73,-6 4 1,1-4-28,-1 4 0,-4-3-58,4-3 1,-4 0 16,-2 1 0,0-1-256,0 0 128,0 0 0,0 1-232,0-1 0,-2-7 12,-4-5 14,4 5 204,-13-8 194,5 6 0,1-16-190,3-4 117,4-3 1,2-2-260,0-1 1,8 7 125,3-1 1,4 9-128,3-3 0,-1 4 101,0 2 1,1 2-66,-1 4 1,0 1 1,0 5 0,-5 5 3,0 0 1,-9 1 47,3 5 0,-4-4 107,-2-2 1,0 2 99,0 4 1,-6-3-49,1 3 1,-3-10 1037,2-1-792,4-1 0,-6 1 52,8-1 1,0-5 314,0 6-308,0-9 0,8 5-264,4-8 1,-1 0-223,7 0 0,-5 0-680,10 0 1,-4-2 492,-1-4 1,5-3-1129,0-8 1,5-1 659,-4 1 0,-1 2 732,-6 3 0,8-11 0,2 4 0</inkml:trace>
  <inkml:trace contextRef="#ctx0" brushRef="#br0" timeOffset="2488">3096 1315 11284,'0'9'908,"0"-1"-2357,0 0-3,0 1 0,5 9 920,1-1 1,0 0 123,-6 1 0,6-1 408,-1 0 0,1 0 0,-6 1 0,0-1-61,0 0 1,0-5 60,0-1 0,0-5 1389,0 6-244,0-8 256,0 3-1337,0-7 0,0-2-64,0-3 0,8-13 0,2-9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7759,'-15'12'3303,"-8"-1"0,-8 11-3880,-3 12 0,-3 1 577,-3 5 0,-12-3 0,-10-3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7751,'-29'0'2039,"0"0"0,4 8-1584,2 3-455,0 5 0,21 1 0,-6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7841,'18'0'3498,"-9"0"-4044,-1 0-476,-8 0 274,0 0 748,8 0 0,-6 0 0,5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260 312 7748,'-35'0'3481,"-7"8"1,13 7-2589,0 8 1,14 0-2090,3-5 0,7-1 89,-7 0 0,0-5 1107,-5-1 0,-8 1 0,-2 5 0</inkml:trace>
  <inkml:trace contextRef="#ctx0" brushRef="#br0" timeOffset="346">709 18 7843,'18'-8'1006,"-1"7"0,0-7-976,0 8 0,7 0-419,-1 0 1,7 2 403,-1 4 1,10 3-59,1 8 1,0-5-529,-5-1 1,-2-5 192,-5 6 1,5-6-409,-4 5 786,-4-7 0,8 4 0,-7-8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329 598 8400,'-2'-16'1021,"-4"5"0,4-5-1147,-3 5 1,3-4 48,2-3 1,0-5 440,0 0 0,0 0-71,0 6 0,-6-1-252,0 1 1,-7 0 19,1 0 1,-3 1 39,-2 5 0,3 3 22,-3 8 1,3 2-39,-9 4 0,2 5 81,-2 12 1,4-2-42,-4 8 0,4 0 87,1 6 1,3-1-103,3 1 0,-1-1 157,7 1 0,0 0-176,6-1 0,0-7-222,0-4 0,8-6 114,4-5 1,3 1-134,2-7 0,6 0-454,0-6 1,8-8 303,-2-3 0,6-10-585,5-2 1,-4-8 316,5 2 1,-7-6-31,-5-5 1,4 2 218,-4-9 1,-4 3 52,-2-2 0,-6-8 162,-5 8 0,1-13 164,-7 7 0,1 2 140,-1 4 0,-4 15-247,4 2 1797,-4 8-812,-2 4 136,0 7 0,-6 10-254,0 12 1,-7 3-140,1 2 1,3 8-35,-3 4 0,1 4 144,-7 1 0,3 7-87,3-1 1,-1 6-261,7-5 1,-5 5-24,5-6 1,-6 2-127,7-1 0,-1-11-686,6 5 1,0-6 110,0 0 1,8 1-108,3-7 1,5 0-517,1-5 0,2-3-1080,4-3 1,4-5 2042,8-7 0,-1 0 0,1 0 0</inkml:trace>
  <inkml:trace contextRef="#ctx0" brushRef="#br0" timeOffset="279">952 615 10084,'19'-10'-604,"4"5"0,-4-3 421,4 2 1,2 0 456,-2 6 1,0 0 326,-5 0 0,-1 2-298,0 4 0,-2-2-394,-3 7 0,1 1 13,-7 5 1,0 6 41,-6 0 1,0 0 167,0-5 0,-8 5-55,-3 0 0,-5 2 74,-1-2 0,6-4 209,-1 4 0,2-4 261,-1-1 1,3-1 170,8 0-730,0-7 0,2 3 105,4-7 0,-2 0-204,7-6 0,3 0-443,9 0 0,2-2-1599,4-4 2079,3 4 0,3-21 0,9 4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6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277 536 9601,'-8'-9'1851,"-1"-7"-1708,-9 7 0,7-1-105,-1 4 0,3 3-70,-3-3 112,-3 4 1,5-6-404,-7 8 289,0 8 0,-1 1 216,1 9 0,0 5-45,-1 0 0,3 6-13,3-6 0,-3 8 154,4-3 1,3 3-90,2-2 0,4 2-23,2-8 0,0 6-1,0-6 1,8-2-245,3-10 0,5 3 35,1-9 0,8 1-16,4-6 1,4-4-97,1-7 1,1-3-202,-1-14 1,3-1-22,3-6 0,-1-5-294,7-1 0,-8-7-55,2 2 1,-9 2 272,-2-2 1,-2 6 281,2-6 0,-10 5-12,-7-5 0,-9 2 135,3-2 1,-4 0 12,-2 11 1,0-1 422,0 12-184,0-6 1,-2 12 739,-4 1 173,4 0-758,-5 15 0,5-6-53,-4 8 1,4 8-75,-4 3 0,4 11 72,2 1 1,-5 15 11,-1 2 1,-2 7 63,2-1 1,5 9-133,-5-3 1,4 10-23,2-5 1,0 1-287,0-6 0,0-2 99,0-4 0,0-4-680,0-7 1,2-2 187,4-5 0,3 3-54,8-8 1,1-2-55,-1-9 0,6 1-426,0-7 0,8 0 988,-2-6 0,11 0 0,4 0 0</inkml:trace>
  <inkml:trace contextRef="#ctx0" brushRef="#br0" timeOffset="202">1470 813 7851,'-9'17'2009,"1"1"0,6-3-1166,-4-3 0,4 3 870,-4-4-1200,-3 5 0,5 1-871,-8 0 0,9 1 141,-3-1-193,4 0 1,2 1-1153,0-1 1562,0-8 0,0 7 0,0-7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8223,'9'8'646,"7"-6"-251,-5 4 1,-1 2 1090,1-3-278,1 1-410,5-6-758,1 8 215,-1-6-209,0 5 0,-5-1-64,-1 0 0,-7 7-179,2-1 0,-4 3 112,-2 3 0,0 1-82,0 4 0,-6-2 73,0 8 1,-1-4 68,1 9 1,-2-3 6,-3 9 0,-5 5 9,5 1 1,1 4-79,-2 2 0,7 5 36,-7 1 1,8 1-5,-1-1 0,-3-2 16,2 7 0,-5-9-96,5-2 1,0-2-134,6-10 0,0-5 61,0-6 0,0-8-363,0 2 196,0-12 21,8 5 0,-4-16-38,7 0 1,-5-10-35,5-13 1,-5-4 44,6-7 1,-3-3 379,3-3 0,3-5 0,-5-6 0</inkml:trace>
  <inkml:trace contextRef="#ctx0" brushRef="#br0" timeOffset="551">554 191 7825,'25'-17'-188,"-6"-1"0,8 1-339,-4 0 1,-2 0 522,8-1 1,-2 3 480,2 3 1,2-3-174,-8 3 1,6 5-121,-6 1 0,6 2 36,-6-2 0,5 4-117,-5-3 1,6 3 19,-6 2 1,2 0 30,-2 0 0,-9 2 23,3 3 1,-3-1-61,3 8 1,-2-6-14,-3 5 1,1-5 4,-7 5 1,5-5 3,-5 6 1,2-7 231,-2 7-209,-4 0 0,7 5 1,-3 0-64,-4 0 0,6 1-105,-8-1 0,0 0 84,0 1 1,0-1-149,0 0 167,0 0 1,2 7-25,3-1 0,-3 0 107,4-6 0,-4 0-102,-2 1 1,2 1 119,4 4 1,-5-2-56,5 8 0,-2 0 7,2 5 0,-4 6 9,4 1 1,-3 7 17,3-2 0,-4 4 119,4 2 0,-2-2-98,1-4 0,-3 4 143,4-4 1,-2 6-50,2 6 0,-4-5-437,3 5 1,3 2 9,-2-3 1,2-5-13,-3-6 1,-3-2 119,4 2 0,-4-3-38,-2-9 0,0-5 97,0 0 1,0-8-36,0 2 1,0-4 327,0-1-246,-8-9 1,-1-1-218,-9-8 1,7 0-167,-1 0 1,-1-8-290,-10-3 1,2-10 392,-8-2 1,0-14-14,-6 2 0,-5-5-476,0 0 0,-8-4 204,2-8 0,1 0 363,-1 0 1,0 0 0,-6 0 0</inkml:trace>
  <inkml:trace contextRef="#ctx0" brushRef="#br0" timeOffset="1413">658 399 7925,'10'0'1670,"-3"0"-1625,-7-8 372,0 6-142,0-6 0,2 8 42,4 0 0,-4 2-84,4 4 0,-4-2-198,-2 7 0,0-5 118,0 6 0,0-1-135,0 6 1,0-5-84,0-1-79,0 1-75,0 5-91,0 1 0,0-7-151,0 1 125,0-9 297,0 13-97,7-14 199,3 13 0,1-13-94,1 4 46,-8 3-10,3-7-9,-7 14-199,-7-7 0,-5 9 109,-11-1 0,4-6 42,-4 1 1,2-6-4,-2 5 0,3-7 104,-3 2 1,10 2-27,1-3 0,7 1 363,-7-6-419,8 0-10,-3 0 0,14 0-79,5 0 1,-3 0 87,3 0 1,-1 0-170,7 0 1,-1 0-124,0 0 7,1 0 201,-1 0 0,-7 8 22,-5 3 0,-3 5-37,-2 1 0,-2-4 16,-3 5 1,-5-5 19,-7 10 1,5-4-9,1-1 0,-1-3 289,-5-3 1,1 3-86,5-3 1,-3-3 231,9 3 96,-1-9 73,6 13-286,0-14-161,8 5 0,1-7-115,8 0 1,1 0 98,-1 0 1,-5 6-118,-1 0 0,-5 0 41,5-6 1,-5 2-10,6 3 0,-8-1 66,1 8 0,-3-6 24,-2 5 0,-2-1 29,-3 1 1,3 5 14,-4-5 0,2 3-99,-2-3 0,4 5 83,-3-5-125,3-3 0,4 5 83,3-7 1,-1 0-225,8-6 1,-1 0-14,7 0 1,-1 0 114,0 0 0,-5 0-44,-1 0 65,-7 0 405,4 7 1,-8-3-165,0 8 1,-8 1 127,-4 10 0,-9-2-63,-2 8 1,-6-6 581,6 6 1,0-8-184,6 2 0,6-9 730,-1-3-787,8 1-635,-4 5 1,10-7-125,4-5 1,4 3 251,7-2 1,2 0-221,4-6 0,-2 0-291,8 0 0,-6-2-549,6-4 1,0 2 191,6-7 0,-7-1-1257,1-5 2057,0 0 0,13-1 0,2 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1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484 416 7875,'10'-8'-72,"-2"-1"1,-2-3 182,-1 1 0,3 5-42,-2-6 1,-2 7 377,7-7-297,-7 8 1,6-9 300,-5 7-221,-3-7 0,8 5 14,-4-4 1,-4 3 173,3 3 366,-3 4-114,-2-6 109,0 1-494,0 5 1,-7-6-63,-5 8 1,-5 2-139,-6 4 0,2-2 156,-8 7 0,6-1-230,-6 1 1,2 5 79,-2-5 1,-2 3-115,8-3 0,-2 5-38,2-5 0,2 6 9,-8 6 1,8-1 193,-2 6 1,4 1-3,2 6 0,-3 7 70,-3 4 0,10 4-49,-4 2 1,3 2 143,-3 3 0,5-3-92,1 4 1,7-10-98,-2-2 0,4-8-54,2 3 1,0-7-169,0-5 1,8 2 89,3-8 0,5 0-183,1-6 1,0-5 52,1-1 0,1-7 48,4 2 0,4-4-191,7-2 1,-5 0 52,0 0 0,0-4-195,6-7 0,-1-1-43,1-11 1,-3-2-56,-3 2 0,4-8 150,-4 2 0,1 4 59,-1 2 0,-4 0 216,-8 6 1,1-4-125,-1 9 1,-7 3 278,-5-3 1,-1 8-188,2-1 697,-4 3-133,6 2 0,-8 7 326,0 5 1,0 9-321,0 2 1,0 2 139,0-2 0,0-2 88,0 8 1,0-8-249,0 2 0,0-3-627,0-3 1,2-6-186,3 1-1836,-3-1 1235,14-1 0,-13 3-2092,9-7 2364,-8 0 0,9-14 727,-7-3 0,0-5 0,-6-1 0</inkml:trace>
  <inkml:trace contextRef="#ctx0" brushRef="#br0" timeOffset="171">502 1021 7875,'0'-11'1702,"0"-1"-518,0 8-703,0-3 0,2 7-101,3 0 1,-1 0 88,8 0 0,1-2-1070,10-4 1,-2 2 244,8-7 356,8 7 0,-1-19 0,7 4 0</inkml:trace>
  <inkml:trace contextRef="#ctx0" brushRef="#br0" timeOffset="1408">1678 18 7868,'17'0'-991,"-2"8"1466,-3 4 0,1 3-85,-7 2 1,0 0 128,-6 1 1,0 5-160,0 0 1,0 6-95,0-6 0,0 6-80,0-6 0,0 5-135,0-4 0,0-1-76,0-6-1,0-6-590,0 1 126,0-8-92,0 3 1,0-8 220,0-5 1,0-6 90,0-11 1,6-4-26,-1-7 0,7-1 56,-6 1 1,7-3 146,-1-3 1,-3 9 101,3-4 1,-6 12 381,5 0-70,-7 12-109,11 3 1,-11 10 343,8 4 1,-9 3-231,3 9 1,-4 5 50,-2 0 0,0 6-62,0-6 1,-2 0-46,-4-6 0,3 6-175,-9 0 1,8 0-229,-1-6-68,-5 1-172,0-1 0,-1-2-635,-1-3 767,8-4 0,-5-3-231,3 1-67,4 0 115,-6-6 172,8 0 172,8 0-134,-6 0 588,13 8-299,-13-7 1,6 17 212,-8-1 0,-2 2-108,-4 10 0,-3-6-39,-9 6 1,-7 0-104,-3 5 0,-3 7 25,2-1 0,-4 6-47,5-5 1,-5-1-17,-2-6 0,6-5 107,1 0 1,7-8 104,-3 2 0,5-3-1,2-3 1,5-6 30,1 1-21,7-8 13,-4 3-327,8-7 0,2 0-59,4 0 0,11-7-78,12-5 1,0-5-29,6-6 1,-5 2 65,11-8 0,-5 10 134,-1 1 1,-3 3-56,-3 9 1,-4 0 415,-7 6-222,-1 0 0,-6 8 371,1 4 1,-8 3-34,1 2 0,-3 3 111,-2 3 1,-5-4 195,-1 4-375,0 4 1,6-8-274,0 4 0,2-11 91,4-7 0,3-3-488,9-2 0,1-4 9,4-7 1,-2-3-164,8-14 1,0-1 191,5-6 0,-5 8-139,0 4 1,-8-2 130,2 2 0,-9 6 87,-3 5 1,-7 7 74,2-7 1,-4 8 0,-4-3 216,-4 7 0,-9 9 27,-8 8 1,-8 3 4,2 9 0,-6-1-25,-5 7 1,4-4 151,-5 3 0,-1-9-133,2 10 0,-1-6-63,7-1 0,-1-1-71,0-4 1,3-9 68,3 3 0,4-9-317,8 3 1,-1-7-34,1 2 0,0-4-331,0-2 45,7 0-165,-5 0 187,13 0 319,-6 0 0,10 0 266,4 0 0,-2 0-69,7 0 0,1 0 250,5 0 0,0 0 85,0 0 1,8 0 223,4 0 0,-2 2-53,2 4 1,7-3 348,11 9 0,3-6-313,1 5 1,7-5 71,0 6 1,7-9-233,-2 3 1,-1-4-124,1-2 1,-7 0-382,2 0 1,-10 0-259,-2 0 1,-2 0-462,2 0 0,-4 0 630,-7 0 0,0 0 257,-1 0 0,1-8 0,-1-1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8017,'17'0'600,"0"0"0,2 0 71,5 0 1,-5 0 0,4 0 501,-4 0 1,-2 2-1064,1 3 0,-1-3 4,0 4 1,-1-2-1640,-5 2 0,3-3 1525,-9 9 0,9 0 0,-5 5 0</inkml:trace>
  <inkml:trace contextRef="#ctx0" brushRef="#br0" timeOffset="123">0 381 8017,'8'17'175,"4"1"1,3-9-97,2-3 1,8 2 302,4-3 0,4 1-262,1-6 1,1 0-152,0 0 0,-1-2 31,1-3 0,-1-5 0,1-7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1:5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1142 7769,'0'-17'0,"2"0"2592,4-1-1392,-5 9-1656,15 1 1,-14 10-108,3 4 1,-5 3 562,-5 9 0,-13 7 0,-8 1 0</inkml:trace>
  <inkml:trace contextRef="#ctx0" brushRef="#br0" timeOffset="1441">934 727 7849,'0'-17'107,"0"0"0,-2 5-36,-3 0 1,1 7 353,-8-7 1,7 3-96,-7-3 0,0-1-5,-5 7 0,0-2-99,0 2 0,-6 4 175,-1-3 0,-6 3-33,1 2 1,2 2-162,-2 3 0,0 7 12,-5 11 1,-1 4 25,1 8 1,7-1-36,4 1 0,3 5 2,3 0 0,2-1-174,3-10 0,5 1 43,7-7 1,7 1-327,5-7 0,11-8 170,6-3 1,3-4-441,3-2 375,7-8 1,2-3-156,8-12 1,0-4 44,0-8 0,-2 1-302,-4-1 0,2-1 102,-8-5 1,5 5-13,-11-5 1,5-1 101,-10 2 1,1-8 7,-1 2 0,-4-4 108,-8-2 1,1-2 31,-1-4 1,-7 7 110,-5-1 1,3 4 58,-2 13 0,0-1 286,-6 12-74,0 1 0,-2 8 224,-4 3 1,2 5-64,-8 7 0,7 2 137,-7 3 0,1 5-43,-7 7 1,-1 3-119,-4 3 0,2 9 341,-8 9 0,6 9-118,-6 2 0,2 7 40,-1 10 0,-3 4-155,8-4 1,0 4-30,5-9 0,7-3-445,-1 3 1,8-14-313,-1 2 1,5-12-270,5 0 0,5-11 402,7-6 0,1-4-1204,-1-1 0,2-3 576,4-3 0,4-5-862,8-7 1728,7 0 0,2-15 0,8-4 0</inkml:trace>
  <inkml:trace contextRef="#ctx0" brushRef="#br0" timeOffset="1759">1747 831 10613,'10'8'428,"-4"3"0,-5-1 201,-1 1 0,0 1-115,0 5 0,0 0 524,0 1-770,0-1 0,-5 0-69,-1 1-1493,0-9 944,6-1-294,0-8 1,8-10 31,3-7 0,7-2-169,5-10 1,-2 8 409,8-2 0,-6 5 350,6 7 0,-8 3-69,2 8 1,-4 0 156,-2 0 1,1 10 733,-1 7 0,-6 0-413,1 6 0,-8 2 453,1-2 1,-1 1-502,2-7 0,-4-6-597,4 1-181,3-8 0,1 3-1878,7-7 2316,1-15 0,7-4 0,1-16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02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346 174 7904,'18'0'537,"-1"0"0,-2 2 132,-3 3 1,1 5-198,-7 7 1,0 6-56,-6 0 0,0 8-117,0-2 1,0 2 90,0-2 0,-2 1-331,-4-7 0,2 2-291,-7-2 0,7-3-322,-2 3 0,4-10 203,2-1-376,0-8 455,0 3 1,0-9 7,0-3 0,14-5-74,3-7 0,6-8 23,0-4 1,-2-4 175,8-1 0,-8 7 107,2 4 1,-6 3 431,-5 3-305,3 8 363,-5 1-247,0 8 1,-3 9 2,-7 9 0,-2-1 81,-3 6 0,-5 2 141,-7-2 1,-3 2-172,-3-2 1,4-4-83,-4 4 1,4-5-150,2-7 1,5 3-440,1-9-210,7 1 0,-4-4-78,8 4-14,0-4 490,0 6 0,0-7 64,0 5 1,6-2-36,0 8 1,5-7 265,-5 7 1,5-6 227,-5 5 0,0-5-176,-6 5 1,0-5 150,0 6 1,-2-6 17,-4 5 1,0-1 44,-11 1 1,2 5-298,-14-5 1,2 10-187,-2 2 1,-3 2 7,3-2 1,-4 4-266,-1 8 1,1-1 462,4 1 1,-2 0-121,8-1 0,0-5 239,6 0 1,2-2-6,3 1 1,-3-1 162,3-4 0,4-9-73,3 3 1,1-5 423,-2-1-225,4 5-431,-6-14 0,22 1-456,3-14 1,20-5 268,3-18 1,10 1-228,8-13 0,3 8 255,8-3 1,-7 13 199,-5 4 1,-10 7-78,-7 6 0,-6 5 158,-5 12 0,-4 3 13,-7 9 0,-9 7 259,-3 3 0,-4-1 201,-2 2 1,-8 0-210,-3 5 0,-5-1 199,-1-4 0,5 2-345,1-8 1,7 0-273,-2-6 1,4-5-24,2-1-155,0-7 0,2 4 111,4-8 1,6-2-131,11-4 1,-2-4-92,8-7 1,-1 0 86,7 0 1,-2-1-241,-4 1 1,-5 0 74,-6-1 0,-1 7-483,0-1 430,-7 1 231,-2-7 1,-10 3 23,-4 4 0,-4 3 11,-7 8 1,-10 2-25,-7 4 1,-1 3 1,-5 8 0,-5 8 310,-1 4 0,-4 10 68,-1 1 0,4 0 76,1-5 1,8 0-97,-3-1 0,5-5 61,1 0 0,1-2-286,-1 2 1,6-4-226,1-8 0,6-2-53,-1-3 250,4 3-235,2-13 1,5 6-227,1-8 386,7-8 0,2 4 68,8-7 1,9 7 124,2-2 0,3 4-2,9 2 0,-1 8 163,7 3 0,7 5 480,4 1 1,4-2-308,2-3 0,2 3-9,4-3 1,-5 1-326,5-1 0,2-3-470,-3-3 1,1-4-178,-6 4 1,0-4-617,0-2 0,-6-8 536,0-3 671,-8-5 0,4-1 0,-7 0 0</inkml:trace>
  <inkml:trace contextRef="#ctx0" brushRef="#br0" timeOffset="765">1885 1 8029,'27'0'390,"-8"6"485,-7-1-446,0 9 0,5 1 326,0 8 0,-5 2-20,-1-2 0,-7-2-294,2 8 0,-4-8-70,-2 2 0,0-9-326,0-3 1,0-5-450,0 6-225,0-8-83,0 3 0,0-9 51,0-3 0,0 1-612,0-8 1,-2 8-414,-4-1 1686,-4 3 0,-15 9 0,-1 3 0</inkml:trace>
  <inkml:trace contextRef="#ctx0" brushRef="#br0" timeOffset="1235">1626 623 7983,'0'12'279,"0"-1"1,6-5-160,-1 6 1,7-6 119,-6 5 1,7 2 108,-1 11 1,1-3-31,-1 7 1,1 7 102,-7 5 1,5 8-170,-5-1 0,0 1 11,-6-2 1,0 4-282,0-4 1,0-2 98,0 2 1,-6-6-52,0 7 0,1-15-107,5 3 0,-6-6-129,0-1 1,0-3 126,6-7-399,0-1 173,0-7-236,0 5-164,0-13 530,0 6 0,-1-10 56,-5-4 0,2-6-379,-8-11 0,1 2 158,-6-8 1,5 6 10,0-5 0,-1 6 204,-10-1 1,4 4 199,-4 2 1,2 0-47,-2-1 1,3 7 171,-3-1 1,10 6-57,1-5 0,3 5-34,-3-5 1,3 5 123,3-6 1,4 7-41,-4-7 1,6 0-126,6-5 0,5 0-63,12 0 0,6-1-25,12 1 0,12-2 44,17-4 1,8 4-210,15-5 0,-45 14 0,2-1 154,4-1 1,1 1-770,-2 5 0,0 1 779,7-7 0,-1 1 1,41 7-66,-48-2 1,0 0 0,42 2-184,4-1 1,-16 3 76,-1 2 1,-21 0 118,-9 0 1,-12 0-107,-4 0 0,-9 0 1,-8 0-85,-9 0 0,-3 0 1889,-12 0-1777,-3-8 307,-16 6 1,-2-11-354,-8 7 0,-1-6 194,-5 7 0,-10-9 0,-11 5 0</inkml:trace>
  <inkml:trace contextRef="#ctx0" brushRef="#br0" timeOffset="1431">2249 693 7921,'0'11'5,"0"1"1,0-1 194,0 6 0,0 3 345,0 3 0,-2-2-169,-4 8 0,4-1-38,-4 7 1,2-2-130,-1-4 1,3-3 22,-4-2 0,4-5-648,2 4-249,0-4-648,0-2 982,0-7 0,0-4-198,0-12 0,2-4 122,4-7 0,-3-2-407,9-4 814,-8-4 0,19-8 0,-4 1 0</inkml:trace>
  <inkml:trace contextRef="#ctx0" brushRef="#br0" timeOffset="1715">2352 658 7921,'10'8'0,"-4"3"0,1 10 332,-1 2 0,6 8-44,-7-2 1,9 9 150,-3 3 1,-1 5-92,2-6 0,-3 8-111,3-2 0,1-3-63,-7-3 1,0-4-129,-6-1 0,0-6-11,0 0 1,0-8-249,0 2 1,-10-4-197,-7-2 0,-1-7 199,-5-4 1,-2-4 35,2-2 0,-7 0 193,1 0 1,4-10 608,2-7-538,4 0 0,3-8-9,5 7 1,3 7-29,8-1 0,13 8-108,5-1 0,10 3 55,1 2 1,4 7 66,2 5 1,1-3-239,4 3 0,-3-6-132,3 5 1,-3-5-121,-3 6 1,-1-7 61,-4 7 0,-4-8-344,-8 1 705,0-3 0,1 6 0,-1 2 0</inkml:trace>
  <inkml:trace contextRef="#ctx0" brushRef="#br0" timeOffset="2297">3355 1038 7887,'0'-9'2119,"0"1"1,-2 27-1651,-3 4 1,3 12-161,-4-6 1,4 2-524,2-3 1,0 3 25,0-8 1,0 0-128,0-5 0,0-7-205,0 1-371,0-9 678,0 5 0,2-16 16,4-3 0,3-12-62,9-6 1,1-4 67,4-1 0,6-1-7,11 1 1,-3 1 100,3 4 1,-4-2-21,-1 8 1,5 2 80,1 10 0,-3 3 118,-9 8 1,2 8 129,-8 3 1,0 6-92,-6 7 1,-2 1 166,-3 3 1,-4 5-96,-8-4 1,0 3 44,0 3 1,-8 0-98,-4-1 0,-3-5 15,-2 0 0,-8-8-115,-4 2 1,-2-4-195,2-1 1,-1-9 210,7-3 0,-6-4-2,6-2 0,2-2 114,9-4 0,4-3-119,8-9 1,0-12-62,0-5 1,10-5-2,7-1 1,8 7-120,10-1 0,-1 2 155,1 10 1,-2 0-16,-5 6 1,-3 7-260,-7 5 1,-1 3-121,0 2-633,1 0 266,-9 0 353,-1 0 1,-16 5-54,-3 1 0,-12 6 436,-6-6 0,-4 7 0,-1-3 0</inkml:trace>
  <inkml:trace contextRef="#ctx0" brushRef="#br0" timeOffset="2503">3667 969 7887,'0'-17'523,"0"7"-93,0 3 1,0 9-76,0 3 0,0 5 34,0 7 1,0 2-108,0 5 1,-6 1 218,0 3 1,-6 5-193,7-4 1,-1-2-309,6 2 0,0-8-229,0 2 1,0-4-1162,0-2 448,0-7 0,2 3 464,4-7 1,-3-2 9,9-10 1,1-11 70,11-12 0,-3 0 396,7-5 0,1-5 0,6-13 0</inkml:trace>
  <inkml:trace contextRef="#ctx0" brushRef="#br0" timeOffset="2703">4237 433 7887,'10'8'257,"-4"3"1,-4 11 73,-2 1 1,0 2 426,0-2 0,0-2-213,0 8 1,0-3 33,0 3 1,0 2-95,0-8 0,0 0 225,0-6-440,0 1 0,3-7-55,9 1 1,-1-8-486,12 1 1,6-10-38,6-7 0,-1-3-335,7-3 1,-7 1 102,-5 0 0,2 1-1471,-8 5 162,0 3 1848,-6 8 0,-7 8 0,-2 2 0</inkml:trace>
  <inkml:trace contextRef="#ctx0" brushRef="#br0" timeOffset="3025">4445 1108 7887,'0'25'622,"0"-6"-435,0 4 0,0 2 479,0-2 0,0 6-187,0-6 0,0 6-159,0-6 1,-6 5-80,0-4 1,-5-1 26,5-6 1,-9 0-273,-3 0 1,-1 1 86,-10-1 1,6 0-366,-6 1 0,1-7-12,-7 1 1,6-8-203,0 1 0,8-3 88,-2-2 0,4-7-221,2-5 1,1-9 244,5-2 1,3-6-114,8 6 0,0-6 356,0 6 0,8 0-88,3 6 1,12 1 209,6 5 0,-2 3 185,2 8 0,-2 2 231,2 4 1,1 3-49,-7 9 1,8 1 947,-2 4-947,-4-4-63,0 6 1,-2-8 111,0 1 1,0-1-156,-6 0 1,6 1 15,0-1 0,8-6-621,-2 1 1,11-8 172,6 2 188,4-4 0,2-10 0,0-2 0</inkml:trace>
  <inkml:trace contextRef="#ctx0" brushRef="#br0" timeOffset="3421">5430 191 7937,'0'-17'481,"0"7"1,8 2-1,6 8-415,7 0 1,-2 2 858,4 4 0,-2-2-416,2 8 1,-9-7 723,3 7-1512,-4-8 317,5 11-1985,-9-13 1537,-1 13 1,-16-7-281,-3 4 0,-12 9-66,-6-4 1,-10 12 755,-1 0 0,-8 11 0,4 4 0</inkml:trace>
  <inkml:trace contextRef="#ctx0" brushRef="#br0" timeOffset="3675">5275 641 7937,'0'27'-635,"0"-2"1,0-8 1750,0 0-492,0-7-374,7 5 0,-3-7-90,8 3 1,-8 5-167,1-5 1,-3 12 200,-2 6 1,0 6 12,0 5 1,-2 0 12,-3 12 0,-11 0-86,-7 17 1,-7-5-118,1 5 1,2-8 24,-2-9 0,8-2-168,-2-4 0,9-5 120,3-12 1,5-3-131,-5-3 1,7-9-513,-2 3 292,4-11 116,2 2 1,2-10-12,4-4 0,3-11-109,9-12 1,1-4 91,4-1 0,4-9-86,7-3 0,-3-6 106,4-5 1,-5-5 246,11-7 0,1-2-1367,-2-4 1367,8 4 0,-5 0 0,7 7 0,2-1 0,7-2 0,6-2 0</inkml:trace>
  <inkml:trace contextRef="#ctx0" brushRef="#br0" timeOffset="4337">5984 416 7910,'27'-17'189,"-2"-1"68,-8 1 1,0 2 666,1 3-141,-1 4-240,0 8-234,0 0 0,-5 6 357,0 0-184,-9 0-313,5 1-71,-8 3 0,-2 7-80,-4 1 1,3-7-280,-9 1 0,0-1-287,-5 6 1,0 7 317,0-1 0,-1 0 5,1-6 1,2 0-17,3 1 0,2-1-267,5 0 355,3 0 0,-6 1 13,8-1 0,0-5-15,0-1 239,0-7 0,2 9 23,4-7-138,-4 8 371,5-5 1,-14 8-49,-5 1 1,-5 1 81,-6 4 0,-4-4-53,-8 4 1,1 2 74,-1-2 1,1 2-27,-1-2 0,2-3 66,5 3 0,-1-4-287,11-2 1,-1-5 227,13-1-1093,-7 1 453,11 5 0,2-5-104,12-1 1,5-7 50,6 2 0,0-4-133,12-2 0,-3-2 62,14-4 0,0-2-38,6-3 1,0 1 65,0 4 0,-8 4 83,-3-3 0,-5 3 253,-1 2 1,-8 0 215,-4 0 55,-4 0 1,-8 2 240,1 3 450,-8-3-803,3 14-134,-14-7 1,-3 9-251,-7-1 0,0-6 137,-1 1 1,-1-2-512,-4 1 1,4 3 311,-4-9 1,5 3 32,7-2 201,-4-4 0,7 7 189,-4-3 0,5-2-138,7 7 165,0 1 0,0 5 910,0 1-427,0 7-364,0-6 1,2 11 409,3-6 0,-1 6-115,8-1 0,-8 2 1,1-2 0,-3 1-184,-2-7 1,6 6 89,0-6 0,0 0-263,-6-5 0,-8-1-165,-4 0 0,1-5-161,-6-1 0,3-5 155,-9 6 1,-2-9-579,2 3 1,-6-4-47,6-2 1,-2-8-367,2-3 0,6-10 233,-1-2 0,3-10-318,9-2 0,1-3 507,5-14 1,9-4 540,8-13 0,16 0 0,11 0 0</inkml:trace>
  <inkml:trace contextRef="#ctx0" brushRef="#br0" timeOffset="4808">6797 658 7890,'32'0'968,"-3"0"0,-4 0-322,-8 0 1,3 0-229,3 0 1,-2 2-220,8 4 0,-8-2-127,2 7 1,-4-1 469,-2 1 224,1 5-705,-9-7 1,-1 8 93,-8 1 1,-2-1-536,-4 0 0,-3 1 64,-9-1 1,3 6-47,3 0 1,-1 8 231,7-2 0,-5 3 53,5 3 1,0-6 36,6-1 1,6 1 253,0 6 0,7-1 3,-1 1 1,-3-6-136,3 0 1,-6-8 126,5 2 1,-7 2-53,2-2 0,-4 0-285,-2-6 0,-2 1 131,-4-1 1,-9-2-155,-9-3 0,-6 3 2,1-3 1,-4-5-117,-1-1 1,1-4 586,4-2-149,-4 0-260,14-8 1,-4-1-67,12-9 0,11 1-165,11 0 1,5 5 312,1 1 1,2 7 137,4-2 0,-4 4-35,4 2 0,2 6 212,-2 0 0,1 7 206,-7-1 1,0 3-250,0 2 1,-5-5 749,-1 0-651,-7-1 0,6 4 173,-4-3-905,-4-4-382,5-1 1,-7-7 170,0 0 0,8-7-509,3-11 1,5 1-154,1 0 0,14-8 168,3-4 1071,20-4 0,-8-9 0,14-2 0</inkml:trace>
  <inkml:trace contextRef="#ctx0" brushRef="#br0" timeOffset="4971">7592 1211 7890,'10'18'349,"-5"-1"1164,-3 0 0,-7 1-689,-1-1 0,-6-6-159,7 1-346,-1-1-235,-2 7-147,6-1-530,-6-7 159,16-3 1,0-9-479,3-3 1,3 1-399,-8-8 1,7 1 587,-1-7 0,-3-7 401,3-3 1,-7-7 320,7-5 0,0-12 0,5-10 0</inkml:trace>
  <inkml:trace contextRef="#ctx0" brushRef="#br0" timeOffset="5193">8007 450 7890,'0'-17'908,"0"0"0,0 5-28,0 1-148,0 7-594,0-11-311,8 13 496,1-6 0,3 10-60,-1 4 1,-7 5 106,2 12 0,-4 8-55,-2 15 0,0 12 71,0 22 1,-2 11-483,-1-37 0,0 1 0,2 5 0,-2 1 199,-2 5 0,-1 1 0,3 1 0,0 0-357,-3 2 0,1-1 0,2-1 1,0 0 136,-3-1 1,0-1 0,4-1-1,0 0-301,0-1 0,-1-1 0,-2-1 0,-2-1 226,-1 3 1,-1-1 0,0-3 0,-3-1-1616,-5-3 1,-1-2 1806,-13 40 0,-11-12 0,4-7 0,-8-2 0,-8-2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8615,'25'0'1652,"2"0"-1382,8 0 1,1 2 20,5 4 1,-5-4-619,4 3 153,5-3 0,-15-2 2,5 0 1,-12 0-104,0 0 0,-4-5-278,-1-1-468,-9 0-344,-1 6 1365,-8 8 0,-8 9 0,-1 10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9271,'12'9'552,"-1"-3"1,1-4-493,5-2 0,2 2-155,4 4 0,4-5-214,8 5 0,0-6-479,-1-6 1,1 3 787,-1-9 0,9-7 0,1-8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23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7850,'-7'-19'3891,"5"4"-2556,-6 15 0,16 7-1335,3 5 0,20-5 0,6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20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69 8255,'0'-11'1095,"0"-1"-1018,0 8-130,0-3 1,-7 7-13,-5 0 0,-5 2 111,-6 3 0,-4 5 2,-8 7 1,-5 2 7,0 5 0,-3 2 1,3 9 0,9 0 9,-3-1 1,13 1-78,3-1 0,3-5-10,9 0 1,0-2-144,6 2 1,0 1-37,0-6 0,6 4 147,0-5 0,5 8 56,-5-2 1,0-2 93,-6 2 0,0 5 42,0 7 0,0 1 317,0-2 1,0-3-155,0 3 0,0-3 147,0-3 0,-6-1-189,0-4 0,1 1-163,5-7 0,0 1-396,0-7 0,0-6 118,0 1 14,0-8 0,2 3-89,3-7 0,-1-1-154,8-5 0,-7-6-138,7-11 1,-2 2-301,1-8 1,5 0-128,-5-5 975,4-8 0,3 5 0,-1-5 0</inkml:trace>
  <inkml:trace contextRef="#ctx0" brushRef="#br0" timeOffset="1308">744 17 7974,'8'-9'1736,"-6"1"-1295,5 8-2,1 0-81,2 0 257,-1 0-394,7 0 308,-15 0-47,7 8 1,-8 1-264,0 9 1,0 1-193,0 4 0,0-4-68,0 4 1,-2-2 174,-4 2-683,-3-3 0,-3 5-166,1-8 370,7-7 1,-6-3-177,5-7 240,3 0 1,-6-2 33,8-3 1,8 1-118,3-8 1,-1 1 137,1-7 0,1 7 79,5-1 0,0 3-125,1-3 1,-1-3-3,0 3 1,6-1-84,0 1 0,6-3 180,-6 3 0,8-1 100,-2 1 1,4-3 89,1 3 0,1 5-18,-1 1 1,-5 4 116,0 2 1,-8 2-83,2 4 1,-11 5 527,-7 12 1,-3-3-1,-2 3 0,0 2 209,0-2 1,-7 5-333,-5-4 0,-5 4 48,-6-5 0,2 0-271,-8-5 1,0-7-173,-6 1 1,1-3-17,-1 3 0,1-4 152,-1-8 1,2 0-457,5 0 0,3 0-294,7 0 120,1 0 1,7-8 78,5-4 0,3 3-83,2-3 0,7 3 143,5-3 0,5-1 10,6 7 0,4-6 170,8 7 0,-3-1-48,-3 6 1,2 0 303,-8 0 1,0 0-75,-6 0 354,-7 8 1,-2 1-68,-8 8 0,0-5 116,0 0 1,-10-1-189,-7 6 0,-2 1-149,-10-1 1,2 0-416,-2 1 0,-4-7 199,5 1 0,-5 5-548,-2 6 0,1 2 303,-1-2 0,1-2 146,-1 8 1,2 2 202,4 9 1,-1-2 286,7 9 1,-2-7-185,2 6 0,9-2 66,-3 2 1,3 2 221,-3-7 0,0-3-107,0-9 1,1 2 67,5-8 1,-3 0 86,8-6-506,-7-7 71,11 5 0,-6-15-192,8 0 0,2-8 92,4-9 1,4-8-27,7-4 0,10-9-29,7-2 1,3-1 50,9 7 0,0-1-164,6 0 1,0 3 26,0 3 1,2 4 141,3 8 1,-3 7-15,4 4 0,-10 4-9,-2 2 1,-6 0 16,6 0 1,-7 0-12,1 0 1,-3 0 114,-3 0 1,-1 0-56,-4 0 1,1 2-43,-6 4 0,4-4 112,-5 4 1,0 1 152,-5-1 1,-3 8-77,-3-3 0,1 10 133,-7 2 0,0 8 114,-6-2 0,-8 0 329,-4 5 1,-3-3 176,-2 9 1,-6-3-322,0-2 0,-6-1-422,6 1 1,-6-1 4,6 1 0,-8-8-135,2-4 0,2-4-141,-1-2 0,6-1-236,-1-5 0,-2-3-63,2-8 1,0 0-473,6 0 0,0-10 31,-1-7 0,1-2 374,0-10 0,0 6 173,-1-6 1,1-2 286,0-9 0,5 4 71,1-5 0,1-3-37,-2-2 0,3-4 37,3-2 0,4 0 26,-4 0 0,4 8-9,2 4 1,0 5 211,0 6 1,0-1 93,0 7 33,0-1 1,2 13 226,4-1 149,-4 9-389,6-5 1,-8 10 130,0 4 1,0 9-89,0 8 0,0 8 69,0-2 0,-2 3-321,-4 3 0,2 5 34,-7 1 0,-1 1-300,-5-2 0,5-5 64,1-1 0,5-1-118,-5-10 1,1 0-106,-2-6-376,5 1 32,7-1 164,0-7 0,15-10-181,8-12 1,16-3 217,7-3 1,-2 3 425,2 3 1,-8 5 13,3 7 1,-10 0 21,-3 0 0,-12 7 206,1 5 0,-11 3 515,0 3 0,-12-1-49,-6 0 1,-11 6 693,-6 0 0,2-1-1078,-1-11 0,1 4-102,-2-3 0,-2-4-757,8-3-854,0-3-1232,6-2 2629,7-7 0,10-11 0,10-9 0</inkml:trace>
  <inkml:trace contextRef="#ctx0" brushRef="#br0" timeOffset="2162">2162 605 10446,'0'20'777,"0"3"0,0-2-530,0 8 1,0-1-36,0 7 0,0 0-266,0-1 1,-2-7-102,-4-4 1,4-2-64,-3 2 1,-3-9-82,2 3-156,0-4 1,4-3-352,-3-4-268,3 3 841,-6-7 0,8 4 25,0-12 0,0-3 109,0-9 0,2 1 91,4 0 1,-2 0 176,7-1 1,1-1-145,5-4 1,0 4 142,1-4 1,-1 9-173,0 3 0,6-1-30,0-5 0,8 5-15,-2 1 0,4 1 46,1-1 0,3-3-121,3 9 0,-4-7 82,5 6 0,-5-5 15,-1 5 1,-6 0 27,0 6 0,-8 0 13,2 0 0,-10 8 25,-1 3 0,-8 7 152,1 5 1,-5-2 391,-5 8 0,-13 5-257,-11 7 0,-9-1-459,-2-5 0,-8-1-47,2 1 0,3-10-73,3-8 1,0-2 509,5-9 484,-3 8-584,18-12 1,3-2-87,11-12 1,8-3-153,10-3 0,1 1 172,16 0 1,-6-1 252,6 1 1,-2 0-122,2 0 0,-3 5-264,-2 1 0,-5 5-25,4-6 1,-4 8-268,-2-1 1,-1 1-105,-5-2 9,5 4-146,-7-13 1,1 11 186,-4-8 1,-5 1-401,-1-6 0,0-1 438,0 1 1,0 0 348,0-1 0,0 1 0,0 0 0,0 0 0,0-1 0,0 7 0,0-1 0,-1 3 0,-5-3 213,4 4-69,-13 8 911,5 0-522,-7 0-34,-1 8 1,7 2 268,-1 7 0,-1 8-375,-10 4 1,4-2-77,-5 1 0,5 7-161,2 5 1,0 1-104,-1-7 1,3 1-269,3-1 0,-1-5 243,7 0 1,1-8-1389,5 2 275,0-3-154,0-11 863,7-1 0,5-16-53,11-3 1,-2-11 142,8-1 1,-4-9 285,9-3 0,-3-7 0,11-10 0</inkml:trace>
  <inkml:trace contextRef="#ctx0" brushRef="#br0" timeOffset="2402">3200 87 9003,'-2'17'1097,"-4"0"0,2 0-585,-7 1 0,5 1-85,-6 4 1,6-2-45,-5 8 0,5-6 214,-5 6 1,5-8-173,-6 2 0,9-4 347,-3-1-873,4-1 0,4-2 151,4-3 1,3-5-539,8-7 1,8 0 173,4 0 1,4-5-54,1-1 1,-5-6-18,0 7 0,-2-7-214,2 6 0,-4 1-774,-8 5-351,0 0 605,-7 0 0,-2 1 1118,-8 5 0,-8 4 0,-2 7 0</inkml:trace>
  <inkml:trace contextRef="#ctx0" brushRef="#br0" timeOffset="2624">3200 796 7852,'-10'15'1987,"0"-2"-1396,5 16 0,3-6-307,-4 6 0,4-6-161,2 6 0,-2-6-133,-4 6 0,4-8 169,-3 2 0,-3-4-53,2-1 1,-2-1 162,3 0 1,1-5-45,-8-1 0,7-1-544,-7 1 1,-5 3-186,-6-8 0,-6 5-549,6-5 0,-12 0 565,6-6 0,-7-8-12,7-4 0,4 3 81,2-3 0,6 1-108,5-7 527,-3 1 0,13 0 0,2-8 0,10-2 0</inkml:trace>
  <inkml:trace contextRef="#ctx0" brushRef="#br0" timeOffset="2807">2940 847 7850,'0'18'1870,"0"-1"1,0 0-1539,0 1 1,8 1-63,3 4 0,7 4 130,5 7 0,-2-5-62,8 0 0,1 4 156,11 1 0,3 5-822,8-10 1,0-4 247,0-2 1,5-4-374,1-2 0,1-2-420,-1-3 1,-4 1-2082,4-7 2954,-12 0 0,4-6 0,-6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8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416 727 7857,'-25'0'0,"4"-6"70,-8 0 1,8 0 86,-2 6 1,2 0-77,-2 0 0,3 0 111,-3 0 0,2 2 204,-2 4-252,4 4 1,-8 7 140,4 0 0,4 0 256,-4 1 1,5 5-189,7 0 0,-3 6-16,9-6 0,-1 6-324,6-6 1,0 5 141,0-5 0,6 0-401,-1-5 0,11-3 125,1-3 1,0-5-23,6-7 0,4-2-48,2-3 0,4-11-87,1-7 0,-1-7 10,-4 1 0,4-4-61,-5-2 1,5-5-86,2 0 0,-7-6 89,1 5 1,-8-9-129,2-2 1,2-1 115,-2-11 1,-5 7 150,-7-7 1,-1 3 62,1-3 1,3 5 121,-8 7 1,5 13-8,-5 5 1,0 11 406,-6 0 531,0 4-454,0 9-119,-8 2 1,-2 10-8,-7 4 0,0 11 77,0 12 1,-7 6-110,1 5 1,-5 4 5,5 8 0,-1 2-109,7 3 0,0-1-67,0 8 0,5 5-84,1 6 0,5 3 82,-6-8 0,8 3-82,-1-10 1,3 2 13,2-1 1,7-10-154,5-8 1,5-10-132,6-1 1,-2-3-353,8-8 0,2-7 74,9-6 0,-3-7-384,3 2 0,8-14 868,-2-9 0,16-8 0,-8-10 0</inkml:trace>
  <inkml:trace contextRef="#ctx0" brushRef="#br0" timeOffset="370">1281 917 9039,'0'17'466,"0"0"581,0 1-377,0-1 1,-2 2 134,-4 4 1,4-4-429,-4 4 1,2-3 22,-1-3-1332,3 0 739,-6 1-386,8-1 513,0-8-813,8-9 0,1-11 194,9-12 1,1 4 30,4-4 0,-2-2 245,8 2 1,-2-6 152,2 6 1,1 5 288,-7 7 0,2 7 326,-2-2 1,-9 8 139,3 10 1,-9 3-273,3 20 1,-7-5 1008,2 11 1,-4 1-537,-2-2 1,0-5-363,0-6 0,0-2-753,0 2-289,0-5 1,2-8-653,4-5 877,-5-3 479,15-16 0,1-9 0,10-10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7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7723,'11'-9'650,"1"3"1,-6 4-72,5 2 1,-1-2-159,1-4 0,7 4 2,-1-4 1,8 5-143,10 1 1,1 0-38,4 0 1,3 0-181,3 0 0,10 0-207,-5 0 0,3 5-236,-8 1 1,4 0-91,-4-6 0,-3 0-601,-3 0 0,0-2 420,-5-4 650,3 4 0,-18-13 0,5 5 0</inkml:trace>
  <inkml:trace contextRef="#ctx0" brushRef="#br0" timeOffset="199">572 0 9155,'0'12'410,"0"-1"0,-6 1-215,0 5 0,-5 1 198,5-1 1,-8 6-155,3 0 1,-3 2-54,3-2 1,1-4-823,4 4 1,5-4-90,-5-1 1,6-7-1238,6 1 1962,11-8 0,10-4 0,7-10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7829,'10'-8'1452,"-3"6"-451,-7-6-1300,0 8 44,0 0 74,8 0 0,-4 0 49,7 0 1,-5 0-157,6 0 1,1 0-577,10 0 1,-4 0 863,4 0 0,4 0 0,0 0 0</inkml:trace>
  <inkml:trace contextRef="#ctx0" brushRef="#br0" timeOffset="142">484 121 8278,'10'0'-518,"5"0"1,-11 0 1361,8 0-585,-9-7 1,5 3 76,-8-8 0,2 9-336,4-3 0,-4-4 0,5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278 554 7873,'0'-18'-356,"-6"7"237,0-1 119,0 1 0,1-7 99,-1 1 1,0 6 440,6-1-176,-8 0 0,1-5 164,-5 0-126,-3 7-253,5 3 0,-7 7-113,0 0 1,5 0 34,1 0 0,5 7-43,-6 5 0,1 3 90,-7 2 0,3 7-21,4-1 0,-5 5 28,5-5 0,1 6 27,-1-6 1,7 0-177,-2-5 1,4-1 77,2 0 1,0-5-72,0-1 19,8-7 1,1 4-181,9-8 0,-1 0 155,0 0 1,0-8-21,1-3 1,-1-5-147,0-1 0,1 0 16,-1-1 1,0 1-636,0 0 1,1-2 363,-1-4 1,0 1 25,1-6 0,-1-1 30,0-6 0,-1 1 388,-5-1 0,5 0 0,-5 1 0,-3-1 0,-2 1 0,1 5-24,-1 0 1,0 6-74,-6-6 1,0 8 445,0-2 0,0 10-106,0 1 0,0 6 403,0-5 6,0 7-130,0-4 1,-2 8-78,-4 0 1,2 2 4,-7 4 0,5 5-117,-6 12 0,7 4 97,-7 8 1,8 0-36,-2-1 1,-1 6-73,1 1 0,0 5 31,6-6 0,0 3-197,0-3 0,2-4-180,4 5 0,2-12-167,3-6 1,5-4-496,-5-2 1,10 0-754,2 1 1,2-9 692,-2-3 1,-2-4 744,8-2 0,0 0 0,6 0 0</inkml:trace>
  <inkml:trace contextRef="#ctx0" brushRef="#br0" timeOffset="291">918 623 7873,'11'-10'764,"1"4"0,-1 3-368,6-3 0,1 2-21,-1-8 0,0 9 48,1-3 0,-1 4-70,0 2 0,0 0-211,1 0-249,-1 0 1,0 0-280,1 0 0,-7 0 92,1 0 1,-8 8-272,1 3 0,-3 1 326,-2 5 0,-2-4-8,-3 10 0,-3-3 450,-4-3 1,-3 0 23,3 0 1,5 1 1106,1-1-694,4 0-351,2 1 1,8-3-358,3-3 0,7-5-543,5-7 0,3 0 272,9 0 1,2-6 338,3 1 0,4-9 0,8 5 0</inkml:trace>
  <inkml:trace contextRef="#ctx0" brushRef="#br0" timeOffset="656">1955 467 7227,'0'-10'406,"0"3"624,0 7-662,0 0 1,8 0 27,3 0 1,1 0-12,5 0 0,-2 0-176,14 0 1,0 0-177,6 0 1,-1-2-83,1-4 0,-1 4-149,1-4 0,0 3-82,-1-3 1,-7 4-327,-4-4 0,-4 4 261,-1 2 1,-7 0-502,1 0 846,-8 0 0,3 0 0,-7 0 0</inkml:trace>
  <inkml:trace contextRef="#ctx0" brushRef="#br0" timeOffset="863">2214 329 7829,'-17'9'1959,"0"-3"-2016,7 4 100,3-1 1,7 9 174,0-1 0,0 0 84,0 0 1,0 1 411,0-1 1,0 2-626,0 4 1,0-3 29,0 3 0,0 2-822,0-2 0,5 0 428,1-6 1,6-5-636,-7-1 0,9-1 266,-3 1 1,7 3-487,5-9 1130,-4 1 0,21 2 0,-3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4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87 7993,'0'-25'985,"0"6"1428,0-6-1983,0 15 0,-8 3-190,-3 7 1,-7 1-80,-5 5 1,2 6 64,-8 11 0,2-2-151,-1 8 1,3-8 90,7 2 0,7 2-264,-1-2 1,8 0-98,-1-6 0,12-5-230,11-1 0,5-7 23,5 2 1,5 2-244,-4-3 0,-2 1 30,2-6 1,-8 0 215,2 0 0,-10 0-1036,-1 0 997,-8 0 0,1 8 387,-10 3 1,-7 5 114,-11 1 0,-2 6 213,-4 0 0,-3 6 20,3-6 0,-2 8 398,2-2 1,2-4-6,4-2 1,10 2-282,-4-2 0,5 0-15,0-6 1,5 0-128,7 1 1,0 1-546,0 4 1,0-4-93,0 4 1,0-9-1251,0-3 852,0 1-251,7 5 762,-5-7 4,6-10 0,-6-10 539,4-7 1,3-1-171,9 1 1,1-6 393,4 0 0,-2 6-99,8 5 1,5 3 98,7-3 0,-1 2-200,-5 5 1,-1 3-145,1-4 0,-6 4-98,0 2 0,-8 0 74,2 0 1,-4 6-190,-2 0 101,1 7 1,-9-3-324,-3 7 1,-4 0-82,-2 1 0,0-7-243,0 1 1,-8 1 185,-3 10 0,-5-6-193,-1 1 1,-6 5 192,0-6 1,-8 4 92,2-4 1,2 1 375,-1-1 0,6 0-143,-1 1 0,6-1 855,6 0 0,3 1-173,8-1 1,0 0 156,0 0 1,2 1-295,4-1 0,-3 0 63,9 1 1,-1-1-221,7 0 1,-1 6-68,0 0 1,-5 2-209,-1-2 1,-1-3 69,2 3 0,-3-4-268,-3-2 0,-4 6-24,4 0 1,-4 0-136,-2-5 1,0-1 157,0 0 1,-8-5-83,-4-1 1,-3-1 82,-2 1 0,-1 3 45,1-8 0,0-1 94,-1-5 0,-5 6-61,0 0 0,-5-2-236,4-10 0,-4-2-35,5-3 0,0-10-55,5 3 1,-5-1 209,0 8 1,2-5 53,9 5 0,-3-3 361,4 3 1,-3 1-174,3 4 0,-5 4 749,5-3 1,1 3-401,-1 2 1,-1 0 727,-5 0 0,5 0-325,1 0 1,-1 7-224,-5 5 0,5-3-218,1 3 0,5 0-142,-6 5 1,7-6-267,-7 1 0,8-6 142,-1 5 0,3-5-725,2 5 1,2-7 363,3 2 1,5-4-854,7-2 0,8 0 204,4 0 1,6-10 7,5-7 1,14-2 440,15-10 1,2 0-258,10-5 0,5-1 695,6 1 0,-7 7-152,-10 4 0,-12 3 715,-5 3 0,-6 0-412,-6-1 0,-6 9 2097,-11 3-551,-4-4-21,-8 9-1285,-7-7 1,-2 10 109,-8 4 1,-8 1-675,-4 5 0,-9 5 248,-2 0 0,-7 1-318,1 5 0,4-2 147,2 2 1,3-4-21,3 4 0,6-4 53,-1-1 1,10-7 52,2 1 0,16-3 21,12 3 1,5-4 77,2-8 0,5 1-850,0 5 0,6-4 98,-5 4 703,-1-4 0,-13-2 0,-2 0 0</inkml:trace>
  <inkml:trace contextRef="#ctx0" brushRef="#br0" timeOffset="553">1626 554 8089,'18'0'70,"6"0"1,-2 0 70,6 0 175,-6 0 0,10 6 513,-3-1 1,2 7-232,-2-6 0,1 5-15,-7-5 1,6 6-420,-6-7 0,0 3 86,-5-2 1,-1-2-965,0 7 1,-5-7 525,-1 2 0,-1 3-559,1 3 1,3-3 746,-8 3 0,7 0 0,-3 5 0</inkml:trace>
  <inkml:trace contextRef="#ctx0" brushRef="#br0" timeOffset="986">1816 1107 8089,'-15'2'1250,"4"4"-1041,3 4-318,0 7 1826,6 0-588,-5 0-272,7 1-243,-8-1-592,6 0-378,-6 1-36,8-1 1,0-6 268,0 1-802,0-8 348,0 4-287,0-8 501,0 0 1,6 1 137,0 5-209,0-4 998,1 13-313,-5-5 0,8 5 443,-4-3-517,-5 3 1,15-11-114,-5 8 1,7-8-440,5 1 1,4-5 182,7-5 0,7-5-119,-1-7 1,6 5 54,-6 1 1,6-1 286,-5-5 1,5 7 209,-6 4 1,-5 5 368,-6 1 0,-8 1-6,2 5 0,-6 4 422,-5 7 1,-5-5 220,-7-1 0,0 1 18,0 5-607,0 0-514,-7 1-542,-3-1-342,0-8-865,3-1 927,7-8 0,0-2-670,0-4 1,6-3 442,-1-8 1,1-1 431,-6 1 0,0 0-292,0-1 0,-2 1 765,-4 0 0,4 0 0,-5-1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7843,'18'-10'492,"-1"5"1,0 3-160,1 2 1,-1 5 0,2 1 41,4-2 1,-4-2-91,4-2 0,2 6-57,-1-1 0,6 1-490,-1-6 1,-2 0-89,2 0 0,-8 0-1142,2 0 475,4-7-467,-8 5 1484,6-14 0,-15 14 0,-3-5 0</inkml:trace>
  <inkml:trace contextRef="#ctx0" brushRef="#br0" timeOffset="211">260 18 8013,'9'-10'-500,"1"2"1464,-4 8-290,-4 0 215,5 0 61,-7 0-565,0 0 0,0 8-232,0 4 1,0 5 74,0 6 0,-5-4-531,-1 4 0,0 2-213,6-2 0,0 2-563,0-2 1,0-4 1078,0 5 0,8 2 0,1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278 329 10707,'0'-11'517,"0"-1"-546,0 1 1,0-7 121,0 1 0,0 6-295,0-1 132,0 8 0,-2-9-108,-4 7 233,4 0 1,-13 1-145,3-1 51,-3 0 0,-3 6 39,1 0 1,0 0 15,0 0 0,-1 6 10,1 0 0,0 7 4,-1-1 1,7 3 101,-1 2 0,1 0-83,-6 1 1,7 7 10,4 4 0,-2-3 12,3 3 0,-1-6 6,6 6 1,2-6-53,4 6 1,-3-8-101,9 2 0,0-9-245,5-3 269,0 1 1,0-3-67,1-3 1,-1-4 57,0-2 0,1-2-15,-1-4 0,0-5-11,0-12 1,1 2 5,-1-8 0,-2 0-39,-3-6 0,3 1-104,-3-1 1,1 1-25,-1-1 1,3-5 79,-3-1 0,-3 1 53,3 5 0,-6 7 1,5-1 1,-5 10-139,5 1 72,-7 1 102,4 7 0,-6 1-61,4 3 233,-4 4-17,5 2-126,-7 0 684,0 0-603,0-8 321,0 6-27,0-5 52,0 7 619,0 0-811,-7 0 1,5 7-179,-4 5 0,4 5 219,2 6 0,0 10 114,0 7 1,0 3-44,0-3 68,0-3-226,0 5 0,6-10-82,0-3 0,5 2-234,-5-8 1,5 6-506,-5-6 0,6 0 394,-7-6 1,9-1-230,-3-5 0,3 5-110,-3-5 1,5-1-1183,-5 1 1804,5-7 0,9 11 0,1-5 0</inkml:trace>
  <inkml:trace contextRef="#ctx0" brushRef="#br0" timeOffset="203">1177 520 8642,'0'11'885,"0"1"0,-2-1 7,-4 6 0,4 3-575,-4 3 1,5-4-160,1 4 0,-6-4-465,0-1 0,2-3 272,10-4 0,-2 3 35,7-8 0,9-1 0,6-5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1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311 242 7540,'-9'-7'337,"1"5"-57,8-6 419,0 8-52,0-8-23,0 6-231,0-5-23,0 7 154,0 0-448,8 0 1,1 0-29,9 0 1,-1-6 3,0 0 0,1 0-1,-1 6 0,6-1-19,0-5 1,8 4 14,-2-4 1,1 4-121,-1 2 1,4-6 30,-4 1 1,3-1 73,3 6 1,1 0 87,5 0 1,-5 0-45,5 0 1,-5 0 19,-1 0 1,-6 0-25,-1 0 1,-1 0 9,2 0 0,-4 0-162,-8 0 131,1 0-679,-1 0 266,0 0-129,1 0 1,-7 0-470,1 0-447,-9 0 427,5 0 980,-8 0 0,-8 8 0,-1 1 0</inkml:trace>
  <inkml:trace contextRef="#ctx0" brushRef="#br0" timeOffset="450">17 571 7953,'-7'-10'-500,"5"1"321,-4 3-171,4 4 598,2-6 33,0 1-98,8 5 1,0-8 264,3 4 0,4 4-165,-3-3 0,-2 3-155,1 2 0,1 0-30,5 0 1,0 0 2,1 0 0,-1-6-88,0 0 0,6 0 79,0 6 1,10 0-96,1 0 0,3 0 23,9 0 0,2 0 4,10 0 0,-3-5 2,9-1 1,-6 0 26,5 6 1,-5 0-124,5 0 1,-7 0 65,1 0 0,-9 0-97,-1 0 0,-9 0 9,2 0 1,-3 0 24,-3 0 0,-5 0-38,0 0 1,-8 0-127,2 0 1,-9 0 21,-3 0 51,1 0 122,-3 0-145,7 0 13,-14 0 71,5 0 1,-7-2 4,0-4 1,-2 5-396,-3-5 487,-5-4 0,-15 1 0,-2-9 0</inkml:trace>
  <inkml:trace contextRef="#ctx0" brushRef="#br0" timeOffset="834">761 35 8088,'0'-10'680,"0"1"-1192,0 3 480,0 4 296,0-6-51,0 8 0,2 0 368,4 0 0,3 0-80,9 0-412,7 0 0,-4 0 70,8 0 1,-1 6 12,7 0 0,0 1-60,-1-1 0,1-2 33,-1 8 0,9-7-122,3 7 1,4-6 21,2 5 0,-6-5-66,0 5 0,-6-1 96,6 2 1,-7 3-13,1-4 0,-5 5 87,-7 1 1,-1-1 6,-4-5 1,-5 4 143,-1-3 0,-2 3 61,-9 3 1,0-1 82,-6 0 1,0-5 48,0-1 1,-4 3 96,-7 9 1,-3-2-435,-15 8 1,-7-6-428,-10 6 1,-12 5-414,-5 7 0,-12 1-1051,-6-2 1,2 2 1733,-2 5 0,3 1 0,-7-4 0,-1 6 0,41-22 0,-1-1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29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8078,'0'-17'-28,"0"8"215,0 1 403,0 8 3420,0 0-3570,7 0 0,-3 0-102,8 0 1,-7 2 113,7 4 1,-6-3-104,5 9 1,-5-2 693,6 1 34,-9 4-348,13-5-635,-7 7-122,1 1-473,5-9 365,-5-1 1,1-8-464,1 0-620,-8 0-1395,11 0-477,-5 0 1550,7 0-253,0 0 1794,-7 0 0,-2 8 0,-8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30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7933,'-8'-10'132,"6"3"1,-5 5 120,7-4 371,0 4-388,0-13 537,7 5-428,-5-7 1,12 5-172,-8 1 1,7 5-197,-1-6 0,1 7-26,-1-7 0,3 8 94,-4-2 0,-1 4-232,2 2-8,-1 0-14,6 0 51,1 0 99,-1 8 0,-2 2 128,-3 7 0,-4 2 142,-8 4 0,0-2 250,0 8 0,-2 0-191,-4 6 0,2-3 162,-7-3 1,5 2-101,-6-8 0,8 6 204,-1-6-379,3 0 0,2-6-302,0 1-84,0-9-212,0-1 1,7-8-133,5 0 1,3-8 265,3-3 0,12-12-198,5-6 0,11-12-91,0-5 1,6-11-141,6-7 1,1-1 165,5 1 1,3 5 386,-4 7 0,-3 8 101,-3 3 1,-10 13 146,-7 5 0,-5 11 283,-7 6 0,-3 4-226,-7 2 0,-1 2 162,0 4 0,-5 0 78,-1 11 0,-7-3 156,2 9 1,-4-4 41,-2-2 0,0 6-158,0 0 1,0 6-133,0-6 1,-6 8 18,0-2 1,-7 3-98,1 3 1,3 0 21,-3-1 0,1 3 16,-7 3 0,7-7-86,-1 7 0,8-15-5,-1 4 1,3-2-54,2-4 1,2 0-217,3-6 0,13-2 41,11-3 1,3 1-218,3-7 0,7 0-131,4-6 0,-2-8 219,2-3 0,-5-10-35,5-2 0,-8-2-67,3 2 0,-11 3-49,-1-3 1,-9 4 132,-3 2 0,-2-1 191,-9 1 1,0 0 14,-6 0 0,-2 1 203,-4 5 1,-4-5 113,-7 5 0,-2 1-142,-4-1 0,4 5 436,-4-6 1,-2 9-82,2-3 1,-1-2 755,7 2-211,0-7-92,0 3-798,-1-7 1,9 0-197,3-1 1,6 7 35,6-1 1,3 1 167,9-7 1,-1 1-269,0 0 1,2 5 42,4 1 0,4 1-57,8-1 1,-6-3 122,0 8 1,-1-1-12,7 1 0,-6 4-236,0-4 1,-6 4 109,6 2 1,-6 0-155,5 0 1,-6 0 72,1 0 0,2 0-611,-2 0 1,-6 0-907,-6 0 597,1 0 0,3 2 423,-3 4 0,-3 2 710,-3 3 0,-4 12 0,6-3 0</inkml:trace>
  <inkml:trace contextRef="#ctx0" brushRef="#br0" timeOffset="283">2214 830 7899,'-7'10'1900,"5"-2"-2743,-6-8-834,8 0 948,8 0 481,1 0 1,7 7 247,-5 5 0,-1 5 1,-4 6 1,-5-3-33,5 3 0,-4 2 81,-2-2 1,0 5 271,0-5 1,0 1 644,0-7 0,2 0-420,4 0 0,-4-5-69,4-1 1,-3-7-591,3 2 1,-2-4 111,7-2 0,1-8 0,5-1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5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10272,'10'-7'382,"0"5"125,-5-4 1,-1 4 540,8 2 1,-7 0-329,7 0-377,0 0 1,3 2-8,-4 4 0,5-4 26,-5 3 0,-1 3-85,1-2 0,-7 2 529,2-3-447,4-3-245,-1 14-87,9-14 176,-9 5-243,-1 1-427,-8-6-677,0 6-347,0-8-14,0 0 1,-16 15 0,-3 4 0</inkml:trace>
  <inkml:trace contextRef="#ctx0" brushRef="#br0" timeOffset="979">312 536 7919,'0'-9'0,"0"1"1684,0 0-1140,0 6 0,2-11 476,4 7-580,-4 0 0,7 6 346,-3 0-281,-4 0 54,6 0-355,-1 0 1,-5 2-1,4 4 1,2 4 62,-3 7-48,1 8-55,2 2 0,-6 15-20,3 4 1,-1 4 9,2 2 0,-4-4-189,4 4 1,-4-4 80,-2 10 0,0-7-76,0-4 0,-6 1-34,0-8 0,0-2-184,6-9 0,0 2-38,0-8 1,0 0-15,0-6 0,0 1-5,0-1 0,0-6-75,0 1 1,0-6-734,0 5 290,0-7 351,0 4 1,-2-8-222,-3 0 0,1-2 256,-8-4 1,7-5-120,-7-12 0,1 1 177,-7-6 1,1-7 83,0-5 0,-1-1 316,1 7 1,0 7-110,-1 4 1,1 4 87,0 1 0,-6 7 0,0-1 0,0 8 76,5-1 0,1 3-135,0 2 908,0 0-299,-1 0 637,1 0-451,7 0-431,3 0 0,14-8 2,5-4 0,9-3-40,2-2 1,10-6-178,1 0 0,9-6-23,8 6 0,9-8-175,3 2 0,7-2-229,5 3 0,3-5 203,9 4 1,1-2 85,4 3 1,-3 1 30,3 4 0,-11 3 6,-6-3 1,-8 10 1,-9 1 1,-3 7-89,-14-7 0,-3 8 38,-9-2-506,-4 5 168,-16 1 204,-1 7 0,-21-3 256,-5 8 0,-10-3-338,-1 3 1,-10 1-21,-1-7 0,-6 6-97,6-7 0,-7 1 104,7-6 0,-6 0 288,6 0 0,-1-8 0,7-1 0</inkml:trace>
  <inkml:trace contextRef="#ctx0" brushRef="#br0" timeOffset="1175">744 605 7919,'0'10'-9,"2"0"58,4-5 661,-4-3 164,6 14 0,-7-13-411,5 9 0,-4-6 427,4 5-760,-4-7-548,-2 11-359,0-13 0,0 8-164,0-4 443,0-4 0,2 3-9,4-10 1,-5-5-719,5-7 1225,4 0 0,-1-16 0,9-4 0</inkml:trace>
  <inkml:trace contextRef="#ctx0" brushRef="#br0" timeOffset="1516">1004 381 7919,'9'0'338,"-1"0"0,-8 1-164,0 5 1,0-2 71,0 8 0,0-1 168,0 6 1,0 8-32,0 4 0,2 12 4,4 5 0,-3 4-116,9 2 0,-6 5 105,5 1 0,-7 5-274,2-5 0,-6-6-207,-6-6 0,2-2-507,-7 2 1,-1-4 402,-5-7 0,0-6-198,-1 0 1,-5-8 2,0 2 1,-6-10-107,6-1 1,-5-8 220,4 1 0,-4-5 179,5-5 1,0-13 84,5-10 1,3-5 418,3-2 0,5 3 117,7 3 1,9-2-198,9 8 0,7 6-17,9 5 0,1 8-9,-1-1 1,7 10 159,-1 7 0,6-1-275,-6 7 0,1-11-137,-7 11 1,1 1-117,0 4 1,-7-2-444,1-9 1,-6 3-525,6-3 1,-8 1 475,2-2 1,-3 3-494,-3-8 1064,-8-1 0,7-5 0,-7 0 0</inkml:trace>
  <inkml:trace contextRef="#ctx0" brushRef="#br0" timeOffset="2291">1765 761 7901,'-18'0'0,"1"0"198,0 0 1,5 2 65,1 4 1,7-3 396,-2 9 0,4-6-297,2 5 1,0-3-17,0 9 0,6-3 220,0 9 0,5 2-148,-5-2 1,5 2-439,-5-2 0,6-4-89,-7 4 0,7-4-159,-6-1 1,5-1 62,-5 0 0,6-5-699,-7-1 427,9-7 179,-12 4 1,11-12-72,-7-8 1,2-1 39,-3-16 0,-1 6 264,8-6 0,-1-5-84,7-7 1,-1 1 193,0 5 0,8 3-88,4 3 1,6 0 161,5 12 1,-2-2-91,8 13 0,-7 0 77,1 6 0,-3 2 282,-3 4 0,-5-2-162,0 7 0,-8 3-53,2 9 0,-9-4-171,-3 4 0,-7-4-184,2-2 1,-4 1 150,-2-1 1,-2 0-111,-4 1 0,-4-1 94,-7 0 1,0-5-120,0-1 0,-8-5 369,-4 6 1,2-9-121,-2 3 1,2-2 198,-2 2 1,-1-4-80,6 3 0,7-3 236,6-2-358,7 0 0,-4-2-82,8-3 0,2 3-30,4-4 0,5-2-276,12 3 0,-1-9-142,6 3 0,-5-5 173,6-1 1,-2 0-191,2-1 0,-4 1 72,-8 0 0,-1-1-44,-5 1 1,-3 0-91,-8 0 526,0-1 0,-8-7 0,-1-2 0</inkml:trace>
  <inkml:trace contextRef="#ctx0" brushRef="#br0" timeOffset="2691">2110 519 7791,'10'0'1818,"-2"8"1,-8 3-1388,0 12 0,-6-2 13,0 8 1,-7 2-114,1 9 0,3-1-116,-3 7 0,8 0-96,-2 6 0,-1-8-167,1-4 1,0-5-140,6-6 0,0 1-464,0-7 0,8-7-487,3-10 1,5-4 506,1-2 1,2-10-105,4-7 0,4-16 272,8-13 1,-1-12 108,1-5 0,0-4 191,-1-3 1,1 3 162,-1 4 0,1-5-138,0 5 0,1 4 138,4 1 0,-3 14 60,3 9 0,-9 8-87,-2 10 1,-2 2 702,2 3 1,-4 4 374,-8 8-496,0 8 1,-2 2 779,-3 7-226,-4 0 0,-6 0 85,3 1 237,-3-1-890,6 0 1,-2-5 201,0-1-754,7-7 0,-3 4-41,7-8 1,0 0-40,0 0 0,7 0-301,-1 0 0,0-2-1807,-6-4 1165,8 4 0,-6-7-1691,4 3 2725,-11 4 0,-5-6 0,-7 8 0</inkml:trace>
  <inkml:trace contextRef="#ctx0" brushRef="#br0" timeOffset="2953">2992 692 7901,'0'25'0,"0"-4"403,0 8 0,0-2-42,0 1 0,0-3-152,0-7 1,0-1 184,0 0 0,0 6 192,0 0 0,0 0-227,0-5 0,0-1-150,0 0 0,0 1-103,0-1 0,-7 0-139,-5 1 0,-3-1-376,-3 0 1,-5 6 311,0 0 0,-5 0-53,4-5 1,-4-7-43,5 1 1,-8-7-63,2 7 0,4-8 94,2 2 0,4-5 18,1-1 1,7 2-251,-1 4-354,9-4 11,-5 6 487,8-8 1,8-2-330,3-4 1,4 0 253,3-11 1,5-2 322,0-10 0,15-11 0,-1 3 0</inkml:trace>
  <inkml:trace contextRef="#ctx0" brushRef="#br0" timeOffset="3083">2906 986 7901,'9'-18'0,"5"7"545,-8-1 1,1 9-138,-1-3 0,-4 12 448,4 5 1,-2 4-73,1 3 551,5 7-823,0 2 0,5 1-169,-3 1 0,3-6-248,2 6 0,6-8-250,0 2 1,8-3-437,-2-3 0,4-8-153,1-3 0,1-4 248,-1-2 496,1 0 0,0-8 0,-1-1 0</inkml:trace>
  <inkml:trace contextRef="#ctx0" brushRef="#br0" timeOffset="3429">4013 138 7889,'17'0'786,"0"0"0,1 8-489,-1 4-275,0 3 0,0-3 1582,1-1-702,-1 1-512,0-3 0,-5 5 95,-1-9 1,-5 7-397,6-6-532,-9-1 0,7 1-744,-4 0-203,-4 0 1,4 1 1389,-12 5 0,-12 11 0,-8 4 0</inkml:trace>
  <inkml:trace contextRef="#ctx0" brushRef="#br0" timeOffset="4217">3892 830 7889,'0'17'0,"0"1"285,0-1 0,7-2 963,5-3-900,11 3 1,-4-13-210,4 4-87,4-4 0,-8-2-84,14 0 1,-14-2 279,4-4-33,4-3-617,-8-9 281,6 1 137,0 0 0,-6-6-1147,5 0 790,-5-8 1,-8 12-1119,1-4 1009,-8-4 1,3 7 227,-7-3 99,0 12 1,-2 5 102,-3 12 0,1 5 154,-8 12 0,7-1 165,-7 6 0,8 1 59,-2 6 1,3-1 361,-3 1 1,4 0 6,-4-1 1,4 1-242,2-1 1,0 1-111,0 0 0,0-7-205,0 1 0,0-8 45,0 2-179,0-3 0,2-3-461,4 0-94,-4-7-871,5-3 740,-7-7 0,0-1 246,0-5 1,0-6-133,0-11 0,-1-4 156,-5-7 1,4 1 113,-4 4 0,-2-2 272,3 8 1,-3 6-52,2 6 0,2 5 226,-7-6-23,7 8 1,-9-1 494,7 10 0,-6-1-329,6 8 1,-1-6 557,1 5 1,4 1-224,-4 5 0,-1-6-55,1 1 1,-6-6-75,7 5 1,-3-1 763,2 1-761,4 5 1,-7-9-173,3 5 1,4-2-753,-4-5 451,4-3-554,2 6 0,8-12 131,3-7 0,5-3-223,1-15 1,8-1-161,4-11 0,5-3-492,7-8 1,1-4 628,4 5 0,4-5 73,-4 10 1,-3 3 472,-3 3 1,-4 11-51,-1 6 1,-8 6 65,-4 5 1,-4 5 124,-2 7 1,-5 0 252,0 0 0,-9 2 191,3 3 0,2-1 1596,-2 8-1349,7-1 1,-11 7 101,4-1 1,1 0-224,-1 1 0,0-7-247,-6 1 1,0-7-144,0 7-432,8-8-217,-6 3 1,11-9-7,-7-3 0,7-7-611,-1-11 0,9-4-41,2-7 0,6 1 424,-6 4 1,0 4 640,-6 8 0,0 7-68,1 4 1,-1 6 279,0 6 1,-1 12 426,-5 10 0,-1 5 885,-4 2 0,-4-1-592,3 1 0,-3-1 466,-2 1 1,0-6-1036,0 0 0,0-14-446,0 2 0,2-5-2542,4-1 2172,-4-3 1,13-10-1452,-3-4 1887,3-3 0,10-24 0,2-3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5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7950,'0'-10'2612,"0"3"-3724,0 7 438,0 0 375,8 0-335,-6 0 634,13 0 0,2 0 0,10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2:5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7950,'0'17'2419,"0"0"-1715,0-7 0,2-2-1244,4-8 0,0-2 29,11-4 511,-4-4 0,20-22 0,-6-5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12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35 413 8199,'10'-7'304,"5"-3"0,-5 0 458,7 5 0,0 3 210,0 2-499,8 0 0,-5 0-534,3 0-1,-12 0-65,5 0 1,-13 0-325,9 0 0,-8 2 130,2 3 0,1-1-496,-1 8 817,0-1 0,-6 14 0,0 2 0</inkml:trace>
  <inkml:trace contextRef="#ctx0" brushRef="#br0" timeOffset="431">18 984 8199,'0'10'1691,"0"-1"-1736,0-3 0,0-2 221,0 7 1,0-5 69,0 6 0,0-7 6,0 7 0,-2-1 258,-4 7-598,4-1 0,-6 0 90,8 1-242,0-9 74,0 7-63,0-14 158,0 5-6,0-7-98,0 0 187,8 8-39,-6-6-51,6 6 0,-1-8-130,5 0 1,3 0 57,3 0 1,7 0-106,3 0 0,5 0-6,2 0 1,5-8-184,0-4 0,6 3 484,-5-3 1,-1 8-58,-5-1 0,-1 3 543,1 2 1,-8 2-174,-4 3 1,-4 3 37,-2 4 1,-5 3 486,-1-4 589,-7-3-648,4 8-585,-8-7 1,-8 1-506,-3-4 0,1-5 231,-1-1 0,-1-5-657,-5-1 1,1-8 263,5 3 1,-4-4 24,3-3 1,-3 1-145,-3 0 1,7-1-941,-1 1 1492,8 0 0,-3-1 0,7 1 0</inkml:trace>
  <inkml:trace contextRef="#ctx0" brushRef="#br0" timeOffset="811">1315 102 8070,'9'-35'0,"7"9"904,-7 1 1,14 15-378,0 4 1,0 6-301,-5 6 0,-1-4 121,0 4-286,1 3 0,-3 1-1084,-4 7 747,5 0 1,-14 7-150,4-1 0,-5 2-466,-1-2 1,-1 4 889,-5 7 0,-12 1 0,-8-1 0</inkml:trace>
  <inkml:trace contextRef="#ctx0" brushRef="#br0" timeOffset="1215">1297 569 8070,'-9'12'245,"3"-1"0,-2 1 5,3 5 0,-1 0-80,6 0 0,0 1 152,0-1 1,6 8-103,-1 4 1,1 4 458,-6 1 0,6 8-256,0 4 0,-1 4-174,-5 2 1,0 2-167,0 4 0,0-10-254,0 4 0,2-6-39,4 0 1,-2 2-299,7-8 1,-7-5 381,2-6 1,-4-8-408,-2 2-402,0-12 396,0 5 0,-2-16-143,-4 0 0,-3-8 316,-9-9 0,1-6 202,0 0 0,-6-8-25,0 2 0,-6-4 123,6-1 1,0-5 83,5 5 1,1-5-19,0 11 0,5-3 0,1 2 0,5 2 12,-5 4 1,7 4-75,-2-4 1,-2 4 206,2 1 1,1 7 176,5-1 1,2 1 38,3-7 1,1 1-97,11 0 0,-1 5 439,13 1 0,1-1-227,11-5 0,9 5 58,7 1 1,9 5-197,-3-5 0,10 7-130,2-2 1,-6-2-30,-5 3 1,-3-1-151,2 6 1,-9 0 13,-8 0 0,-13 0-544,2 0-2072,-12 0 1447,2 7 1125,-16 3 0,-9 7 0,-9 1 0</inkml:trace>
  <inkml:trace contextRef="#ctx0" brushRef="#br0" timeOffset="1385">1539 707 7551,'0'18'469,"0"5"160,0 0 1,0 0-307,0-6 1,0 2-133,0 4 1,2-3 1,4 3 0,2-4 54,3-2 1,5 6-741,-5 0 0,5 0-126,1-5 1,0-7 618,1 1 0,-1-8 0,0 3 0</inkml:trace>
  <inkml:trace contextRef="#ctx0" brushRef="#br0" timeOffset="1682">1955 604 8070,'0'13'0,"0"4"0,1 4 829,5 14 0,-4-6-283,4 0 0,-4 0-136,-2 5 1,0 6-259,0 1 1,0-1-196,0-5 1,-8 5-109,-3 0 1,1 1-368,-2-7 0,7 1 321,-7 0 1,1-3-131,-7-3 1,7-6-82,-1-11 1,1 1-15,-7-7 1,1 0 479,0-6 1,2-8-154,3-4 0,-1 3 582,7-3 0,2 3-170,10-3 1,3-1 9,9 7 0,1 0-3,4 6 1,4 0 135,7 0 1,1 0-327,0 0 1,-7 2 21,1 4 1,-8-2-460,2 7 1,2-5 201,-2 5 1,-5-1-960,-7 2 1,-5 3 103,5-3 956,-7-5 0,12 9 0,-7-7 0</inkml:trace>
  <inkml:trace contextRef="#ctx0" brushRef="#br0" timeOffset="2148">2629 1053 8070,'0'12'370,"0"-1"0,0 1 564,0 5 1,6-5-254,-1-1 1,3-1-234,-2 1 0,-4 5-284,4-5 0,-3 3-57,3-3 0,-4 5-216,4-5-653,4 4-313,-9 3 1,9-9 510,-4-3 1,-2-6-447,7-6 1,3-5 482,9-12 1,-4-4 526,4-8 0,4-5 0,2 0 0,-2-1-100,1 7 0,-1 7 100,2 4 0,4 5 151,-4 7 0,-4 3 293,-2 8 0,-4 0 449,-2 0 1,0 8-350,1 3 1,-3-1 211,-3 2 0,1 5-270,-7 6 0,5 0-206,-5-6 1,0 0-135,-6 1 1,0 5-154,0 0 0,-2 0-56,-4-6 1,-3 1-292,-9-1 1,1-2-1138,0-3 769,-1 3 416,-7-13 0,6 8-226,-4-5 1,4-3 155,2 4 0,-1-6-183,1-6 488,0 4 548,0-13-482,-1 13 405,9-6-222,1 8 27,8 0 0,2 0-127,4 0 0,5-5-298,12-1 1,-4-2 36,4 2 1,-3 5 20,-3-5 0,-2 2-221,-3-2-451,3 4 385,-13-13 449,6 5 0,-16-7 0,-1 0 0</inkml:trace>
  <inkml:trace contextRef="#ctx0" brushRef="#br0" timeOffset="2273">2958 1053 7947,'-10'0'680,"2"8"0,2-4-262,1 7 0,-1-5-202,6 6 0,0-1 38,0 6 19,0 1-545,8-1 0,1 8-1214,9 4 1486,-9-4 0,6 0 0,-5-8 0</inkml:trace>
  <inkml:trace contextRef="#ctx0" brushRef="#br0" timeOffset="2564">3528 431 8076,'-17'-16'571,"0"12"-496,7-3 1,2 11 113,8 7 0,0-5 259,0 5 1,0-5 340,0 6 0,-5-1-346,-1 7 1,0 5 315,6 0 1,0 7-392,0-1 0,6 2-283,0-2 0,7-2 106,-1-4 1,5-4-170,6 4 0,-4-10 74,4-1 0,2-2-187,-2 1 0,8-3-232,-2-8 1,1 0 162,-1 0 0,2 0-2193,-8 0 1062,0 0 583,-13 0 708,5 0 0,-13 0 0,6 0 0</inkml:trace>
  <inkml:trace contextRef="#ctx0" brushRef="#br0" timeOffset="2933">3632 1036 9933,'6'11'-869,"-1"1"1,1-6 2041,-6 5 1,0-5 247,0 6-688,8-1 1,-6 6-281,4 1 1,-10 1-680,-2 4 0,-7-4-69,1 4 1,-3 2-272,-3-2 1,-1 0 349,-4-5 0,4-1-179,-4 0 1,4-1-633,1-5 0,1 3-289,0-9 663,-1 1 0,3-14 653,4-3 0,1-10 0,4-2 0,4-8 0,-4 2 0,5 4 0,1 2 0,7-4 0,-3 10 0,8 0 0,-9 5-448,3 6 448,-4 4 0,-2-3 696,0 10 0,6-1 90,0 8 0,1 1 290,-1 10 0,-2-2-105,7 8 0,3 0 423,9 6 1,-2-3-616,8-3 0,0 10 86,5-5 1,11 5-722,6-5 0,7-5 48,5 0 1,5-6-3369,-5 6 2970,-3-8 0,-1 11 0,-7-5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1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8195,'9'-10'0,"1"2"629,-4 8-320,-5 0 2303,15 0-1097,-14 0-1107,5 0 1,-7 2-337,0 4 1,0 4-332,0 7-354,0 0 0,-5 3-2120,-1 3 2733,0-12 0,6 20 0,0-12 0</inkml:trace>
  <inkml:trace contextRef="#ctx0" brushRef="#br0" timeOffset="488">414 173 8195,'0'10'0,"0"5"352,0-3 0,0 3 547,0 3 1,0-7-708,0 1 1,-8-3 42,-4 3 0,-3 3-486,-2-3 1,-6 3 6,0 2 1,-2 3-191,2 3 0,2-2-113,-8 8 1,0-1-493,-6 7 1,3-6 1038,3 0 0,4-3 0,8 3 0,-1 2-199,1-8 0,7 0 119,5-6 1,5 1 912,5-1 0,-1-5-244,8-1 1,-1-5 1,7 5 1,-1-7-82,0 2 0,6-4-174,0-2 1,8-2-309,-2-4 0,-4-1-338,-2-5 1,2-3-401,-2 3 0,0 3 70,-6-3-60,1 8 516,-9-4 0,-1 10 39,-8 4 0,-2 4 102,-4 7 0,-3 0 334,-9 1 0,1-1-130,0 0 0,5 2 6,1 4 0,7-9-243,-2 3 219,4-3-411,2 3 1,2-2 50,4-3 0,-2-3 6,7-3 1,-7-2 65,2 8 1,-4 1 25,-2 10 1,0-2 57,0 8 1,-8 0 215,-4 5 0,-9-5 603,-2 0 0,0-8-387,6 2 1,5-3 1050,1-3-23,7 0-489,-4 0 1,22-7-425,3-4 1,12-4-197,0-2 0,9-8-347,2-4 1,7 3-412,-7-3 1,2 1-887,-1-6 0,-13 5 118,1 0 1236,0 9 0,-10-13 0,6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2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8220,'2'-23'-18,"4"0"781,3 0 1,3 11 55,-1 0-757,1 9 1,-1-11 168,1 8 0,-6 1 61,5 5 183,1 0-212,5 0 1,-2 7 1,-3 5 0,-4 5 1,-8 6 1,0 6 17,0 11 1,-10-1-83,-7 7 0,-1 0-202,-5 6 0,-2-8 122,2-4 1,6-3-720,5-2 0,3-3 178,-3-3 0,5-4-484,7-8 382,0-7 0,7-2-407,5-8 0,-3-2 142,3-4 0,-6-6 209,5-11 0,-7 2 577,2-8 0,-4 1 0,-2-7 0,0 2 0,0 4 0,-6-1 0,0 7 0,-1 0 0,1 5 0,4 7 104,-4-1 346,-3 8-32,7-3 1,-6 9 374,8 3 0,0-1 150,0 8 0,0-6-347,0 5 1,6-5-76,-1 5 0,9-5 123,-3 6-364,5-1 1,1 5-238,0-5 0,-5 3-247,-1-9 0,1 1-658,5-6 0,-5 6 478,-1 0 1,1-1-609,5-5 0,-1-2 366,-5-3 0,4 1-167,-3-8 0,5-5 20,6-6 773,-3-15 0,12 9 0,-5-14 0</inkml:trace>
  <inkml:trace contextRef="#ctx0" brushRef="#br0" timeOffset="132">640 433 8142,'33'-18'58,"-2"1"-58,15 0 0,0-1 733,6 1 0,0 0-194,0 0 0,0-1-221,-1 1 0,-4 5-155,-1 1 0,-8 1-101,3-1 0,-13-3-706,-5 9 1,2-3 410,-2 2 1,-5 4-1659,-7-4 1109,-7 5 782,4 1 0,-24-8 0,-3-2 0</inkml:trace>
  <inkml:trace contextRef="#ctx0" brushRef="#br0" timeOffset="441">1090 0 8142,'-27'0'-1,"4"0"0,10 0 139,1 0 1,3 2-52,-3 4 0,4 4 51,8 7 1,-5 8-75,-1 4 0,0 5 314,6 7 0,0 3 230,0 8 0,2 5 36,4 1 1,3 9-195,9 2 1,-7-1-403,1 1 1,-1 0 127,6-6 0,1 3-274,-1-3 0,6-5-221,0-12 0,-2-4-310,-9-7 0,1-1 255,-7 1 1,0-8-279,-6-4 0,-2-6 530,-4-5 0,-3-5-105,-9-7 1,-5 0 761,0 0 0,-8-15-327,3-8 1,3-8 305,2-3 1,-1-1 164,7 0 1,-2 3 411,13 3 0,0-4-664,6 5 0,0-3-230,0 2 1,8-2-551,4 8 0,9-6 285,2 6 1,8-2-1228,-3 2 0,5 2 700,2-8 0,5 6-1058,0-6 1653,8 8 0,-3-19 0,6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1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1 484 8158,'0'-17'232,"0"0"57,0 7 1,2-3 449,4 7 1,1-2-264,5 3 1,3 3-146,-3-4 0,9 4-124,2 2 0,0 10 35,-6 7 1,6 4-106,0 14-60,0-5 105,-5 20 0,-7-6-89,1 8 0,-7-6-16,7 1 1,-8-7-190,2 6 1,1-8-34,-1 3 0,0-10-148,-6-3 0,0-5-912,0 6 863,0-8 0,0 4-372,0-7 390,0-9 0,-6 1-790,0-4 538,-7-4 1,3 3 575,-7-10 0,-8-13 0,-2-9 0</inkml:trace>
  <inkml:trace contextRef="#ctx0" brushRef="#br0" timeOffset="667">727 104 8306,'17'-23'496,"1"0"1,-1 2-57,0 9 0,6-1-292,0 7 287,0 0-349,-5 6 0,-1 0 109,0 0 0,-7 8-63,-4 3 0,-4 7-95,-2 5 1,0 4-294,0 7 1,0 7 124,0-1 1,-8 8-195,-4-2 0,-3-2 70,-2 2 0,-1-1 152,1 1 0,2-2 67,3-4 1,-1-9-52,7 4 0,-5-12 133,5 0 1,0-10-201,6-1-81,0-8 1,2 3 107,4-7 1,5-9-162,12-9 0,-2 1 72,8-6 0,0-2-149,6 2 0,-1 0 270,1 6 0,-8 1-60,-4 5 0,2 3 520,-2 8 1,-6 0 34,-5 0 0,-9 8 222,3 3 1,-4 6-327,-2 7 0,-2-3 47,-4 8 1,-3-1-170,-8 7 0,-6-2-228,-1-5 0,-4 5-32,5-4 1,-6 4 72,6 1 1,-6-7-527,6-4 1,0-4 125,5-1 0,7-3-489,-1-4 153,9-3 502,-5-8 1,10-2 30,4-4 0,5 3 216,12-9 0,-4 8 114,4-1 0,-9 3-101,-3 2 427,1 0 0,-2 2-82,-5 3 0,-3-1 53,-2 8 1,-6-1-207,1 6 1,-9-1-92,3-5 0,-7 5-14,-5-5 0,4 3 60,-4-3-456,4 5 185,2-14 0,5 5 593,1-7 1,9 0-130,2 0 1,7 0 30,11 0 1,7-2-182,3-3 1,5 3-19,2-4 1,1 4-14,5 2 1,-11 0 18,5 0 0,-10 0-147,4 0 1,-8 0 162,2 0-943,-4 0 1,-4 2-832,-3 4-842,-4-4 2409,-8 5 0,0 1 0,0 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08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18 8340,'0'-10'1151,"0"2"-1973,0 8 756,-8 0 95,-2 8 1,-7 2 90,0 7 0,5-4 316,1 5 0,1-11-331,-1 11 1,3-5-128,8 4 0,2 1-165,4-1 1,5-7 71,12-5 1,10-3-77,7-2 0,6 0 64,-5 0 1,-1 0 36,-5 0 1,-1-2 11,1-3 1,-8 3-66,-4-4 66,-4 4 59,-2 10 0,-7 1 60,-4 9 1,-12-1-87,-6 0 0,-9 2 142,-2 4 0,-8 2-52,3 4 0,-11 4 9,-1-4 1,-8 9-11,2 3 1,-2 7 111,2-2 1,-4 4-101,3 1 0,5 1-3,2 0 1,5-2-11,6-4 0,4-3 5,8-9 0,6-1 54,-1-4 1,8-4-16,-2-8 1,12 0 81,6 1 1,11-3 1,6-4 1,3 3 204,3-8 0,7 1-105,4-1 0,10-4 80,2 4 1,5-4 131,-5-2 0,5 0-95,-5 0 0,-1 0-194,-5 0 1,-2 0-16,-4 0 1,-3 5-160,-9 1 0,1 6-234,-1-6 1,-1 5-532,-4-5 0,-4 5 61,-8-5 0,0 0-1908,1-6 2591,-9 8 0,7-7 0,-7 7 0</inkml:trace>
  <inkml:trace contextRef="#ctx0" brushRef="#br0" timeOffset="529">742 744 8177,'0'-17'0,"2"1"331,4 5 0,3-3 520,9 9 0,-1-7-304,0 6 1,1-5-22,-1 5 0,0 0-35,0 6 0,1 0-182,-1 0 1,0 8-168,1 3 0,-7 12-191,1 6 1,-8 4-267,1 2 0,-5 5-51,-5 0 1,-11 8-549,-7-2 0,-8-1 378,3 1 1,-11-2-454,-1 2 1,-8-4 421,2-7 0,-4-2 178,-2-5 0,0-3 186,0-7 0,6-9 218,0-3 1,7-4-59,-1-2 0,4-2 207,1-4 0,8-5 136,4-12 1,10-2-74,1-4 1,8-4 79,-2 4 1,6-1-55,6 1 1,4 4-110,7 8 0,-5-1 163,-1 1 1,6 0-54,6-1 1,6 7 101,-6-1 0,6 8-121,-6-1 1,6 1 148,-6-2 1,2 4-638,-2-4 1,-9 4 238,3 2 1,-6 2-317,1 4 0,-2-4 75,-5 4-1726,-3 3 616,6-7 426,-8 6 939,0-8 0,-6-8 0,0-3 0,1-5 25,5-1 0,0-2-40,0-4 1,0 9 1349,0-3-625,0 11 2190,0-9-2052,0 13 1,0-4-413,0 12 1,0 4-407,0 7 0,0 0-303,0 1 1,2 5 116,3 0 1,-3 6-161,4-6 1,2 5-2037,-3-5 2352,9 1 0,-4 1 0,7 1 0</inkml:trace>
  <inkml:trace contextRef="#ctx0" brushRef="#br0" timeOffset="824">1883 121 8295,'0'-23'561,"0"0"526,0 8-1134,0 7 1,-1 8-18,-5 0 0,-10 2 726,-7 4-473,-7 11 1,3 4-177,-8 8 0,-3 0-141,3 6 0,4 5-16,14 0 1,2-5-110,3-6 1,5-2 207,7 1 0,9-3 41,8-7 1,3-1 146,8 0 1,9-1-151,9-5 1,-2-1 143,2-4 0,-5-5-140,5 5 1,-8-4 71,3-2 1,-7 0-382,-5 0-133,4 8 0,-16-4 445,0 7 0,1 1 0,-9 5 0</inkml:trace>
  <inkml:trace contextRef="#ctx0" brushRef="#br0" timeOffset="957">1953 796 8189,'0'17'1053,"2"8"-790,3 4 1,-1-2 537,8 2 1,-3-8-374,3 2 0,1 4-204,-7 2 0,8-3-279,-3 3 0,-3 0-420,-3 6 1,3 1 474,-2 5 0,7-5 0,-3 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0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5938,'-2'14'0,"-4"3"0,-2-4 0,-3 10 0,-4-3 0,7-1 0,-4 4 0,3-4 0,3 4 0,4-4 0,-4-1 0,4-7 0,2 1 0,8-7 0,4 7 0,11-8 0,5 2 0,5-6 0,2-6 0,1-2 0,5-3 0,-5-3 0,4 8 0,-5 1 0,-6 5 0,2 0 0,-8 0 0,0 0 0,-12 0 0,1 0 0,-8 7 0,1 5 0,-10 3 0,-7 2 0,-5 1 0,-6-1 0,2 2 0,-8 4 0,2-3 0,-2 3 0,2-4 0,4-2 0,4-1 0,-4-5 0,11 4 0,7-3 0,3-2 0,2 1 0,2-7 0,3 2 0,7 1 0,11-1 0,4 0 0,7-6 0,7 0 0,-1 0 0,6 6 0,-5-1 0,-1 7 30,-6-6 0,-1 7 167,-4-1 1,-4 3 14,-8 2 1,-5-3-24,-1 3-132,-7-3 0,4 16-76,-8-7 1,-2 0-178,-4-5 1,-3-7 78,-9 1 1,1-3-109,0 3 0,-1 1 225,1-7 0,0 0 0,-1-6 0,1 0 0,0 0 0,-6-10 0,0-7 0,0-8 0,5-10 0</inkml:trace>
  <inkml:trace contextRef="#ctx0" brushRef="#br0" timeOffset="212">208 35 8191,'10'-8'-1536,"-1"6"922,-3-4 614,-4 4 0,7 2 1,-3 0 165,-4 8 0,6 2-147,-8 7-97,0 0 1,0 1 42,0-1 1,0 0-165,0 0 1,0 1 185,0-1 0,2-5 18,3-1-5,-3-7 0,14 11 0,-7-5 0</inkml:trace>
  <inkml:trace contextRef="#ctx0" brushRef="#br0" timeOffset="363">640 121 8191,'8'-9'-614,"-4"1"-768,7 8 1770,-7 0 988,4 0-578,-8 0-2166,0 0 649,0 8 719,0 1 0,0 16 0,0 2 0</inkml:trace>
  <inkml:trace contextRef="#ctx0" brushRef="#br0" timeOffset="1557">225 190 8276,'0'-9'-88,"0"1"55,0 8 366,0 0 130,0-8 46,0 6-216,0-5-317,0 7 1,2 0 176,4 0 12,-4 0 1,5 7-144,-7 5 1,0 3 64,0 3 0,0-1-174,0 0 0,0 0 27,0 1 0,0-7-201,0 1 0,0-1-62,0 7 0,6-7-821,0 1 331,7-8 813,-3 11 0,7-13 0,1 6 0</inkml:trace>
  <inkml:trace contextRef="#ctx0" brushRef="#br0" timeOffset="1797">658 121 8123,'0'-11'0,"0"-1"574,0 8-138,0-3-285,0 7 474,0 0 0,1 7-458,5 5 1,-4 3-112,4 2 0,-4 7-552,-2-1 1,0 5 288,0-5 1,6 6-1156,-1-6 1362,1 0 0,2 2 0,1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05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174 484 8158,'0'-17'1108,"0"7"-755,0 3 30,0 7-137,8 0 1,1 0 664,8 0-752,1-8 0,-1 6-260,0-4 0,6 4 104,0 2 1,1 0-110,-7 0 0,6-2 28,0-3 1,2 3 98,-2-4 1,-4-2-339,4 3 1,-9-3 25,-3 2 1,-5 4-84,6-4 0,-9 3-178,3-3 261,-4 4 1,-4-12 147,-4 9 0,3-3-34,-9 2 1,0 2 154,-5-7 1,-6 7-285,0-2 348,0-3 0,6 7 73,-1-4 0,7 2 261,-1-2-213,9 4 238,-5-5 43,8 7-342,0 7 1,0 3 47,0 7 0,0 3-64,0 3 1,2 4 186,4 7 1,-3 3-58,9 3 0,-6 4 82,5 8 0,-7 0-185,2 0 0,-4 2-2,-2 3 1,5-3-61,1 4 1,0-5-185,-6-1 0,2-7 2,4-5 1,-4-4 86,3-1 0,3-8-265,-2-4 1,0-4-358,-6-2-17,0-7 343,0 5 211,0-13 0,-2 0-83,-4-7 1,-4-15-140,-7 3 0,0-10-36,-1 4 0,1-8 110,0 2 0,0-1 297,-1 1 1,1-2-48,0 8 0,5-6 73,1 6 1,7 6 104,-2 5 492,-4 1-404,8-6 1,-7 7 450,3 4 612,4 4-464,-6 2-707,8 0 0,-7 2-25,-5 4 1,-3 4-93,-2 7 0,-3 2 61,-3 4 1,4-2-251,-4 8 1,4-8 142,2 2 0,1-9-305,5-3-112,3-7 294,8 4 1,2-8-101,4 0 1,11-8 15,12-3 1,5-5-149,7-1 0,9-8 162,7-4 1,14 2 51,-1-2 1,3 3 42,-4-3 1,-2 2 126,-4 4 0,5 4 478,-5-5 1,-5 5-272,-6 2 1,-8 2 267,-10 3 1,-7-1 112,-4 7-179,-11 0-144,-4 6-108,-8 0 1,-8 0-62,-4 0 1,-3 2-182,-2 4 1,-8 1-62,-4 5 0,4 1 104,2-7 1,-2 6 40,2-7 1,6 3 75,5-2 1,6-2 11,-5 7 1,7 1 4,-2 5 1,6 0 119,6 1 0,3-1-46,9 0 1,1 1 152,4-1 1,-2-2-33,8-3 1,-6 1-160,6-7 0,-8 6-194,2-7 0,-4 1-143,-1-6 0,-1 0-1040,0 0 554,0 0-396,-7 0 1094,-2 0 0,-16-8 0,-2-1 0</inkml:trace>
  <inkml:trace contextRef="#ctx0" brushRef="#br0" timeOffset="179">918 17 8284,'0'-9'2282,"0"1"-3020,0 8 610,0 8 1,7 1 76,5 9 1,3-1-502,2 0 1,1 1-226,-1-1 777,0 0 0,8 0 0,2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0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519 243 7935,'0'-10'-974,"2"-3"1088,4 7 266,-4-7-179,5 11 1,-5-12 102,4 9 186,-4-1-191,5 6-10,-7 0 1362,0 0-1391,0 7 0,0 3 144,0 7 0,0 1-142,0-1 1,0 2-16,0 4 1,0-2-195,0 8 1,0-8 145,0 2 1,2-3-129,4-3 1,-4 0 72,4 0-279,-4 1 1,0-1-6,3 0 1,-3-5-622,4-1 396,-4-7 0,0 10-722,4-9 237,-4 1 1,7-6-171,-3 0 1020,-4 0 0,6 0 0,-8 0 0</inkml:trace>
  <inkml:trace contextRef="#ctx0" brushRef="#br0" timeOffset="678">87 277 8207,'0'-11'-196,"0"-1"0,0 7 131,0-7 0,0 6 352,0-5-127,0-1 0,7-3 55,5 3 0,3-3-126,2 4 1,3-5 22,3-1 1,-2 0-59,8-1 0,-6 3-95,6 3 1,-6-3 95,5 3 0,-4 5-1,4 1 0,-1-2 7,2 3 0,2-1-15,-8 6 1,8 0 23,-3 0 1,-1 0-26,2 0 1,-6 0-11,6 0 0,-6 0 20,6 0 1,-8 2-2,2 3 1,-4-1-20,-1 8 1,-1-3-2,0 3 1,0 3-13,1-3 0,-1 3-5,0 3-102,1-1 1,-1 0 109,0 0 0,-1 1-7,-5-1 0,5 0 15,-5 1-328,-3 7 300,7-6-20,-13 6 13,6-8 0,-8 6-7,0 0 0,0 6 0,0-6 1,-2 0 2,-4-6 0,2 3 117,-7 3 1,1-4-108,-1 4 1,-5-4 132,5-2 1,-5 1-70,-1-1 0,-2 0 6,-4 1 0,3-1-21,-3 0 0,-2 1 18,2-1 0,-2-6-41,2 1 1,2-3 3,-8 3 1,6 1-71,-6-7 61,8 8 0,-11-12 1,5 3-145,0-3 151,-6-2-9,6 0 0,-1 0 6,-1 0 1,2-2-19,-2-3 0,-4 1 5,4-8 0,3 1-8,-3-7 1,2 1-1,-2 0 0,-4-6-5,5 0 13,3-8-3,0 12 0,7-12 192,1 8 1,0-6-13,-1 6 1,9-2 91,3 2 0,4 4-118,2-4 1,0 4-8,0 1 0,0 1-66,0 0 1,8-1-117,3 1 0,5 0-552,1-1 0,2 7 281,4-1 1,-4 9-1772,5-3 2064,2 4 0,-6 10 0,5 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1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8349,'-10'-27'2411,"4"4"-948,4 11-1143,2 4-111,0 8-186,-7 0 1,-1 2-424,-4 4 1,-3 6 399,4 11 0,-12 4 0,-4 7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1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380 829 8236,'0'-25'351,"8"6"1,-6-6-168,4 7 1,-4 1-102,-2 0 1,0-1 44,0 1 1,0 0-185,0 0 0,0-1-19,0 1 1,-6 0 72,0-1 0,-7 7-88,1-1 0,3 7 109,-3-7 0,6 8-142,-5-2 1,-1 5 89,-5 1 0,0 0 83,-1 0 1,1 7 127,0 5 1,-6 9-141,0 2 1,-6 6 236,6-6 1,-6 8-137,6-3 1,2 3 98,9-2 1,-1-2-48,7-4 1,-5-4-62,5 4 1,0-4-11,6-1 1,8-7-8,3 1 1,12-8-52,6 1 0,11-5-14,7-5 1,-3-11-366,2-7 1,-2-8 156,2 3 1,2 1-164,-7-2 0,-7 0-18,-5-6 1,-2 1-6,2-1 0,-6-1 81,-12-5 0,3 3-64,-8-8 1,5 6-23,-5-7 0,0 7-56,-6-6 0,0 9 345,0 3 0,0 1 23,0 10 0,-6-6 109,0 6 0,-7 2-125,1 10 0,2-5 107,-1 5 0,1 1 361,-1-1 574,-5 7-497,7-12 0,-3 14-169,1-3 0,7 5-56,-2 5 1,4 1-87,2 11 1,0 1 238,0 16 0,0-1-43,0 13 1,0 0 29,0 6 0,-2 6-59,-3-1 0,3 7 129,-4-7 0,4 3-415,2-2 1,0-5-213,0 5 0,2-4-891,4-2 1,9-6 589,8 0 1,2-13-778,-2 1 0,2-11-20,4 0 1250,4-3 0,-14-3 0,6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8127,'0'-34'1947,"0"15"-1115,0 3-703,0 16 1,0 2-161,0 4 1,-8 4-198,-3 7 0,-4 2 100,-3 4 1,1-4-1672,0 4 1799,7 4 0,-5-8 0,5 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8132,'0'-17'971,"0"-1"-1192,0 9-943,0 1 375,7 8 161,-5 0 268,6 0 360,0 0 0,1 0 0,8 0 0,1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8132,'10'0'742,"0"0"-105,-5 0-717,-3 0-94,6 0-125,-8 0 271,0 0-269,8 0 297,1 0 0,9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5:46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87 831 7917,'0'-17'1012,"7"-1"-189,-5 1-604,6 7 108,-8 3 110,0 7-205,0 0 0,0 7 892,0 5 1,0 11-505,0 6 0,-2 11-234,-4 6 0,-1 2-154,-5-2 0,-3 2-1063,3-7 0,-1-3-190,1-9 450,-3 4 0,13-14-950,-4 4 1521,4-11 0,2-5 0,0-7 0</inkml:trace>
  <inkml:trace contextRef="#ctx0" brushRef="#br0" timeOffset="562">657 278 7842,'37'-35'0,"3"6"55,-11 0 1,-4 8-3,-2-2 0,-2 10 117,2 1 0,-2 1 467,8-7 0,-8 1-167,2 0 1,2 5 53,-2 1 1,2 5-154,-1-6 1,-5 9-246,4-3 1,2 4-9,-2 2 1,2 0-75,-2 0 0,-4 0 86,4 0 1,-6 8-199,-5 3 0,3-1 2,-3 1 1,-3-1-102,3 1 1,-8 5-137,2-5 247,3 5 1,-7 1 121,4 0 0,-2-1-51,1-5 0,-3 4 78,4-3-60,-4 3 1,-2 3-5,0-1 1,0-6-62,0 1 1,0-6 33,0 5 1,0-5-61,0 6 0,0-7 66,0 7 0,0-6-11,0 5 1,2-5-1,4 5 0,-4 1 62,3 5 0,-3-5 10,-2-1 0,0 1 123,0 5 1,0 2-71,0 4 1,0-1 67,0 6 1,2-3-99,4 10 0,-4-4 24,4 9 0,-2 4-247,1 2 1,-1 14 64,8 9 0,-8 6-90,1 6 1,-3-4-6,-2-8 1,0-2 101,0-4 0,-2-3 2,-3-8 1,3-8-15,-4-4 1,2-5 586,-2-6 1,4 2-220,-3-8 0,3 0 26,2-6 0,-2-6 46,-4 1-169,4-8-27,-13 4 0,7-22 17,-4-3 0,-1-6-1530,7 0 1,-7-2 643,1-4 1,-9-4-400,-2 4 0,-8-3 486,3-3 1,-5 1-46,-2-1 1,-5 6 28,0 0 625,-1 1 0,-1-15 0,-2-1 0</inkml:trace>
  <inkml:trace contextRef="#ctx0" brushRef="#br0" timeOffset="1384">657 502 7861,'16'-11'-993,"-5"-1"1,5 7 992,-5-7 0,-1 6 25,1-5 0,-5 5 22,6-6 1,-3 7 133,3-7 1,3 3 220,-3-3 1,-3-1 51,3 7 1,-1-6-21,7 6 1,-7-5 195,1 5 1,-9-2 198,3 3 93,-4 3 32,-2-6-400,0 16 0,-9 7-215,-9 8 1,-1 2-123,-10-2 0,2-4-259,-1 5 0,3-5 107,7-2 0,7-2-732,-1-3 572,8 3-368,-3-13 1,16 6-26,9-8 1,7-2-218,9-4 0,-3 2 316,3-7 0,-5 7 4,6-2 0,-2 4 136,-10 2 1,0 2 35,-6 4 0,-7 4 0,-5 7 1,-3 0-27,-2 1 0,-2 5 1238,-3 0-618,-5 0 0,-9 0 116,-4 0 0,-2 0-234,-4-6 1,-4 0-257,4 1 0,2-3 52,-1-3 0,7 1-7,-3-7 0,5 0-151,2-6-296,0 0 176,-1 0 0,9-8-128,3-4 0,12-3-121,5-2 1,7 5 151,5 1 0,-2 7 251,8-2 1,-6 4-22,5 2 1,-6 0 189,1 0 0,-4 6-119,-2 0 1,-1 7 108,-5-1 0,-3 3 26,-8 2 0,0 1 153,0-1 1,-4 0 50,-8 0 1,1 1-119,-12-1 0,-2 0-96,2 1 1,0-1-35,5 0 1,1-5 48,0-1-55,0-7-15,-1 4-150,9 0 1,9-7-246,11 5 1,5-4-58,1-2 1,6 0 151,0 0 0,8-6-73,-2 1 1,-5-1 111,0 6 1,-5 0-17,-2 0 155,0 0 1,-7 2 264,-4 4 1,-6-3 37,-6 9 1,-4-1 293,-7 7 1,0-1-9,-1 0 0,1-1-167,0-5 0,5 5-50,1-5-372,7-3-729,-4 7 640,16-13 1,7 8 16,8-5 0,0-3-63,-5 4 0,-1-2 33,0 2 0,-5-4 645,-1 3 1,-7 5-271,2 2 1,-6 3 675,-6 2 1,-3 1-309,-9-1 1,3 0-95,3 0 1,-3-5-39,4-1-562,3-7-260,0 12 1,10-14-1357,4 3 1736,11-10 0,18-13 0,9-9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0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0 708 8108,'12'-6'227,"-1"0"-261,1 1 1,7 3 1555,4-4 1,2 4-680,4-4 0,4 2 77,-5-1 1,5 1-391,2-8 1,-1 8-639,1-1 1,-1-3 172,1 2 0,0 0-351,-1 6 1,-5 0-302,0 0 0,-8 0-714,2 0 1,-4 0 403,-1 0 897,-1 0 0,8-7 0,2-3 0</inkml:trace>
  <inkml:trace contextRef="#ctx0" brushRef="#br0" timeOffset="925">1436 103 8120,'7'-25'1061,"-5"5"266,6-5 1,-6 16-174,4 3-134,-4-3-843,5 7 0,-7-4 19,0 12 0,-6 5-131,1 12 0,-3-2 125,2 8 1,4-6-395,-3 6 1,3-2 1,2 2 0,2-4-268,3-8 1,7-2 217,11-3 0,-2 1-24,8-7 0,-2 0-244,2-6 1,1 0 219,-7 0 1,0-8-44,-5-3 0,-3 1 32,-3-1 0,-5 5-41,-7-6 1,0 6 44,0-5 0,-7 1-35,-5-1 0,-5-3 200,-6 9 0,2-1 130,-8 6 1,0 0 268,-6 0 1,1 8-198,-1 3 1,1 6 58,-1 6 1,2 4-45,5 8 0,-3-2 227,8-5 0,0 5 42,5-4 1,9 2 20,3-3 0,4-1 98,2-4 0,0-3-108,0 3 1,8-4 35,3-2 1,10 0-60,3 1 1,6-7 15,-1 1 0,11-8-148,7 1 1,8-3-144,3-2 0,7-5-99,-1-1 1,3-8-404,2 3 0,-2-10-432,-3-2 1,1 0 461,-7 5 0,-3-5-337,-8 0 0,-3 0 267,-4 6 1,-9-2 6,3-4 1,-7-2 208,-4-4 0,4-2 74,-15 8 0,5-6 201,-11 6 0,0 0 325,-6 6 1,0 5 71,0 1 0,0 5 1327,0-6-416,0 9-879,-8-5 0,-2 8-25,-7 0 0,6 8-141,-1 3 0,6-1-328,-5 1 1,7 1 82,-2 5 1,4 0 95,2 1 1,0-1 53,0 0 0,2-5-38,4-1 1,3-1 96,9 1 1,5-1-55,0-4 0,6-4-122,-6 3 1,0 3 147,-6-2 0,0 2-966,1-3 0,-7-1 52,1 8 0,-8-1-295,1 7 1,-5-1 416,-5 0 1,-5 2-120,-7 4 0,-6-1 539,0 6 1,-8-5-72,2 6 0,2-6 586,-2 6 0,6-8-58,-6 2 1,8-2 177,-2 2-1,4-5-163,2-1 1,5 0 241,1-5 1,7-3 118,-2 3-389,4-8 0,10 4-176,3-8 0,10 0 74,3 0 0,6 0-269,-1 0 1,-2-2 47,2-4 0,-8 4-70,2-4 0,-10 4-393,-1 2 70,0 0 0,-3 2 195,-3 4 0,-14 4 23,-9 7 1,-2 2 191,-10 4 1,0-2-109,-6 8 1,3-6 804,3 6 0,-2-8-76,8 2 0,6-4 181,5-1 1,9-1-356,-3 0 0,12-7 25,5-4 0,14-4-232,10-2 0,7 0-148,10 0 0,0-8-1398,0-4 1,-1-3 316,1-2 1019,0 7 0,0-13 0,0 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8902,'8'-10'0,"2"3"0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4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415 744 8073,'0'-35'2568,"0"8"-2007,0 2 1,0 8-622,0 0 1,6 0 150,0-1 0,0 1 133,-6 0-152,0-1 0,0 1-265,0 0-12,-8-1 1,-7 3 106,-9 4 1,-1 3-16,2 8 1,-3 0 89,-9 0 0,0 9 25,1 9 0,-1 1 1,1 10 0,-1-6 178,0 6 1,10 0-88,8 5 1,2-5 189,9 0 1,0-8-22,6 2 0,0 2-146,0-2 0,8-6-103,3-5 0,7-8 50,5 1 0,-2 3-134,8-2 0,-2-2-11,2-10 0,3-4-224,-3-7 1,2 0 57,-2-1 0,-3 1-46,-2 0 0,-5-2-27,4-4 0,2-2 120,-2-4 0,0-6-163,-6 1 0,6-3-116,0-9 0,-2 2-71,-9-2 1,3 2 291,-3 3 0,1 5 216,-1-5 0,1 5 229,-7 1 1,0 8-188,-6 4 1,0 4 567,0 2 0,0-1-55,0 1-81,-8 0 1,-1 1 23,-9 5 0,1 3 187,0 8 1,-1 2-253,1 4 1,2 9-115,3 8 1,-3 10-69,3 2 1,5 1-95,1 10 1,4 2 150,2 10 0,0-4-43,0 3 0,6 3 136,-1-2 0,9-3-143,-3-9 0,3 4-169,-3-4 1,5-3-204,-5-3 0,3 0-513,-3-5 1,5 2-20,-5-14 1,10 5-727,2-4 0,2-3 1414,-2-10 0,-3 5 0,5-7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8088,'10'-17'2054,"5"7"-755,-5-5 469,7 13-633,-7-6-341,-3 8-854,1 0 0,-6 8-547,4 3-7,-4 5 0,-1 1 301,5 0 1,-4-5-305,4-1 0,4-5-69,1 5 205,4-7 0,3 10 110,-1-8 1,-5-1-156,-1-5 529,1 0 1,5 0-23,0 0 0,0 0 56,1 0 1,-7-5-155,1-1 1,-1-6-12,7 6 0,-1-5 91,0 5 1,-5-5-36,-1 5 817,1 0 0,5 6-387,0 0 0,-5 0 1036,-1 0 0,-1 2-249,2 4 1,3 3 8,-4 9 1,-1 5-658,2 0 0,-7 0-60,7-6 1,-2 0-396,1 1 1,2-1-241,-7 0 0,6 1-1597,-6-1 1,7-2 1794,-1-3 0,3 3 0,2-5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2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208 883 7585,'9'-8'-180,"7"6"690,-14-13 0,7 7-34,-3-4 0,-4-3-92,4 4 0,-4 1 85,-2-2 0,0 1-125,0-6 0,0-1-58,0 1 1,0 0 151,0-1 0,0-1-146,0-4 1,0 4-207,0-4 1,0-2 7,0 2 0,-2-6-173,-4 6 0,2-2 19,-7 2 0,1 4-271,-2-4 0,-3 9 219,4 3 1,1 7-79,-2-2 1,1 4 118,-6 2 1,-1 0-2,1 0 0,0 10 208,-1 7 0,7 2-50,-1 10 0,3 0 108,-3 5 0,-1-1-110,7-4 1,0 4 114,6-5 1,2-3-104,4-2 0,3 2-5,9-1 1,-1-7-243,0-6 1,3-1 129,3 1 1,-2-3-345,8-8 0,-6-2 45,5-4 1,-4 1-82,4-13 1,-6 5 85,1-10 1,0-4 59,-6-2 1,4-3 47,-9-3 0,-3-5 19,3-1 1,-8-9 166,1-2 0,3 4-88,-2-9 0,1 9 151,-1-4 1,-4 4-27,4 13 0,-4-1 99,-2 13 1,0 0-125,0 5 1,0 7 196,0-1 54,0 8 84,-8-3 0,-1 16 32,-9 9 0,7 1-106,-1 10 0,3 7 64,-3 10 0,4 4 138,8 2 0,0 0 105,0 0 0,0 0-187,0 0 0,2-6-21,4 0 1,4-6-243,7 6 0,6-7-204,0 1 1,8-5-1064,-2-7 1,1 3 662,-1-8 1,4-2-1071,-4-9 1,1 1 1564,-1-7 0,4 8 0,-6-5 0</inkml:trace>
  <inkml:trace contextRef="#ctx0" brushRef="#br0" timeOffset="240">1124 744 8203,'18'0'504,"-1"0"64,0 0 0,0 0 237,1 0 359,-1 0-1069,0 0 0,-7 2 68,-4 4 1,-4-2-651,-2 7 0,-2 1 168,-4 5 1,-4 0-10,-7 1 0,-6 5 334,0 0 1,0 0 179,6-6 0,7 1-14,4-1 1,4 0 397,2 0 1,8-5 74,3-1 0,13-5-232,4 6 1,5-8-481,2 1 1,-1-3-69,1-2 1,-1 0-262,1 0 0,0 6 396,-1 0 0,1 0 0,-1-6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21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8192,'0'-25'0,"0"12"2823,0-4-1186,0 11-1156,0-2 0,0 16-30,0 3 88,0 5-209,0 1 1,0 6-383,0 0 0,0 8-453,0-2 0,0 1-828,0-1 0,1 2 762,5-8 1,-2 0-1685,8-6 2255,-9 1 0,20-1 0,-3 0 0</inkml:trace>
  <inkml:trace contextRef="#ctx0" brushRef="#br0" timeOffset="141">571 398 8236,'10'-8'2025,"-2"6"1,-10 0-1771,-4 8 1,-4 8-447,-7-3 1,0 4-1137,-1 3 1327,-7-1 0,6 0 0,-6 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8015,'12'0'0,"-1"0"0,-5 0 111,5 0 0,1 0-75,5 0 1,-5 2 1939,-1 4-695,1-5-996,5 7 0,-2-6-602,-3 4-1002,3-4 989,-13 13 0,6-5-671,-8 7 1001,-8 8 0,-9 2 0,-10 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7987,'10'-8'2369,"-2"6"0,-1-6-1622,5 8-227,-4 0-816,7 0-1093,-5 0-502,7 0 1891,-8 0 0,7 8 0,-7 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5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7987,'0'17'0,"0"1"1118,0-1-1178,0 0-661,0 1 721,0-9 0,7-1 0,3-8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6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225 519 8181,'0'-9'447,"0"-1"-172,0 4 1,0 3 225,0-9-7,0 1-216,0-7 0,6 1-123,0 0 1,0 5-134,-6 1 0,0 5-174,0-6 189,-8 8 0,4-9-142,-7 7 1,-1 0 67,-5 6 0,5 0-79,1 0 0,-1 8 17,-5 4 0,0 3 104,-1 2 0,1 3 102,0 3 1,-1 4 176,1 7 1,6-5-45,-1 0 1,8-6-19,-1 6 0,3-6-19,2 6-114,0-16 1,0 10 0,2-11-7,3 3 1,5-5-53,7-5 1,0-3-209,1-2 0,5-2 9,0-3 1,6-11-154,-6-7 0,7-8 19,-1 3 0,-2-5 74,2-2 0,-8 1-6,2-1 0,2 1 88,-2-1 1,0-5-101,-5-1 0,-1 1-4,0 5 0,-5 6-46,-1 1 1,-7 7-145,2-3 192,-4-2 1,-2 6 106,0-3 1,-6 4 186,0 2 1,-5 5 386,5 1-298,-7-1 249,3-5 156,-7 7 399,-1 3-685,9 7 0,-5 2 20,9 3 1,-1 11-3,6 7 0,0 9-70,0 3 0,0 7 190,0 10 0,6 0-130,-1 0 1,7 6-42,-6-1 0,7 1-144,-1-6 1,1 3-196,-1-3 1,3 8-189,-4-14 1,5 6-520,1-12 0,0 1 825,1-7 0,7 1 0,2-1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8011,'10'-17'369,"-1"7"722,-3 4-679,-4 4 1,6 10-136,-8 3 1,0 5 173,0 1 1,0 8-127,0 4 1,0 4-236,0 1 0,0 1-209,0-1 0,2 1-424,4 0 0,-3-3-167,9-3 0,-6 2 64,5-8 646,1-8 0,5 1 0,0-7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5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226 243 8196,'17'-8'1780,"-5"6"-1179,-1-3 1,3-3-89,9 2 1,-4-5 0,6 3 10,0-2 1,-4 1-454,8-3 1,-8-3-259,2 3 0,2 3 47,-2-3 0,-2 6-426,-9-5-1019,3 7 1226,-13-4 0,11 6-590,-7-3 522,0 3 0,-8-12-275,-4 9 481,4-9 0,-7 6 147,3-3 0,2-3-15,-7 9 0,5-1 255,-6 6 1,7 0 283,-7 0-241,0 0 4,-5 0 1,2 2-76,3 4 0,-1-3 187,7 9 1,-2-6-9,3 5 0,3 1-53,-4 5 0,-2 2-74,2 4 0,-1-1 139,1 6 0,4 1-172,-4 6 0,-1-1 34,1 1 0,0-6-225,6 0 0,-2-3 72,-4 3 0,5 2-445,-5-8 1,4 6 93,2-6 1,0 0-57,0-6 1,0-5 7,0-1 0,0-5-847,0 6 988,0-9 0,-2 5-274,-4-8 834,4 0-315,-13 0 0,11 0 801,-8 0-294,9 0-255,-5 0 0,16 0-1,3 0 1,6-8-72,7-3 1,2-4-170,9-3 0,-2 7 96,-5-1 1,3 3-363,-8-3 0,-5 4 89,-7 8 1,-5 0-979,5 0 771,-7 0 1,-4 14 91,-11 3 0,-10 6 60,-2 0 0,-10-2 19,-2 8 1,5 0 500,-11 6 0,9-7-225,-9 1 0,7-6 273,5 6 0,4-8-151,7 2 1,3-3-35,4-3 0,3-6 44,8 1 1,0-6-74,0 5 0,8-7-89,3 2 0,6-4-73,6-2 1,4-2-257,8-4 1,0-2 94,-1-3 1,-5-3 14,0 9 0,-8-7 68,2 6 1,-10 1-186,-1 5 194,-8 0 0,3 3 29,-7 9 0,-13-1 120,-4 13 1,-12 2 227,0 3 0,-9 6 142,-3 5 1,-7-3-154,2 3 1,2-3-15,-2-3 1,13 1-93,-1-1 0,11-7-158,-1-4 0,7-4-282,6-1-341,3-1 0,23-2 59,8-3 1,10-4 534,7-8 0,5-8 0,6-2 0</inkml:trace>
  <inkml:trace contextRef="#ctx0" brushRef="#br0" timeOffset="315">451 1350 8648,'-2'17'1095,"-4"0"0,-4 1-760,-7-1 1,0 2-210,-1 4 0,9-4 115,3 4 0,-2-3-304,3-3 1,1-5 132,10-1 0,5-1-152,12 1 1,4 3-189,8-9 1,5 1-390,0-6 0,6 0 143,-5 0 1,5 0-246,-6 0 0,1 0 86,-7 0 0,-5-8 675,0-3 0,-8 1 0,2-1 0,-6-1 0,-5-5 0,-4-2 0,-8-4 0,0 4-87,0-5 1,-2-1 19,-4 2 0,2 2 668,-8 10 331,1-5 0,-12 14 55,0-3 0,0 3-394,5 2 0,7 2-103,-1 3 0,3-1-189,-3 8 0,5 1-305,7 10 0,1-3 57,5 3 0,4-4 46,7-2 0,8-5-168,4-1 0,9-7-460,3 2 1,7 1-1055,-2-1 1,2 0 1582,-2-6 0,-4-8 0,-7-1 0</inkml:trace>
  <inkml:trace contextRef="#ctx0" brushRef="#br0" timeOffset="696">1886 485 8017,'17'0'0,"-7"0"0,5-6 144,-3 1 1,-3-1 288,3 6 1,-1 0 534,7 0 1,-7 0-665,1 0-1041,-8 0-340,11 0 629,-13 0 448,6 8 0,-24 9 0,-3 10 0</inkml:trace>
  <inkml:trace contextRef="#ctx0" brushRef="#br0" timeOffset="1033">1748 1004 8053,'11'0'231,"1"0"1,-1 0 379,6 0-398,1 0 1,-1 0 165,0 0 0,1 0 3,-1 0 0,0 0-87,1 0 0,5 2-495,0 4 0,0 5 177,-6 12 1,0 4-210,1 8 1,-1 1 67,0 5 1,-1-3 39,-5 8 0,2-6 61,-7 7 0,0-9-18,-6 2 1,0-5 6,0-6 1,0 3 35,0-3 0,-2-4-5,-4-2 0,-3-5 32,-9-7 0,1 3-50,0-9-1,-6 1 204,0-6 1,-6-8 227,6-3 1,0-6-24,6-7 1,5 3 158,0-7 1,9 1 6,-3-2 1,12-2-41,5 8 1,5 0-668,1 6 0,6-1 215,0 1 1,6 6-845,-6-1 0,8 8-96,-3-2 1,3 4 918,-2 2 0,11 8 0,-3 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41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379 883 8055,'0'-33'-696,"0"4"1,6 4 290,0 8 0,0 0 405,-6 0 0,0-3 0,0-3 0,0 4 0,0-4 0,-8 4 141,-4 2 0,-3-1-81,-2 1 0,-1 5 248,1 1 1,-6 7-117,0-2 1,-6 12 41,6 6 0,-6 3 53,6 2 1,-6 8 75,6 4 0,-5 4-99,5 1 1,1 7 53,11-1 0,1 0-296,5-5 1,3-6 176,-4 0 1,12-8-232,5 2 1,4-4 59,3-2 0,7-7-216,4-4 1,-3-4 45,3-2 1,0-2-90,6-4 1,-1-6 3,1-11 1,-1 2-113,1-8 0,-6 0 160,0-5 0,-8-1 84,2 1 0,0-7-1,-6 1 1,4-6-23,-9 6 1,1-7-145,-1 7 1,1-6 59,-7 6 0,0-6-42,-6 5 1,0 1 243,0 5 0,0-7 0,0-2 0</inkml:trace>
  <inkml:trace contextRef="#ctx0" brushRef="#br0" timeOffset="199">535 36 8055,'-17'-8'-176,"5"0"323,1-3 0,5 3 289,-6 8 1,7 0-158,-7 0 1,2 8-40,-1 3 0,-4 10 327,3 2 0,2 10-114,-1 2 0,-1 7-17,-5 10 0,6 2-141,-1 3 1,8-1-62,-2 7 0,-1-7-26,1 2 0,2-1-15,10-5 1,3 2-105,9-14 0,-1 1-198,0-7 1,6 1-236,0-1 1,2-5-445,-1 0 0,-3-8-523,7 2 1,-4-3 580,4-3 0,-5-2 730,6-3 0,-8 3 0,4-5 0</inkml:trace>
  <inkml:trace contextRef="#ctx0" brushRef="#br0" timeOffset="503">1088 969 8006,'0'-27'1053,"8"2"0,0 14-1158,3-1 0,-1 9 1728,-4-3-555,-4 4-575,5 10 1,-1 1-227,0 8 1,0 3-242,-6 3 1,0-4-133,0 4 1,1-4-515,5-1 1,-2-1-1241,8 0 1438,-1-7 1,8 3-187,4-7 0,-3-2 129,3-10 1,2 2-104,-2-7 1,2-1 391,-2-5 0,-4 1 374,4 5 1,-4-3 130,-1 9 0,-7-1 1303,1 6-296,-1 0 0,4 8-594,-3 3 1,1 5-211,-7 1 1,0 0-224,-6 0 1,2 3-1322,4 3 1026,-4-4 0,5 14 0,-7-7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4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8041,'0'-17'1362,"0"-1"-1383,8 9 1,4 1-498,11 8 1,5 0 1643,13 0 1,5-2-412,12-4 1,1 3-369,5-9 0,1 8-102,-7-2 0,-1 4-838,-5 2 0,-8 0-47,-3 0 1,-13 6-346,-5 0 1,-5 13 521,-7-2 463,-3 5 0,-8-5 0,0 0 0</inkml:trace>
  <inkml:trace contextRef="#ctx0" brushRef="#br0" timeOffset="190">398 53 8112,'0'-17'712,"0"-1"-266,-8 9 252,7 1-453,-7 16 1,8 3-160,0 12 1,-2-2 1,-4 8 0,4-6-39,-4 6 0,3 6-971,-3 5 1,4 2 100,-4-1 821,4-13 0,10 21 0,2-13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9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8049,'17'-17'0,"0"6"-180,1-1 0,-5 8-335,4-1 0,-9-3 1787,9 2-481,-3 0-641,3 6-385,0 0-109,1 0 1,-1 0-12,0 0 0,1 6-628,-1 0 983,-7 7 0,5-11 0,-5 6 0</inkml:trace>
  <inkml:trace contextRef="#ctx0" brushRef="#br0" timeOffset="128">537 139 8285,'17'0'824,"0"0"-642,1 0 0,-1-2 0,0-4 0,1 4 85,-1-4 1,0-1-22,1 1 0,-7-6-662,1 7-622,-1-1 1038,6 6 0,1 0 0,-1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1 707 8051,'11'-15'990,"1"4"0,-1 3-197,7 8-641,7 0 1,1 0-99,9 0 1,5-2-19,1-4 0,5 4 33,-6-4 0,4 5-1180,-9 1 722,3 0 0,-13 0-948,4 0 1337,-4 0 0,-8 7 0,1 3 0</inkml:trace>
  <inkml:trace contextRef="#ctx0" brushRef="#br0" timeOffset="150">260 638 8051,'0'10'3178,"0"-2"-2757,0-8-239,-8 7 0,5-3-79,-9 8 0,8-7-117,-2 7 1,5-1-376,1 7 1,0-1 61,0 0 0,5 6 327,1 0 0,7 8 0,-3-4 0</inkml:trace>
  <inkml:trace contextRef="#ctx0" brushRef="#br0" timeOffset="692">1315 707 8035,'2'-26'-534,"4"2"1,-4 5 108,3 2 0,-3 0 603,-2-1 1,0 1-60,0 0 0,-7 0 366,-5-1 1,-3 1-182,-3 0 0,-5 7-33,0 4 0,-6 4-305,6 2 1,-7 8-156,1 4 1,-4 9-11,-1 2 1,5 7 199,0-1 0,8 4 252,-2 2 0,4-1-165,1 1 1,3-1 284,3 1 0,5-1-74,7 1 0,2-6-49,3 0 1,5-8-83,7 2 1,2-10 2,4-1 1,-3-8-572,3 2 1,4-6 254,1-6 1,-1-6-445,2-11 0,-6 2 210,6-8 0,-8-5 4,2-7 0,-3-1 94,-3 2 0,-8-6 93,-3-12 1,2 2 22,-2-7 1,-1-1 241,-5-5 0,0 6 108,0-1 0,2 11-105,4 1 1,-4 7 135,4 11 1,-4 7 107,-2 4 69,0 4-258,-8 9 0,0 4 107,-3 12 0,-5 6-32,5 11 1,-4 4 89,-3 7 1,7 7 223,-1-1 0,8 14-133,-1-2 1,5-1 362,5 1 1,-1-4-260,8 10 0,-1-10-37,7-2 0,-3-5-396,-4 5 1,5-6-211,-5 6 0,5-7-238,1 1 1,-6-9-635,1-3 0,0-6-1536,5 1 1322,-8-4 1234,7-10 0,1 7 0,10-7 0</inkml:trace>
  <inkml:trace contextRef="#ctx0" brushRef="#br0" timeOffset="931">1747 690 8035,'18'0'0,"-1"0"0,0 6 843,0 0 1253,1 7-1682,-1-3 0,-7 7-211,-5 0 0,-3-5-297,-2-1 1,0 3 148,0 9 1,-2-4-329,-3 4 0,-3-4 22,-4-1 1,-1-1-533,7 0 762,0 1 325,6-1 0,8-2-285,4-3 1,3-5 185,2-7 1,3 6-690,3 0 1,-4 0 274,4-6 0,-4 0-738,-2 0 947,1 0 0,-1 0 0,0 0 0</inkml:trace>
  <inkml:trace contextRef="#ctx0" brushRef="#br0" timeOffset="1685">174 569 7739,'7'-10'420,"-5"-5"-90,6 13-93,-8-5-178,0 7-118,0 0 250,8 0-96,-6 0-38,5 0 0,-5 0 171,4 0 7,-4 7 0,6 3-46,-8 7 0,0 0-74,0 1 0,0 5-585,0 0 0,-6 8 470,0-3 0,-7 13 0,3 3 0</inkml:trace>
  <inkml:trace contextRef="#ctx0" brushRef="#br0" timeOffset="2349">2335 794 8025,'10'-8'18,"-2"-1"1,-7-1 93,5 4 0,2-3 359,3-3-299,5 4 0,-7 1 165,9 7 0,-1 0 177,0 0 0,3 0 51,3 0 0,-2 0-176,8 0 1,-1 0 6,7 0 0,0 0-157,-1 0 0,6 0-118,1 0 1,5 0-137,-6 0 1,6 0-369,-5 0 0,-1 0-97,-5 0 0,-8 0-1678,-4 0 911,-12 0 0,-3 7 85,-8 5 1162,0-4 0,-16 15 0,-3-4 0</inkml:trace>
  <inkml:trace contextRef="#ctx0" brushRef="#br0" timeOffset="2542">2681 673 8025,'10'-8'629,"-3"6"-44,-7-5 204,0 7 1,0 7-295,0 5 1,0-3-174,0 3 1,-2 1-267,-3 10 1,3-1-288,-4 6 1,4-1-546,2 2 0,0 4 225,0-4 1,0 1-423,0-1 1,8-4 972,3-8 0,5 8 0,1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4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16 173 8015,'-8'10'278,"6"-2"1,-4-8 82,12 0 0,9-2 73,8-4 0,8 2-148,-2-7 1,4-1 145,1-5 0,7 5-317,-1 1 0,6-1-170,-6-5 1,1 5-481,-7 1 1,-7 7 364,-4-2 0,2 2-1073,-2-1 401,0 3-69,-5-6 629,-9 0 1,-1 5-12,-8-9 1,-2 8 239,-4-2 0,-3 4-30,-9 2 1,7 0 159,-1 0 0,1 0-126,-6 0 0,5 0 345,0 0 1,7 8-81,-7 4 0,8 3 72,-1 2 1,-3 1-40,2-1 1,0 6 149,6 0 1,0 8-75,0-2 0,0 1 56,0-1 1,0 4-357,0-4 1,0 3 44,0 3 0,0-6-478,0 0 0,0-3 122,0 3 1,0-4-35,0-7 0,-2-1-359,-3 0 88,3-7 0,-14-3 304,5-7 1,-5-7 286,-1-5 0,-8-11 0,-2-4 0</inkml:trace>
  <inkml:trace contextRef="#ctx0" brushRef="#br0" timeOffset="376">258 467 8015,'-8'-17'-1053,"6"0"944,-4-1 1055,-3 1-165,7 8-286,-6 1 1,8 16-56,0 3 1,-6-1 771,1 1-261,-1 1-608,6 5 1,8-2-423,3-3 0,4-4-19,3-8 1,-1 0-6,0 0 0,8-2-260,4-4 1,4-6-666,1-11 1,7-2 279,-1-3 0,0-11-293,-5 5 1,-2-5 805,-5 5 0,5 5 235,-4 0 0,-4 10 215,-2 1 0,-4 3-114,-2 9 0,1 1 175,-1 5 1,-2 1 799,-3 5 90,3 4 1,-7 7-466,4 0 0,-3 1-112,-3-1 1,-4-5-628,4-1 0,1-5 112,-1 5-284,8 1 1,-5-3-276,8-3 0,1-4-691,-1-2 0,6-2 523,0-4 0,2-3-285,-2-8 1,-4-1 912,4 1 0,-3 0-60,-3-1 0,0 9 1778,1 3-1435,-1 4 1,0 10 606,0 3 0,-5 1 16,-1 5 1,-5-9 295,6 9 1,-8 2-879,1 4 1,3 0-404,-2-5 0,5-1-441,-5 0 1,8 1 544,-3-1 0,12 8 0,4 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3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156 675 8095,'-7'-10'3882,"7"2"-3030,0 8-868,7 0 0,11 2 197,-1 4 85,8-4 0,2 6-30,7-8 0,1 0-224,0 0 1,5-2-39,0-4 1,6 2-74,-5-8 1,-1 7-112,-5-7 1,-3 8-713,-3-1 0,-4-3-3,-8 2 0,-1-2-134,-5 3 329,-3 3 480,-8-14 1,-8 7 273,-3-9 0,-5 5-44,-1-4 0,0 3-6,0-9 1,-7 4 160,1 2 1,0 5 229,6 1 0,0 7 120,0-2-304,-1 4 1,1 4-32,0 4 0,7 3 46,4 9 0,-1 5 118,1 0 0,0 13-116,6-1 1,0 11 56,0 0 0,0 4-6,0 2 0,0 6 202,0-1 0,6 7-304,0-7 0,1 9 101,-1-3 1,-2-3-438,7-3 1,-5-3 91,6-2 0,-7-8-45,7-3 0,-2-5-14,1-1 1,-1-8-161,-5-4 1,-3-10-240,4-1-239,-4-9 420,-2 5 1,-8-10 63,-3-4 0,-6-5-258,-6-12 0,-2-4 150,-4-8 1,-4 1 158,4-1 1,2 1 194,-1-1 0,6 2 213,-1 4 1,4 4-125,2 8 0,1 0 152,5 0 1,-3-1 405,9 1 1,-7 6 7,6-1 321,-7 0-348,11-5-183,-6 8-184,8-7-358,0 14 186,0-5 0,0 14-186,0 5 1,-2 3 59,-3 2 1,-11 7 100,-7-1 0,0 2 151,6-2 0,0-4-72,-1 4 1,7-10-25,-1-1 1,8-6-282,-1 5-114,3-7 0,9 4 187,5-8 0,11-2-126,6-4 0,11-4 74,6-7 0,6-8 87,6-4 0,3 2 35,8-1 0,6 1-168,0-2 0,0-2 333,-6 8 1,-1-6 2,-5 6 0,-5 0 273,-12 6 1,-4 1 49,-7 5 2,-8-4-242,-2 13-71,-16-6 0,-3 10 136,-12 4 1,-11-3 75,-12 9 0,2 1-179,-2 10 0,2-3 14,-1 3 1,-3-4 90,8-2 1,2 6-99,9 0 1,4-5 157,8-7-267,0 1 1,2 3 112,4-3 0,6-5-128,11-7 0,-4 0-66,4 0 1,2 0-239,-2 0 0,2 0-161,-2 0 0,-4-5-412,4-1 1,-9-2-455,-3 2 1318,-7 4 0,4-13 0,-8 5 0</inkml:trace>
  <inkml:trace contextRef="#ctx0" brushRef="#br0" timeOffset="182">900 260 8095,'10'-27'0,"3"-4"359,-7 8 1,5-2 533,-5 2 1,8 4-314,-3-5 0,6 5-5,6 2 0,-3 2-61,3 3-455,-4-3 0,-2 13-451,0-4 419,1 4 1,-9 16-1407,-3 3 0,-4 12 1379,-2-1 0,0 5 0,0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49.3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8467,'0'-9'1967,"0"1"-2155,0 8 157,0 0 766,8 0 0,2-2-221,7-4 1,6 4-42,0-4 1,6 5-322,-6 1 0,2 0 121,-2 0 0,-4 0-197,4 0 1,-3 0 129,-3 0 0,-6 0-655,1 0 340,-1 0 0,7 0-146,-1 0 1,-6 1-125,1 5 0,-6-4-1006,5 4 212,1-4 1,-3 0 464,-3 4 0,-4-3 708,-2 9 0,-8-1 0,-1 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51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8376,'0'-10'803,"0"3"1,2 5-333,4-4 1,3 4 451,9-4 1,-1 4-459,0 2 1,3-5-284,3-1 1,-4 0-671,4 6 1,-2 0-1022,2 0 1,-4 0 1508,4 0 0,-3 0 0,-3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50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1 883 8345,'10'-8'1018,"-5"-4"0,-1 5-710,2 1 0,-2 4-699,7 2-126,-7 0 428,4 0 0,-8 2-113,0 4 0,0 9-141,0 8 0,0 6 179,0-6 0,-8 6 128,-3-6 1,3 0-172,2-6 1,4 1 529,2-1 1,0-6 285,0 1 169,0-8-513,0 11 0,2-13-23,4 4 0,4-6-278,7-6 0,2-4 140,4-7 1,-2-6-843,8 0 0,0-8 398,5 2 0,-5-5-1127,0-6 1467,-8 3 0,4-13 0,-8 6 0</inkml:trace>
  <inkml:trace contextRef="#ctx0" brushRef="#br0" timeOffset="665">70 519 9701,'17'0'-253,"1"0"141,-1 0 1,8 0 134,4 0 0,3-1 305,3-5 0,2 2-128,3-8 0,-2 3-14,8-3 1,-7-1-88,1 7 0,-9-7-180,-2 1 1,-8 2-2,2-1 0,-10 7-655,-1-2 244,-8-3 1,3 5 202,-7-8 1,-1 9-59,-5-3 0,-4-2 94,-7 2 0,0-5 169,-1 5 1,1-5-21,0 5 0,-6-6 192,0 6 1,0-1 103,5 1 326,1 4-322,0-6 1,5 10-43,1 4-162,7-4 1,-4 13 54,8-3 1,0 3-50,0 3 0,2-1 105,4 0 1,1 8 142,5 4 0,9 11 14,-4 6 1,10 4 328,-4 2 1,2 8-131,-2 3 1,-3-1-122,3 1 0,2 1-492,-2 5 1,0-8 178,-6-3 1,0-6-133,1-6 0,-1-4-105,0-7 0,-1-7-210,-5 1 0,5-13-107,-5 1-137,-3-11 434,7 9 1,-13-15 94,4 0 0,-4-9-240,-2-15 1,-6 3-125,0-8 502,-7-7 0,-5-8 0,-8-8 0</inkml:trace>
  <inkml:trace contextRef="#ctx0" brushRef="#br0" timeOffset="845">537 156 8385,'0'-40'829,"0"0"-786,8 7 1,-1 14 764,5 7-467,3 8-568,-5-3 1,7 7-128,0 0 0,1 7-215,-1 5 1,-3 11 568,3 6 0,-4 11 0,12 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49.574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8866,'6'-17'268,"-1"0"1,15-1 101,-3 1 0,12 0-312,0-1 0,3-5 145,3 0 1,5-6-9,1 6 1,-3-5-267,-9 5 0,2 5-315,-8 7 1,5 7-343,-5-2 0,-5 4 22,-7 2 687,-7 0 1,4 8 0,-8 1 0</inkml:trace>
  <inkml:trace contextRef="#ctx0" brushRef="#br0" timeOffset="228">295 260 9008,'17'0'0,"-5"0"189,-1 0 0,1 0-84,5 0 1,2 0 118,4 0 1,-3 2-71,3 3 0,-4 5 177,-2 7 1,-5 8-477,-1 4 1,-7 4 148,2 1 0,-4 3-192,-2 3 0,0-3 80,0 3 0,-8-4 16,-3-1 1,1-6 46,-2 0 1,3-8-149,-3 2 1,-3-2 16,3 2 1,3-9-217,-3 3 0,6-11-545,-5-1 612,-1 5 1,-3-16-133,3 0 455,-3-7 0,13-12 1,-5-2-1</inkml:trace>
  <inkml:trace contextRef="#ctx0" brushRef="#br1" timeOffset="392">433 346 8560,'0'-11'145,"0"-1"0,-2 8 529,-3-2 1,1 4-267,-8 2 1,1 8-99,-7 4 0,1 9-456,0 2 1,0 2 156,-1-2 0,1 4-368,0 7 0,-1-5 231,1 0 1,7-2 125,5 2 0,-5 3 0,0-5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7:5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1177 8085,'0'-18'-1,"0"1"1,0 0-47,0-1 1,0 7 99,0-1 0,2-1 443,4-10 0,-2 4-152,7-4 1,-5 3-115,5 3 1,-5 2-10,6 3 1,-8-3-150,1 3 0,3 3 88,-2-3 184,0 8 279,-6-3-202,0 7 163,0 0 0,0 7-437,0 5 1,5 3 28,1 3 0,6 1 99,-7 4 1,7-2 206,-6 8 1,1 5-86,-1 7 1,-4 1-133,4-2 1,-4 4-197,-2 8 1,-6-6 131,0 1 0,0-9-386,6 2 1,-5-5 183,-1-6 1,0 2-571,6-8 1,2 0 59,4-6 1,-2-2-900,7-3 897,1 3 1,5-7-153,0 3 1,-5-3-1448,-1-8 2112,1 0 0,-2 0 0,-3 0 0</inkml:trace>
  <inkml:trace contextRef="#ctx0" brushRef="#br0" timeOffset="1157">571 277 8321,'9'-7'-7,"-1"-3"111,-8-7 1,8 1 66,3 5 1,5-3 730,1 9 0,0-7-379,1 6 1,1-7-89,4 1 0,-2-3-191,8-2 1,-6-1-208,6 1 0,-2 2-50,1 3 1,5-3-201,-4 3 1,2 3 155,-3-3 1,-3 8-137,-7-1 0,-1 3-6,0 2 0,1 0 31,-1 0 335,-7 0-205,5 0 1,-11 0 99,7 0 1,-5 0-3,6 0 0,-9 2 86,3 3-120,4-3 0,-6 12-6,7-8 0,-5 1-20,5-1 0,-5-2 56,6 7-19,-8 1 0,9 5-21,-7 0 1,5-5 61,-5-1-59,8 1 0,-11 3 2,9-3 1,-8 3-37,1-3 1,-1-3-1,2 3 0,-4-6-279,4 5 186,-4 1 124,-2 5-36,0 0 0,0-5 115,0-1 0,0-5-67,0 6 1,0-7 113,0 7 0,0-6-96,0 5 1,0-5 21,0 6 0,0-1-43,0 6 1,0 3 24,0 3 1,0 2 134,0 3 0,5 11-140,1-4 0,2 11 117,-2 0 0,-2 6-13,7 5 0,-5 3 174,5 3 1,-1 4-104,1-3 1,5 3 124,-5 2 1,-1 0-32,2 1 1,-7-9-73,7-3 1,-6-4-68,5-3 0,-5-4 33,5-1 0,-7-8-30,2 2 0,2-9-16,-3-2 0,1-8-27,-6 2 1,0-4-28,0-1 0,-2-3-185,-3-3 1,1 1-363,-8-7 1,1 0 263,-7-6 1,-7 0-332,-3 0 1,-5-8 243,-2-4 1,1-9-1368,-1-2 0,-5-13 251,-1 1 1,-7-13 1377,2-4 0,-4-7 0,-2-11 0</inkml:trace>
  <inkml:trace contextRef="#ctx0" brushRef="#br0" timeOffset="2320">778 502 8434,'0'-9'1370,"0"-1"-941,0 4-26,0 4 117,0-13 320,0 13-203,0-6-660,0 8-95,0 0 1,0 8 48,0 4 0,0 3-46,0 2 1,0 0 1,0 1 0,0-7 126,0 1-284,0-1 266,0 7-36,0-1 1,-2-6 141,-3 1 189,3-8-184,-6 11-40,0-5 0,6 1-61,-3 1 92,3-8-509,2 3 154,0 1-151,0-6 73,0 6 252,0-8 1,7 0 28,5 0 1,3-8 10,3-4 1,-7 3 138,1-3 0,-1 7-82,7-7 1,-1 2 127,0-1 1,0-3-64,1 9 1,-7-1-44,1 6 1,-6-6-30,5 0-2,-7 1 10,4 5-8,-8 0 462,0 0-313,0 7 1,-2-3 91,-4 8-77,4-8-176,-13 11 12,13-13-15,-6 6 0,2-7 62,0 5-50,1-4-203,5 6 207,0-8 0,-6 2-155,0 4 137,0-5 1,6 9 7,0-4 0,0-2 44,0 7 0,0-5 100,0 5 0,-5-5-92,-1 6 0,-6-1 93,7 7 1,-9-1 39,3 0 0,-5 6-68,-1 0 1,-2 2 55,-4-2 0,3-3-59,-3 3 0,4-4-19,2-2 0,0-2 44,-1-3-163,1 3-177,0-5-494,-1 0-527,9-3 499,1-7-24,8 0 0,0-7 208,0-5 1,0 2 252,0-1 1,0 5 118,0-5 1,0 5-231,0-6 143,0 8 373,0-3 721,0 7 521,0 0-1046,8 0 0,1 0-76,9 0 1,-1 0-48,0 0 0,8 0 90,4 0 1,-2 0 212,2 0 1,0 0 92,5 0 0,1 0-164,-1 0 1,1 6-475,0-1 0,-7 1 183,1-6 1,-8 0-645,2 0 0,-3 6 151,-3 0 0,-6-1-512,1-5 304,-8 8 0,3-4-1611,-7 7 1323,0-7 0,-7 10 98,-5-9 761,-11 9 0,4-4 0,-6 7 0</inkml:trace>
  <inkml:trace contextRef="#ctx0" brushRef="#br0" timeOffset="2773">830 1228 8148,'0'-9'3049,"0"1"-1769,0 8-592,8 0-205,-6-7-1228,13 5 629,-5-6-226,7 8 0,-5 0-220,-1 0 1,-7 2-453,2 4 1,-4-3-293,-2 9 640,0-1 0,0 7 568,0-1 1,-2-2-15,-4-3 0,4 3 264,-4-3 0,-1-3-57,1 3 1,-6-6 305,7 5 168,-1-7 590,6 4-795,0-8 1,2 0 54,3 0 0,-1 0-158,8 0 1,-1-2-54,7-4 1,-1 2-335,0-7 1,-5 7 98,-1-2 0,-5 4-247,6 2 103,-9 0 0,5 2-147,-8 4 0,-8 9 179,-3 8 1,-12 6 67,-6-6 0,4 6 374,2-6 1,-2 6-131,2-6 0,0 0 229,6-6 1,7 1 183,4-1-120,4-7-323,2 5 0,8-13 57,4 4 1,11-6-162,5-6 1,5-4-171,2-7 1,1 0-660,5-1 1,-5 1 443,4 0 1,-3 5 345,-3 1 0,1-1 0,0-5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55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415 468 8134,'-9'-18'1075,"1"9"-707,8-7 1,8 13 0,5-7 185,8 2 1,0 3-156,8 5 1,-2 0-160,2 0 0,4 1-217,-5 5 1,-3 2 92,-2 3 0,2 5-477,-2-5 1,-1 5 76,-11 1 1,3 6-220,-9 0 0,1 0 309,-6-6 1,-2 3-51,-4 3 1,-3-2 293,-9 8 1,-1-6-109,-4 6 1,4-8 1079,-4 2-431,4-4 10,1-2 0,7-5 25,-1-1-555,9-7 0,3 4 58,11-8 1,6 0-152,6 0 0,4-8-56,8-3 1,-1-3 6,1 3 0,0-5-1010,-1 5 0,1 1 45,-1-1 0,-12 7 1036,-5-2 0,-4-4 0,5 1 0</inkml:trace>
  <inkml:trace contextRef="#ctx0" brushRef="#br0" timeOffset="494">52 537 8174,'-15'-25'-85,"3"-4"0,-1 2 173,7-2 1,0 6 200,6-6 0,2 6-169,4-5 1,3 6-9,9-1 1,5 2 4,0-2 0,8 4 20,-3-4 1,7 4-209,5 1 1,-3 1 105,3 0 1,-1 0-26,1-1 1,-4 1 66,5 0 0,1 1 46,-2 5 0,3-3-119,-3 9 0,-1-1-16,7 6 1,0 0 7,6 0 0,-2 0-99,-4 0 0,2 2-124,-8 3 1,6 5 76,-5 7 0,-1 3 19,-6 3 1,1-2 52,0 8 1,-3-1 124,-3 7 1,2 2-20,-8 3 0,-6-4 0,-5 5 1,-8 1-36,1-2 0,-3 12 48,-2-6 1,-13 8-106,-4-8 0,-14 4 70,-4 2 1,1-2 1,-7-4 1,-3-2-17,-2-3 0,-4-5 338,-2 5 0,0-11 4,0-1 1,4-6 4,-4 6 1,6-10-102,-6-1 0,1-3-4,4-9 1,-2-1-11,-3-5 1,2-9-16,4-8 1,-4-5-332,4-12 1,3-1-128,3-17 1,3-3-151,3-15 0,7-1 99,4-4 1,11 0 53,7-11 1,3 17-28,2-6 0,2 23-81,3 6 0,11 11-1348,7 12 1702,7 8 0,-10 7 0,5-1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59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8203,'6'-33'1456,"0"4"0,7 6-1180,-1 12 1,3 3-226,2 8 1,1 0-452,-1 0 0,2 0 103,4 0 0,-4 4-1437,4 8 1734,-3-1 0,-3 29 0,0-3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00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8221,'0'-18'534,"0"1"0,2 0 0,4 1-46,5 5 1,2-4-119,-1 3 1,3 4 271,-3 3-528,3 3 0,3 2-147,-1 0 0,-6 0 91,1 0-292,-1 0-22,7 7 268,-1 3-175,-7 7 203,5 0-31,-13-7 105,6-2 51,-8-1 74,0-5 294,0 6-527,0-8 1,-2 0 164,-4 0-420,4 0 159,-6 0 94,1 0 154,5-8 226,-6 6 106,8-5 63,0 7 2313,0 0-2840,0-8 1,2 6-758,4-4 413,-4 4-1491,13 2 1,-13 2 854,4 4 1,-4 6 953,-2 11 0,-8 4 0,-2 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00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16 156 8247,'-2'-10'1697,"-4"4"0,4 3-998,-4-3 1,6 4-214,6-4 1,-2-1 175,8 1 1,-1-6-25,6 6 0,3-7 144,3 1 1,4 3-434,7-3 0,1 3-304,-1-3 1,3 3-958,3 3 0,-3 4 626,3-4 0,-3 4-683,-3 2 0,-1 0 220,-4 0 749,3 0 0,-12 8 0,4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01.1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8221,'0'-10'4062,"0"2"-2348,0 8-604,0 0-1868,8 0-185,-6 0 0,7 2 943,-3 4 0,-4 11 0,6 10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01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8063,'-20'0'1544,"-3"0"0,12 2-1544,-1 4 0,8-4 0,4 5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3:58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35 8179,'-7'-18'3174,"5"9"-2460,-6 1 1,14 10-830,0 4 1,7 2-2,-1 3 0,1-1 3,-1-5 1,3-3-104,-3 4 0,3 2 97,2-2 0,-5 1-1395,-1-1 539,1-4-486,5 6 547,0-1 585,-7 3 1,-10 7 328,-12 1 0,-11 7 0,-3 1 0</inkml:trace>
  <inkml:trace contextRef="#ctx0" brushRef="#br0" timeOffset="233">1 692 9057,'17'0'861,"2"-2"-357,4-4 1,6-5 255,12-12 0,3-4-67,8-8 1,0 1-223,0-1 1,-1 2-202,1 4 1,-2-1-27,-4 7 1,2 0-780,-7 5 1,-3 1-133,-9 0 1,2 7-1677,-8 4 1471,0 4 1,-8 4 871,-3 4 0,-5 4 0,-7 7 0</inkml:trace>
  <inkml:trace contextRef="#ctx0" brushRef="#br0" timeOffset="449">589 640 8179,'0'10'41,"2"-3"-41,4-7 0,-3 0 976,9 0-574,-1 8 1,7-4 233,-1 7 0,-5 1-258,-1 5 1,-1 1-144,1-1 1,-3 8-66,-8 4 0,0 3-151,0 3 1,0-1-578,0 1 1,-8 0 398,-3-1 0,-7-1-447,-5-4 1,4-4 203,-4-8 0,4 0-154,2 1 0,-1-9 139,1-3 0,0-4-36,-1-2 0,3-10 453,4-7 0,-5-16 0,7-11 0</inkml:trace>
  <inkml:trace contextRef="#ctx0" brushRef="#br0" timeOffset="603">727 640 8179,'0'-11'692,"0"-1"192,0 8 1,-2-2-627,-3 12-203,-5 4 128,-7 7 1,-1 6-42,1 0 0,-8 10 118,-4 1 0,-1 1-617,1 5 0,-4-1 73,4 1 1,4-5-118,2-1 0,10-1 254,1-10 147,8 0 0,-19-6 0,4 1 0</inkml:trace>
  <inkml:trace contextRef="#ctx0" brushRef="#br0" timeOffset="1038">1142 605 8255,'0'-17'-312,"0"8"885,8-7-264,2 14 0,1-11 833,1 7-611,-1 0-342,6 6 0,-1 2-171,-5 4 1,3-2-273,-8 7 1,1-1-9,-1 1 0,-4 5 151,4-5 1,-4 5 671,-2 1-490,0 0 0,0 1 160,0-1 0,0-6 320,0 1-12,0-8 0,0 5 93,0-3-81,0-4-688,0 6 0,7-16 126,5-3 1,3-11-837,2-1 1,3-5 431,3 5 0,-10-2-254,5 1 0,-5-1-116,4-3 785,-7-5 0,5 6 0,-5-7 0</inkml:trace>
  <inkml:trace contextRef="#ctx0" brushRef="#br0" timeOffset="1453">1367 329 8255,'0'9'1292,"0"-1"1,10-10-669,7-4 0,2-3 28,10-9 1,6-1-206,5-4 1,0 4-196,-5-4 0,5 4-268,1 1 0,-3 1 113,-9 0 1,2 0-1474,-8-1 120,0 1 219,-6 0 1,-7 5 502,-5 1 0,-5 7-84,-5-2 0,-7 4 217,-11 2 1,-2 0 147,-4 0 1,-3 0 123,3 0 1,-8 0-77,3 0 0,-3 2 304,14 4 1,-6-2 42,6 7 1,6-5 268,5 5 20,1-7 278,1 4-10,3-8-445,7 8 0,1-6 42,5 3 0,6-1 67,11 2 0,-2 4 80,8 7 1,2 8-84,9 4 0,-4 11 110,5 6 1,1 4 0,-2 2-1344,1 0 967,-7 7 0,1-3-66,-1 8 1,-1-16 135,-4-2 1,2-2-537,-8-4 0,6-7 86,-6-10 1,0-4-430,-6-2 251,0 1-72,-7-9 819,5-1 1,-13-10-387,4-4 0,-6-9-288,-6-8 0,2-10-114,-7-1 505,-1-9 0,-13-8 0,-2-1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8257,'0'-10'-1123,"0"-5"1662,0 5-99,0 0 1,0 1 233,0 3-505,0 4 160,0-6-164,0 8 1,0-2 130,0-3-29,0 3-348,0-6 0,-2 8 36,-4 0 86,4 8 0,-8-6 184,5 3 11,3 5 9,-14 0-32,14 7 0,-5 0 72,7 1-32,0-1-78,0 0 1,0 0 151,0 1-69,0-9 1,7 5-62,5-8 1,3 1 137,3-1 0,-5-4-208,4 4 0,-3-4-69,9-2 0,-2-2 57,2-4 0,-4 2-10,4-7 0,-5 5-159,-7-6 0,3 7 62,-9-7 1,7 6-143,-6-5 1,-1 5-28,-5-6 0,-2 3-110,-3-3 1,-5-1 95,-7 7 0,0-7-98,-1 1 0,1 4-197,0 3-209,-1-5-1425,1 8 1040,0-6 1064,7 8 0,2 0 0,8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8145,'0'-17'622,"0"0"-293,8-1 365,1 1-310,8 0 1,1 7 279,-1 4 0,-5 5 275,-1 1-628,1 0 1,5 0-305,0 0 1,-5 7 44,-1 5 1,-5 3 12,6 2 1,-9 8 1,3 4 1,-4-2-283,-2 2 0,0 0 30,0 5 0,0-1-220,0-4 1,0 4 422,0-5 0,0-3-70,0-2 0,0-3 324,0-3 0,2-6-12,4 1 0,3-8-21,9 2 0,7-5 84,3-1 0,5-7 218,2-5 1,1-5-276,5-6 0,-5 2-182,4-8 1,-5 0-174,-6-5 0,2-1 70,-8 0 0,0-5-315,-6 0 0,-2-1 141,-3 7 1,1-1-22,-7 1 1,0 7-236,-6 4-104,0 3-484,-8 3 0,4 7 425,-7 5 1,1 10-382,-1 7 1,1 9 82,4 2 910,4 8 0,-13-4 0,5 7 0</inkml:trace>
  <inkml:trace contextRef="#ctx0" brushRef="#br0" timeOffset="254">1073 569 8985,'-8'-17'1962,"6"6"-2587,-3-1 1,3 6 2945,2-5-476,0 7 2,0-11 436,0 13-1787,0-6 1,0 10-205,0 4 1,0 5 214,0 12 1,0 4-126,0 8 0,0 1-527,0 5 1,0-3-560,0 8 1,0 0-984,0 6 1,0 0 1686,0 0 0,0-8 0,0-2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87 7515,'-10'0'5,"0"0"268,5 0 1,3-2 646,-4-4-475,4 4-277,-6-6 0,5 8-40,-9 0 1,6 2-112,-5 4 1,1-2 50,-1 8 44,-5-1 1,12 6 198,-7 1 0,5 5-103,-5 0 0,7 0 104,-2-6 1,2 0-97,-2 1 0,4-1-105,-3 0 1,5-5-9,5-1 0,-1-7 28,8 2 0,-1-4-31,7-2 1,1-2-240,4-4 0,-4 2 57,4-7 0,2-3-206,-2-9 0,-5 4 107,-7-4 0,-5 2 103,5-2 0,-7 4-103,2-4 1,-6 1 130,-6-1 0,2 4-247,-7-4 0,-1 6-40,-5 5 0,0-1-181,-1 7 0,-1 0 518,-4 6 0,4 8 0,-6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20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8221,'0'-27'1307,"2"8"1850,3 7-2522,5 8 0,7-5 379,1 3-1646,-1 4 0,0-6 464,1 8 0,-7 8-1528,1 4 1696,-1 3 0,-1 10 0,-3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7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8229,'0'-11'-31,"0"-1"1,-2 8 415,-4-1 411,4 3-239,-5 2-26,7 0-446,0 0 1,2 6-140,3-1 1,-1 16-10,8 3 1,-6 6 118,5 5 1,-5 1 86,5 5 0,-5-3-6,6 8 1,-7-7-33,7 1 1,-6-3-39,5-3 1,-5-1 51,6-4 0,-7-4 4,7-8 0,-6-2 42,5-3 1,1 1-12,5-7 1,0 0 2,1-6 0,1-8-105,4-3 0,-2-13-3,8-4 0,0-11-48,5-1 1,-5-8-179,0 2 0,-8 2-275,2-3 0,-6 1 219,-5-6 1,-4 2-178,-8 4 1,0-2 111,0 8 1,-2 2 94,-4 9 1,2 4-44,-7 7 1,5 3-273,-6 4 166,8 3 1,-11 10-496,3 4 847,5 11 0,-16 10 0,4 7 0</inkml:trace>
  <inkml:trace contextRef="#ctx0" brushRef="#br0" timeOffset="305">917 485 6906,'12'-2'464,"-1"-4"389,1 4-484,5-5 1,0 7-223,1 0 1,-7 7-165,1 5 0,-3-2-15,3 1 1,1 1-234,-7 5 1,0 0 102,-6 1 0,0-1 133,0 0 0,0 0 278,0 1 0,-6-1-32,0 0 371,-7 1 0,11-1 175,-4 0-438,4-7 1,2-1-82,0-3 0,14-4-175,3 4 1,14-4-111,3-2 1,3-6-506,9 0 0,0-5 546,6 5 0,8-15 0,1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9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8210,'7'-17'221,"3"-1"0,1 7 299,1-1 1,-1 8 490,7-1 1,-7 3-509,1 2 0,-6 0 454,5 0-953,1 0 0,3 7 51,-4 5 1,-3 11-5,-8 6 1,0 5 161,0 7 1,0-3-604,0 8 0,-2 0 166,-4 6 0,5-7-54,-5-5 1,4-9 198,2-3 0,6-1 327,-1 2 1,9-6 9,-3-11 1,5 1-82,1-7 0,6 0 232,0-6 1,8 0-16,-2 0 0,-2-14-206,1-3 0,1-12-142,6 0 0,-1-5-221,1-7 0,-6-3-17,0-8 0,-6-1-217,6-5 0,-8 4 76,2-4 1,-10 7 43,-1 4 0,-8 7-67,1 11 1,-3 4-353,-2 8-139,0 0 1,-2 7-4,-3 4 1,-3 14 849,-4 9 0,-11 1 0,4 7 0</inkml:trace>
  <inkml:trace contextRef="#ctx0" brushRef="#br0" timeOffset="365">848 656 8210,'11'0'0,"1"0"0,5 0 1283,6 0 1,2 0-560,-2 0 0,-3 0-181,3 0 1,-4 0 136,-2 0-1060,0 7 0,-1 3-21,-5 7 1,-3 2-276,-8 4 1,0-3 437,0 3 1,-6 2-45,0-2 1,-7 2 96,1-2 0,-3-4 4,-2 4 0,1-2 788,5 2 1,3-4-365,8 5 0,2-3 997,4 2 0,4-4-241,7 4 0,6-10-19,0-1 1,0-1-523,-6 7 0,1-7-42,-1 1 0,-2-6-503,-3 5 1,1-5 123,-7 5 1,0-5-996,-6 6 1,-10 1 630,-7 10 1,-4-4-1912,-14 5 0,2 0 2238,-13 0 0,0 6 0,-6-3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2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6134,'10'-8'423,"5"6"-391,-13-5-32,6-1 0,-1 6 0,3-6 0</inkml:trace>
  <inkml:trace contextRef="#ctx0" brushRef="#br0" timeOffset="394">139 121 7624,'0'-9'910,"0"1"0,-2 8-337,-4 0-404,-3 0 0,-9 6 89,1 0 0,6 7 46,-1-1 1,0 5-47,-5 6 0,8-4 151,3 4 0,-2-4-182,2-1 1,1-1 14,5 0 1,0 1-34,0-1 0,7-6-114,5 1 0,3-8 66,2 2 0,7-5-164,-1-1 1,7-7-227,-1-5 1,2 1 177,-2-7 1,-4 5-112,-8-10 0,0 4 3,1 1 0,-9-5-94,-3 0 1,-4-2 78,-2 2 1,-2 2-54,-4-8 1,-3 8 227,-9-2 0,1 4-84,0 2 1,-6 7-448,0 4 0,0 4 196,5 2 0,7 2-924,-1 4 1258,8 4 0,-11 15 0,5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3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9913,'-10'0'582,"-3"1"-582,7 5 0,-5 4 2,5 7 0,-2 0 96,2 1-35,4-1 1,-11 0 93,7 1 229,0-1-258,6 0 142,0 0-99,0 1 0,2-3 16,4-3 0,4-5-55,7-7 1,0 0-41,1 0 1,-1 0 52,0 0 1,0-2-296,1-3 58,-1-5 0,0-7-200,1-1 245,-9 1 1,-1 0-89,-8 0 0,0-1 11,0 1 1,-6 0-182,0-1 0,-7 7-338,1-1 1,3 8 30,-3-1 612,1 3 0,-7-6 0,1-1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3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0 286 8165,'12'-9'34,"-1"3"0,-5 4 303,6 2 0,-7 0 727,7 0-678,0 0 0,3 2-385,-4 4 0,-1-2-4,-4 7 1,-4 7 5,4 5 0,-5 7 79,-1-1 1,-1 4-154,-5 1 1,4-1 4,-4-4 1,2 2 127,-2-8 1,5 0 450,-5-6-339,4 0 1,10-7 323,3-4 0,6-6-154,6-6 0,-1-6-103,6-11 1,1-4-140,6-7 0,-1-3-279,1-3 0,-8 3-378,-4-3 1,-4-2 302,-2 2 0,-1-7-375,-5 7 1,3-6 225,-8 6 0,-1-1 15,-5 7 1,0 13-389,0 3-133,0 5 907,0 3 0,0 18 0,0 11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3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8043,'-8'-12'1350,"-3"1"-358,-5 7-884,-1-4 0,2 10-115,3 4 0,-3-2-194,3 7 0,-3 3 292,-2 9 1,-1-2 170,1 8 1,2-6-173,3 6 1,-1-6 21,7 6 1,0-8 45,6 2 1,0-4-47,0-2 1,10 1 2,7-1 0,8-2-53,10-3 1,1 1-113,5-7 1,1 0-21,4-6 1,2 0-270,-8 0 1,6 0-694,-5 0 1,-1 0 495,-5 0 1,-6 0 535,-1 0 0,-7 0 0,4 0 0</inkml:trace>
  <inkml:trace contextRef="#ctx0" brushRef="#br0" timeOffset="141">519 190 8043,'-17'-24'0,"-1"12"4051,1 0-2222,8 1-1616,-7 9-11,14-6 1,-5 10-197,7 4 1,-2 6-321,-4 11 0,4 3-1473,-4 9 1,4 2 1786,2 3 0,8 12 0,2 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3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8064,'0'-25'712,"0"14"206,8-5 0,0 18-480,3 4 1,-3 0-80,-8 11 1,0-1-265,0 12 109,0 1 0,0 12-33,0-1 1,0 8-123,0-2 0,-2-2 41,-4 2 1,4-7-262,-3 1 0,3 0 43,2-5 0,0 2 163,0-14 1,2 0 245,3-6 0,5-2 8,7-3 0,6-4 39,0-8 0,10-2-229,2-4 1,1-6 39,10-11 0,-5-4-31,5-7 0,-6-8-291,6-5 1,-7-3-293,1-1 0,-3-3 243,-3-4 1,-7 4-150,-4-3 1,-6 5 254,-5 6 0,-4 3 241,-8 9 1,0 1-234,0 4 52,-8 4 0,-2 10-252,-7 3 0,0 5-325,-1 7 1,1 7-279,0 5 0,5 3 381,1 3 1,5 7 539,-6 3 0,9 5 0,-5 2 0</inkml:trace>
  <inkml:trace contextRef="#ctx0" brushRef="#br0" timeOffset="355">1055 571 11355,'18'18'-2666,"-9"-1"2941,-3 0 1,-4 1 23,-2-1 0,0 0 408,0 0 0,2 7-336,4-1 0,-4 5-166,3-5 1,3 6 100,-2-6 0,7 8 15,-1-2 0,1-4 147,-1-2 1,3 2-188,-3-2 0,3 0 164,2-6 0,1 1-416,-1-1 1,-2 0 146,-3 1 1,1-1-257,-7 0 1,0 0 79,-6 1 1,-2-3 2,-4-3 0,-4 3 38,-7-4 0,0-3-174,0-2 1,-3-2-111,-3 2 0,2-5-153,-8 5 0,6-4-1133,-6-2 1,6-8 118,-5-3 1410,-1-4 0,-6-18 0,1-4 0</inkml:trace>
  <inkml:trace contextRef="#ctx0" brushRef="#br0" timeOffset="476">1315 744 8099,'34'-27'0,"3"8"1579,3 8 0,-1 7-894,7-2 1,-8-2-804,2 3 1,-5-1 117,-6 6 0,4 8 0,-7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3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8002,'10'0'-369,"-3"0"1,-7-8-1,0-2 1</inkml:trace>
  <inkml:trace contextRef="#ctx0" brushRef="#br0" timeOffset="85">104 173 6048,'0'0'0</inkml:trace>
  <inkml:trace contextRef="#ctx0" brushRef="#br0" timeOffset="576">122 173 7289,'0'-9'110,"0"-1"356,0 4-39,0 4-225,0-5 1,-2 7 502,-4 0-575,4 0 0,-8 0-134,5 0 1,1 6 167,-8-1 1,3 9-5,-3-3 1,-1 5 11,7 1 0,-6 0 145,7 1-24,-9-1 0,12 0-102,-3 0 1,3-5 141,2-1-194,0-7 0,2 4-100,3-8 1,5 0 32,7 0 1,2-2-179,5-4 1,-5 2-69,4-7 1,2-1 86,-2-5 0,0-6-111,-6 0 1,0 0 58,1 6 1,-9-6 116,-3 0 1,2-1-111,-2 7 0,-1 0-148,-5 0 1,-5-1 125,-1 1 1,-8 5 45,3 1 1,-5 7-236,-1-2 1,0 4 64,0 2 1,5 8 277,1 4 0,-1 3 0,-5 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6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7994,'10'-23'4766,"-5"0"-3537,-3 7 1,0 9-1624,4 7 68,-4 0 0,4 9-719,-12 8 1045,-4 8 0,-15 10 0,-2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7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8261,'10'-16'0,"-4"-7"334,-4 8 1,0-6 416,3 15 0,-1 0-129,8 6 179,-8 0 171,3 0-596,-7 8 0,2 1-363,4 9 1,-4 1 19,4 4 0,-4 4-601,-2 7 0,0-1 320,0-4 0,0 4-146,0-5 1,0-3-66,0-2 1,0-3-869,0-3 376,0-7 675,7-3 0,-3-7 32,8 0 1,-1 0 105,7 0 1,-1-2 35,0-3 1,-5 3-315,-1-4 1143,1 4 241,5-6 690,-7 6-637,-3-5-288,-7 7 0,0 2-475,0 3 1,-5 5 19,-1 7 1,-8 1-295,3-1 0,3 0 118,2 0 0,-1-5-471,1-1 301,0 1 0,8 3 12,4-3 1,-2-2 233,7-5 1,-5-3 243,5 4 0,-5-4-290,6-2 1,-6 0 23,5 0 1,-7 2-519,2 4 1,-4-3 273,-2 9 0,0-1-1371,0 7 1,-8 1 163,-4 4 1295,-11 12 0,-11 1 0,-10 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2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8194,'2'-10'1172,"4"4"1,-2-2-926,7 3 1,-5-1 770,6 6-1018,-1 0 0,7 0 0,-1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8190,'-2'12'509,"-4"-1"582,4-7 285,-6 4 1230,8-8 382,0 0-3714,8 0 0,0 2 534,3 3 1,5-1 191,-5 8 0,5-1 0,1 7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8016,'0'-17'3000,"0"7"-2851,8 2 1,-6 10-109,4 4 1,-12-2-309,-6 7 1,-3-5-21,-2 6 287,-1-1 0,-7 6 0,-1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51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7995,'0'-10'5765,"2"4"-5000,4 12 1,-4-2 86,4 7 1,-6-3-1117,-6 9 1,-11-1 98,-12 13 165,-12 7 0,-10 8 0,-11 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5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8177,'17'0'2275,"1"0"0,5 0-1749,0 0 1,-6 2-118,-5 3 1,-3 5 132,3 7 0,-4 0-359,-8 1 0,0-1-271,0 0 1,0 1-1491,0-1 1166,0 0 0,0 1-1087,0-1 1139,0 0 0,1-1-851,5-5 0,-2 2 23,8-7 1188,-1 0 0,6 2 0,1 1 0</inkml:trace>
  <inkml:trace contextRef="#ctx0" brushRef="#br0" timeOffset="632">502 139 8619,'-11'0'679,"-1"0"0,7-6-140,-7 0 0,-1 1-307,-10 5 0,3 5-15,-3 1 1,-2 10-927,2 1 0,-5 2 298,4 10 1,-4 0-741,5 5 0,0-1 504,5-4 1,1 3 646,0-3 0,1-4 0,5-2 0,-3 2 0,9-2-47,-1 0 1,6-5 46,0-1 0,0 0 720,0 1 1,0-7-300,0 1 0,2-3 792,3 3 1,-3-3 353,4-3-1184,-4-4 0,4 8-50,0-5-301,-1-3 1,-5 8-729,0-4 0,2-4 337,4 3-557,-4-3 0,19-2 362,-4 0 1,6-7-44,0-5 0,-1 4 349,6 3 0,-6-3 406,1 2 1,2-5-83,-2 5 1,-6 0 434,-6 6 991,1 0-1071,-2 0 0,-3 8 175,-7 3 1,0-1-133,0 2 1,-5-1-472,-1 6 1,-8 1-111,3-1 0,1 0-144,-1 1 0,-1-3 153,-5-4 0,5 5-93,1-5 188,-1 5 0,-5 1-30,0 0 0,7 1 34,4-1 0,-1 0-28,1 0 0,-2-5-447,2-1 0,3 1 64,-9 5 1,6 1-109,-5-1 1,5 0 210,-6 0 0,1 7 84,-6-1 0,-1 0 116,1-6 0,-2 0 281,-4 1 1,4-1 782,-4 0 0,9 0-523,3 1 0,7-7 1837,-2 1-1469,4-1 1,4-1-203,4-4 1,3-4-84,9-2 0,7 0 41,3 0 1,5 0-261,2 0 1,1-8-31,4-4 0,-3 3-743,3-3 1,-3 6 352,-3-5 0,1 5-1263,0-5 1,-1 7 382,1-2 0,-8 4-73,-4 2 1,-4 0 117,-2 0 957,-7 0 0,5 8 0,-5 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9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8068,'0'-12'990,"0"1"-1010,0 7 1,6-6-722,0 5 1158,7 3 0,-9-6-137,8 8 1,-7 0 93,7 0 0,-1 0-111,7 0 1,-1 0-340,0 0 1,1 8 59,-1 3 0,0 6 101,0 7 1,-7 2 154,-4 9 0,-4 0 207,-2-1 1,0 3-137,0 3 1,0-2-167,0 9 0,-2-9-8,-4 2 0,2-5 89,-7-6 0,1 1-297,-1-6 0,1-1-77,4-6 1,2-6-93,-7 1 0,5-8 78,-5 2 1,5 1-60,-6-1 0,6-2-754,-5-10 1,5 2 401,-5-7 0,1-1 573,-2-5 0,-11-8 0,4-2 0</inkml:trace>
  <inkml:trace contextRef="#ctx0" brushRef="#br0" timeOffset="637">657 87 8111,'18'-17'0,"-1"-1"0,0 9 977,1 3 0,5-2-350,0 2 0,0-1-382,-6 1 0,0 4 230,1-4-648,-1 4 1,-2 10-81,-3 4 0,-3-1-239,-3 6 0,-4-1 309,4 13 1,-12-1 16,-5 7 0,-5 0-209,-1-1 0,-6 3 67,0 3 0,0-3 352,5 3 0,1-9-154,0-3 0,0-1 346,-1 2 0,7 2-31,-1-8 0,6 0-84,-5-6 23,7 1-4,-4-1-146,8-7 0,8-5 62,4-10 1,-3 1-411,3-8 1,5 1 138,6-7 1,2 1 20,-2 0 1,-4 5 186,4 1 1,2 5 138,-2-6 0,0 9 95,-5-3 1,-1 4 406,0 2 0,-5 0 312,-1 0 1,-7 2-370,2 4 0,-4-3-142,-2 9 1,0 1-392,0 10 0,-8-3-336,-3 3 1,-7 2 156,-5-2 0,2 6-104,-8-6 1,1 5-192,-7-4 0,0 0-607,1 0 0,1-5-80,4 4 1,-1-10 489,7-1 1,5-6 188,7 5 438,7-7 0,-4 4 0,16-8 23,3 0 1,7 0-117,5 0 0,-4-6 476,4 0 1,-10 0 1459,-1 6 1424,0 0-1449,-3 0-41,-1 0-1347,-8 0 1,-2 0-204,-4 0 1,-3 8-224,-9 4 1,7-5-543,-1-1 421,8 4-89,-3-1 167,7 8 1,2 1 8,3-1 0,5-5 161,7-1 0,2-5-130,5 5 1,2-7-38,9 2 0,-4 2-387,3-3 1,-3 1-1785,9-6 2207,5 0 0,-1 0 0,8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8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 8133,'18'-9'518,"-1"3"1,-5 4-360,-1 2 439,1 8 0,-3 1-282,-3 9 0,-4 1-30,-2 4 0,-10-2-361,-7 8 1,-8 2-264,-10 9 1,1-3-633,-1 3 1,-7 2 454,-4-1 0,4-7 72,1-5 1,11-14 119,1 3 1,6-13 393,-6 1 1,13-4-81,-1-2-52,11 0 0,-1-8-14,7-3 0,17-5 305,12-1 0,11 0 76,12 0 1,8-6-115,3-1 0,4 0 176,2 0 1,4 5-133,-3-4 1,3 4 290,-10 2 1,-3-1-192,-3 1 0,-11 6-128,-5-1 1,-7 8-64,-5-2-550,-4 4-100,-15 2 1,-4 8 284,-12 4 0,-6 9-351,-11 2 0,0 8 186,-11-3 0,5-1 27,-6 2 0,1-6 165,5 6 1,-4-6 124,-2 6 0,7-2 30,-1 2 1,6 3 282,-6-3 0,8 0 387,-2 6 0,-2-5-320,2 11 0,5-3 239,7 2 1,-1-1-152,-5 7 1,0 0-323,-1 6 1,1 6-60,0-1 0,0 7-212,-1-7 0,3-7-56,3-9 0,5-7-1133,7-5 186,0-4 783,0-8 0,0-17 413,0-11 0,5-7 0,1-10 0,8-3 0,-3-9 0,5-5 0,1-7 0</inkml:trace>
  <inkml:trace contextRef="#ctx0" brushRef="#br0" timeOffset="237">571 709 8100,'0'-17'-116,"0"5"57,0 1 1,8 7 117,4-2 0,1 2 28,-1-1 1,3 3 339,-4-4 0,3 6-95,-3 6 1,5-2-18,-5 7 0,3 6-138,-3 6 1,5 8 204,-5-2 1,-3 4 63,-2 1 1,1 1 126,-1-1 1,0 7-326,-6-1 1,-2 6-235,-4-5 1,4 5 171,-3-6 1,-3 0 49,2-5 1,-2-2-1034,3-5 0,3 3 371,-4-8 0,2 0-1277,-2-5 0,4-7-157,-3 1 1860,-5-9 0,0 5 0,-7-8 0</inkml:trace>
  <inkml:trace contextRef="#ctx0" brushRef="#br0" timeOffset="437">554 1038 8068,'10'-18'0,"5"3"286,-3 4 0,9 1 489,2 4 1,0 4 68,-6-4-289,0 5-172,1 1 1,-3 7-151,-3 5 1,-5 3-373,-7 2 1,-5 3-86,-1 3 1,-2-6-564,2 0 328,4 1 116,-5-9 1,14 1-240,5-4 1,5-12 236,6-6 0,-2-3-635,8-2 980,0-8 0,6-2 0,-1-8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10245,'17'0'-1284,"0"0"1243,1 0 1,-1 0 689,0 0 0,-5 6-614,-1-1 1,-1 3-482,1-2 0,3-2-1179,-8 7 761,-1 1 864,-5 5 0,0 0 0,0 1 0</inkml:trace>
  <inkml:trace contextRef="#ctx0" brushRef="#br0" timeOffset="513">52 502 8154,'-17'8'0,"1"-4"0,5 7 777,3-7-440,8 4 0,8-8 135,3 0 1,5 0-200,1 0 0,8-8-348,4-3 0,9 1 110,3-1 0,-3 1-146,-9-2 1,2-1-489,-8 7 1,5-5 111,-4 5-819,-1-7 489,-6 11 54,-8-6 705,-1 8 20,-8 0 0,-2 0-56,-4 0 214,-3 0 0,-8 6 613,-1-1 0,7 1-314,-1-6 0,6 6 1050,-5 0-1009,-1 0 1,-5 1-123,0 5 0,0-3-293,-1 3 0,1-1-276,0 7 0,-1-1 176,1 0 1,6 1-126,-1-1 0,2 6-407,-1 0 0,-3 0 250,9-6 0,-3 1-1121,2-1 495,4 0 618,-5 0 0,9-7 324,3-4 21,-3-4 0,14-2 180,-5 0 1,-1 6 508,1-1 109,1 1 1,5-6-356,0 0 1,-5 6 408,-1 0 0,1-1-266,5-5 1,1 2 111,-1 4 1,0-4-249,0 4 0,1-4-43,-1-2 0,0-6-196,1 0 1,1-7-148,4 1 0,-4 3-296,4-3 0,-9 2 267,-3-1 0,1 3-1061,5 8 1,-6-6 518,1 1 1,-6-3-1080,5 2 1,1 2 1585,5-7 0,0-1 0,1-5 0</inkml:trace>
  <inkml:trace contextRef="#ctx0" brushRef="#br0" timeOffset="1224">1263 416 8640,'7'-25'496,"3"6"1,1-6-462,1 7 0,5 3-42,6 4 0,8-5 638,-2 5 0,3 3-301,3 2 0,-2 4-187,-4 2 1,1 0-112,-7 0 0,0 8-221,-5 4 0,-1 3 33,0 2 1,-7 6 171,-4 0 0,-4 2-206,-2-2 0,-2 2 18,-4 4 1,-4 2-125,-7-8 0,-6 0-51,0-6 0,0 4-73,6-3 1,-1 1 120,1-13 1,0 1-127,-1-1 0,1-4-305,0 4 730,7-12 0,-5-11 0,5-10 0</inkml:trace>
  <inkml:trace contextRef="#ctx0" brushRef="#br0" timeOffset="1395">1487 174 8190,'0'-17'1599,"0"-1"-19,-7 9-770,5 1-142,-6 8-295,8 0 0,-6 2-437,1 4 0,-3 5 92,2 12 0,-2 4-421,-3 8 0,-5 1 260,5 5 0,1 3-1307,-1 8 1,7-6 1439,-2 0 0,-3-8 0,-1 5 0</inkml:trace>
  <inkml:trace contextRef="#ctx0" brushRef="#br0" timeOffset="1666">1020 451 8169,'-17'0'0,"0"0"23,0 0 0,7 7-95,4 5 1,-1-3 820,1 3-481,0 7 0,6 6 156,0 4 1,0 4-141,0-5 0,8 11-18,3 1 1,6 0-79,7-5 0,-3-2 246,7-4 1,1 1-45,6-7 0,1-1-126,5-11 1,-3 2-104,8-7 1,0 0-228,6-6 0,0 6-318,0 0 0,0-1-1577,0-5 1961,0 0 0,0-7 0,-1-3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4:4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1 831 8199,'0'-10'497,"0"-5"-445,0 5 1,0-1 141,0-1 1,2 6 298,4-5-287,-5 7 306,15-11-608,-7 5 0,3 0 94,0 5 301,-9-5-147,5 8-60,-8-6 1,0 10 213,0 4 1,2 11-129,4 12 1,-4 4 348,3 2 0,-3-1-110,-2 1 1,0-1-57,0 1 1,0 5-239,0 1 1,0-1-189,0-6 1,0-5-69,0 0 1,0-8 20,0 2 0,0-3-109,0-3 110,0 0 0,0-5-892,0-1 543,0-7 1,2 4-695,4-8 478,-4 0 0,8-8 676,-5-3 0,-3-13 0,6-2 0</inkml:trace>
  <inkml:trace contextRef="#ctx0" brushRef="#br0" timeOffset="684">416 295 8212,'11'-23'311,"1"0"0,-6 0-463,5 5 0,1 1-434,5 0 1,6-1 1239,0 1 0,6 0-210,-6-1 1,8 1-14,-2 0 1,1 2-145,-1 3 1,8-1-353,-8 7 0,7-6 65,-7 7 1,-4-1-75,-2 6 1,2 0 115,-2 0 1,-6 0-32,-5 0 1,-3 2-176,3 3 0,1-1 93,-7 8-274,0-1 127,2 7 134,-7-1 0,13-6 36,-8 1 1,1-8 5,-1 2 1,-2-3 70,8 3 0,-7-4-75,7 4 0,-6-4 128,5-2 1,-5 6-101,5-1 0,-7 3 143,2-2-114,4-4 10,-8 13-17,13-5 0,-13 1-4,4 1 0,-5-7-49,-1 7 0,6-6-73,0 5 104,0-7-17,-6 12 269,0-7-91,7 8 30,-5 1-112,6-1 1,-8 0 16,0 1 0,0-1 88,0 0 1,0-5-97,0-1 0,2 1 131,4 5 0,-4 0-117,3 1 1,-1 5 165,2 0 1,-2 8-99,7-3 0,-5 5 207,6 2 1,-7 5 0,7 0 0,-8 8-49,2-2 1,1-1-35,-1 1 0,2 0 165,-2 6 1,-5-6-269,5 0 0,-4-6 83,-2 6 0,0-7-148,0 1 1,0-3 88,0-3 0,0-5-22,0 0 1,0-8 69,0 2 1,0-4-17,0-1 0,0-1 74,0 0-110,0 1 0,-2-3-263,-4-4 0,3-1 85,-9-4 1,1-4-437,-7 3 0,1-3 51,0-2 0,-6 0-122,0 0 1,-8-2-233,2-3 0,-6-5-665,-5-7 1,-4-2 1387,-8-4 0,0-4 0,0-8 0</inkml:trace>
  <inkml:trace contextRef="#ctx0" brushRef="#br0" timeOffset="1621">658 450 8167,'0'-17'-929,"0"7"1,0 1 1123,0 3 0,6 2-27,0-7 1,1 7 737,-1-2-201,-4 4-405,13 2 61,-13 0 173,6 0-223,-8 0 1,0 2 169,0 4-166,0-4 86,0 13-544,-8-13-147,6 6-108,-5-1 222,7-5-185,0 6 224,0-8 108,0 8 1,-2 1 93,-4 9 0,2-3-94,-7-3 0,5 3 205,-6-4 1,6 5-35,-5 1 1,5 0 99,-5 1 0,1-1-201,-1 0 0,-3 1 7,8-1 1,-1-6-83,1 1 1,4-6 183,-4 5-803,4-7 464,2 4 1,2-8-174,4 0 1,4-2-50,7-4 0,6-4-86,0-7 0,6 0 228,-6 0 1,6 5 99,-6 1 1,2 1 159,-2-2-114,-4 5 1,6 7 786,-8 0-369,-7 0 805,-2 0-711,-8 0 0,0 7 49,0 5 0,-2 3-185,-4 3 1,-4-1-117,-7 0 0,5 0-72,1 1 1,-3-1 56,-9 0 1,4 6-242,-4 0 0,2 2 59,-2-2 0,2-3-75,-8 3 1,6 2-40,-6-2 0,6 0-45,-6-6 1,6 0-4,-6 1 1,6-1-213,-6 0 1,8-5 69,-2-1 1,4-7 123,2 2 0,-1-4-244,1-2 0,6 0 162,-1 0 1,8-2 321,-2-4 0,5 4 0,8-21 0,3 4 0</inkml:trace>
  <inkml:trace contextRef="#ctx0" brushRef="#br0" timeOffset="1804">381 969 8167,'18'-8'-926,"-1"7"694,0-5 0,-5-2 956,-1 2 0,1 1-156,5 5 0,0-6-71,1 0 1,-1-5-195,0 5 0,1-2-35,-1 2 0,8 2-64,4-7 0,3 1-78,3-1 0,-2-5-47,-5 5 1,5 3 46,-4 2 1,-2-1-350,2 1 210,-8 0 1,4 6-513,-8 0 1,-7 2 5,-5 4 1,3-2-218,-2 7 1,0-5 313,-6 6 0,-2-1-445,-4 6 867,-4-7 0,-7 5 0,0-5 0</inkml:trace>
  <inkml:trace contextRef="#ctx0" brushRef="#br0" timeOffset="2047">658 1159 8167,'-10'0'1319,"3"0"-921,7 0 1,2-5-113,3-1 0,5-2 484,7 2-920,1 4 1,-1-11 184,0 7 0,0 0-579,1 6 370,-9 0 152,7 0 0,-12 0-1018,7 0 376,-7 0 288,11 0 0,-13 2 12,4 4 0,-4-2 111,-2 8 0,-2-3-127,-4 3 0,2 3-67,-7-3 447,7 3 0,-11 2 0,5 1 0</inkml:trace>
  <inkml:trace contextRef="#ctx0" brushRef="#br0" timeOffset="2200">658 1401 9037,'8'-17'8,"-1"0"1050,5 0 1,-2 7-333,-5 4-2030,-3-3 933,14 7 1,-13-6-1791,9 8 1622,-8 0 0,3 2 539,-7 4 0,8 3 0,2 9 0</inkml:trace>
  <inkml:trace contextRef="#ctx0" brushRef="#br0" timeOffset="2337">589 1592 8153,'-8'9'887,"6"1"-506,-4-4 0,5-6-279,1 0 1,7-2 308,5-10 0,5-5 179,6-6 0,2 0-472,4 6 1,4-1-280,-5 1 0,1 2-2251,6 3 2412,-12-3 0,17 13 0,-13-6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0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8624,'0'-10'3554,"0"2"-2417,0 8-484,0 8 0,2 0-372,3 3 1,-3 5-38,4-5 0,-4-1-295,-2 1 0,6 1 127,-1 5 0,1-5-1391,-6-1 532,8 1 0,-6 5-558,4 0 0,-4-5 524,-2-1 0,0 1-779,0 5 1596,0-7 0,7 5 0,3-5 0</inkml:trace>
  <inkml:trace contextRef="#ctx0" brushRef="#br0" timeOffset="567">363 191 8030,'0'-18'3444,"0"9"-2503,0 1 1,-2 8-216,-3 0-298,-5 0-738,-7 0 1,-2 8-594,-5 3 0,3 12 421,-7 6 1,4 0-304,-4 5 1,-1-3-500,-6 10 0,8-7 785,4-5 1,4 2 498,2-8 0,1 6 0,5-6 0,3 0 200,8-6 1,0-5 123,0-1 1,0-5 483,0 5 1,2-5-378,4 6 0,-2-7 187,7 7 0,-5-8-38,6 2 1,-7-5-183,7-1 0,-6 0-742,5 0 0,1 0 315,5 0 0,0-1-752,1-5 0,5-2 347,0-3 0,0-5 87,-6 5 0,0 1 47,1-1 408,-1 7 1,-6-4 912,1 8-790,-8 0 1,3 2 194,-7 4 1,0 3-86,0 9 0,0 5-191,0 0 1,-1 0 8,-5-6 0,4-5-136,-4-1-184,4 1-250,2 5 1,0-6-296,0 1 0,0-6 323,0 5 0,-2-5 60,-4 6 1,-3 1 43,-8 10 0,-3-2 655,-3 8 1,-4-6-76,-7 6 1,5-2 135,0 2 1,8-2 200,-2-4 1,10-10 2005,1 4-1938,8-3 1,4-3-281,12 1 1,3-8-8,2 1 1,8-3-48,4-2 1,-2-2-79,2-3 1,-2 3-50,2-4 0,1 2 28,-7-2 1,2 4-88,-2-3-298,-3 3 1,5 2-427,-8 0 0,-6 0 340,1 0 1,-8 2-2362,2 3 1847,3-3 0,-7 14-2345,4-5 3057,-4 5 0,5 1 0,3 0 0</inkml:trace>
  <inkml:trace contextRef="#ctx0" brushRef="#br0" timeOffset="1357">1038 156 8218,'0'-25'0,"0"13"363,7-11 1,1 20 1411,4-9-1242,3 8-243,-13-3-308,13 7 0,-11 0-751,8 0 251,-8 7 151,11 3 1,-7 7 366,3 0 0,-3 8 0,-8 2 0</inkml:trace>
  <inkml:trace contextRef="#ctx0" brushRef="#br0" timeOffset="1764">1003 536 8218,'0'18'465,"0"-1"-444,0 0 1,0-5 584,0-1 1,0 3-158,0 9 0,0 4-19,0 7 0,0 7-236,0-1 0,0 8-90,0-2 0,0 2-226,0-2 0,0 2 146,0-7 1,0-7-290,0-5 1,0-8-42,0 2 1,0-3-199,0-3 1,0-6-263,0 1-119,0-8 535,0 3 1,-2-7 91,-4 0 1,-3 0-168,-8 0 1,-1-7 424,1-5 0,-2-3 0,-4-2 0,4-3 0,-5-3 0,5 4 0,2-4 0,2 4 0,3 2 0,-1-1 0,7 1 0,0-6-46,6 0 1,2 0 62,4 5 1,3-1 630,9-4 1,7 2-268,3-8 1,7 6 134,5-6 0,12 1-61,12-7 0,3 0-64,2 1 0,6 5-37,0 0 1,8 2-295,-3-2 0,-3-1 69,-2 7 0,-12 5 88,-5 7 0,-6 7-762,-6-2 1,-9 4 382,-9 2 0,-12 0-850,1 0 1,-11 8 163,0 3 1,-6 5 905,-6 1 0,-11 0 0,-10 1 1</inkml:trace>
  <inkml:trace contextRef="#ctx0" brushRef="#br0" timeOffset="1917">1505 588 8188,'-18'6'159,"1"0"0,2 7 256,3-1 0,-1-3-18,7 3 1,-6-6 35,7 5-602,-9 1 1,12 5 90,-3 0 1,3 1-774,2-1 851,0 0 0,7 1 0,3-1 0</inkml:trace>
  <inkml:trace contextRef="#ctx0" brushRef="#br0" timeOffset="2248">1660 312 8120,'0'-8'754,"0"8"0,6 4-198,0 13 0,0-2-362,-6 14 0,5-6-15,1 6 0,0 2-101,-6 9 0,0-1-133,0 7 0,0 0-374,0 6 0,-8 0 116,-3 0 1,-5-4-197,-1 3 0,-2-10 85,-4 5 1,2-10 115,-8-7 0,8-6 13,-2-11 1,-2 1 38,2-7 0,-1-2 155,7-10 0,8-9 264,3-8 1,4 0 528,2 5 0,8 1-266,3 0 1,8 1-195,10 5 0,0-3 183,11 9 0,-3-1-90,-3 6 0,-1 0-58,-4 0 1,2 0-183,-8 0 1,0 9-164,-6 9 0,-2-1-188,-3 6 1,1-2-467,-7 2 0,0-3 179,-6 3 0,0-4 553,0-2 0,-8 0 0,-1 1 0</inkml:trace>
  <inkml:trace contextRef="#ctx0" brushRef="#br0" timeOffset="2701">2127 796 8120,'12'2'413,"-1"3"517,1-3-620,5 14 1415,0-14-1067,-7 13 1,-2-11-19,-8 7 0,0 1-225,0 5 0,0 1-457,0-1 0,0 0 118,0 0 0,2-5-1568,3 0 241,-3-1-524,6-1 1233,0-3 1,-1-20-202,5-4 0,1-12 259,-7 0 0,8-4 234,-3-1 0,6 1 151,6 4 0,-1 4-44,6 8 1,3 0 434,9-1 1,-3 9 78,3 3 0,-3 4 387,-3 2 0,-7 0-232,-4 0 0,-3 10 319,-3 7 0,-8 0-346,-3 6 1,-4 4-114,-2 2 0,-2 4-693,-4 1 0,-9 1 280,-8-1 1,-2 1-543,2 0 1,4-8 140,-4-4 0,-2-6-117,2-6 0,0-3 248,5-8 1,1-2-67,0-4 1,1-5 306,5-12 1,3-4-72,8-8 0,2 1 549,4-1 1,11 2-224,12 5 0,-2-3 265,2 8 0,-2 0-125,1 6 0,3 1 11,-8 5 0,0 1-339,-5 4 1,-1 4-401,0-3 0,-7 5-183,-4 5 0,-5 5 128,-1 7 444,0 1 0,-7-1 0,-3 0 0</inkml:trace>
  <inkml:trace contextRef="#ctx0" brushRef="#br0" timeOffset="2880">2456 623 8120,'0'-10'2784,"0"16"-1652,0 11 0,-2 10-481,-4-4 0,4 8 98,-4-2 0,3 5-796,-3 7 1,4-5 82,-4 5 0,4-5-1201,2-1 0,2-8 236,4-4-658,3 4 0,9-16 1587,-1 1 0,0-8 0,1-4 0</inkml:trace>
  <inkml:trace contextRef="#ctx0" brushRef="#br0" timeOffset="3106">2854 363 8120,'21'-23'1036,"-4"0"1,-4 8-691,5 9 0,-7-1-186,1 1 523,-8 0 1,3 8-223,-7 4 1,0-2 123,0 7 1,0 1-184,0 5 0,0 0-75,0 0 0,0 1-30,0-1 1,2-2-31,4-3 1,0 3-84,11-3 0,-2-4-79,14-3 0,0 3-430,6-2 1,5 0 203,0-6 1,3-6-1402,-3 0 1,-9 0 747,3 6 1,-11 0-2798,0 0 3571,-11 0 0,-4 8 0,-8 2 0</inkml:trace>
  <inkml:trace contextRef="#ctx0" brushRef="#br0" timeOffset="3390">3113 779 8120,'-12'19'852,"1"4"0,7 2-243,-2 4 1,4-4-139,2-8 1,2 0-21,4 0 1085,-4 1-970,6-1 0,-3 0-107,1 1 1,0 5-207,-6 0 1,0 2-987,0-2 1,0 4 527,0 7 0,-8-5-1142,-3 0 0,-5-10 370,-1-2 0,0-1 12,-1-10 0,1-1 361,0-5 0,0-9 160,-1-9 1,1-7 479,0-9 0,7 1-83,4 4 0,4-1 525,2 7 1,2 0-392,4 5 1,4 9 1100,7 3 1,6 4-316,0 2 1,8 0-28,-2 0 1,-2 8-260,1 3 0,-5 6 8,6 6 0,-2-3-1107,2 3 0,4 2 411,-5-2 0,-1 0-1372,2-6 1,0-1 1472,6-5 0,-1-3 0,1-8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03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139 381 8133,'-18'0'-60,"9"0"29,-7-8 1,14 4 151,-3-8 1,5 9-44,5-3 0,-1 2 168,8-2 0,-1 4-188,7-3-25,-1 3 1,0 2-63,0 0 0,1 0 73,-1 0 0,-5 2 244,-1 3 0,-1 7-75,1 11 0,-3-2 589,-8 8 1,0 7-18,0 11 0,0-3 146,0 2 0,-8 0-466,-3 6 0,-3-2 19,3-4 0,-5 2-290,5-8 0,-3 1-92,3-7 0,-3-7-139,9-4 0,-7-4 149,6-1-982,-7-9 157,3 7 0,-5-16-581,3 0 1,-3-2 510,3-10 1,-1 1 782,1-7 0,-11-7 0,4-1 0</inkml:trace>
  <inkml:trace contextRef="#ctx0" brushRef="#br0" timeOffset="680">605 121 8109,'10'-23'276,"-4"0"1,3 8 430,3 9 1,1-4-386,-1-1 1,3 1 181,-3-1-373,3 7 1,2-4 105,1 8 1,-3 2-448,-3 4 0,1-2 147,-7 7 0,5 1-42,-5 5 0,0 8 75,-6 4 1,0 3-349,0 3 0,-2 7-95,-4 4 1,-3-1 166,-9 1 0,-1 0 90,-4 6 1,4-6 91,-4 0 0,4-13 310,1 1 0,9-11-36,3 0 0,-2-9 90,2-3-227,1-7 1,7 4 127,3-8 0,7-8-213,11-3 1,4-7 126,7-5 1,1 2-299,0-8 0,5 8 77,0-2 0,-1 4 141,-10 2 1,-4 5 100,-8 1 1,0 7 274,0-2 0,-5 4-56,0 2 1,-9 2 163,3 4 0,-12 5-123,-5 12 0,-5-2-62,-1 8 0,-8 0-432,-4 6 1,2-1 148,-1 1 1,-1-1-50,-6 1 0,6-6-220,1 0 1,1-8-149,-2 2 1,-2-6 93,8-5 1,2-3-590,9-3 285,5-4 0,7 4 175,0-12 0,9 2 184,9-7 1,-1-1 276,6-5 0,2 1 0,-2 5 149,8-5 1,-12 13 374,4-9 148,-11 8 134,-5-3 0,-9 14-117,-3 5 0,-7 3-156,-11 2 1,2 7-326,-8-1 0,0 0 40,-5-6 0,5 4-196,0-4 0,14 3 398,-3-15-178,13 9 1,-3-10 81,8 7 0,2-7 177,4 2 0,11-4-18,12-2 1,3 0-112,3 0 0,5 0-291,1 0 1,1-6 125,-2 0 1,-3 0-385,3 6 1,-9-5-347,-2-1 1,-8 0-624,2 6 1,-4 2 126,-2 4 0,-7-2-2100,-4 7 3089,-4 1 0,-2 5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1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294 468 8487,'0'-18'126,"0"9"1,0-7 335,0 5 0,6 1-147,0-1 33,7-1-115,-11-5 1,13 1 323,-3 5-341,-4-4 20,7 5 1,-11 0-151,7 5 172,-7 3-84,4 2 1,-10 0 22,-4 0 0,2 7-33,-7 5 0,-1 3-79,-5 3 0,0 1 102,0 4 0,-7-2-374,1 8 1,-5-2 111,5 1 0,-6 5-353,6-4 1,-6 2 111,6-2 1,0 1-37,5-7 1,1 0 69,0-5 1,7-1-8,4 0 0,-1-5-121,1-1 20,0-7 306,6 4 0,8-8-53,3 0 0,5 0 263,1 0 1,0 0 64,1 0 1,-1 0 362,0 0-408,1 0 0,-3 2 164,-4 4 0,-1 3 16,-4 8 1,-4 1-127,4-1 1,-5 0 146,-1 1 1,0 5-39,0 0 0,-1 0-195,-5-6 1,4 0-22,-4 1 1,4-1-177,2 0 0,-2-1 102,-4-5-475,5 5-202,-7-15 419,8 15 0,6-16-219,-1 0 0,9-4 107,-3-13 0,-1 3-343,2-9 0,-1-2 98,6 2 0,-5-8-100,-1 3 1,3-5 695,9-2 0,-4-7 0,6-2 0</inkml:trace>
  <inkml:trace contextRef="#ctx0" brushRef="#br0" timeOffset="432">709 450 7743,'18'-15'-1462,"-7"5"2171,1-7 2216,-1 0-2363,6 7-87,1 1-519,-9 1 1,-1 10 139,-8 4 1,0 9-437,0 8 0,-6 8 108,0-2 1,1-3-61,5 3 0,-6-2 238,0 2 1,0 2-169,6-8 0,6 6 339,0-6 1,7 0-169,-1-6 0,3-5 341,3-1 0,-1-1-94,0 1 1,0 3 264,1-9-365,-1 9 0,-2-5-231,-3 9 0,-4-1 160,-8 0 1,-2 3-176,-4 3 1,-4-4 20,-7 4 1,-2-4 54,-4-2 1,4-1 132,-4-5 1,-2 5-117,1-5 1,1-3-148,6-2-5,-8 3-8,6-7 136,2 6 0,9-10-140,8-4 0,8-2-16,3-3 0,10-4 122,2 3 1,6 2 246,-6-1 1,0 1-179,-5-1 1,-1 1 745,0 4 41,0 4 368,1-5-568,-9 7 136,-1 0-653,-8 7 283,0-5-1766,0 14 863,0-14-1532,0 13 2128,0-13 0,8 6 0,1-8 0</inkml:trace>
  <inkml:trace contextRef="#ctx0" brushRef="#br0" timeOffset="569">1228 883 8355,'17'0'0,"1"0"600,-1 0 0,-6 0 517,1 0-201,-8 7-313,4-5-217,-8 14 0,-2-13-1094,-4 9 581,4-8-2184,-6 4 1508,8-8 803,0 0 0,8-16 0,2-3 0</inkml:trace>
  <inkml:trace contextRef="#ctx0" brushRef="#br0" timeOffset="1044">1436 225 8321,'0'-17'-77,"0"0"1,0 5-1,0 1 1,0-1 278,0-5 0,0 0-87,0-1 0,0 1 536,0 0-277,0 0-156,0-1-133,0 1-17,0 7 85,0 3 14,7 7-29,-5 0 49,6 0-325,-8 7 1,0-3 120,0 8 0,2-6-70,4 5 1,-5-5 13,5 5 1,2-5-109,-2 6 1,1-1 107,-1 6 1,-2-5-10,7 0 0,-5-1 31,6 6 1,-6 3-2,5 3 0,-5-2 38,5 8 1,-7-6-24,2 5 0,2 3 19,-3 10 0,7 1 12,-6 4 0,1 10 8,-1-4 0,-4 9 16,4-3 1,2 7 90,-3-2 1,1 5 127,-6 1 1,0 0-246,0 0 1,0 0 194,0 0 1,0-7-118,0-4 0,6 1 117,0-1 1,-1-1-152,-5-5 0,6-2 25,0-4 0,0 4-89,-6-4 1,2-3-179,3-3 0,-3-5 45,4-6 1,-2 1 169,2-7 0,-4 0-103,3-5 1,-3-7-218,-2 1 84,0-8 0,2 3-464,4-7-81,-4 0 772,6-7 0,-8-11 0,0-9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0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8186,'0'-17'0,"2"7"1938,3 4-680,-3 4-85,14-5-321,-14 5-787,5-6 1,-7 10-69,0 4 1,0 3-167,0 9 0,-2 1-320,-3 4 0,-5-2 305,-7 8 0,-2 0-342,-4 5 0,3-1 176,-3-4 0,2-4 217,-2-8 0,4-5-23,-4-1 1,9-5 0,3 5 1,5-7-256,-5 2-174,7-4 273,-4-2 0,16-8 166,3-3 1,10-5 141,2-1 0,8 0-180,-2-1 0,4 3 154,1 4 1,1-5 164,-1 5 0,1 1 355,0-1 1,-9 7-82,-2-2 0,-5 4 1043,-2 2-832,0 0-391,-7 0 1,-2 8-495,-8 3 0,0 5 242,0 1 0,0 0-191,0 0 0,-8 1-4,-4-1 1,-1 0-126,1 1 0,-3-1 216,4 0 0,-5 2 253,-1 5 1,1-3 71,5 7 1,-4 1 84,3 6 1,-1 1 242,1 5 1,-1-3-213,7 8 1,-6 0-85,7 6 1,-7 6-291,6 0 1,1-3-358,5-9 0,0-5 87,0-12 1,0-4-826,0-8 550,0-8 235,0-1 1,1-21-164,5-5 0,-4-10 78,4-1 1,2-4 271,-3-1 0,7-1 182,-6 0 0,7 1 0,-3-1 0</inkml:trace>
  <inkml:trace contextRef="#ctx0" brushRef="#br0" timeOffset="216">433 588 8162,'10'-8'388,"-2"-1"164,-8-9 0,5 1-133,1 0 1,2 5 132,-2 1 0,-3 7 168,9-2-628,-1 4 1,7 4 47,-1 4 1,0 4 117,1 7 0,-7 8-139,1 4 1,-3 9 26,3 2 1,-4 7-193,-8-7 0,0 8-80,0-2 1,-2 2-315,-4-2 1,2-3-408,-8-9 0,7-1 429,-7-4 0,6-4-436,-5-8 297,-1-8 282,3 7 1,-7-14 274,5 4 0,-5-12 0,-1-4 0</inkml:trace>
  <inkml:trace contextRef="#ctx0" brushRef="#br0" timeOffset="386">416 830 8133,'10'-17'1790,"-3"7"-712,1 3-631,2 7-86,-1 0 1,-1 7 213,-8 5 0,-2 9-345,-4 2 1,-1 0-61,-5-6 0,2-5-264,5-1 194,3-7-789,-6 4 0,10-8-166,4 0 1,3-2-1368,9-4 2222,7-3 0,1-9 0,9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00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208 240 8188,'10'-11'-356,"-4"-1"0,-2 8 133,1-1 0,-3 1 62,4-2 608,-4 4-206,-2-6 0,0 7 128,0-5 1,2 4 180,4-4-167,-4-3 1,5 5 710,-7-8-150,0 8-214,0-11-454,0 13 0,-2-6-431,-3 8 1,-5 6 39,-7 0 0,-1 13-105,1-2 1,0 4 125,0-3 1,-1 1-28,1 4 0,0-4-153,-1 4 1,1-2 44,0 3 1,5-5 89,1 4 1,1-10-63,-1-1 380,3-1-85,8 7 275,0-1-229,0 0 1,6 0 142,-1 1 0,7-1 480,-6 0 0,1 1-290,-1-1 0,-4 2 229,4 4 1,-4-4-289,-2 4 0,0 2-289,0-1 1,0 0-43,0 0 0,0-5-178,0 4 0,0-10 106,0-1 0,0-6-195,0 5-587,0-7 531,0 4 0,0-10-258,0-4 0,0-4 172,0-7 0,-6-8-46,0-4 0,1-2 90,5 3 1,0-5 34,0 4 0,7 4 64,5 2 0,3 4 2,2 2 1,1-1 423,-1 1 1,2 7-105,4 5 96,-3 3 0,4 2-118,-6 0 1,-1 2 26,0 3 0,-1-1-70,-5 8 0,3-1-12,-9 7 0,1-7-33,-6 1 0,0-1-75,0 7-20,0-1 0,-2 0 62,-3 0 0,-5 1 69,-7-1 1,-6-5-64,0-1 0,-1-1-147,7 1 1,6 3-60,-1-9-349,1 1 224,-7 2 1,9-8-302,3 0 1,4-8-562,2-9 0,8-6 95,3 0 1096,5-8 0,9-4 0,1-9 0</inkml:trace>
  <inkml:trace contextRef="#ctx0" brushRef="#br0" timeOffset="649">624 188 8166,'26'-34'0,"-3"7"644,-11 4 0,3 4-16,-3 1 0,-2 1 718,1 0 50,-7 7 454,4-5-1446,-8 13 0,0-4-331,0 12 1,5-2-361,1 7 0,0 1 257,-6 5 1,0 6-890,0 0 0,0 2 527,0-2 0,0-2-439,0 8 1,-2-6-52,-4 6 1,2-8 23,-7 2 1,-1-3 490,-5-3 0,5 0 334,1 0 1,-1-1 422,-5-5 1,6 5-311,-1-5 1,6 5 1587,-5 1-1250,7 0 1,-4 0 922,8 1-807,-7-1 0,5 0 104,-4 1 1,4-7-30,2 1-498,0-1-346,0 7 1,0-7 197,0 1-282,0-9 31,0 5 59,0-8 1,6-8 12,-1-3 1,7-10 101,-6-2 0,13-8 105,-2 2 0,4 2 2,-3-2 1,5 8 149,0-2 0,0 0-85,-6 6 1,0-2-28,1 13-211,-1-8-351,0 13-43,1-7 28,-1 8 0,-6 0-555,1 0 215,-8 8 49,3 1 530,-7 8 0,0 1-100,0-1 1,-1 0 224,-5 1 0,2-1 182,-8 0 0,3 0 0,-3 1 0,-1-7 0,7 1 105,-7-1 90,11 7 564,-6-9-350,8 7 411,0-14 0,2 7-281,4-3 1,-2-2 162,7 7 1,-5-5-209,5 6 0,-5 1-67,6 10 0,-8 4-143,1 8 1,-3 9 118,-2 8 0,-2 0-364,-3 5 1,1-9 123,-8-2 1,8-7-252,-1 1 1,3-3 66,2-3 1,0-7-747,0-4 0,0-4-801,0-1-756,0-1 1542,7 0 782,-5-7 0,14-2 0,-7-8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1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277 484 8101,'0'-17'701,"0"0"1114,0-1-711,7 9-663,3-6 1,2 13 273,-1-4-369,1 4 1,-1 2-337,1 0 1,-7 0 191,7 0-314,-1 0 1,1 2 159,0 4 0,-9-3-1066,3 9 698,-4-1 1,-2 7-69,0-1 0,0 0-165,0 1 0,-6-1-1167,1 0 1720,-9 1 0,-3 7 0,-10 1 0</inkml:trace>
  <inkml:trace contextRef="#ctx0" brushRef="#br0" timeOffset="753">0 1055 9641,'19'-8'126,"4"-3"0,0-3-110,12 3 0,-2-10 356,13 3 0,0-3 569,6 4 0,0 0-1128,-1-1 0,-6 1 141,-5 0 0,-3 5-683,-3 1 0,-5 7 436,0-2 0,-14-2-899,2 3 752,-3-1 1,-5 4-330,-3-4 416,-4 4 0,-4-5 94,-4 7 261,-3-8-117,-8 6 561,-1-6 1,3 10-212,3 4 1,-1-2 135,7 7 0,-5 3 69,5 9 1,-2-2 257,2 8 1,4-6-202,-3 6 0,1-2 77,-2 1 0,4 9-483,-4-8 0,5 7 85,1-7 1,0 2-654,0-2 1,0 3 328,0-3 1,-2-4-760,-4-2 403,4-4 1,-8-3-976,5-5 938,3-3 1,-12-16-26,8-3 0,-1-5 566,1-1 0,4-6 0,-4 0 0,-1-6-266,1 6 0,-2 0 266,2 6 108,4 7 332,-13 3 0,5 7 667,-7 0 1,6 7-386,-1 5 1,6 3 399,-5 2 1,7 1 42,-2-1-768,4 0 1,2 1-348,0-1 0,2-8 117,4-3 0,4-4-748,7-2 0,6 0-88,0 0 0,8-9-554,-2-9 0,9-1 394,2-10 1,1-5-259,-7-7 0,1-1 1087,-1 2 0,1 5 0,0 0 0,-1 3 0,1 9 0,-6 5 0,-1 7 48,-6 7 0,1-2 479,-12 12 1,-3 4 784,-8 7 0,0 6-492,0 0 0,0 0 143,0-6 0,0 1-674,0-1 0,0 0-28,0 1 1,0-7-361,0 1 0,2-7 132,4 7 1,-3-8-931,9 2 0,-1-6-59,7-6 1,5-6-470,0-11 1,2 2 764,-2-8 1,-2 8 242,8-2 0,-6 4 983,6 2 1,-8 5-375,2 1 678,-4 7-753,-2-4 0,-5 14 1366,-1 0 0,-7 7-605,2-2 0,-4 5-421,-2 1 1,0 0-855,0 1-506,0-1 0,0 0 903,0 1 0,8-1 0,1 0 0</inkml:trace>
  <inkml:trace contextRef="#ctx0" brushRef="#br0" timeOffset="991">1781 450 8065,'8'-16'2087,"3"5"-1225,5 3 0,1 8-320,0 0 0,-5 0 394,-1 0 1,-5 0-559,6 0 1,-8 2-396,1 4 0,-3 3-5,-2 9 0,0-1-272,0 0 0,0 1-1385,0-1 0,0 0 383,0 1 1296,0-9 0,8 7 0,2-7 0</inkml:trace>
  <inkml:trace contextRef="#ctx0" brushRef="#br0" timeOffset="1562">2248 381 9836,'0'9'1513,"-6"1"-1222,1-4 1,-3-3 261,2 9 0,-2-1-65,-3 7 1,-10 1-182,3 4 1,-5 4-395,0 8 1,2 7 136,-8 4 0,1 10-400,-7 1 0,-5 11 43,-1 1 0,1-2-168,5 2 0,3-9 259,3-14 0,4 2-90,8-8 0,5-1 27,1-11 1,5-3-39,-6-7 302,8-9-96,-11-1 1,11-8 120,-7 0 1,7-8-79,-2-3 0,4 1-41,2-1 1,0-1-52,0-5 1,0 0-198,0-1 1,0 1 272,0 0 1,2-1-66,4 1 1,-2 0 243,7 0 1,-5 1-105,5 5 0,-5-5 161,6 5 1,-1-5 30,7-1 0,-7 0-112,1-1 1,-1 1 70,6 0 0,1 1-10,-1 5 0,2-4-202,4 3 0,-2-3 114,8-3 1,-2 7 72,2-1 1,9 7-84,-3-7 0,3 8 318,-3-2 1,5 5-2,1 1 1,-1 1 13,-5 5 1,-3 4 107,-3 7 1,2 2 315,-8 4 1,0-1-406,-6 6 1,-7-5-137,-4 6 0,-4 0-415,-2 6 1,-8-3 228,-4-3 1,-9 2-575,-2-8 1,-6 6 232,6-6 0,-5-6 15,4-5 1,1-9 126,6 3 0,6-6 123,-1-6 0,8-5 464,-2-12 1,6-2-214,6-4 1,4-4-72,7 5 0,2-3-50,4 2 1,-1 2-236,6 4 1,-7 4-238,3-4 1,-3 5-529,2 7 0,-4-2 884,4 7 0,-4-8 0,-2 5 0</inkml:trace>
  <inkml:trace contextRef="#ctx0" brushRef="#br0" timeOffset="2626">3303 87 8886,'-8'-10'3540,"6"-5"-3145,2 13 1,10-12 269,7 9-398,1-9 0,-1 12-73,0-4 1,0-1-163,1 1 1,1 0-252,4 6 0,-4 0-25,4 0 0,-9 0-265,-3 0 1,-1 8-3,1 3 0,-3 5 228,-8 1 1,-4 8 41,-7 4 0,-3 2-18,-15-3 1,1 11 330,-7-5 0,-1 11 106,-5-5 0,3 6 80,-8-6 1,5 1-117,-5-7 0,8 1 41,-3 0 0,5-3-87,1-3 0,8-4 23,4-8-115,-4 1-160,8-1-467,2-8 389,9-1 0,16-16-172,3-3 1,11-6 62,1-6 0,7 3-92,-1-3 0,10 2 108,1-2 1,0 4 71,-5-4 1,0 4 452,-1 1 0,3 1-177,3 0 0,-4 5 595,5 1 1,1 1-127,-2-1 1,3-3 138,-3 8 0,-3 1-271,3 5 1,-11 0 41,-6 0 1,-4 0 82,-2 0-222,1 0 1,-9 7-346,-3 5 0,-6 3 66,-6 2 0,-5 7-446,-12-1 1,1 5 53,-6-5 0,1 6-137,-2-6 0,-4-2-22,4-9 1,4 1 179,2-7 1,4 0-29,2-6 1,0-2 99,-1-4 1,3-3-64,3-9 0,-1-1 261,7-4 0,0 2 211,6-8 0,0 2-59,0-2 0,0 4 519,0 8-371,8 0 0,-4 0 367,7-1 819,-7 9-521,12 1 284,-14 8-816,5 0 0,-7 2-127,0 4 1,0 3-211,0 9 1,-5 1-431,-1 4 1,-8 2 265,3 4 0,-5 1-161,-1-7 0,6 2-229,-1-1 1,6-11-140,-5 4 766,7-3-124,-4 3 373,8 0-57,0-7 168,0 5-340,0-13 0,0 8 50,0-4 1,-5-3 157,-1 9 1,-8-1-131,3 7 0,-12-1 43,-6 0 1,2 1-115,-2-1 1,2 0 270,-2 1 0,3-3 17,2-4 1,11 3 78,-4-8-158,11 7-150,-2-11-211,8 6 0,14-8 70,3 0 1,18 0-73,-1 0 1,12-2 11,0-4 0,4 2 104,2-7 0,-2 7 81,-4-2 0,2-2 181,-7 3 1,-1-3 54,-5 2 0,-8 4 323,-4-4 1,-4 5-671,-2 1 177,-7 0-1473,5 0 678,-13 7 1,-2-3-271,-12 8 1,-3-7 356,-2 7 1,5-6-174,1 5 1,-1-5-186,-5 5 0,0-5 0,-1 6 880,1-8 0,0 11 0,-1-5 0</inkml:trace>
  <inkml:trace contextRef="#ctx0" brushRef="#br0" timeOffset="3008">3320 1107 8060,'-17'0'1931,"7"0"-540,3 0-237,7 0 977,0 0-2080,0-8-858,7 6-1444,-5-5 1858,6 7 1,-8 7-1829,0 5 1525,0 3 1,0 3 293,0-1 0,-2 0 421,-4 0 325,4 1 1,-5-1 757,7 0 0,0-5-594,0-1 1,5-5 611,1 6 0,2-7-383,-2 7 1,-2-6-258,7 5 1,-7-5-186,2 5 0,-4-5-43,-2 6 1,0-6-3,0 5 1,-2 1-15,-4 5 0,-9 0 331,-9 0 1,-4 5-131,5-5 1,-6 4 151,6-9 0,2 3-129,9 2 1,-1-5-369,7-1 1,0-5 37,6 6 0,2-9 65,4 3 1,3-4-74,9-2 0,7 0-201,3 0 1,5 0-448,2 0 0,-1 0-992,1 0 0,-2-6-3483,-5 1 5001,5-1 0,-14 6 0,6 0 0</inkml:trace>
  <inkml:trace contextRef="#ctx0" brushRef="#br0" timeOffset="3263">4168 1678 7943,'0'-25'3084,"7"5"1,3-3-3895,7 12 810,1-5 0,-1 7 0,0-8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31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2629 70 6160,'0'-10'33,"0"-5"0,2 13-39,4-4 1,-2-1 1,7 1 0,-5 0 100,5 6 1,-7-2 304,2-3 102,4 3-180,-9-6 246,7 8-36,-8 0 751,0 0-1116,-8 0-338,7 0 241,-7 0-325,8 0-92,0 0 472,-8 8 12,6-6-77,-13 13 0,7-11 129,-3 7 1,-3-5-92,8 6 0,-7-7 122,1 7 1,3-3-40,-3 3 0,1 3 36,-6-3-143,-1 3 1,1 3 34,0-1 0,-1-2-137,1-3 1,2 3 57,3-3 0,-3 1-22,3-1 1,-3 3 44,-2-3 0,5 3-12,1 2 1,-1-1 0,-5-5 0,-1 4-6,1-3 1,0 9 39,0 2 0,-1 0-104,1-5 0,0-1-3,-1 0 0,3-5 164,3-1-12,-3 1-56,6 5-37,-9 0 1,7-1 23,-1-5 16,8 5-119,-11-7 107,5 8 1,-5 1 1,3-1 1,-3-5 2,4-1 0,-5-1-1,-1 1 0,5 3-1,1-9 1,-1 7 7,-5-6 0,5 5-66,1-5 0,5 6 55,-5-7 0,5 3-200,-6-2 1,7-2 59,-7 7 0,6-5-54,-5 5 1,5-5 136,-6 6 0,1-6-14,-6 5 1,-1-1 52,1 1 0,6 5 9,-1-5 0,-3-1 168,-3 1 1,-7-5-45,14 6 1,-8-3-122,7 3 0,-3 3-58,-3-3 1,1-3-84,0 3 0,0-3 91,-1 3 0,1 3-15,0-3 1,-1 1 35,1-1 1,0 3-19,-1-3 1,1-3 132,0 3 1,-6-1-74,0 7 1,0-7-43,5 1 0,1-3-13,0 3 1,0 1 2,-1-7 1,1 7-33,0-1 0,-1 1-12,1-1 0,0 3 44,0-3 0,-1-3-3,1 3 0,5-2 124,1 1 0,-1 3-80,-5-9 0,0 9 32,-1-3 0,7-1-102,-1 1 1,1 1-112,-6 5 0,-1-1 84,1-5 1,0 5-174,-1-5 0,1 4 175,0 3 0,0-7-96,-1 1 206,1-1 1,0 5-210,-1-5 306,1 5 0,0-9 24,-1 5-47,1 3 1,0-7-104,0 3 0,-1 3 11,1-8 1,0 5 49,-1-5 0,7 7-23,-1-1 1,1-3-139,-6 3 1,-1-2 103,1 1 0,0 5-30,-1-5 0,1 2-22,0-1 1,1 3 0,5-3 1,-4-2 35,3 1 1,2-7 23,-1 2 33,-1 3 1,-3-5 406,3 8-104,-3-9-262,5 5 1,1-6 328,3 4-224,-4-4 25,9 5-173,-15 1 0,12-6-182,-7 4 153,7 3-176,-11-7 0,11 12 325,-8-8 1,6 1-103,-5-1 1,5-4-51,-5 4 0,5 1 34,-6-1 1,3 2 104,-3-2 16,-3-4 31,5 13-102,-7-13-94,0 13 1,5-11 227,1 8-106,7-9 164,-12 5-90,14 0 8,-5-6 86,-1 5 40,6-7-26,-6 8-7,8-6-1,0 6-39,0-8-175,0 0 188,0-8-6,0 6-252,0-13 1,0 11-249,0-8-463,0 8-286,8-3 1,2 7-3487,7 0 4430,0 0 0,8 15 0,2 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48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8094,'0'-17'1737,"0"0"1,8 7-1112,3 4 0,7-1-25,5 1 1,2 0 179,4 6 0,3-6-474,-3 1 0,-2-1-373,2 6 1,-6 0 66,6 0 1,-6 2-176,6 4 0,-8-3-1086,2 9 0,-6-6 92,-5 5-1634,3 1 2802,-5 5 0,7 0 0,0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5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7902,'17'6'1972,"0"-1"1,-1 9 543,-5-3-606,4-3-1162,-13 0 1,6-1 234,-8 5 1,-10 3-984,-7 3 0,-8 14 0,-9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5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8006,'0'-25'1453,"0"6"1,0 0-789,0 8 0,2 5 725,3-6-922,5 8 1,2-3 112,-1 7 1,1 0-150,5 0 1,-6 0-418,1 0 1,0 5-236,5 1 0,-6 8-291,1-3 1,-6 7 237,5 5 1,-7-2-256,2 8 1,-4-3-1024,-2 3 0,0 4 670,0-4 1,0 3 880,0 3 0,-8 0 0,-2-1 0</inkml:trace>
  <inkml:trace contextRef="#ctx0" brushRef="#br0" timeOffset="420">191 692 8140,'-25'0'1795,"8"8"-1385,-1 4 0,3 3-381,9 2 0,0 1 170,6-1 1,0 2 350,0 4 0,0 4 60,0 8 0,0-1 292,0 1 1,0 7-705,0 4 0,0-2 72,0 3 1,0-3-891,0 2 1,2-2-21,4-4 0,-4-3-402,4 3 0,-2-11 527,1-6 1,-3-4-190,4-1 0,-4-7-198,-2 1 284,0-8 297,0 3 1,0-20 144,0-5 0,-6-10-91,0-1 1,-7-4 464,1-1 0,3 1-155,-3 4 0,7-4 31,-7 5 1,6 3 81,-5 2 1,7 3 308,-2 3-134,-3 0 0,5-1-140,-8 1 0,8 6 649,-1-1-259,3 8-211,2-11 0,0 5-27,0-7 0,15 0-81,8-1 1,16-7 84,7-3 0,19-5 140,10-2 0,13-5-490,-42 20 0,0 0 0,7-4 0,0 2 145,-1 1 0,0 1 0,-1 2 0,0 2-30,-2 1 1,0 1 0,31-7 52,-5-2 1,-11 5-785,-12 7 1,-10 3 123,-7 8 0,-5 2-202,-12 4 1,-5 3 258,-13 9 438,0 7 0,-15 2 0,-5 7 0</inkml:trace>
  <inkml:trace contextRef="#ctx0" brushRef="#br0" timeOffset="632">727 658 8025,'-25'0'0,"6"0"314,-4 0 0,11 2 933,6 4-712,-3-5 0,1 15 659,-3-5 1,-3 5-666,8 1 1,1 0-204,5 1 0,0-1-1494,0 0 1,0 0 346,0 1 0,7-7 35,5 1 1,3-8 137,2 1 1,1-3 647,-1-2 0,0-15 0,1-4 0</inkml:trace>
  <inkml:trace contextRef="#ctx0" brushRef="#br0" timeOffset="921">762 468 9191,'9'25'768,"7"1"-93,-5 9 0,4 0-29,3-1 1,-9 7 164,-3-1 1,2 14-41,-2-2 0,-1 5-318,-5 1 1,-5 3-651,-1 9 1,-8-7-168,3 0 0,-5-13-383,-1 2 1,0-6 267,0 0 0,-3-5-623,-3-12 1,4-6 390,-4-12 1,4-3 216,1-8 1,1-10 363,0-7 1,7-8 72,5-10 0,5-1 562,5-4 1,13 3-36,10-3 0,13 3 509,5 3 1,4 7-217,2 4 0,-6 5 409,0 7 1,-8 3-859,3 8 1,-7 0-86,-5 0 1,2 8-608,-8 3 0,-6 12 289,-5 6 1,-3 4-3014,3 2 3102,-4-1 0,-8 1 0,0-1 0</inkml:trace>
  <inkml:trace contextRef="#ctx0" brushRef="#br0" timeOffset="1437">1592 952 7983,'0'-8'5398,"0"8"-4695,0 8 0,0 9 14,0 0 0,-2 8 222,-4 4 1,2 4-979,-7 1 0,1 1-659,-2 0 1,5-1-289,7 1 1,0-6 616,0-1 0,0-12-2738,0 1 2136,0-11 0,5 0 211,1-12 1,6-6 251,-6-11 0,7-9 508,-1-9 0,1-1-52,-1 2 0,9 1-21,-4-7 0,6 8 228,0-3 1,4 7-197,8 5 1,1 4 1013,4 8 1,-3 5-68,3 1 1,-3 7 169,-3-2 0,-7 4-388,-4 2 1,2 8 49,-2 3 1,-5 5-286,-7 1 1,-7 2-86,2 4 1,-4 4-518,-2 8 1,-6-1 200,0 1 1,-7-6-817,1 0 1,-9-6 153,-2 5 1,-6-6-309,6 1 0,-6-10 442,6-1 1,0-9-522,6 3 767,-8-4 1,8-15 185,-1-5 1,9-5 396,9 0 0,7 4-260,5-4 1,3-2 408,3 2 1,5 0-93,0 6 1,6 5 56,-6 1 1,0 1-119,-6-2 0,-6 5 116,1 7-218,-8 0-279,4 0 1,-8 7-757,0 5 1,-8 3 427,-4 3 0,3-3-1097,-3-4 1,6 3 71,-5-8 1385,7-1 0,-11-20 0,5-4 0</inkml:trace>
  <inkml:trace contextRef="#ctx0" brushRef="#br0" timeOffset="1607">2007 796 7983,'0'-27'0,"0"2"2291,7 8-468,-5 7-919,6 3 0,-10 16-320,-4 9 1,-1 7 86,-5 9 0,-3 7-157,3-1 1,-1 6 41,1-6 0,4 3-657,8-3 0,0-5 145,0-1 0,2-1-1351,4-10 0,4 0 823,7-6 0,0-7-1420,1-4 0,-1-4 676,0-2 0,1-2 1228,-1-4 0,8-11 0,2-10 0</inkml:trace>
  <inkml:trace contextRef="#ctx0" brushRef="#br0" timeOffset="1812">2422 468 7983,'17'-18'0,"-6"3"618,1 3 0,0 5 871,5 7 0,0 0 85,0 0 1,-5 0-778,-1 0 1,-5 2 230,6 3 1,-6 5-476,5 7 1,-5 1-270,5-1 1,-5 0-240,6 0 1,-7-5-225,7 0 0,-1-3 49,7 3 1,-1-3-205,0-3 1,6-4-745,0 4 0,1-4-181,-7-2-675,0 0 1,-2 7 254,-3 5 1679,-4 3 0,-16 10 0,-2 2 0</inkml:trace>
  <inkml:trace contextRef="#ctx0" brushRef="#br0" timeOffset="2075">2646 1073 7983,'0'29'928,"0"0"0,0-1 1287,0 7 0,-5-6-1227,-1 0 1,0-8-28,6 2 0,-6-4-265,1-2 1,-9 6 157,3 0 1,1 0-1741,-1-5 1,1-1 328,-2 0-541,-3-7 0,5-2 394,-7-8 1,6 0-312,-1 0 0,8-8 340,-2-4 0,-1-9 213,1-2 1,0 0 343,6 6 1,8 0 265,3-1 1,5 3 497,1 3 1,0 5-463,1 7 1,5 0 548,0 0 0,2 0-33,-2 0 0,-4 7 237,4 5 0,-2 3-796,2 3 0,-3 1-545,3 4 1,2-4-417,-2 4 1,0-4 819,-6-1 0,8 7 0,2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4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466 157 7905,'17'0'0,"6"-6"748,0 0 0,8-2 1030,-2 3 1,3 3-979,3-4 0,-6 4-25,0 2 1,-8 0-372,2 0 0,-4 8-177,-2 3 0,-7 5-422,-4 1 1,-4 2 192,-2 4 0,0-2-688,0 8 0,-14-2 68,-3 2 0,-6 2-401,0-8 1,-2 5 241,-4-5 1,-2-5-236,8-7 1,0-7 347,6 2 668,0-4 0,-8-10 0,-2-1 0</inkml:trace>
  <inkml:trace contextRef="#ctx0" brushRef="#br0" timeOffset="157">587 1 16625,'-10'8'1147,"-3"1"-1093,7 8 1,-5 3-11,5 3 1,-8 4-234,3 7 0,-3 1-370,3-1 0,-5 3-1661,5 3 2220,3-3 0,-15 13 0,4-6 0</inkml:trace>
  <inkml:trace contextRef="#ctx0" brushRef="#br0" timeOffset="392">120 572 7902,'-27'0'0,"2"-6"162,8 0 0,5 0 125,1 6 0,7 2 400,-2 4 0,2-2 944,-1 7 1,3 7 218,-4 5 1,6 7-975,6-1 0,9 2 232,8-2 0,8 2-477,-2-8 0,11 5-218,6-4 1,4-1-379,2-6 1,0-6-333,0 1 0,5-8-364,1 2 1,5-5-688,-5-1 1,5 0-3589,-5 0 4936,0-7 0,1-3 0,3-7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4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7992,'15'-29'3175,"-3"0"-1448,-5 16-2188,1-3 375,2 16 112,-1 0 0,-1 2 157,-8 4 1,-8 4-1,-3 7 1,1 6-492,-1 0 0,7 0 262,-2-6 0,4 1-1050,2-1 579,0-7 150,8 5 1,7-13-42,8 4 0,6 1 160,-6-1 0,8 2 60,-2-3 0,-4-1 61,-2 8 1,-4-6 358,-2 5 0,-1 1 266,-5 5 0,-3 0-229,-8 1 1,-2 1 56,-4 4 1,-5-2-107,-12 8 0,1-6-69,-6 6 0,-1-6-18,-6 6 1,-5-3-13,0 3 0,-7 2-45,7-8 1,-6 0-155,6-6 1,-1-5-184,7-1 0,5-7 4,0 2-570,8-4 1,-2-4 233,11-4 1,5-3-34,7-9 1,15 1 213,8 0 1,2 0 194,4-1 0,5 1 354,7 0 0,5-1 58,-6 1 1,6 0 786,-5-1 0,-1 9-528,-5 3 1,-1-2 736,1 3 1,-8-1-449,-4 6 0,-2 0-294,2 0 0,-10 2-340,5 4-269,-5 3 0,3 8-11,-5 1 1,-3-1-810,-8 0-649,7 1 686,-5-1 269,6 0 347,-8 1 1,-8-1 17,-3 0 1,-5 0-13,-1 1 0,-2 5-137,-4 0 1,-2 8 213,-4-3 0,-4 3 244,5-2 0,-3 2 0,2-8 0,-4 6 0,5-6 0,1-6 99,-2-6 1,8 1 74,-2 5 1,5-5 566,7-1 256,-5-7-54,15 12 0,1-15-276,11 5 1,12-4-95,6-2 0,5-8-40,7-3 1,1-4-118,4-3 0,-2 3-564,-3 3 0,-10-1 7,3 7 0,-11-5-140,0 5 0,-4 0-655,-1 6-1201,-9 0 1370,-1 0 0,-10 0-62,-4 0 0,-9 0 392,-8 0 1,-6-2 196,6-4 0,-6 5 252,6-5 1,0 4 111,6 2 0,0 0 229,-1 0-182,9 0 0,-1 8 294,4 3 0,4 4 66,-3 3 0,5 1 203,5 4 0,3 2 275,4 4 0,1 3-445,-7-3 0,5 6-48,-5 5 0,6-1-387,-7 7 0,1-8-482,-6 3 0,6-1-71,0-6 0,-1 3-407,-5-14 1,0 0-297,0-6 80,0-7 1,-2-2 1046,-3-8 0,-13 0 0,-8 0 0</inkml:trace>
  <inkml:trace contextRef="#ctx0" brushRef="#br0" timeOffset="145">156 1280 7992,'-17'10'2897,"7"5"-2308,-5-13-581,13 6 0,-6-7-83,8 5 1,2-2-261,4 8 1,0-7-253,11 7 1,-2-8-1759,14 2 2345,8-5 0,7-8 0,8-3 0</inkml:trace>
  <inkml:trace contextRef="#ctx0" brushRef="#br0" timeOffset="234">606 1332 7992,'38'0'0,"-3"0"0,-12 6 2938,0-1-876,-4 1-544,-2-6-258,-7 0-1740,-2 0 480,-8 0 0,7 8 0,3 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4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467 329 8160,'0'-10'2116,"0"3"-1851,0 7 0,-2 0 571,-3 0 1,1 9-670,-8 8 0,1 1 23,-7 5 0,1 2 114,0-2 1,0 2-113,-1-2 1,1-6 307,0 0 1,7 1 455,4-7-562,-3-3 1,7 2-370,-4-5 1,6-3-252,6 4 1,5-6-62,12-6 1,4-3-327,8-9 1,1 3-2,5 3 0,-5-3 249,5 4 1,-1-3-264,-5 3 0,1-3 276,-13 8 1,0 1 332,-6 5 94,-7 0 1,3 2 329,-7 3 0,-2-1 79,-10 8 0,-3 1-225,-9 10 1,1-2 164,0 8 1,-6 0-254,0 6 0,-8 1-272,2 4 1,-3-1-7,-3 7 1,6-6-320,0 6 0,0-5 202,-5 5 0,1-8-76,4 3 1,2-5 217,4-1 0,4-3-94,-4-3 0,6 2 319,5-8 0,-1 0-51,7-6 0,-2 1 114,3-1 0,3-5 216,-4-1-210,4 1 0,2 5-68,0 0 1,6-5 155,0-1 0,9-5-23,2 5 1,2-7-42,10 2 1,6-2 507,5 2 0,8-4-138,-2 3 0,4-3 9,2-2 0,0 0-273,0 0 1,0 2-138,0 4 0,-8-4-140,-4 4 0,-3 3-232,-3 3 0,-1-3-224,-4 3 0,-4-6 273,-8 5 1,-5-5-1601,-1 6 1,-7-7-1237,2 7 115,-4-8 2839,-2 3 0,-16-7 0,-3 0 0</inkml:trace>
  <inkml:trace contextRef="#ctx0" brushRef="#br0" timeOffset="252">675 951 8081,'9'-17'0,"1"0"3081,-4 0-1423,-4 7-1037,13-5 0,-5 13 1548,7-4-1678,0 4 1,1 2-314,-1 0 0,-7 15-7,-5 8 0,3 8-118,-2 4 0,-1 1-795,-5 5 0,-5-3 569,-1 8 1,-7-6-960,1 7 0,-3-11 250,-3-1 1,-1-1 6,-4-5 0,2-4 320,-8-2 0,6 2 106,-6-2 0,-2-2 11,-9-9-674,4 3 1112,-14-13 0,-2 13 0,-10-5 0</inkml:trace>
  <inkml:trace contextRef="#ctx0" brushRef="#br0" timeOffset="423">87 1436 7979,'-25'-10'-309,"6"-5"302,-6 5 331,15 0 0,2 1 510,8 3 1,2 4-236,4-4 0,4 4-157,7 2 1,2-5 300,4-1-454,4 0 0,10 0 1,3-1 243,6-3 1,0 0-403,6-1 1,-4-4-156,10 3 0,-12-1-720,-6 1 1,-3-1 482,-3 7 1,-7 0-1306,-4 6 1,-9 0 44,-3 0 1521,-7 0 0,4-8 0,-8-1 0</inkml:trace>
  <inkml:trace contextRef="#ctx0" brushRef="#br0" timeOffset="560">554 1124 11922,'9'0'5552,"-1"0"-4941,-8 0 1,0 8-832,0 4 0,0 5-917,0 6 0,0 6 1137,0 11 0,8 4 0,1 8 0</inkml:trace>
  <inkml:trace contextRef="#ctx0" brushRef="#br0" timeOffset="926">1263 951 7991,'-27'-5'4249,"4"-1"-3994,11 0-802,5 6 0,12-2 913,1-4 0,8 3-156,-3-9 0,12 2-322,6-1 0,4-4-362,1 3 0,-5-1-502,0 1 1,-8-1-410,2 7 438,-4-8 1,-9 11 946,-4-9 0,-4 8 0,-10-11 0,-2 5 0</inkml:trace>
  <inkml:trace contextRef="#ctx0" brushRef="#br0" timeOffset="1111">1436 761 7991,'-25'0'-299,"6"0"1,-6 2 490,7 4 0,3-2 489,3 7 1,-1 1-1,7 5 358,2 0-711,-5 1 1,7 5 21,-4 0 1,6 8-63,6-3 0,-2-1 102,7 2 1,-1-2-101,1 2 0,7-2-52,-1-4 1,0-6-70,6 0 1,-2-1-348,2-11 1,-3 1-148,3-6 0,-2 0-286,2 0 1,-4-9 208,4-9 1,-4-7-298,-1-9 0,-1-3 55,0-3 1,-1-6 185,-5-12 1,-3-1-66,-8-5 0,0-5 370,0 0 0,0 0 0,0-8 0</inkml:trace>
  <inkml:trace contextRef="#ctx0" brushRef="#br0" timeOffset="1311">1816 104 7981,'0'-17'1876,"0"-1"-911,0 1-107,8 8 1,-4-5-161,7 8 0,-5-1 126,6 1 51,-9 4-419,13-6-465,-14 8 0,11 2-490,-7 4 0,2 4-40,-3 7 0,-3 2-651,4 4 0,2-4 22,-3 4-732,1-3 1900,2-3 0,2 0 0,7 1 0</inkml:trace>
  <inkml:trace contextRef="#ctx0" brushRef="#br0" timeOffset="1482">2214 35 7981,'2'-15'0,"4"3"3773,-4 4-1803,5 8-647,-14 0 0,-3 0-855,-7 0 0,-3 10-672,-3 7 1,4 2-197,-4 10 1,-2-6-501,2 6 1,0-6 427,6 6 0,-1 0-270,1 5 1,0-7-806,0-4 0,-1-3 753,1-3 1,2 0-169,3 0 962,-3 1 0,-3-1 0,-9 0 0</inkml:trace>
  <inkml:trace contextRef="#ctx0" brushRef="#br0" timeOffset="2546">1799 450 7981,'-8'10'-62,"6"5"0,-5-11 1276,7 7 1,0-5-520,0 6 0,0-7 1283,0 7-929,0-8-638,0 11 0,0-5-36,0 7 1,0-6-289,0 1 0,0 5-191,0 6 1,5 0-517,1-5-88,0-1 1,0 0-1736,-1 1 985,1-9 609,-6-1 364,0-8-45,8 0 311,-6-8 0,11-7-61,-7-8 0,7 0 0,-1 5 1,3-5 15,3 0 1,7-2-21,3 2 1,5 4 330,2-4 0,7-2-47,4 2 0,6 0 346,6 6 1,-7-1-59,1 1 1,0 2 207,-6 3 0,-5-1 298,-7 7 1,-1 0 2384,-10 6-2399,0 0 1,-8 8-7,-3 3 0,-4 5-650,-8 1 0,-2 8 43,-4 4 0,-4-2-899,-7 2 0,-6-3 339,0 3 0,-2 2-14,2-8 0,2 0-302,-8-6 1,6-1-651,-6-5 0,2-3 643,-2-8 1,-3 0 34,3 0 1,2-2 343,-2-4 1,8-1 336,-2-5 0,6-3 0,5 3 0,-1 3 0,7-3 0,-2 6 0,2-5 0,5 5 364,-5-6 568,4 9 446,2-5 1248,0 8-515,0 0-1539,-8 0 0,1 8-256,-5 3 1,-3 5-144,3 1 1,4 0-146,3 0 1,1-5 36,-2-1-607,4-7 244,-6 12 1,10-14-454,4 3 0,-2-5 29,7-5 1,1 1 268,5-8 0,3 3 195,3-3 1,-10 3 144,4 3 0,-3 4 285,3-4 223,-7 4 1010,-3-6-945,-7 7 1,0-5 242,0 12 1,-2 1-839,-3 5 0,3 3 158,-4-3 0,-2-3-207,3 3 1,-1-6-596,6 5-10,0-7 0,2 4 285,3-8 0,5-2 18,7-4 0,-1 2 52,-5-7 460,5 7 1265,-7-4-851,1 8 96,-2 0 0,-8 8-18,0 3 1,-8 7 299,-4 5 1,-3-2-289,-2 8 1,5-6-44,1 5 1,1-5-249,-2 6 1,-1-6-25,7 6 0,-1-6-230,1 6 1,4-6 95,-4 6 1,4-8-10,2 2 0,0-4-274,0-1-397,8-1 232,-6 0 166,5 1 0,-7-7-147,0 1-123,8-9 259,-6 5 134,6-8 0,-8-2-201,0-4 1,0-3-112,0-8 0,2-1-158,3 1 1,-1 0 77,8-1 1,-3 1-69,3 0 1,3-1 275,-3 1 0,3 6 141,3-1 1,-1 3 73,0-3 1,0 4 152,1 8 0,-1 0 328,0 0 1,1 0-33,-1 0 0,-6 2 445,1 4 0,-2-2-344,1 7 1,-3 1 137,-8 5 1,0 6-363,0 0 0,0 6-405,0-6 0,-8 6-167,-3-6 1,-3 0 275,3-6-1294,-5 1 1046,7-9 1,-7-3 208,5-12 1,3-5 239,8-12 1,2-4 478,4-8 1,5 1-439,12-1 0,-4 2 92,5 5 0,-5-3-368,-2 8 1,6 0 239,0 5 1,-6 7-1306,-5-1 0,0 9-1491,5-3 2607,-8 4 0,7 17 0,-7 4 0</inkml:trace>
  <inkml:trace contextRef="#ctx0" brushRef="#br0" timeOffset="2878">3200 640 7945,'0'-9'3384,"7"1"-2929,5 8 1,3 0-228,3 0 1,1 0 442,4 0 1,-4 2-211,4 4 1,-4-3-228,-1 9 0,-1-1-130,0 7 0,-5-1-148,-1 0 1,-7 1-4,2-1 0,-4 2-232,-2 4 1,0 4 137,0 8 0,-8-7-119,-3 1 0,-5-8-297,-1 2 0,0 1 198,-1-7 0,7 4-848,-1-9 207,8-5 421,-11 1 1,7-10 216,-3-4 0,-3-3-47,9-9 1,-7 1 3,6 0 1,-1-6 404,1 0 0,4-8 0,-6 4 0</inkml:trace>
  <inkml:trace contextRef="#ctx0" brushRef="#br0" timeOffset="3044">3269 606 7945,'0'-18'0,"0"1"0,0 5 1033,0 1-195,0 7 388,0-11 1,-2 13-300,-4-4 0,2 4-40,-7 2 1,5 8-380,-6 3 1,-5 12 53,-6 6 0,0 4-295,6 1 0,-1 7-221,1-1 1,6 8-356,-1-2 0,8-2-725,-1 3 0,-3-9-1361,2 2 0,0-3 2395,6-3 0,8-7 0,2-2 0</inkml:trace>
  <inkml:trace contextRef="#ctx0" brushRef="#br0" timeOffset="3408">3753 709 11608,'10'2'1933,"-5"4"0,-1-2-479,2 7 0,-4 1-732,4 5 1,-4 0-915,-2 1 0,0-1 185,0 0 1,2 1-1113,3-1 1,-3 0 375,4 1 0,2-7-106,-3 1 1,3-9-58,-2 3 1,3-4-501,9-2 0,-1-8 693,0-3 0,1-4 322,-1-3 0,0 1 1999,1 0-1143,-1 7 1000,0 2-379,-7 8 0,-3 2 928,-7 4 0,6 4-1295,0 7 0,0 6-297,-6 0 0,0 0-1179,0-6 1,0 6-1044,0 1 1800,7-1 0,-5-6 0,6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2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121 502 7999,'-26'-35'0,"1"1"0</inkml:trace>
  <inkml:trace contextRef="#ctx0" brushRef="#br0" timeOffset="1126">260 35 8065,'2'-16'-91,"4"5"0,-3 3 403,9 8 0,-6 0 700,5 0 1,-5 0-473,5 0 1,-7 2-193,2 4 0,-4 9 15,-2 8 1,0 8-102,0-2 1,-2 4-221,-4 1 1,2 1-21,-7-1 1,7-1-101,-2-4 0,2 2-79,-1-8 1,3 0-728,-4-6 150,4 0 519,2-7 1,2-2-108,4-8 1,-2-4 32,7-8 1,1-1-265,5-16 0,-5 0 153,-1-5 0,1-7 77,5 1 1,-6-1 258,1 7 0,-6 1 235,5 4 0,-7 10-11,2 8 1,-4 5-93,-2-6 346,0 9 1,0 3-176,0 11 0,0 4 374,0 3 1,-6 5-252,0 0 0,-7 6-186,1-6 0,3 6-59,-3-6 0,6 5-145,-5-5 0,7 6-264,-2-6 1,2 0 165,-1-5 1,3-1-301,-4 0 0,2-7-68,-2-4 206,4-4 160,-5-2 1,7-2 34,0-4 1,7-4 17,5-7 0,3 0 10,3-1 0,-1 3 264,0 3 1,0-1-66,1 7 1,-1 1 272,0 5 1,-5 0-152,-1 0 1,-7 13 169,2 4 0,-6 6-231,-6 0 1,-3 4-211,-9 8 1,-1-1 106,-4 1 0,-2 0-170,-4-1 0,-1-1-175,6-4 1,1 3 127,6-3 0,0-4-243,0-2 0,1-4 127,5-1 1,-3-1 89,8 0 0,-5 1 93,5-1 0,-2-6 165,3 1 1,3-6-66,-4 5-42,4-7 1,2 6 120,0-5-10,0-3 0,8-7-35,3-13 0,3-9 166,-3 4 1,10 0 49,-3 6 1,-3 0 69,-3-1 0,-1 3-47,6 4 1,-5 3 651,-1 8-926,1 0 1,0 4 124,-1 7 1,-7 3-153,2 14 0,-4 1 53,-2 6 1,0-1-116,0 1 0,0-2-14,0-4 0,1 1 54,5-7 0,4-2 9,7-9 0,0 1 67,1-7 0,5 0-92,0-6 0,2-2 76,-2-4 1,-4 1-129,4-13 0,-6 5 112,-5-10 0,1 2-153,-7-2 0,6 1 45,-7-6 0,1 6 33,-6-1 0,-7-2-11,-5 2 1,-3 6-8,-3 6 1,1 7 293,0-2 1,-6 4-93,0 2 0,-8 8 263,2 3 0,-4 10-151,-1 2 1,-1 8-113,1-2 0,-1 2-62,1-2 1,1 3-189,4-3 1,-2-2-9,8 2 1,0-8-432,6 2 0,0-4-427,-1-2 1,7 1 411,-1-1 0,8-5-689,-1-1 498,-5-7 402,8 4 106,-6-8 0,16-2 29,4-4 1,-3 4 94,3-4 0,-1 4 140,7 2 1,-1 0 714,0 0 1,0 0-414,1 0 1,9 14 795,7 3 1,9 6-498,8 0 1,9 2 186,3 4 1,12 2-257,6-8 0,0 6 270,5-6 1,-3 0-605,9-6 1,-6 0-300,-5 1 0,-6-3-938,-11-3 1,1 1 707,-7-7 1,-3-1-1453,-9-5 1,-3 0 475,-9 0 0,-1-5 1285,-4-1 0,-2-9 0,-4-3 0,4-7 0</inkml:trace>
  <inkml:trace contextRef="#ctx0" brushRef="#br0" timeOffset="1439">1038 260 9218,'17'0'637,"-5"0"773,-1 0-930,-7 0 0,12 0-528,-5 0 0,-1 0 55,1 0 0,-7 2-423,2 3 1,-4-1 229,-2 8 0,0 1-1225,0 10 0,-2 4 180,-4 8 1231,-11-1 0,-2 1 0,-6-1 0</inkml:trace>
  <inkml:trace contextRef="#ctx0" brushRef="#br0" timeOffset="1741">986 623 7942,'-6'11'-515,"1"1"0,-1-6 1954,6 5-443,-8-7 243,6 11-130,-5-13-54,7 6-567,0-8-330,0 0-605,0 8 459,0 1 1,0 9-37,0-1 0,0 0 15,0 0-517,0 1 380,0-1 1,0-5-77,0-1 0,1 1-29,5 5 1,0-6 129,11 1 0,-3-6 68,9 5 0,2-5 179,-2 6 1,2-7-113,-2 7 1,-4-6 183,4 5 1,-4-7 484,-1 2-160,-1 3 0,-6-1 343,1 4-326,-8 3 0,4-11 279,-8 7-375,0-7-449,0 12 234,0-15-872,0 15 292,-8-14-829,6 5-1356,-6 1 596,1-6 1940,-3 13 0,-15-5 0,-2 7 0</inkml:trace>
  <inkml:trace contextRef="#ctx0" brushRef="#br0" timeOffset="1971">2076 1245 7935,'9'-7'0,"7"5"0,-5-4 0,10 4 3238,2 2-2394,8-8 1,-14 5-93,1-9-1433,-1 8-1274,-15-4 1955,6 8 0,-8 8 0,0 2 0</inkml:trace>
  <inkml:trace contextRef="#ctx0" brushRef="#br0" timeOffset="2095">2249 1643 7992,'-10'0'5574,"2"0"-5239,8 0-335,0-8 0,0-1 0,0-9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5:5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226 277 9062,'0'-17'2373,"2"7"-1455,3 4 1,11-1 667,7 1 1,0-2-496,-6 2 1,1 4 375,-1-3 1,0 3-765,0 2 1,-5 0-268,-1 0 1,-7 7-1800,2 5 1,-4 5-207,-2 6 1,-2 4-2833,-4 8 4401,-11-1 0,-10 9 0,-7 1 0</inkml:trace>
  <inkml:trace contextRef="#ctx0" brushRef="#br0" timeOffset="601">1 969 7914,'23'9'2078,"0"-3"0,6-4-1315,-6-2 0,2 0-352,-2 0 1,-2-2 90,8-4 0,-2-1-498,2-5 1,3-3-680,-3 3 1,-2-1 149,2 1 0,-8-1-1603,2 7 1622,-4-8 0,-9 5-876,-4-8 911,-4 7 1,-4-3-69,-4 7 587,-4 0 0,-7 6 253,0 0 0,5 8 393,1 3 1,5 5-63,-6 1 1,9 2 596,-3 4 1,-2-2 447,2 8-920,1 0-391,5 6 0,0-1 572,0 1 0,0-6-408,0-1 1,0 1-553,0 6 1,0-6-298,0-1 0,0-5-324,0 6 0,-2-10-540,-4-1-1444,4-1 1140,-6-7 657,8-1 0,-6-11-379,1-15 1,-9-2 587,3-10 0,-3 2 621,3-2 0,-5-1 33,5 6 0,3-4 74,2 5 0,-1 5 875,1 7 1236,0 7-1459,-2-4 0,5 16 370,-9 3 1,6 7 133,-5 5 0,7-4 6,-2 4-886,4-4 0,4-1-495,4-1 1,4-7-475,7-5 0,0-3 306,0-2 1,7-2-250,-1-3 1,7-5-293,-1-7 1,4-3-1042,1-3 1,-5 4 918,0-4 1,-2 4 467,2 2 0,2-1 1209,-8 1 1,5 7 243,-5 5 1,1 3 700,-7 2 1,0 0-654,0 0 0,6 7 1662,1 5-1311,-1 3 1,-6 3-681,0-1 1,0 0-218,1 0 1,-7-5-145,1-1 0,-6-5-1911,5 6 1,-5-8-109,5 1 1,-5-3-3101,6-2 4783,-1 0 0,6-7 0,1-3 0</inkml:trace>
  <inkml:trace contextRef="#ctx0" brushRef="#br0" timeOffset="2287">675 1124 8085,'10'-17'-121,"5"0"179,-13-1 57,6 9 0,-6-5 24,4 9-146,-4-9 0,5 10 134,-7-7 0,6 5 96,0-6 41,0 9-104,1-13 60,-5 7 0,8-7-76,-4 5 1,-5 1-136,5 4 1,-2 3 103,2-9 1,-4 6-171,4-5 175,3-1 1,-1-5-51,3 0 1,3 5-2,-8 1 1,7-1 3,-1-5 1,3 5-43,2 1 0,0 1 6,1-1 1,-1-3 141,0 8 0,1-1-94,-1 1 0,-6 4 99,1-4-64,0 4 1,5 4 95,0 4 1,-5 4 24,-1 7 0,-1 0 205,1 0 1,5 1-248,-5-1 1,3 0-68,-3 1 1,3-1 4,-9 0 0,1 6-155,-6 0 0,0 6-167,0-6 1,-8 8 124,-3-2 1,-6 1-370,-6-1 1,1 4 180,-6-4 1,5-4 46,-6-2 0,2-4-30,-2-2 1,-2 1-83,8-1 0,-2-7-501,2-5 0,10-1-1,-5 2 817,13-4 0,-18-2 0,3-10 0</inkml:trace>
  <inkml:trace contextRef="#ctx0" brushRef="#br0" timeOffset="2835">1696 899 7897,'-25'-7'4537,"7"-5"-3839,9 5-1587,16-1 533,3 8 0,9 0 482,4 0 0,4 0 836,8 0 1,-6-6-766,-1 0 0,1-5-66,6 5 1,-2-5-627,-5 5 1,3-6 262,-8 6 1,0-7-1045,-5 1 0,-3 3 473,-4-3 0,3 7 170,-8-7 0,-1 1 333,-5-7 1,-2 3 222,-3 3 1,1-3 232,-8 3 0,7 3-216,-7-3 131,1 8 0,-7-3-47,1 7 0,5 7 566,1 5 0,-1 5-122,-5 6 0,6-2 12,-1 8 1,0 0 28,-5 6 1,6-1 192,-1 1 0,6-1 400,-5 1 0,5 5-516,-5 1 1,7-1-81,-2-5 0,4-6-291,2-1 0,6-5-336,0 6 1,7-10 96,-1-1 1,3-3-210,2-9 0,0 0 299,1-6 1,5-2 161,0-4 0,2-4-836,-2-7 0,-2-8 91,8-4 0,-6-3-315,6-3 1,-8-7 38,2-4 0,-2-6-990,2-6 1529,-4-3 1,6-16-1,-7-2 1</inkml:trace>
  <inkml:trace contextRef="#ctx0" brushRef="#br0" timeOffset="3262">2560 139 7927,'0'9'1133,"2"1"1435,4-4-829,-4-5-330,13 15 1,-11-14-833,8 4-248,-8-5-483,3 7-776,1-6-1310,1 6 0,3-8 372,0 0 1868,-1 0 0,6-8 0,1-2 0</inkml:trace>
  <inkml:trace contextRef="#ctx0" brushRef="#br0" timeOffset="4306">2941 0 7927,'-8'18'1267,"4"-1"-814,-7 0 0,-3 0 234,-9 1 0,2-1-398,-8 0 0,2 6 36,-1 0 1,-3 2-485,8-2 1,-2-1-487,2 6 1,3-6-342,-3 1 0,4-4 459,2-2 1,-4 0 181,3 1 1,-3-1-140,10 0 1229,-5-7-662,7 5 0,1-5 66,8 7 0,-6 0 115,1 1 1,-1 5 317,6 0 1,0 2 815,0-2 1,0-4-144,0 4 1,0-2-600,0 2 0,2-9-261,4 3 1,-5-3-427,5 3 1,-4-6-602,-2 1 385,0-8 118,0 11 0,2-13-350,4 4-269,-4-12 0,11-9-194,-7-8 1,7-2 326,-1 2 0,3-4 185,3-8 1,1 6 156,4 0 1,2 6 26,4-5 0,3 8 119,-3 3 1,10 2 138,1 9 1,0 0 24,-5 6 0,-6 0 343,0 0 1,-6 0 364,5 0 0,-6 2-362,1 4 1,-6-2 1286,-6 7-1136,5 1 0,-14 5-148,3 0 0,-5 1-375,-5-1 1,-1-6-261,-11 1 1,3-1 22,-9 7 0,4-7-361,2 1 0,-3-8-30,-3 1 0,4-3 240,-4-2 1,4 6-228,2 0 0,-1 0 245,1-6 0,5 0-43,1 0 229,7 0 395,-4 0 254,8 0 2180,0 0-2224,8 0 0,-4 0 1178,7 0-553,-7 0-250,4 0-725,0 0-251,-6 0 1,5 2-275,-7 3-140,0-3 1,0 8-388,0-4 1,-7 1 431,-5 5 1,-1 3 141,1-3 0,-3 3 243,3 2 1,-3 1 334,-2-1 0,-1 0 80,1 1 0,5-3 398,1-4 0,1 5-213,-1-5 0,1 5 241,4 1 1,4 2 80,-3 4 1,3-2-290,2 8 0,-2-6-68,-4 6 0,4 0-55,-4 6 0,3-1 66,-3 1 0,4-1-210,-4 1 1,2-2-113,-1-5 1,3 3 41,-4-8 0,-2 0-156,2-5-63,1-1 0,5-6 94,0 1-407,0-8 79,0 3 0,0-14-299,0-5 0,7-5 14,5-6 0,-3 2-340,3-8 0,-1 2 287,7-2 1,-1-3-120,0 3 0,1 2-16,-1-2 0,0 8 305,1-2 0,-1 5 283,0 7 0,-5-2 154,-1 7 0,1 0 239,5 6 1,-5 0 72,-1 0 0,1 8 323,5 3 1,-6 5-112,1 1 1,-2 0 458,1 0 0,-3 6-196,-8 1 0,0 6-258,0-1 0,0 2-244,0-2 0,-6 3-196,0-3 0,-7-2-231,1 2 1,-3-8-64,-2 2 1,-1-4-880,1-1 385,0-9 117,-1 7 0,3-22 288,4 0 0,3-7 40,8-5 0,0-7 1108,0-3 1,8-3-203,3 2 1,4-4 136,3 4 0,-1 4-392,0 2 0,1 4 72,-1 2 1,0 5-584,0 1 0,1 7-1031,-1-2 0,-5 4 58,-1 2 1,-1 2 1127,1 4 0,12 4 0,-3 7 0</inkml:trace>
  <inkml:trace contextRef="#ctx0" brushRef="#br0" timeOffset="4627">3650 1124 7896,'0'-17'689,"0"0"0,0-1 911,0 1 390,0 7-1358,0-5 0,7 13 157,5-4 1,-2 5-199,1 1 1,1 1-188,5 5 1,0 4 27,1 7 1,-3 2-154,-4 4 1,3-3-307,-8 3 0,-1 2-179,-5-2 1,0 7-260,0-1 0,-7-2 18,-5 2 0,-3-6-629,-2 6 0,-1-8 451,1 2 0,0-6-845,-1-5-378,1-4 1321,0-1 1,1-13-147,5 1 1,3-16 16,8-8 656,0-4 0,0-17 0,0-4 0</inkml:trace>
  <inkml:trace contextRef="#ctx0" brushRef="#br0" timeOffset="5057">3788 917 7896,'0'-10'3268,"-2"2"-2125,-4 8 1,3 6-185,-9 0 1,1 9-388,-7 3 1,7 1 57,-1 10 1,-5 0-137,-6 5 0,0 1-124,5-1 0,1 3-1246,0 3 0,0-3 594,-1 3 1,7-9-1071,-1-2 0,8-8-1011,-1 2-432,3-4 2189,2-9 1,7-3 114,5-7 0,3-9-50,3-9 1,7-1 540,3-10 0,5 6 0,2-6 0,-1 3 0,1-3 0,-2 0 441,-5 12 0,-3-5 472,-7 11 947,-1 3 410,0 1 1291,0 7-2681,-7 7 0,4 3 68,-9 7 1,1 0-471,-6 1 1,2-1 157,4 0-1194,-4 1 0,11-1 156,-7 0 0,7-5-95,-1-1 0,3-7-219,3 2 1,-1-4-1110,0-2 1,6-8 858,0-3 1,2 1 55,-2-2 1,-4 3 1207,5-3 0,-7 3-128,-6 3 3574,5 4-2400,-14-6 1,11 10 359,-7 4 0,0-2-774,-6 7 1,0 1-129,0 5 1,5 0-1714,1 1 1,0 1 617,-6 4 1,6-4-2148,-1 4 0,3-3 2440,-2-3 0,-4 8 0,6 2 0</inkml:trace>
  <inkml:trace contextRef="#ctx0" brushRef="#br0" timeOffset="5469">4999 934 7874,'0'-10'7201,"3"3"-6457,9 7 0,0 0-540,11 0 1,-4 0 221,-2 0 0,0 2 291,1 3 0,-7-1-702,1 8 0,-8 1 48,1 10 1,-3-2-407,-2 8 1,-7 2-204,-5 9 1,-11-1-575,-6 7 1,-5 0 284,-7 6 0,5-8-7,-5-4 0,5-3 1771,1-2 1,10-7-623,8 1 1,2-8 306,9 2 0,4-9-367,13-3 1,11-7 1490,18 2 0,6-4-1202,12-2 1,5-8-948,12-3 0,-4-5 475,4-1-326,-11 0 0,10-1 0,-2 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02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1262 6216,'17'-7'-248,"1"-3"248,-1-7 0,0 7 0,0-3 0,1 7 0,-9 0-37,7 6 1,-12 0-57,7 0 93,-7 0 0,4 0 0,-8 0 0</inkml:trace>
  <inkml:trace contextRef="#ctx0" brushRef="#br0" timeOffset="1637">294 1418 7832,'-11'0'35,"-1"0"1,6 0 302,-5 0-267,7-8 0,-9 5 84,7-9 0,0 6 108,6-5-85,0-1 1,0-5-40,0 0 1,0 5 2,0 1 0,0 5-8,0-6 0,0 6 100,0-5-170,0 7 0,-2-9-87,-4 7 0,2-6 79,-7 7 1,7-9-138,-2 3 1,4 1 44,2-2 1,-5 1-55,-1-6 0,0-6 96,6 0 1,2-2-15,4 2 1,-2 1-9,7-6 1,1 6 13,5-1 0,0-2-149,1 2 0,-1 0 89,0 6 1,0-6-78,1 0 0,-1 0 102,0 6 0,1-1-1,-1 1 1,-2-6-3,-3 0 1,3 0-5,-3 5 0,3 1 96,2 0 0,1 0-91,-1-1 1,0 1 99,1 0 0,-1-1-68,0 1 0,0 0 38,1 0 1,1-1-31,4 1 0,-4 0 2,4-1 1,-3-1 59,-3-4 0,6 4 119,0-4 0,0 4-112,-6 1 1,6-1 109,0-4 0,2 10-21,-2-5 0,2 5-46,4-4 1,2-1-88,-8 1 0,8 2 22,-2 3 0,-3-1-14,3 7 0,-6-6-5,6 7 0,-8-7-105,2 6 1,2-5 87,-2 5 1,6-6-2,-6 7 1,6-3 44,-6 2 1,6 2-41,-6-7 1,6 7 126,-6-2 1,6-1-57,-6 1 1,6 0 9,-6 6 0,2 0-64,-2 0 1,-2 0-4,8 0 0,-6 0 0,6 0 0,-8 0-83,2 0 0,2 0 94,-2 0 1,2 6-9,-2 0 1,-4 1 83,4-1 1,-4-2-82,-1 7 1,-1-1 4,0 2 1,2 3-22,4-4 0,-3-1-4,3 2 0,-2-7-23,2 7 0,2-3-138,4 3 1,1 1 55,-6-7 1,4 8 43,-5-3 1,0-1 95,-5 1 1,-1-1-23,0 1 0,1 5 164,-1-5 0,0 5-137,1 1 1,-1 0 110,0 1 1,6-1-106,0 0 1,0 0 9,-5 1 0,-1 1-69,0 4 1,0-2 57,1 8 1,-5-6-32,4 6 0,-7-6 2,13 6 1,-13-2 1,7 1 1,-4 5-93,5-4 1,-1 4 14,0 1 0,-7 1 148,-4-1 1,1-5 141,-1 0 1,0 0-1,-6 5 0,0 1-122,0 0 0,0 5-88,0 0 1,0 8-28,0-2 1,-2-1-110,-4 1 1,2-6 90,-7 6 0,5-2-146,-5 3 1,5 1 256,-6-8 1,7 6-103,-7-6 1,6 1 116,-5-7 0,1 7-106,-1-1 0,-5 0 16,5-5 0,-7 0-12,-5-1 0,4 7 9,-4-1 0,-2 0 49,2-5 1,-8-1-14,2 1 0,-1-6-24,1 0 0,-4-1-2,4 7 0,3-8-44,-3-4 0,0 2 41,-6-2 0,1 0-69,-1-6 0,1 1 16,-1-1 1,-5 4-11,-1-4 1,-5 5 8,6-11 1,-8 4-15,2 3 1,-2-3 47,1-3 0,-1 3-1,8-4 1,-6-1 9,6 2 0,-6-7-22,5 7 1,-5-8 61,6 2 1,-1 1-11,7-1 1,-3 0 10,-3-6 1,3 0 27,-3 0 1,2 0 9,-3 0 0,5-2-59,-5-4 0,5 4 6,1-4 1,-5-3-47,0-3 0,-1 3 52,7-3 1,-1 2-106,1-1 0,-1-4 37,0 3 0,1-3-10,-1-3 0,1 1 87,-1 0 0,0 1-4,1 5 1,-1-4 13,1 3 0,5-1 10,0 1 1,2-3 62,-2 3 1,2 3-52,4-3 1,4 0 85,-4-5 0,6 0-130,5 0 0,-3-3-28,3-3 1,3 2 99,-3-8 1,6 6-12,-5-6 0,5 6 17,-5-5 0,5 5 0,-6-6 1,7 8 157,-7-2 0,8-2-107,-2 1 0,-1 1-85,1 6 0,0-6-77,6 0 1,0-2-175,0 2 0,0 2 75,0-8 0,0 6-173,0-6 1,2 2 131,4-2 1,2-1 42,3 7 1,4-6-187,-3 6 0,1-2 35,-1 2 1,1 4 294,-7-5 0,2 11-1,-2 1 0,-4 1-14,3-6 0,-3 5-38,-2 1 15,0-1 1,0-5-8,0-1 1,2 7-8,4-1-4,-4 1 0,7-6-18,-3-1 1,-2 3 42,8 3 1,-1-3-22,6 4 0,-5-5 10,-1-1 0,1 0-22,5-1 0,1 1-2,-1 0 0,0-1-127,0 1 0,1 0-198,-1-1 1,-5 3-203,-1 4 1,-5-3 194,5 8 1,-1-1-1026,2 1 0,-3 4 1359,-3-4 0,-4 12 0,6 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15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9940,'7'-10'1177,"-3"-3"-660,8 7-228,-1 0 0,7 0-156,-1 0 1,6-5-159,0 5 0,2-5 203,-2 5 0,-2 0-53,8 6 1,-6 0 285,6 0 1,-8 8-133,2 3 0,2 5 78,-2 1 1,6 0-113,-6 1 1,0-1 140,-6 0 0,1 0-166,-1 1 0,0 5-162,1 0 0,-3 2 105,-4-2 0,-3-2-140,-8 8 1,0-6-304,0 6 1,0-2 183,0 1 1,-6 3-163,1-8 0,-9 6-694,3-6 183,-5 0 0,-1-7 4,0-5 0,5-3-1420,1-8 2185,7 0 0,-12-8 0,7-1 0</inkml:trace>
  <inkml:trace contextRef="#ctx0" brushRef="#br0" timeOffset="249">450 70 7969,'-19'-18'240,"-4"1"-51,12 0 1,-7 7-241,12 5 811,5 3-569,-7 2 0,8 9-130,0 9 0,0 8-154,0 15 0,-2-3 1080,-4 8 0,4 6-433,-3 6 0,1 5-201,-2-5 1,4 1-126,-4-1 1,-1-6-283,1 0 1,0-6-106,6-6 1,0-9-358,0 4 0,0-12-147,0 0 73,0-12 1,8 3-1299,3-9 1888,5-6 0,1-17 0,0-9 0</inkml:trace>
  <inkml:trace contextRef="#ctx0" brushRef="#br0" timeOffset="558">865 381 7969,'10'8'1922,"-2"-6"637,-1 5-1949,-5 1 1,6-4 359,-8 7-587,0 1 48,0 5 0,2 1-67,4-1 1,-4 0-351,3 0 1,-3 1-53,-2-1 0,2-5-570,4-1 0,-2-5-386,7 5-661,-7-7 1009,12 4 269,-7-8 0,8-2-297,1-4 1,-7-3 27,1-9 1,-1 1 220,7 0 0,-1 5 821,0 1-243,0 7 0,1-4 930,-1 8 1,-5 2-344,-1 4 0,-7 3 263,2 9 0,-2-3-246,1-3 0,-3 3 7,4-4 1,-2 5-2918,2 1 1378,3 0 775,9 1 0,7-9 0,1-1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7911,'-9'8'4915,"-7"2"0,7 7-945,-9 0 0,-7 3-5842,-4 3 1872,-19 11 0,-13 10 0,-18 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1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414 242 9844,'17'0'4588,"8"-2"-5029,4-3 0,4 1 260,1-8 1,-7 6 949,-4-5 1,-3 7-220,-3-2 0,0 4-72,0 2 1,1 0-428,-1 0 1,-7 2-388,-5 4 0,-3 6-9,-2 11 0,-2-2-397,-3 8 1,-7-1-967,-11 7 1023,4 7 344,-6-13 0,2 10-929,0-16 1,5 0 1269,7-6 0,-8 0 0,-8 1 0</inkml:trace>
  <inkml:trace contextRef="#ctx0" brushRef="#br0" timeOffset="188">587 35 7889,'-8'-18'985,"6"9"1,-3 1 3690,10 8-3670,-3 0 1,6 2-513,-8 4 1,0 3 4,0 9 1,-2 7-726,-4 4 0,-5 3-844,-12 3 1,2 7 191,-8 4 1,8-2-864,-2 2 0,3-7 830,3 1 911,0-11 0,-1 4 0,1-6 0</inkml:trace>
  <inkml:trace contextRef="#ctx0" brushRef="#br0" timeOffset="443">120 381 7986,'-17'-10'446,"7"2"-44,2 8 1,7 8 67,-5 4 1,2 5 528,-8 6 0,3 4 888,-3 7 1,-1 7-931,7-1 1,-5 6 55,5-5 0,2-1-424,10-6 1,9 1-135,8 0 1,10-8-251,1-4 0,9-6-174,8-6 1,7-3-110,0-8 0,7 0-300,-1 0 1,3-2-1654,2-4 1,-2 3 814,-3-9 0,1 8 1216,-7-2 0,7-3 0,-4-1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1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8758,'11'0'1543,"1"0"0,5-6-377,6 0 1,6-5-103,-6 5 1,8-7-509,-3 1 1,-1 3 61,2-3 0,-6 8-581,6-2 0,-8 4-678,2 2 0,-4 0-86,-1 0 1,-1 2-875,0 4 0,-7 6 989,-4 11 612,-4 4 0,-10 7 0,-2 1 0</inkml:trace>
  <inkml:trace contextRef="#ctx0" brushRef="#br0" timeOffset="537">208 450 12215,'-10'2'380,"5"4"0,-3 3-444,2 9 0,-5 7-284,5 3 1,-7-1 144,1 2 0,4-6 69,3 6 181,-5-8 0,8 4-346,-4-8-521,4-7 442,2-2 0,8-8-77,4 0 0,7-14 151,10-3 0,1-14-131,16-3 0,1-1 218,4-5 0,7-2-43,0 1 0,-8 3 969,-10 9 0,0-2 114,-5 8 1,1 2 1886,-12 9-1361,-1-3-640,-6 13 1,-8-4-370,-3 12 1,-6 4-281,-6 7 1,-3 6-577,-8 0 0,-1 8 420,1-2 1,0 1-1081,-1-1 1,1 2 153,0-8 0,0 6-181,-1-6 0,3 0 647,3-6 0,-3 1 200,3-1 0,3 0 356,-3 0 0,7 1 0,-7-1 0,8-5 0,-2-1 0,4-7-216,2 11 721,0-13 640,0 6-480,0-8 3769,0 0-3545,0-8-85,0-1 0,6-3-450,0 1 0,2 7-357,-3-2 1,-1 4-67,8 2 1,-6 0-291,5 0 1,-7 2-398,2 4 0,-4 3-885,-2 9 0,-2 7 1641,-4 3 0,-11 5 0,-10 2 0</inkml:trace>
  <inkml:trace contextRef="#ctx0" brushRef="#br0" timeOffset="896">277 1159 7972,'-9'17'231,"-7"-7"1,14 0 971,-3-5-878,3-3 0,11-4-74,9-15 1,1 0 229,10-6 0,-6-2-150,5 2 1,-1-6-220,2 6 0,2 2 49,-8 9 1,0-1-125,-6 7 1,-5 0 110,-1 6-422,-7 0 0,4 8 66,-8 3 0,0 5 96,0 1 0,-2 2 71,-4 4 0,-3 4 17,-9 8 1,1-6 12,0-1 1,-1 1 14,1 6-274,0-8 147,0 5 0,-1-12-776,1 3 371,0 4-210,-1-8 69,1 6 561,8-16 1,3-1 53,12-8 1,3 0 217,8 0 0,1 0 299,-1 0 0,8 0 626,4 0 1,3 0 747,3 0 1,0-2-933,-1-4 0,7 3 260,-1-9 1,0 8-525,-5-2 1,5-3-907,1-3 1,-1 3-49,-5-3 0,-1 6-166,1-5 1,-3 5-314,-3-5 1,4-1-1168,-4-5 1,-2-1 1958,1 1 0,-6-8 0,2-2 0</inkml:trace>
  <inkml:trace contextRef="#ctx0" brushRef="#br0" timeOffset="1912">1557 467 7903,'0'-17'1648,"0"0"2216,0 7-2860,0 3-1008,0 7-746,0 0 624,0 7 0,-8 5-932,-3 11 0,-10 4 531,-2 7 0,-6 1-47,6-1 1,-6 7 91,6-1 1,2-5-72,9-6 1,-1-6 371,7 5 0,-6-6 273,7 1 0,-1 2 59,6-2 0,0 2 288,0-2 1,0-2 457,0 8 0,6-8-399,-1 2 0,7-4 104,-6-2 0,1 1-148,-1-1 0,-2 0 509,7 1-788,-7-1 0,6-2-174,-4-3 0,-4-3 236,3-3-196,-3-4 164,-2 6 0,0-10-123,0-4 0,0-4-153,0-7 1,0 0-245,0 0 0,0-8-257,0-4 1,8-4 297,4-2 1,11 7-121,5-1 1,-1 0 296,2-6 1,0 9-61,6 2 1,-7 5 280,1 2 1,-8 2-129,2 3 0,-3 4 1494,-3 8-915,0 0 1,-7 8 43,-4 4 0,-5 9-439,-1 2 1,-1 8-313,-5-3 0,-2-3-378,-3-2 1,-5 2 335,5-2 0,-5-1-50,-1-11 1,0 3-225,-1-9 416,1 1 0,2-14-170,3-3 1,5-12-157,7-6 0,1-11-185,5-7 0,10-8-459,7-3 0,7-1 420,-1 1 0,10 4-54,1-4 0,0 7 421,-5 4 0,-1 3 208,1 4 0,-6 9 227,0-3 1,-8 11-14,2-1 1,-4 5 847,-2 2 202,-7 0 98,5 7 0,-13 0 717,4 5-1530,-4 3 0,-2-4-56,0 12 0,-2 3-211,-4 9 1,4 5-314,-3 0 1,-3 8 0,2-3 0,-1 7-66,1 5 0,2-3 151,-8 3 0,9 2-106,-3-1 0,4-1-22,2-5 1,0 5 66,0 0 0,0-5 74,0-6 0,0-2-13,0 2 0,6-4-370,-1-8 0,7 0-303,-6 0 175,7-7 1,-9 3 202,7-7 1,1-2 71,5-10 1,1-11 183,-1-12 1,8-5-139,4-7 1,-2-3 239,1-8 0,1 6 63,6 0 1,-3 8 9,-3-3 1,2 12-35,-8 6 0,6 4 65,-6 2 0,0 7-146,-6 4 1,-5 5 6,-1 1-461,1 0 0,-2 7 172,-5 5 1,-3 9-609,-2 2 0,-2 8 362,-3-3 1,1-1-249,-8 2 0,1-8 324,-7 2 0,7-3 311,-1-3 0,3 0-54,-3 0 0,-1-5 109,7 0 0,0-1 954,6 6 0,0 1-492,0-1 1,0 6 1213,0 0 0,0 10-543,0 1 1,0 9 48,0 8 0,0 1-653,0 0 1,6 15-299,0 8 0,-1 10-507,-5 7 0,0 2-135,0 4 0,0-5-1542,0-13 1,6-12 941,0-17 1,2-3-461,-3-13 1,-3-4-389,4-14 1027,4-7 1,-6-5 848,7-10 0,-7-13 0,4-9 0</inkml:trace>
  <inkml:trace contextRef="#ctx0" brushRef="#br0" timeOffset="2563">3148 252 8021,'0'-25'0,"0"5"0,2-3 1432,4 4-1067,3 9 0,8-5 3306,1 4-2702,-1 3 1,-5-6 291,-1 9-849,-7-1 1,2 14-353,-12 3 1,-4 14-545,-7 10 1,-8 1-662,-4 10 0,-1-7 486,1 1 0,0-3-578,12-3 0,-5-7-597,11-4 733,3-11 737,1 3 0,14-15 175,5 0 1,5-8-28,6-9 0,6 0 58,11-1 1,-1 1 137,7 0 0,-6 2 92,6 3 1,-9-1 123,-3 7 1,-1 0 2137,-10 6-1114,0 0-322,-6 0 1,-7 8-345,-4 3 1,-12 5-163,-5 1 0,-5 2-249,-1 4 1,0-2-126,-1 8 1,-1 0 77,-4 6 1,4 7-164,-4 4 0,4 10-137,1 1 0,1 1 132,0-6 0,7 0-65,4 0 0,4-2 40,2-4 0,0 2-314,0-8 1,0-2-561,0-9-474,0 4 395,0-14-192,8-2 718,2-9 0,5-17 120,-3-9 1,1-1 403,-7-10 0,7 0 0,-3-5 0</inkml:trace>
  <inkml:trace contextRef="#ctx0" brushRef="#br0" timeOffset="2852">3615 805 7948,'9'13'1006,"-3"5"0,2 3-21,-2-4 0,1 0-215,-1 1 0,-4 5 23,4 0 1,-4 8-612,-2-3 1,-2 5-499,-4 2 0,-2-7-726,-3 1 0,-5-8 642,5 2 1,1-3-440,-1-3 601,7-7 1,-10-5-363,9-10 0,-3-7 275,2-11 1,4 2 350,-3-8 0,3 6-281,2-6 1640,7 0-976,3 2 1,1 2 306,1 8 1,-6 0-272,5 0 1,-5 1 1829,6 5-1031,-9 3-448,5 8-788,-8 0 1,0 2-343,0 4 0,0 3-237,0 9 1,-6-1-690,1 0 1,-3 0-858,2 1 2117,4-9 0,-13 7 0,5-7 0</inkml:trace>
  <inkml:trace contextRef="#ctx0" brushRef="#br0" timeOffset="3487">4064 546 8037,'8'-18'2158,"2"9"1,7 1-1911,0 8-75,-7 0 0,5 2-1057,-3 4 424,-5-4 326,9 13 1,-12-5-740,7 7 0,-7 0 177,2 0 1,2 1-120,-3-1 0,1 0 815,-6 1 0,8-1 0,1 0 0</inkml:trace>
  <inkml:trace contextRef="#ctx0" brushRef="#br0" timeOffset="3897">4220 943 8037,'0'20'1006,"0"3"1,0-10-322,0 4-187,0-3 0,0 3 445,0 0 1,0-5 203,0-1-1083,0 1-215,0 5-70,0 1-566,0-9-200,0-1 0,2-8 402,4 0 0,-2 0-426,7 0-1,-5-6 843,5 0 1,-1-1-8,2 1 0,-3 4 1516,-3-4-356,-4 4 375,6 10-591,-8 2 0,1 5 1696,5-4-2056,-4 5 0,8-9-323,-4 5 0,-3-4-1475,9-8 1122,7 0 1,2-2 0,10-4-1319,5-6 0,-1-11 570,5-5 0,8-5 219,-1-2 0,4 8 562,-10 4 1,-3 6 480,-9 6 1,2 3 690,-8 8 21,0 0 0,-8 8 1106,-3 3 1,-5 10-884,-7 2 0,-5 2-251,-1-2 0,-7-3-369,1 3 0,2-10-104,-1-1 1,1-7-491,-1 7 0,1-8-448,4 1 1,2-5-288,-7-5 0,7 1-980,-2-8 1,4-5 1747,2-6 0,0-15 0,0 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4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7950,'10'-8'4014,"-4"-3"-1899,-4 3-2164,-2-7 39,7 5 0,-5-2 1283,4 1-840,4 7 0,-7-4-761,9 8 206,-8 0 31,11 0 0,-11 0-106,8 0 1,-7 6-577,7 0 0,-8 2 22,1-3 1,3-1-746,-2 8 0,0-1 1496,-6 7 0,7-1 0,3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7950,'-17'17'353,"7"1"-247,4-1 0,2-5-533,-1-1 516,3 1 0,-6-1 403,8 1 1,0-1 99,0 7 0,6-7 357,0 1 0,-1 1-281,-5 10 1,6-4 215,0 4 1,0 4 228,-6 2 1,5 4-530,1 1 1,0 1-143,-6 0 0,0-1-249,0 1 0,0-1-217,0 1 0,0-1-106,0 1 1,0-2-347,0-4 1,0 1 50,0-7 0,0 0-683,0-5 1,0-1-227,0 0 0,0-5 648,0-1 1,-2-7-146,-4 2 1,2-4 207,-7-2 1,-1-2 20,-5-4 0,-8-3 110,-4-9 0,2-5 108,-2 0 1,8-8 383,-2 3 0,-2-3 0,2 2 0,6 4 487,5 8 0,1-1-401,-6 1 1,5 6 264,1-1 0,5 6 770,-6-5 722,8 7-930,-3-4-703,7 8 1,4-2-76,7-3 0,10 1-116,20-8 1,9-5-44,7-6 1,16-8 38,2 2 1,10-5-151,-40 14 1,2-1-1,0 3 1,0 0 209,2-2 1,0 0-1,-1 1 1,-2 1 359,41-17 0,-10 9-209,-8 2 1,-4 5 116,-13 2 0,-6 5-163,-17 1-366,4 7-1705,-14-4 1502,-2 8 1,-9 2-67,-8 4 0,-2-2-419,-4 7 0,-4-7-1027,-7 2 1901,0 4 0,-8-8 0,-2 5 0</inkml:trace>
  <inkml:trace contextRef="#ctx0" brushRef="#br0" timeOffset="203">883 122 7950,'-2'-12'3275,"-4"1"-2524,4 7-357,-13-4-200,13 8 0,-6 2 143,8 4 1,-6 4-117,1 7 1,-1 2 226,6 4 1,-6 2-330,0 4 1,1 2-278,5-8 1,0 6 292,0-6-1198,7 7 759,-5-10 1,6-1-789,-8-8-876,7 1 1205,-5-3 0,14-1 256,-5-8 0,-1-9 507,1-9 0,1-7 0,5-9 0</inkml:trace>
  <inkml:trace contextRef="#ctx0" brushRef="#br0" timeOffset="468">1038 139 7950,'18'0'0,"-3"2"1138,-3 4 1,3 5-480,-4 12 1,3-1 211,-3 6 1,5 3-190,-5 10 0,-3-3 57,-2 8 1,-4 0-637,-2 6 0,-2 6-599,-4-1 0,-4 9 220,-7-3 1,-6-1-235,0 1 1,0-15-1032,6-2 0,-6-7 536,0-5 1,-6-9 122,6-8 0,-2-7 539,2-10 1,3-4 300,-3-7 0,6-3 243,5-15 0,5 1 446,7-7 1,7 0-386,5 1 1,11-1 338,6 1 0,9 7 1034,3 4 0,1 3-767,-2 3 1,-5 2-67,-1 3 1,1 5-532,-6 7 1,-4 1-372,-2 5 0,-4 4-547,-2 7 0,-1 2-2102,-5 4 2749,5-3 0,-7 12 0,9-5 0</inkml:trace>
  <inkml:trace contextRef="#ctx0" brushRef="#br0" timeOffset="1124">1765 485 10657,'17'0'2698,"-2"2"-1660,-3 4 1,1 3-480,-7 9 1,2 1 199,-3 4-473,-3 4 0,6 7-654,-8 1 0,0 0 294,0-1 0,0-1-928,0-4 0,0-2 186,0-4 1,0-10-1722,0 4 1966,0-11 0,0 0 152,0-12 0,0-5-55,0-12 0,0 1 198,0-6 1,8-1 354,3-6 1,-1 1-143,1-1 0,1 6 381,5 0 0,2 2-80,5-1 1,2 3 206,9 7 1,-4 7 192,3-1 0,-3 8 535,9-1 1,-9-3-105,-2 2 1,-8 2-533,2 10 0,-4-2-103,-1 8 1,-3-1-86,-3 6 1,-5 8-576,-7 4 1,0-2 36,0 2 0,-2 0-81,-3 5 1,1-7-171,-8-4 1,1 2-640,-7-2 0,1 0 173,0-5 0,-6-7 385,0 1 0,0-8 512,5 1-66,1-3 1,2-9 591,3-5 1,4-3-230,8-3 1,0 1 42,0 0 0,8-1-59,4 1 1,3 0 88,2 0 1,-1-1-135,-5 1 1,5 0-39,-5-1 1,3 7-284,-3-1 1,-1 8 62,-4-1-886,-5 3 162,7 2 1,-10 2-1568,-4 3 2322,5-3 0,-23 14 0,5-7 0</inkml:trace>
  <inkml:trace contextRef="#ctx0" brushRef="#br0" timeOffset="1344">2197 260 7839,'0'-9'7239,"0"1"-6136,0 8 1,0 2-327,0 4 0,0 11-475,0 12 0,0 3-355,0 3 0,2 5-268,4 1 1,-4 5-544,3-6 1,-3 1-503,-2-7 0,2-5 731,4 0 0,-2-10-496,7-2 1,-5-1 520,6-11 1,-1 1 111,6-6 1,1-9-94,-1-9 1,2-9 590,4-13 0,4-4 0,8-8 0</inkml:trace>
  <inkml:trace contextRef="#ctx0" brushRef="#br0" timeOffset="1771">2612 174 7839,'21'-37'0,"-4"8"0,10 4 1241,-9 8 1,3-4-42,-4 10 1,0-3 245,1 3 1,-7 3-726,1 8 0,-7 0 40,7 0 0,-8 8-190,2 3 0,-4 4 18,-2 3 0,0 5-396,0 0 70,0 8-105,0-12 0,0 12-420,0-8 1,1 0-221,5-6 0,4 0-530,7 1 0,0-3 133,1-4 1,-1 3-605,0-8 0,1 5-1231,-1-5 1412,0 0 539,0 1 0,-1 3 294,-5 7 0,-3-5 59,-8-1 1,0 1 488,0 5 0,0 0 68,0 1 0,-6-1 437,0 0 1,-5 1 739,5-1 0,-5 6 148,5 0 0,-6 0-596,7-6 0,-1 1 34,6-1 1,0 0-595,0 1 0,0-1-396,0 0 0,0-5-192,0-1 0,-6 1-533,0 5 1,-7 0 228,1 1 1,-3-7-658,-2 1 0,-1-8 509,1 1 1,0-3 307,0-2 1,1-2 518,5-3 0,1-5-123,4-7 0,4 5 1410,-3 1 0,10-1-69,7-5 1,13 5 593,9 1 0,3 5-1094,9-6 1,-2 9-111,2-3 1,2 4-656,-7 2 1,-1 0 29,-5 0 1,-7 9-2006,1 9 1,-8 1 1918,3 10 0,-5 0 0,-2 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12202,'17'0'1989,"2"0"-1217,5 0 1,-3 0 279,7 0 0,-4 7-673,4 5 0,-7-2-186,3 1 1,-3-1-1394,2 1 1,-10 7 793,4-1 0,-9 0-1878,4 6 0,-8 4 2284,1 2 0,-18 11 0,-6 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16 241 7937,'-7'10'0,"5"-1"334,-4-3 1,14-4 421,9 4 0,8-4 582,9-2 1,9-8-602,3-4 1,4-3-291,2-2 1,-6-1-264,0 1 0,-6 6-250,6-1 0,-13 1-264,2-7 0,-7 3-494,1 3 1,-4-3 222,-7 3 0,-9 3-1475,-3-3 860,-4 1 351,-2-7 909,-8 1 1,-1 8 2,-9 3 1,1 6-22,0 6 0,5 3 286,1 8 1,5 8 711,-6 4 0,8 4-322,-1 2 1,3 7 248,2 4 1,0-2-182,0 2 0,0-5-292,0 5 1,0-8-625,0 2 1,0 3 166,0-3 1,0-5-326,0-7 0,0-6-161,0 1 1,0-10-1606,0-1 673,7-9 507,-5 5 1,6-16 14,-8-3 0,-2-12 340,-4-6 0,-3 2 222,-8-2 1,5 1 334,0-7 1,1 6-70,-6 0 0,5 14 625,1-2 13,7 11 0,-10 0 88,9 12 1,-7 3 761,6 9 0,-1 5-240,1 0 1,4 0-573,-4-6 1,4 1 272,2-1-746,0 0 1,8-1-226,3-5 1,5-3-248,1-8 1,8-2-528,4-4 0,4-11 137,1-12 0,3 0-895,3-5 0,-4 3 515,5-10 0,1-1 507,-2 2 0,1 1 505,-7 11 1,-1 3 324,-4 7 0,2 7 274,-8-1 0,0 8 96,-6-1 0,-2 5 802,-3 5 1,1 5-462,-7 7 0,0 1 318,-6-1 0,6 0-812,-1 0 1,1 1-196,-6-1 1,6-5-562,0-1 1,1-1-396,-1 1 1,-2 3-736,8-9 0,-1 1 389,6-6 0,1-7-723,-1-5 1,6-9 1218,0-2 0,2-6 426,-2 6 1,2-6 489,4 6 1,-2 6-309,-4 5 0,-4 8 1730,4-1 1,-4 3-177,-1 2 1,-1 2 512,0 3 1,-5 7-1761,-1 11 0,-5 2-739,6 4 1,-3 3 321,3-3 35,3 4 0,2 9 0,10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2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7955,'11'-6'1009,"1"1"1,1-1-647,11 6-209,-5 0 1,11 6 451,-6-1 1,4 7-159,-5-6 1,0 1-63,-5-1 0,-1-2-164,0 8 0,-1-7-1802,-5 7 809,5-1 0,-14 9-360,3 3 0,-3-4 608,-2 4 1,-7 2 522,-5-2 0,-11 8 0,-4-4 0</inkml:trace>
  <inkml:trace contextRef="#ctx0" brushRef="#br0" timeOffset="193">1 589 7955,'0'17'0,"0"0"0,5 1 566,1-1 1,0 6-131,-6 0 0,6 0 102,-1-5 0,1-1-159,-6 0 1,2 6-113,4 0 0,-4 0-293,4-5 1,-3-1-341,3 0 0,-4 0 266,4 1 0,-2-3-143,2-3-1389,-5 3 757,7-5-535,-8-1 917,0-1 0,0-10 493,0-4 0,8-11 0,1-10 0</inkml:trace>
  <inkml:trace contextRef="#ctx0" brushRef="#br0" timeOffset="605">883 174 7955,'17'-27'773,"0"4"0,2 9-220,4 3 0,-3 5-523,3-5 0,-4 7 60,-2-2 1,1 4 296,-1 2 0,0-6-147,0 1 1,3-1-233,3 6 0,-4 0 0,4 0 0,-10 0-296,-1 0 1,-6 6-217,5-1 287,-7 9-64,4-5 199,-8 9 1,0-1 77,0 0-22,0 1 1,0-1 30,0 0 0,0 0 93,0 1 53,0-1 0,0 2 48,0 4 0,2-2-41,3 8 1,-1 0 301,8 6 0,-8 5-153,1 0 1,3 14 320,-2-2 0,0 11-193,-6 1 0,0 1-142,0-1 1,0 1-189,0-7 0,0-1-209,0-5 1,0-2-417,0-4 0,-2-4 364,-4-7 1,4-6-255,-4 0 0,2-10-129,-1-2-364,3 0 266,-14-15 0,9 4-293,-5-12 1,-3-3 272,3-9 0,-9-1-667,-2-4 1324,-8-4 0,-3-15 0,-10-2 0</inkml:trace>
  <inkml:trace contextRef="#ctx0" brushRef="#br0" timeOffset="864">710 900 7955,'-18'-25'3,"1"6"-2,0-4 1,5 9 685,1 3 0,5-1-198,-6-5 0,9 6 163,-3-1 0,2 6 199,-2-5 186,4 7-753,-5-4 0,7 10-262,0 4 1,0 4 60,0 7 1,0 6-137,0 0 0,0 0-116,0-6 1,7-1 143,5-5 0,3 3-254,2-9 0,7 1 147,-1-6 0,0 0-175,-6 0 1,0-8 23,1-3 0,-7-4-45,1-3 0,-9 1 177,3 0 0,-6-1 82,-6 1 1,-3 0-72,-8 0 0,-7 1 1,1 5 1,-5-3-110,5 8 1,-6 1-34,6 5 281,-8 0 0,12 7 0,-6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8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7843,'0'-17'1493,"0"5"-912,0 0 0,8 7 129,3-7 0,5 3-11,1-3 1,6-1 259,0 7 0,8 0 20,-2 6-644,3-8 1,-3 6-227,0-3 0,-6 3-234,6 2 1,-8 0-324,2 0 1,-4 0-551,-1 0 0,-9 7-2559,-3 5 3557,-4 3 0,-2 10 0,0 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70 7863,'-17'0'1827,"0"7"0,7-3-2425,4 8 1,12-8 826,6 1 0,3-3 974,2-2 1,2-2-494,4-3 0,-1-3 259,6-4 1,1-1-1925,6 7 0,5-5 588,1 5 1,1-6 366,-2 7 0,-3-9 0,5 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29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7984,'12'0'3085,"-1"0"-2121,1 0 0,7 0-360,4 0 0,-2 0-29,8 0 0,-6 0-791,6 0 1,-14 2 125,3 4 0,-7-2-205,1 7 1,-5 3-255,-7 9 1,-2 4-387,-3 7 1,-7 7 369,-11-1 0,4 2-157,-4-2 0,-2-3 1055,2 3 0,2-9-266,9-2 0,-1-6 1472,7 6-1262,0-8 0,6 4 222,0-8 1,2-7-152,4-4 0,3-5 141,9-1 0,1 0-573,4 0 1,4 0-1493,8 0 1576,-1 0 0,8-7 0,3-3 0</inkml:trace>
  <inkml:trace contextRef="#ctx0" brushRef="#br0" timeOffset="245">1315 52 11871,'-8'17'1119,"-7"6"-201,-9 0 0,-8 8-393,-3-2 1,1 4-255,-7 1 1,5 1-502,1-1 1,1 3-621,-1 3 1,8-9-972,4 4 1,4-7 116,2 1 1704,7-4 0,-5-8 0,5 1 0</inkml:trace>
  <inkml:trace contextRef="#ctx0" brushRef="#br0" timeOffset="399">969 277 7902,'0'-10'3457,"0"4"-2423,0 12 1,2-2-364,3 8 1,-1-7 88,8 7 0,-3-1 276,3 7 1,3-1-348,-3 0-586,3 1-25,2-1 1,7 6-3125,-1 0 3046,0 8 0,-6-4 0,0 7 0</inkml:trace>
  <inkml:trace contextRef="#ctx0" brushRef="#br0" timeOffset="750">1937 450 7909,'-9'-18'0,"-15"1"0,5 0 0</inkml:trace>
  <inkml:trace contextRef="#ctx0" brushRef="#br0" timeOffset="1067">1920 311 9017,'17'-9'880,"0"1"-856,1 8 0,-1-6-9,0 1 0,6-1 163,0 6 1,6 0 201,-6 0 0,8 2 211,-2 3 0,2 5 47,-3 7 0,3 6-121,-8 1 0,4 4-385,-10-5 1,3 8 63,-15-2 1,1-2-612,-6 2 0,-9-1 126,-9 7 1,1-6-101,-6 0 0,2-8-134,-2 2 0,3-12-538,-3-5 0,4 2-21,2-2 1,0-2 158,-1-10 923,9 4 0,-7-21 0,7 4 0</inkml:trace>
  <inkml:trace contextRef="#ctx0" brushRef="#br0" timeOffset="1250">2300 104 11432,'0'17'1662,"-7"0"0,3 7-1335,-8-1 0,-5 7-379,-6-1 0,0-2-969,6 2 1,-3 0 711,-3 5 1,4 1-554,-4-1 1,6-1 269,5-4 592,-3-4 0,-3 0 0,-8 2 0</inkml:trace>
  <inkml:trace contextRef="#ctx0" brushRef="#br0" timeOffset="1467">1851 346 7909,'-18'-17'331,"1"-1"1,0 9-134,-1 3 1,-5 4 53,0 2 1,0 8-53,6 3 0,2 10 507,3 3 1,-1 6-57,7-1 1,2 10 548,10 1-878,3 8 0,18-6 428,8 4-454,7-3 0,10-17-362,0-2 0,8-7 81,3-6 0,2 3-239,-1-8 1,1-1 226,-7-5 1,5 0-2483,-5 0 2340,-1 0 1,-5 0 0,0 0 0</inkml:trace>
  <inkml:trace contextRef="#ctx0" brushRef="#br0" timeOffset="2271">2871 311 7886,'0'-9'1872,"2"1"-1383,4 8 0,-3 8 395,9 3 0,-8 10 860,2 3-1193,-4 6 1,3-3-189,1 8 0,0-1-129,-6 1 0,0-6-888,0 0 0,6-8 302,-1 2-772,1 4 1,-6-8 169,0 4-49,8-12 1,-4-3 339,7-8 0,-5-9 396,5-9 0,1-1 96,5-10 1,1 0 61,-1-5 1,6 1 314,0 4 1,6-1-225,-6 7 0,2 7 593,-2 10 0,-4-1-271,4 1 0,-4 2 408,-1 10 0,-9-2-155,-3 7 1,-4 3-18,-2 9 1,0-4-217,0 4 1,-2-2-266,-4 2 0,-9-4-486,-8 4 0,0-3 300,6-3 1,-7-2-329,1-3 1,0-4-183,6-8-78,0 0 538,-1 0 1,3-8 48,4-4 1,3-3 124,8-2 1,2 1 379,4 5 1,3-3 53,8 9 0,1-7-171,-1 6 1,0 0 51,1 6 1,-7 0-151,1 0 1,-7 0-135,7 0 67,-8 8-409,4 2-385,-1-1-892,-5-1 591,6-8 0,-8-8 387,0-3 0,0-5 613,0-1 0,0-8 0,0-2 0</inkml:trace>
  <inkml:trace contextRef="#ctx0" brushRef="#br0" timeOffset="2434">3200 260 7886,'-10'-10'1207,"2"2"0,8 10-508,0 4 0,0 4 231,0 7 0,0 8-270,0 4 1,0 3-14,0 3 0,0 5-239,0 1 1,0-1-72,0-6 1,0-1-15,0-4-1725,0 4 1041,8-14 0,-4 4-1088,7-12 0,-5 3 753,6-8 1,-1-1 238,6-5 0,1-1-499,-1-5 956,0-4 0,1-15 0,-1-2 0</inkml:trace>
  <inkml:trace contextRef="#ctx0" brushRef="#br0" timeOffset="2638">3787 260 7886,'18'0'305,"-1"0"1,0 0 341,1 0 1,-7 0 903,1 0 1752,-8 0-616,11 0-2009,-13 0 0,13 0-779,-3 0 0,-3 5 134,3 1 0,-1 0-303,7-6 1,7 0 212,4 0-2019,-5 0 1408,9-8 0,-14 4-433,4-7 1,-3 7-2066,-3-2 847,0 4 2319,-7 2 0,-10 0 0,-10 0 0</inkml:trace>
  <inkml:trace contextRef="#ctx0" brushRef="#br0" timeOffset="2938">4012 432 7886,'-5'18'1000,"-1"-1"0,0 0-52,6 1-79,0-1 0,0 0-45,0 0 1,0-5 202,0 0 0,0-7-326,0 7-350,-8-1 26,6 7-1971,-13-1 1190,5 0 0,-7-1-940,0-5 0,0 3 759,-1-9 1,-5 7-145,0-6 1,-2-1 171,2-5 1,4 0 257,-4 0 1,-2 0 285,2 0 0,0-5 253,5-1 1,7-2-8,-1 2 374,9 5 210,-5-7 0,10 8-373,4 0 0,5 0 155,12 0 0,4 6-35,8-1 1,-1 7 35,1-6 0,-1 5-156,1-5 1,-2 5 47,-5-5 0,3 6-670,-8-6 1,0 5-640,-5-5 0,-1 7-249,0-1 1,-1-3 1065,-5 3 0,4-8 0,-5 3 0</inkml:trace>
  <inkml:trace contextRef="#ctx0" brushRef="#br0" timeOffset="3559">3753 173 7811,'0'-17'419,"0"-1"890,0 1 614,0 8-1373,0-7 1,0 12 477,0-7-294,0 7-332,0-4-50,0 8-150,0 8 1,0 2-36,0 7 1,0 2-1,0 4 0,-6-4-321,0 4 0,1-1 68,5 1 1,0-4-1250,0 4 1,0 2 175,0-2 1159,0 0 0,7-6 0,3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49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1038 8025,'0'-17'102,"6"0"61,0 0 1,7 7-86,-1 4 1,3-1-1,4-1 121,5-2 1,2 4 106,9-5 1,0 5-111,-1-5 1,1 1 73,-1-2 0,1-1-245,0 7 0,-1-5 68,1 5 0,-1-6-139,1 7 1,-6-1 46,-1 6 0,-6 0-109,1 0 1,-4 0-102,-2 0 1,-1 2-368,-5 4 1,-1-3 99,-5 9 0,-3-6-808,4 5 1284,-4-7 0,-10 11 0,-1-5 0</inkml:trace>
  <inkml:trace contextRef="#ctx0" brushRef="#br0" timeOffset="1517">381 1159 8025,'-17'8'532,"-3"-4"-373,-3 8 1,4-1-7,-4 6 0,4 3-128,1 3 0,3-2-190,4 8 1,-5 7 96,5 10 1,-5-2-24,-1 3 0,0 1 49,-1 9 588,-7-3-333,14 6 1,-12-10 85,11-4 1,5 2-130,1-8 0,4 0-251,2-5 1,8-6 58,3 0 0,12-10-79,6-2 0,4-2 65,1-9 1,3 0-285,3-6 0,-3-8 83,3-3 1,-3-5-79,-3-1 1,1-2-6,-1-4 0,-7 4 111,-4-4 0,-4 3-8,-1 3 1,-7 0 7,1 0 0,-8 5 4,1 0 1,-5 3 204,-5-3 0,-5-1 0,-7 7 0,-2-2 0,-5 3 0,-1 3 0,-3-4 0,-3 4 151,8 2 1,-6 0-67,6 0 1,-6 0 623,6 0-256,0 0 1,8-2 1124,3-4-1139,-3 4 1,13-13-34,-4 4 0,14-3-257,9 3 1,4-5-92,14 5 0,-3-10-245,15-3 1,-1 1 179,6 6 1,1-6-323,5 0 0,-8 6-156,8 5 0,-14 3-386,8-3 0,-10-1 386,4 7 0,-8-6 58,3 7 0,-7-1 354,-5 6 0,-2-6 73,-4 0 0,-9 0 0,3 6 0,-11 0 534,1 0-374,-7 0 0,-7 0 212,-5 0 127,-3 8 1,-2 0 399,-1 3 1,7 5-589,-1-5 1,1 5-260,-7 1 0,7 8-28,-1 4 0,7-2 97,-7 1 1,8-1-227,-2 2 0,4 2-85,2-8 1,0 6-26,0-6 1,0-6-118,0-5 122,8-1 1,2-1 87,7-4 1,8-8-70,4-10 0,4-7-34,1-16 1,6 1 62,1-1 1,-1-5-112,-5-1 1,-6 1 203,-1 6 1,-6-1 116,1 0 0,-4 3-43,-2 3 1,-7 4 224,-5 8 1,-3 5 173,-2 1 504,0 7-371,0-4-385,0 16 0,-5 3-107,-1 12 1,-6-2 5,7 8 0,-9 0-45,3 6 1,3-7 49,2 1 0,4-2-161,2 2 1,0 2 104,0-8 0,0 0-22,0-6 0,0 0 24,0 1 1,6-1 25,0 0 0,7-5-68,-1-1 0,3-7 97,2 2 0,6-4 3,1-2 1,6-8-79,-1-3 0,11-12 1,7-6 0,-3-4-14,2-1 0,-2-7-114,2 1 1,4-10-111,-4-2 0,4-2 61,2-9 0,-8 5-63,-3-5 1,-5 5-51,-1-5 1,-6 1 53,-1-1 0,-7 3 154,3 8 1,-7 2 114,-6 4 1,3 4-91,-8 7 1,-1 3 145,-5 3 1,-2 4 212,-3 8 1,-5 1-124,-7 5 0,5-3 351,1 9 1,-1-3-248,-5 2 1,0 4 45,-1-4 1,7 5-191,-1 1 0,1 5-187,-7 1 0,7 9 159,-1 3 0,1 1-32,-6 10 1,1 7-96,5 10 0,-5 6 35,5 6 0,1 3 142,-1 9 1,7 6-168,-2 5 1,4-4 15,2-2 0,0-4 26,0-2 1,8-7 5,3-5 0,5-5-49,1-6 1,8-3-159,4-9 0,3-1 84,3-4 1,0-4 75,-1-8 0,7-7-53,-1-5 0,0-3 47,-5-2 0,-1-7 6,1-5 1,5-11-64,1-6 0,-7-4 0,-5-1 1,-2-1 4,2 1 1,-6-7-37,-12 1 1,3 2 193,-8 9 0,-1-2-97,-5 8 1,-2 2 360,-3 9 0,-5 5-110,-7 7 0,-1 0 8,1 0 1,-2 2-101,-4 3 0,4 5-5,-4 7 0,9 2-12,3 4 0,7-1-146,-2 6 0,4-6-81,2 1 1,0-4 55,0-2 1,8 0-165,3 1 0,5-7-7,1 1 0,2-8 132,4 1 1,-2-3-42,8-2 0,-6 0-117,6 0 1,0-7 76,6-5 1,-1-11 8,1-6 0,1 2-81,5-2 1,-5 1 55,4-7 0,-3 6 258,-2 0 0,-3 8-70,-3-2 0,2 12 103,-8 5 26,0 4 1,-6 4 304,0 4 0,1 3-96,-1 9 0,-2-1 222,-3 0 1,3 6-207,-3 0 0,3 2 151,2-2-581,1-3 0,-7 5 0,1-8-169,1 0 0,-3 0 66,1 1 1,-7-7-210,2 1-189,-4-8 533,-2 3 0,0-9 362,0-3 0,0-7-256,0-11 1,2 0-66,4-12 0,3-3 259,9-14 0,-1 0 49,0 0 1,2 6-33,4 0 1,-1 10-201,6 1 1,-6 8-227,1 10 1,2 5-153,-2 1 1,2 7-373,-2-2 0,-2 4-395,8 2 1,-8 0 56,2 0 1011,4 8 0,0 1 0,7 9 0</inkml:trace>
  <inkml:trace contextRef="#ctx0" brushRef="#br0" timeOffset="1984">4998 278 8037,'0'-10'3034,"0"2"-2656,0 8-604,8 0 0,-1 2-31,5 4-34,3-4 1,-13 7-443,4-3 239,4-4-218,-8 14 0,-2-7-82,-12 8 794,-3 1 0,-10 7 0,-2 2 0</inkml:trace>
  <inkml:trace contextRef="#ctx0" brushRef="#br0" timeOffset="2700">4791 589 8037,'-10'8'0,"-4"-5"153,9 9 0,-3-6 315,2 5 0,4-5-227,-3 5 1,3-5-93,2 6 0,0-6 101,0 5 1,-2 1-1,-4 5 0,4-6-197,-4 1 1,2-1 95,-1 7 1,3-1-1017,-4 0 489,4 1 1,4-3-226,4-3 1,3-5 243,9-7 1,9 0-164,7 0 0,3-2 147,9-3 1,-6-3 374,6-4 0,-7 5 0,1 7 0,-11 0 0,-6 0 0,-4 0-7,-2 0 91,-7 0 178,5 7 1,-13 3 278,4 7 0,-10-5-272,-2-1 1,-9 1 65,-2 5 1,-1 0-106,-5 1 0,-3-1-87,-3 0 0,4 1-439,2-1 0,-2 0 12,2 0 1,1-5-560,11-1 599,-4-7 0,11 6-278,-8-4 322,8-4-23,-3 5 646,14-7-291,3 8 1,7 0 245,1 3 1,-7 5-140,1-5 1,-7 4 296,7 3 0,-8-1-175,2 0 0,1 3-21,-1 3 0,0-4-128,-6 4 1,6-2 8,-1 2 0,3-4-80,-2 4 1,-2-9 74,7-3 1,1-5-213,5 6 1,-6-9-109,1 3 0,5-6-105,6-6 1,0 3 95,-5-9 0,-1 1-151,0-7 0,-1 1 137,-5 0 0,-3-6-59,-8 0 0,-2 1-299,-4 11 0,-9-3 148,-8 9 0,-10-1 83,-2 6 1,-1 2 62,-10 4 1,0 3 357,-6 9 0,2 5-20,4 0 0,-2 5-7,7-4 0,-5 4 18,6-5 1,2 6 211,9-6 0,-2 2-145,8-2 1,-6-3 30,6 3 0,0-4-237,6-2 0,7-5-65,4-1-212,-3-7 0,7 6 200,-4-5 1,12-3 27,5 4 0,7-4 130,5-2 1,4 0 266,7 0 0,14 2 167,4 4 0,6-2-228,-1 7 0,5-5 83,7 5 0,-2-5-46,-3 6 0,1-7-237,-7 7 1,-1-6 7,-5 5 0,0-7-166,0 2 0,-2-4 229,-4-2-1777,4 0 1063,-14 0 0,12-2-846,-7-4 0,-1-9 10,-5-8 1373,-1-8 0,9-4 0,1-9 0</inkml:trace>
  <inkml:trace contextRef="#ctx0" brushRef="#br0" timeOffset="2887">6105 485 8107,'-8'-17'1610,"6"7"0,-4 2-1295,12 8 1,10 0-292,7 0 0,0 6-232,-6 0 1,0 6-45,1-7 0,-1 3 165,0-2 1,0-2-407,1 7 0,-9-5 41,-3 5-1380,4 9 1832,-8 7 0,-2 15 0,-10 2 0</inkml:trace>
  <inkml:trace contextRef="#ctx0" brushRef="#br0" timeOffset="3787">6001 1367 8106,'-11'12'296,"-1"-1"0,8-5 425,-2 5 1,6-7-708,6 2 1,10-6-693,7-6 1,7-5 285,-1-12 1,4 1 191,1-6 1,-7 1 231,-4-2 0,-3-2-82,-3 8 1,-6-6 150,1 6 0,-8 0-130,2 6 0,-5 0 114,-1-1 63,-7 9 1,-3 1-1,-7 8 0,0 2 15,-1 4 1,1 5-21,0 12 1,7 2 197,4 4 0,-1 4-13,1-4 1,0 3 29,6 3 1,2-6-105,4-1 0,-2-1-24,7 2 1,-5 2-448,5-8 1,1 0 167,5-6 1,-5-1-63,-1-5 0,-5 3 6,6-9-11,-1 1 0,8-8-39,4-3 1,-1-13-69,6-11 1,-5-5-14,6-7 0,0-5-239,6-11 1,-1-12-289,1-12 1,-3-9 522,-3-3 0,-10 40 1,1-1-98,-3-1 1,0 0-1,3 0 1,-1 1 246,-2-2 0,0 2 0,3 5 1,1 2-34,19-39 1,-2 9 125,-9 13 1,2 7 33,-8 11 1,-2 5 182,-9 12 0,1 4 1234,-7 8 459,0 8-1020,-6 1 219,0 8 0,0 2-732,0 4 1,0 3-127,0 8 0,0 7-195,0-1 0,0 0-201,0-6 0,7 0-7,5 0 1,11-1-292,6-5 1,3 3-123,3-8 222,7 7 188,-5-11 0,11 11-208,-8-7 1,6 8 113,-5-3 0,-9 10 243,-9 2 1,0 6 5,-5-6 1,1 2 223,-13-2 1,0 2-254,-6 4 0,0 4-75,0-4 1,-8 3-280,-4 3 0,-11-1 138,-6 1 0,-9 0-510,-2-1 1,-1-7 418,7-4 1,7-9 332,4-3 0,4-7 98,1 2 0,7-4 157,-1-2-257,8 0 1,-1 0 186,10 0 1,-1 0 667,8 0 1,-7 0-316,7 0 0,-2 2 329,1 3 0,3 5-302,-9 7 1,7 8-160,-6 4 0,5-2-137,-5 2 1,5-2-10,-5 1 0,0 3-118,-6-8 1,0 2-134,0-2 1,0-3-497,0 3 1,-8-4 287,-3-2 0,-5 0-515,-1 1 1,0-3 358,0-3 0,-1-5 220,1-7 0,5-2 116,1-3 0,7-5 227,-2-7 0,4-8-161,2-4 0,8 4 93,4 2 1,3 9 189,2 3 0,-5 7-23,-1-2 0,1 6 58,5 6 1,-1 4 68,-5 7 1,2 6 24,-7 0 0,0 8-35,-6-2 149,0 3-95,0 3-210,0-8 1,-6 5-102,0-3 64,-7-4-117,11 8 1,-6-14 0,8 4-150,0-4 1,0-7-226,0-1 1,10-7-169,7 2 1,10-4-474,14-2 0,10-2 279,13-4 1,15-13 621,13-16 0,-45 15 0,2-2 0,7-4 0,-1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381 727 7951,'-17'0'1320,"5"-6"-660,1 0-448,7 0 0,-4 4-119,8-3 508,0-5-332,0-7 0,0-1 101,0 1 0,2 0-105,4 0 0,-4-1-519,4 1 0,-4 0 121,-2-1 1,0 1-1,0 0 1,-2 5 125,-4 1 1,-4 5-93,-7-6 0,0 9 94,0-3 0,-1 4-53,1 2 1,0 8 217,-1 3 1,-5 4-103,0 3 0,-2 1 188,2 4 1,4-2 19,-4 8 0,4 0-21,1 5 0,9 1-97,3 0 0,-2-3 44,3-3 0,-1 2-54,6-8 1,2 6 0,4-6 0,-1-6-179,13-5 1,-5-3 57,10 3 1,4-5-305,2-7 0,3-7-25,3-5 1,0-11-160,-1-6 1,1-5 171,-1-7 0,1-1-123,0-4 0,-7-10-52,1 4 0,-8-9-212,2 3 1,-3-11 208,-3 6 0,-7-7 178,-5 13 0,3 1 310,-2 10 0,0 9 127,-6 9-4,0 7 1,-2-3 2,-4 13 198,4 3 197,-6 8-127,1 0 1,-1 8 164,-4 3 1,-1 13-185,7 4 0,-2 13 238,3 5 1,3 6-138,-4 5 0,-2 5-34,3 7 1,-1 0-88,6 0 0,-2-5 123,-4-1 1,4-7-515,-4 2 1,6-7-453,6-4 1,4 1-1190,7-8 0,0 0 255,1-5 1410,7-8 0,-6-2 0,6-8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5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7859,'-10'0'4170,"2"0"-3711,8 0 1,-2 7 701,-3 5 1,1-2-557,-8 1 0,8 1-923,-1 5 1,-3 2-104,2 4 0,0-4-981,6 5 1402,0-5 0,0 6 0,0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364 571 7828,'0'-25'0,"0"6"0,0-6 432,0 7-163,8 1 0,-5-8-193,9-4 1,-2-2-246,1 3 1,-3-3 366,-8 8 0,-2 2 291,-4 9 1,-9-1 93,-8 7 0,-6 0-186,6 6 0,-8 8 280,2 3 1,2 7-137,-2 5 0,3-2-25,-3 8 1,-2 0-205,8 5 1,0 1-104,6-1 1,-1-1-52,1-4 1,7 3-90,5-3 1,3-4-450,2-2 1,2-3 287,3-3 0,1-6-1081,11 1 1,-1-8 254,13 1 0,-1-12-34,7-11 0,5-6 444,1-11 1,5-7 31,-6-4 1,6-4 217,-5-2 0,-7-2 27,-5-4 0,-10 4 252,-1-3 0,-3 11-92,-9 5 0,0 5 471,-6 1 1,0 14 585,0 4 597,0 3-598,0 5 221,0 1-619,0 8 1,-2 8 110,-4 3 0,4 5 14,-4 1 0,2 0-277,-1 1 0,3 7 157,-4 3 0,-2 5-15,2 2 1,-5-1 39,5 1 1,-2 1-320,3 5 0,3-11-273,-4 5 0,6-6-546,6 0 0,3 1-840,9-7 0,1 0-1630,4-5 0,4-1 2991,7 0 0,1-7 0,0-2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7992,'-9'0'5578,"1"0"-5232,8 0 1,2 0-58,4 0 0,-2 0 116,7 0 0,3-6-172,9 1 0,-4-1-163,4 6 1,2 0-700,-2 0 0,0 6 445,-6-1 1,1 9-581,-1-3 0,-7-1 307,-5 1 1,-3 1-15,-2 5 0,-2 2 163,-3 5 1,-5-5 148,-7 4 0,5-2 503,1 2 428,-1-4 0,-3 6 921,3-7-737,5-1-1105,7 0 0,1-7-325,5-5 0,10 3-586,7-2 1,7-2 582,-1-10 477,12-4 0,3-7 0,8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7810,'10'0'1112,"-2"0"-879,-1 0-348,3 0 0,5-2 106,-3-3 0,-3 3 545,-3-4-1003,-4 4 258,13 2 209,-5 0 0,7-8 0,1-1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7837,'17'0'2227,"-7"-8"0,-1 7-1099,-3-5-479,-4 4-177,6 2 153,-8 0-310,0 0-856,8 0 1,1 0 270,8 0 270,1 0 0,14-8 0,5-1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2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520 969 7994,'-18'0'-608,"1"0"202,8 0 1724,-7 0-314,7 0-14,-1 0-598,2 0-433,1 0-299,5 0 238,-6 0-547,8 0 508,0 8 0,-8 0-81,-3 3 1,-3 5-63,3-5 1,-5-1-124,5 1 0,-4-5-170,-3 6 426,1-9 0,0 11-300,-1-8 451,9-1 0,-7-5 0,7 0 0</inkml:trace>
  <inkml:trace contextRef="#ctx0" brushRef="#br0" timeOffset="340">468 883 8049,'0'-10'-205,"0"-5"440,0 13-101,0-13 953,0 13-279,0-6-376,0 8-172,-8 0 1,4 2 8,-7 4 0,-1 3-99,-5 9 0,-2 1-94,-4 4 0,2-2 46,-8 8 1,6-6-191,-6 6 0,6-6-158,-6 6 0,2-6 105,-2 5 1,-1-6-91,7 1 1,-1-4 52,7-2 1,0 0-1374,0 1 801,7-9 730,-5 7 0,13-14 0,-6 5 0</inkml:trace>
  <inkml:trace contextRef="#ctx0" brushRef="#br0" timeOffset="690">312 917 8049,'10'-26'1040,"-4"2"-1649,-12-2 0,4 1 152,-4-4 1,-1 4 880,1 7 1,0 1-3,6 0 1,0 0 131,0-1 1,0 7-221,0-1-589,0 8 233,0-3 0,0 9 87,0 3 1,0 5 202,0 7 0,0 8-54,0 4 0,-2 0-11,-4 6 0,2-5 9,-7 11 0,5 3-23,-5 2 0,5-2 17,-6 2 0,8-5 162,-1 5 1,3-8 20,2 2 1,0-9-188,0-2 1,7-6 70,5 6 0,11-14-32,6 3 1,4-13-333,1 1 1,14-4-233,4-2 1,2-8-304,-8-3 1,8-10 45,-8-2 0,6-2-548,-12 2 1,0 3 250,-5-3 1,-8-2 351,-4 2 1,0-6-425,-6 6 949,5-7 0,-13 3 0,8-8 0</inkml:trace>
  <inkml:trace contextRef="#ctx0" brushRef="#br0" timeOffset="962">1402 347 8049,'9'-14'497,"-3"-3"1,2 2-250,-2 3 1,1 6 1086,-1-5-690,-4 7 0,8-4 61,-5 8 1,-1 0-396,8 0 0,-7 0-249,7 0 1,-1 6-216,7 0 1,-3 7 177,-3-1 0,7 3-832,-8 2 1,9-5 466,-9 0 1,5-1-693,1 6 1,-8-5 253,-3-1 0,2 1-536,-2 5 998,-1 0 1,-7 1 315,-3-1 0,-5 0 0,-7 1 0</inkml:trace>
  <inkml:trace contextRef="#ctx0" brushRef="#br0" timeOffset="1940">1505 278 10333,'0'17'697,"0"-6"-440,0 1 0,0-1-248,0 7 0,0-1 83,0 0 1,0 1-9,0-1 1,0 0 74,0 0 1,0 1 6,0-1 0,0 0 183,0 1-73,0-1 0,8-2-268,4-3 1,3 1 117,2-7 0,1 0-404,-1-6 1,0 0 188,1 0 0,-1 0-302,0 0 1,0-2 150,1-4 1,-1-2-26,0-3 1,1-4-66,-1 3 0,-6-3 39,1-3 0,-8 1 48,2 0 1,1-1 60,-1 1 0,0 0-239,-6 0 0,-6-1 90,0 1 0,-7 0-90,1-1 1,3 7 35,-3-1 0,6 7 385,-5-7 0,-1 8 0,-5-3 0,5 7-62,1 0 1,7-2 61,-2-4 350,-3 4 0,7-8 50,-4 5 786,-4 3-340,9-14 32,-7 14-261,8-5-416,0 7-463,0 0 249,0 7 1,0 5 77,0 11 1,-6 4 28,0 7 0,1 9 248,5 3 1,-2 6-53,-4 5 0,4 5 225,-4 7 1,-2 6-360,3 0 0,-1 6-72,6-6 1,0-2-618,0-10 0,0 0 350,0-11 1,0-4-376,0-13 1,2-2 231,4-5 1,-3-3-392,9-7 227,-8-9 294,11-1 0,-11-10 239,8-4 1,-9-3 54,3-9 0,-4-1-342,-2-4 0,0-4 107,0-7 1,0-1-231,0 0 1,0-5 89,0 0 0,0-6-79,0 5 1,0 1 115,0 5 1,0 3 239,0 3 0,-8 4 30,-3 8 0,1 7-30,-1 4 0,-1-2 719,-5 3 1,0-1-398,-1 6 0,1 2 717,0 4 0,5-3-406,1 9 0,1 0 13,-1 5 1,-3-4-137,8 5 0,1-5 103,5 10-371,0-4 1,2-1-30,3-1 0,5-8-292,7-3 1,2-4 154,4-2 1,4-8-846,8-3 0,1-6 406,5-6 1,-5-4-350,5-8 1,-5 1-35,-1-1 1,-3-2-210,-3-3 0,2-4 160,-8-8 0,-2 0 795,-9 0 0,3-7 0,-5-3 0,7-7 0</inkml:trace>
  <inkml:trace contextRef="#ctx0" brushRef="#br0" timeOffset="2103">2163 53 8084,'25'-18'0,"-12"7"714,4-1 1,-3 9-226,3-3 1,0 4 249,1 2 0,-1 0-249,0 0 1,1 0 596,-1 0-754,0 0 1,0 0-248,1 0 1,-1 0-409,0 0-319,1 8 0,-3 1 89,-3 8 0,-5 1-713,-7-1 1,-2 8-66,-3 4 0,-7 9 1330,-11 3 0,-12 14 0,-9-1 0</inkml:trace>
  <inkml:trace contextRef="#ctx0" brushRef="#br0" timeOffset="2613">2111 641 8084,'0'27'1209,"0"-4"-952,0-12 1,7 3-8,5-9 0,11-1 35,6-10 0,4 3-35,1-9 0,1 1-30,-1-7 1,-5 1-292,0 0 1,-2-4-378,2 3 0,1-3 177,-7 10 0,-1-5-408,-11-1 0,-3 5-385,-8 1 721,0 7 0,-2-9 99,-4 7 1,2 0 278,-7 6 1,-7 8 426,-5 3 0,-5 7-153,4 5 0,-6 4 327,1 7 1,-2 1-325,2-1 0,-1 1-90,7-1 0,0 1-147,5 0 0,3-3 109,3-3 0,-1 2-816,7-8 409,0 0 1,16-8-186,7-3 1,10-6 191,13-12 0,1-6 88,11-11 1,-4 2 165,9-8 1,-3 2-78,-2-1 0,0-3 239,0 8 0,-6 0-57,0 5 0,-9 1 607,-3 0 0,-1 2-261,-10 3 0,-6-1 336,-5 7-862,-8 0-395,3 6 1,-16 8-63,-9 3 1,-7 5-510,-9 1 1,-1 6 250,1 0 1,-1 8 266,0-2 0,-5 1 485,0-1 0,-3 4 0,3-4 0,9-2 0,-3 1 0,5-1 3,0 2 1,-2 2-40,8-8 0,6 6 901,5-6 0,9 0 65,-3-6 288,-4 0-296,8 1-501,-5-1 1,14-7-408,5-5 1,-3-3-341,3-2 1,0 0-110,5 0 1,2-5-503,4-1 1,-4-8 149,4 3 0,-9-5 787,-3-1 0,1 0 0,5 0 0</inkml:trace>
  <inkml:trace contextRef="#ctx0" brushRef="#br0" timeOffset="2795">2508 1142 8068,'10'-9'757,"-2"3"-565,-8 12 1,2-3 28,3 9 1,-3-6-8,4 5 0,-2 1 0,2 5 1,-2 0 83,7 1 1,-5-1-66,5 0 1,-5 1 90,6-1 1,-8 6-182,1 0 1,-3 8-195,-2-2 0,0-3-244,0 3 1,0 0-407,0 6 1,0-1 49,0 1 1,0-8 307,0-4 0,0-4-470,0-2 1,0-5-20,0-1 832,0-7 0,0 0 0,0-15 0,8-9 0,2-14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483 866 7989,'2'-25'-4,"4"-4"0,-4 2 68,3-2 1,3 0 4,-2-5 0,0-7 349,-6 1 0,0 1-161,0 11 0,-2 3 457,-4 7 1,-11 9-299,-12 3 1,0 4-198,-6 2 1,5 15 78,-11 9 0,3 6 146,-3 5 0,5 5-126,-4 1 1,5 5-56,6-6 0,2 2-179,4-1 0,6-5 102,0 4 0,5-9-388,6-2 0,4-6 59,-3 6 0,8-14-99,3 3 0,10-7-91,1 1 1,8-5-385,9-7 0,1-13 231,0-4 0,5-12-104,0 0 0,6-9 161,-5-3 1,1-7 141,-2 2 0,-5-12 262,0-5 1,-1-6-90,-5-6 1,-4 6 54,-2 0 0,2 1 46,-2 11 0,2 1 187,-2 10 0,-9 4-42,3 7 0,-4 8 141,5 4 0,-9 4 246,-3 1 1,2 7 107,-3-1 493,1 9-344,-6-5-64,0 8-404,-7 0 0,-3 9-68,-7 9 1,-1 9 318,1 13 0,-8 12-134,-4 11 0,2 10 531,-1 2 1,1 2-604,-2-2 1,4-4-190,8 4 0,7-12-189,4-5 1,4-10-372,2-2 1,8-13 411,3 2 1,11-10 219,1 3 0,7-12-3702,-1 1 3466,12-11 0,-5 9 0,6-5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8977,'-10'0'4852,"3"0"-4347,7 0 0,-6 2-20,0 4 1,0-2 75,6 7 1,-2 1-780,-3 5 102,3-7-271,-6 5 0,10-7-429,4 3 0,-2-3 125,7-8 1,3 0-783,9 0 1,-2-8 572,8-3 1,-8-3 440,2 3 1,2-3 619,-2 9 267,0-1 0,-8 14 553,-3 3 1,-5 6-79,-7 6 1,0-3 1032,0 3 1,-1 2-383,-5-2-996,4 0-1711,-6-6 820,8 0 333,8-7 0,9-10 0,10-10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11694,'17'12'1222,"1"-1"1,-1-7-272,0 2-626,0-4 1,1 3-1198,-1 1 602,8 0 0,-6-6-432,4 0 0,-3 0-824,-3 0 0,0 2 1526,0 4 0,-7 3 0,-2 9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00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7893,'2'11'3299,"4"1"0,3-8-3068,9 1 0,-1-3-145,0-2 1,2 0-25,5 0 0,1 0-417,3 0 0,5-5-616,-4-1 1,4-6 970,1 7 0,8-9 0,3 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7943,'-10'0'3386,"2"0"-2799,8 0 1,2 0 40,4 0 1,6 0-100,11 0 1,4 0 63,7 0 0,3 0-20,3 0-327,-3 0 1,11 0-200,-8 0 1,6 0-281,-6 0 1,7 6-155,-7 0 1,2 1-508,-1-1 1,-9 2-1061,9 3 1,-16 5 1953,3-5 0,-7 12 0,-3 4 0</inkml:trace>
  <inkml:trace contextRef="#ctx0" brushRef="#br0" timeOffset="182">502 347 7917,'-10'-8'0,"-5"-2"0,7-1 534,-3-1 1,1 8 763,4-1 0,4 1 184,-3-2 281,-5 4-918,0-6 0,-1 8 175,-1 0-2259,9 0 704,-5 8 1,10 2-699,4 7 1233,3 0 0,16 1 0,2-1 0</inkml:trace>
  <inkml:trace contextRef="#ctx0" brushRef="#br0" timeOffset="941">398 70 7894,'-9'-12'-208,"3"1"0,4 5 453,2-5 816,-8 7-67,6-12 436,-13 14-1057,13-5 0,-6 14-194,8 5 1,-2 11 325,-3 6 1,1 5-90,-8 7 1,1-3-605,-7 8 0,3-7-253,4 1 1,-3-9-492,8-2 0,2 0 524,10 5 408,19-7 0,12-2 0,15-8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7914,'-11'0'2688,"-1"0"-2410,9 0-85,-5 0 1,16 0 316,3 0 0,4 0-49,3 0 0,7 0 136,4 0 0,5 0-522,6 0 1,-1 0-157,7 0 0,-6 0-697,6 0 1,-9 0 506,-2 0 0,-3 5-468,-9 1 0,-2 8 98,-9-3 641,-4 4 0,-1 3 0,3-1 0</inkml:trace>
  <inkml:trace contextRef="#ctx0" brushRef="#br0" timeOffset="167">399 0 7914,'-12'0'556,"1"0"1,5 2 791,-6 4 0,6 3-627,-5 9 0,5 5 2,-5 0 0,1 8 117,-1-3 1,-5 7-455,5 5 0,1-1-383,-2 7 1,9-8-591,-3 3 1,6-5-883,6-1 1,5-8 1033,12-4 435,4-4 0,15-10 0,3-1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7834,'0'-10'1019,"3"3"216,9 7 1,1 0-738,16 0 0,2 5-82,9 1 0,-1 0-482,7-6 0,-6 0 87,6 0 1,-5 0-1120,5 0 0,-8 0 582,3 0 1,-7 0 515,-5 0 0,4 8 0,-6 1 0</inkml:trace>
  <inkml:trace contextRef="#ctx0" brushRef="#br0" timeOffset="167">364 1 7904,'0'17'2553,"0"1"1,-2-3-1811,-4-4 1,4 5-110,-4-5 1,-1 10 53,1 3 0,-6 4-265,7-5 1,-1 8-1083,6-2 1,0 2-511,0-2 0,4 3 1169,7-3 0,1 4 0,13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6:53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17 796 7923,'-7'-17'0,"5"7"0,-6-5 0,8 5 0</inkml:trace>
  <inkml:trace contextRef="#ctx0" brushRef="#br0" timeOffset="334">208 398 8051,'-18'-5'3458,"1"-1"-1595,7-8-1627,3 12-96,7-5 137,0 7 0,7-2-45,5-4 0,11 4 223,6-4 0,5 4-144,7 2 1,3 0-191,8 0 0,-6 0 79,0 0 0,0 2-157,6 4 1,-6-4 75,0 4 0,-5 2-193,5-3 0,-14 3-659,3-2 1,-6-4 64,0 3-1845,-4-3 556,-8 6 1003,0-6 0,-7 8 430,-4-5 0,-14-1 524,-9 8 0,-8-1 0,-10 7 0</inkml:trace>
  <inkml:trace contextRef="#ctx0" brushRef="#br0" timeOffset="526">173 796 7920,'8'-17'0,"1"0"0,10 1 885,5 5 1,2-3-350,9 8 0,2-5-76,3 5 0,-2 0-98,8 6 0,1 0 176,4 0 1,-4 0-430,-1 0 1,-2 6-413,2 0 1,2 5-967,-8-5 1,6 6 703,-5-7 0,-3 1 565,-9-6 0,4 8 0,-6 2 0</inkml:trace>
  <inkml:trace contextRef="#ctx0" brushRef="#br0" timeOffset="864">692 35 8789,'-18'-17'1834,"7"7"-1325,-1 5-407,9 3 1003,-5 2-648,8 0 1,0 2 144,0 3 1,8 3 69,3 4 1,6 3-242,6-4 1,4 3-63,8-3 1,7 11-287,4-5 1,10 4 107,2-4 1,1 1-122,-1-1 1,-4 6-45,3 0 1,-5 6-119,-6-6 1,-3 8 3,-9-3 1,-1-1-199,-4 2 0,-6 0 115,-12 6 1,-3-1 46,-8 1 1,-4 1 222,-7 5 1,-3-3-78,-15 8 0,-7 0-137,-10 6 0,-6 6-177,-6-1 1,2 1-503,-7-6 0,7 0-73,-1 0 0,5-8-1658,6-4 2525,11-11 0,6-2 0,12-4 0,3 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03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35 398 7806,'-10'-8'1958,"-5"6"348,13-5 1,-6 9-1941,8 3 0,8 5-968,4 7 1,-3 0 1569,3 1-538,-8-1 1,5 2-32,-3 4 1,-4-3-16,4 3 0,-4 2-766,-2-2 1,0 5 261,0-4 0,1 4-1943,5-5 1596,-4 0 0,6-5-1588,-8-1 730,0-7 948,0-3 1,6-9 226,-1-3 0,9-7 102,-3-11 0,10-6 19,3-11 1,4 3-116,-5-3 1,8 4 585,-2 1-284,4 8 1,1 2 61,1 8 1,-3 7 54,-3 4 1,4 4 391,-4 2-438,-4 0 0,2 2 54,-4 4 0,-4-2-103,4 8 0,-10-1 129,-1 6 1,-8 1-77,2-1 0,-5 2 68,-1 4 0,0-4-204,0 4 1,-9-3-270,-8-3 0,-3 6 74,-8 0 1,-3 0-124,-10-6 0,5 1-291,-4-1 1,5-7 235,6-5 0,-2-3 121,8-2 1,0 0-2,6 0 1,6-7 175,-1-5 1,8-3-122,-2-3 1,6-5 1126,6 0-663,4 0 1,7 8 2,0 3 0,1-1 198,-1 7 0,-6 0 252,1 6-434,0 0 0,5 0 33,0 0-1390,-7 8 269,5-6 1,-11 11-1975,7-7 1232,-7 0-364,4-6 1812,-8 0 0,0-8 0,0-1 0</inkml:trace>
  <inkml:trace contextRef="#ctx0" brushRef="#br0" timeOffset="185">450 294 7806,'10'-23'808,"-5"0"910,-3 8-1159,-9 7-154,5 8 1,-8 0-23,4 0 1,2 8-177,-7 3 0,-1 10 0,-5 2 1,2 6 614,3-6 1,-3 8-192,3-2 0,3 3 433,-3 3-669,8 0-310,-3-8 1,7 5-306,0-3 0,0-2-867,0 2 1,7-8 638,5 2 0,3-4-1144,3-2 0,-1-7 694,0-4 0,6-4-794,0-2 1692,8 0 0,-4-16 0,7-3 0</inkml:trace>
  <inkml:trace contextRef="#ctx0" brushRef="#br0" timeOffset="387">1107 35 7806,'0'-12'1515,"0"1"2075,0 7-1224,0-4-1180,0 8 932,0 0-2219,8 8 0,-4-6-53,7 4 0,1 1-116,5-1 0,-5 7-166,-1-1 1,1-2-594,5 1 1,-6 1-726,1 5 0,-2 0 153,1 0 1601,-3 1 0,-1-1 0,3 0 0</inkml:trace>
  <inkml:trace contextRef="#ctx0" brushRef="#br0" timeOffset="703">1107 571 7806,'-17'27'0,"5"-2"1283,1-8 1,7 2-557,-2 4 1,4-4-481,2 5 0,0-5-40,0-2 0,0 0 138,0 1 1,0-1-24,0 0 1,0 2 65,0 4 0,0-3-603,0 3 1,-7-4 217,-5-2 0,-3 6-368,-3 0 1,-1-5 191,-4-7 0,4-7 71,-4 2 0,4-4 58,1-2 0,1-2-119,0-4 1,1-5-113,5-13 0,-3-2-240,9-9 1,-1 6 449,6 0 1,0 8-65,0-2 0,6 4 180,-1 2 0,7 5-105,-6 1 894,7 7 1,-3-4-209,7 8 0,0 0 1267,1 0-968,-9 8-393,7 1 254,-7 9-454,8-1 1,-5 6-917,0 0 1,-3 2 422,3-2 0,1-2-661,-7 8 1,5-2 341,-5 2 474,0 3 0,9-12 0,5 5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02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381 260 8335,'0'-17'1086,"6"5"-1052,0 1 0,7 7-184,-1-2 0,3-2 0,3 1 1062,-1-3 1,0 6-355,0-1 1,3 3 180,3 2 0,-4 5-291,4 1 0,-4 8-168,-2-3 0,1 6-350,-1 7 1,-2-5 125,-3 4 1,-4-4-50,-8-2 0,0 1-77,0-1 0,0 0-141,0 0 0,-14 1-42,-3-1 1,-6 0-201,0 1 1,-2-7-124,-4 1 0,4-7 182,8 7 1,-1-8-1175,1 2 1071,0-4 0,5-4 497,1-4 0,-1-4 0,-5-7 0</inkml:trace>
  <inkml:trace contextRef="#ctx0" brushRef="#br0" timeOffset="195">623 1 12199,'0'17'509,"-7"0"0,-3 1 892,-7-1-920,0 8 169,-1-6-315,1 14 1,2-8-606,3 4 1,-3 3-753,3-3 0,-1 4-2378,1 1 3400,-3 1 0,5-1 0,-7 1 0</inkml:trace>
  <inkml:trace contextRef="#ctx0" brushRef="#br0" timeOffset="440">122 433 7833,'-27'-8'0,"-6"-1"1449,22-1-708,-12 2-363,21 8-70,-6 0-138,8 0 1,-2 0 537,-3 0 1,3 2-260,-4 4 1,4 4 427,2 7 0,0 2-331,0 4 1,8 4 142,3 8 1,4-1-418,3 1 0,5 0-299,0-1 1,8 1-268,-3-1 0,11-5-513,1 0 1,1-8-134,-7 2 0,7-9 380,-1-3 0,2-5-2295,-1 5 2855,-5-7 0,14 4 0,-6-8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37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8133,'-17'-9'72,"7"-1"109,5 4 1,-3 3 821,2-9-525,0 8-93,6-11-342,0 5-38,0-7 0,2 5 143,4 1 0,-4 5 14,4-5 0,-2 7 437,1-2-291,-3 4 304,6 2-521,-8 0 1,-2 0-136,-4 0 1,4 2 136,-3 4 1,3-2-159,2 7 0,-6 3 86,0 9 1,0-2-15,6 8 0,2-4 74,4 9 1,-2-1-30,7 13 1,-5 2 230,6 10 0,-7-1-85,7 12 0,-6-9 71,5 9 0,-5-5-54,6-1 0,-9-4-3,3-7 1,4-6-59,1 1 1,-1-9 24,1 2 1,-1-9-268,2-2 1,3-8 64,-3 2 12,3-4 260,2-1 65,0-9 0,-5-1-108,0-8 0,-7-10 94,7-7 1,-6-8-119,5-10 0,-5 7 10,5-1 0,-5-6-277,6-5 1,-1-6 135,7 5 0,5-7-856,0 2 0,2-9 15,-2-3 1,2 0-305,3 6 1,1-3 433,-11 3 1,7-10-4,-14 10 0,8-1 143,-7 6 1,-4-1 133,-3 8 1,3 2 326,-2 9 0,0-2-136,-6 8 1,0 0 255,0 6-59,0-1 1,1 3-325,5 4-55,-4 3-283,13 8 660,-5 0 0,7 15 0,1 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0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7839,'0'-18'1,"0"1"-22,7 7 1,3 3-7,7 7 1,6 0 513,0 0 1,8 0 753,-2 0 1,-2 2-266,2 3 1,0 5-415,5 7 1,-7 1-212,-4-1 0,-6 6-128,-5 0 1,1 2-467,-7-2 0,-2-2 150,-10 8 1,-3-6 24,-9 6 1,-7 0 60,-4 5 0,-3-5-316,-3 0 0,3-8 403,3 2 0,6-4 136,11-1 1,-1-7-239,7 1 1,2-9-71,10 3 0,3 2-194,9-2 0,7-1 28,4-5 0,11-5-217,6-1 0,10-8 475,1 3 0,9-4 0,-5-3 0</inkml:trace>
  <inkml:trace contextRef="#ctx0" brushRef="#br0" timeOffset="1505">935 277 7658,'-10'0'-364,"2"-2"630,8-3 1,2 3-7,4-4 0,-2 2-112,7-2 0,-5 4 417,6-3-406,-9-5 0,7 8 543,-4-4-74,-4 4 170,5 2-378,-7 0 400,0 0-361,-7 0-357,5 0 1,-6 2 329,8 4-503,0-4-39,-8 6-47,7-8 265,-7 0 49,8 0 103,0 0 0,15 0 0,4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14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7889,'0'10'6127,"0"-1"-3030,0-3-4129,0 4 674,0 7 141,7-8 0,-3-1-273,8-8 0,-7 0-551,7 0 0,-6 0 1041,5 0 0,-7 8 0,4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1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7889,'0'18'0,"0"-1"269,0 0 1,0-5 242,0-1 0,7-7-1062,5 2 0,3-12 550,2-5 0,1-12 0,-1-4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13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139 304 9133,'17'0'1799,"0"0"1,1 2-1605,-1 4 1,-5-5 252,-1 5-1852,1-4 1211,5 6 0,-2 1-569,-3 9 0,-5 1 762,-7 4 0,0 4 0,0 7 0</inkml:trace>
  <inkml:trace contextRef="#ctx0" brushRef="#br0" timeOffset="252">0 944 8100,'18'0'101,"-1"0"1,0-6 158,1 0 0,-1 0 228,0 6 1,-5 2-231,-1 4 0,-5 4 479,6 7 0,-9 2-298,3 4 0,-4-2-78,-2 8 0,0-8-270,0 2 0,0-3-227,0-3 1,0 0-55,0 0-631,0-7 11,0-2 574,8-8 1,-1-8-231,5-3 1,3-7 132,-3-5 0,3-9-306,3-9 0,5-13 35,0 3 1,2-13 603,-2 1 0,4-12 0,7-4 0</inkml:trace>
  <inkml:trace contextRef="#ctx0" brushRef="#br0" timeOffset="429">744 27 7973,'8'-9'3538,"-6"-7"-2226,5 14 14,-7 2-566,0 10 1,6 7-279,0 0 1,0-5 273,-6-1 1,0 1-299,0 5 1,5-5-551,1-1 1,8 1-340,-3 5 1,6-5-513,7-1 1,2-7 427,9 2 1,-2-4-529,-4-2 0,3 0-2339,-3 0 3382,-4 0 0,8 7 0,-6 3 0</inkml:trace>
  <inkml:trace contextRef="#ctx0" brushRef="#br0" timeOffset="742">986 667 7973,'-17'35'0,"0"-1"1025,-1 1 1,9-1-408,3 1 0,2-8-161,-2-4 1,4 2-175,-3-2 1,-3 0 394,2-6 0,-5 1-355,5-1-666,-8 0 0,7 0 202,-5 1 0,-1-7-67,7 1 0,-7-8-308,1 1 1,2-3 186,-1-2 1,1-7-300,-1-5 1,-3-5 213,9-6 1,-1-4 97,6-8 0,0 6 177,0 1 1,2 6 180,3-1 1,5 12-62,7 5 0,1 4 103,-1 2 1,6 2 788,0 4 1,0 5-458,-6 12 0,-1 2 804,-5 4 0,5 4-467,-5-4 1,-3 2-124,-2-3 0,1-1-335,-1-4 0,6-4-360,-7 5 1,9-7-62,-3-6 0,5 3-371,1-8 1,2-1-1160,4-5 1,-2-2 770,8-3 1,0-7 884,6-11 0,-1-4 0,1-7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1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7439,'0'-9'2547,"0"1"-1856,0 0-97,0 6-311,0-13 1,2 13 45,4-4-256,-4-3 119,13 7 0,-5-6 65,7 8 0,0 0-38,1 0 1,-1 0 135,0 0 1,2 0-36,4 0 0,-3 6-37,3 0 1,-2 5-144,2-5 0,-4 0-187,4-6 0,2 0-527,-2 0 1,0-2 226,-5-4-433,7-4 0,-6-7 347,4 0 0,-12 5-495,-5 1 526,4-1 0,-8-5 149,3 0 1,-8 5 58,-3 1 0,-8 5 133,3-6 1,-5 8-69,-1-1 0,6-3 158,-1 2 1,1 0 308,-7 6-222,1 0 26,0 0-16,-1 0 0,7 6 117,-1 0 0,8 9-94,-1 3 1,3 7 22,2 9 1,0 8 144,0 5 1,2 4-52,3 7 0,-3-2-159,4 7 0,-4-5 24,-2 5 0,6-7-163,0 2 0,-1-10-140,-5-2 0,0-10-266,0-1 0,6-2 186,0-10 0,0-6-332,-6-6 805,0-7-269,0 4 0,-2-16 58,-4-3 0,-4-10-112,-7-2 1,6-8 376,-1 2 0,1-9-85,-7-3 1,3-5-82,3 6 1,5-1-158,7 7 1,0-1-216,0 1 0,7-3-417,5-3 1,11 1 323,6-7 1,0 0-58,5-6 0,-1-2 11,13-3 0,-8 3 8,3-4 1,1-1 240,-2 1 1,6 0 103,-5 7 0,-1 1 119,-5 4 1,-3 3 3,-3 9 1,2-1 370,-8 0 1,0 9-246,-6 3 0,-5 3 150,-1 3 0,-7 5 135,2 1 1128,-4 7-564,-2-4-10,0 8-559,0 0-311,0 8 0,-6-2-198,0 11 0,1-1 105,5 12 0,-6 3-65,0 9 1,0 5 10,6 7 1,0 11-313,0 0 0,0 22 107,0-4 1,6 7-241,0-2 0,0 9 423,-6 3 0,5 0-177,-2-47 0,0 1 0,0-2 1,0 0 200,-3 5 0,0 0 1,0-2-1,0-1-25,0 1 0,0-2 0,0 43-290,0-7 1,0-8 265,0-10 1,0-8 144,0-3 0,0-6-171,0-6 0,2-4 21,4-7 0,-4-3-174,3-3 1,-3-4 297,-2-7-747,0-1 604,0-8 1,0-3-316,0-12 1,-6-5 6,1-12 0,-3-14-114,2-15 0,4-3-135,-3-14 279,3-4 1,2-22 0,0-1 0</inkml:trace>
  <inkml:trace contextRef="#ctx0" brushRef="#br0" timeOffset="490">1124 329 8067,'12'-6'600,"-1"0"1,-5 1-381,6 5 0,5 0-110,6 0 1,0-6 587,-6 0 0,6 0-239,0 6 0,6 0-467,-6 0 0,6 0 66,-6 0 0,6-2-722,-6-3 1,0 1 133,-6-8 1,-1 7-785,-5-7 756,5 8 233,-14-11 0,5 11 265,-7-8-88,-7 9 0,-3 1 825,-7 7 1,1 17-399,5 1 1,-5 9 816,5 9 0,1-3-334,-1 8 1,7-5-121,-2 5 0,4-8-315,2 2 1,0-3-216,0-2 1,2-1-498,4 1 1,-2-6 284,7-1 0,-1-5-991,1 6 0,5-6 543,-5 6 1,5-6-389,1 6 1,-2-2 386,-3 2 1,1 3 309,-7-3 0,0 4 399,-6 1 1,0-1 468,0-4 1,0 4 754,0-5 0,0-1-655,0 2 0,0-8 197,0 2 0,0-3-368,0-3 1,0 0-557,0 0 1,2-5-155,3 0 36,5-9 1,7 5-144,1-8 1,1-2-580,4-4 0,-2-5-814,8-12 1,0-6 57,5-11 1594,1-5 0,-1-14 0,1-3 0</inkml:trace>
  <inkml:trace contextRef="#ctx0" brushRef="#br0" timeOffset="602">2041 917 7955,'0'11'4170,"0"1"-3138,0-8 1,-6 5 103,0-3-336,0-4-1709,6 6 909,8-8 0,9 0 0,10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26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7956,'11'-7'2482,"1"-5"-2224,-8 5 1,11-1 248,-3 8 0,3 0 22,2 0 0,1 0 199,-1 0 1,0 0-279,0 0 1,1 0-24,-1 0 1,-5 6-1317,-1-1 0,-7 3 575,2-2 0,-2-2-1368,1 7 1682,-3 1 0,6 5 0,-8 0 0</inkml:trace>
  <inkml:trace contextRef="#ctx0" brushRef="#br0" timeOffset="415">226 744 7808,'-10'0'2287,"2"0"-2973,8 0 870,8 0 0,-6 4-27,4 8 1,-4 1 878,-2 16 0,0 8-448,0 9 0,5 6-128,1 5 1,0-3-380,-6 4 0,6-6-501,0-6 0,5-6 55,-5-11 1,5 2-455,-5-8 0,2-2 71,-2-10 1,-5-1-222,5-4 111,-4-4 1,-2 3 381,0-10 1,-8 1 435,-3-8 0,-6-1 174,-6-10 1,1 4 290,-6-5 1,-1-1-188,-6 2 1,3-7 353,3 1 0,0 4-139,12 2 0,-3 4 233,15 1-324,-1-7 0,10 4-57,7-8 0,8 8-375,16-2 1,9 2-19,8-2 1,4 2-76,13-8 0,6-2-231,-30 11 1,2 0 0,2 2 0,0-1 15,6-1 0,0 0 0,-4 2 0,0 0 36,3 0 0,1 1 1,-5 2-1,0 1 63,2-1 1,0 1 0,42-5-145,-13 2 0,-6 7 423,-12 10 183,4 0 1,-21 0 129,0 0 0,-9 0-644,-8 0 154,-4 0 0,-16 8-4,-3 3 387,-12 5 0,-19 1 0,-11 0 1</inkml:trace>
  <inkml:trace contextRef="#ctx0" brushRef="#br0" timeOffset="606">1021 572 7808,'-17'0'1901,"0"0"1,-3 7-195,-3 5-1150,4 3-533,2 10 0,1-4 174,5 8 0,-3 0 165,3 5-208,-4-7 1,11 4-11,-8-8-99,8 0 0,-3 0-889,7 0 1,0 0 590,0-5 0,2-9-1251,3-3 1,5-4-281,7-2 1783,8-8 0,2-9 0,8-10 0</inkml:trace>
  <inkml:trace contextRef="#ctx0" brushRef="#br0" timeOffset="887">1038 416 7808,'8'-10'0,"-6"6"979,4 16 0,-2 7-302,1 16 0,7 11-173,11 0 0,-4 14-70,4-9 1,-5 5 72,-7-4 1,3 6 235,-9-1 1,1 1-285,-6-6 1,-6-6-657,1 0 0,-15-7 171,3 1 1,-6-4-612,0-1 1,-2-6 264,-4 0 0,-2-14-150,8 2 1,-5-11 81,4 0 0,3-8-217,10-10 1,-3 1 685,9-12 0,1-2-75,10 2 1,9 0 404,8 5 1,8 3-120,-2 3-1,3 5 18,3 7 0,1 6-174,5-1 1,-7 9-184,1-3 1,-3-1 31,-8 1 1,4-1-370,-5 2 1,0 3-646,-5-4 1,-1-1 1081,0 2 0,1-9 0,-1 5 0</inkml:trace>
  <inkml:trace contextRef="#ctx0" brushRef="#br0" timeOffset="1804">2145 762 7863,'10'-18'295,"5"9"1,-11 1 463,8 8 0,-7 0-185,7 0 0,-8 10 26,1 7 1,3 4 1620,-2 14-1493,0-4 0,-8 13-61,-4-4 0,4-1-4,-4 7 0,-1-10-1164,1-1 0,0-3 397,6-9 0,0 0-797,0-5 0,0-7 359,0 1-747,0-8 498,0 3 0,8-20 57,3-4 1,7-12 343,5 0 1,-4-11 176,4-6 0,4-4 376,2-2 0,-2 13-215,1 5 1,-5 11 55,6 0 1,-6 5-91,6 7 0,-2 3 401,2 8 1,2 10-152,-8 7 1,5 0 18,-4 6 0,-3-2 50,-10 2 1,3-3-135,-9 3 0,1 2-72,-6-2 1,0 6 12,0-6 1,-2 2-100,-4-2 0,-9-4-3,-8 4 1,-8-6-169,2-5 0,-1 1 212,1-7 1,-4 6 98,4-7 1,4 1 192,2-6 0,4 0-11,2 0 0,7-8 142,5-3-324,3-5 1,4-1 0,3 0 1,5 7 2,7 5 1,-5-3-3,-1 2 0,1-2-109,5 3 0,0 3-215,1-4 1,-7-4-238,1-1 1,-1 1-15,7-1 1,-1 5-80,0-6 0,-5 1-171,-1-6-208,-7-1 1,4 1 508,-8 0 1,0-6 440,0 0 0,-2 0 0,-4 5 0,4 1 0,-4 0 6,4-8 1,2 4-35,0-8 0,0 8 338,0-2-19,8 11 667,-6-3 0,6 15-94,-8 0 0,0 7 105,0 11 0,-2 7-341,-4 3 1,-4 5 160,-7 2 0,0-1-360,0 1 1,1 5-202,5 1 0,-3 1-237,8-2 1,-1-5 93,1-1 1,4-1-918,-4-10 0,6-6 23,6-5 0,4-8-506,7 1 1,2-6 539,4-11 1,4-7-72,8-16 0,-1-1 199,1-5 0,5-11 647,1-11 0,-1-10-187,-5-2 1,-1-8 186,1 3 0,-1-3-173,1 2 0,-6 12 368,0 12 0,-3 7 181,3 9 0,-4 9 107,-7 14 1,-7 3 1567,1 3-1251,-9 5 0,5 14-334,-8 5 0,0 5 456,0 6 0,0-2-208,0 8 1,-8 0 123,-3 6 1,-4-6-233,-3-1 0,7-5-75,-1 6 0,8-8-472,-1 2 1,5-5-405,5-7 1,5 3-13,7-9 0,14-3 317,4-13 1,11-3-1449,0-14 0,-2 6 600,2-1 0,-7 6-790,1 6 0,-11-3 1678,-6 8 0,-12 1 0,-3 5 0</inkml:trace>
  <inkml:trace contextRef="#ctx0" brushRef="#br0" timeOffset="2075">3287 831 7856,'-10'17'1681,"2"6"-966,8 0 1,0 6 230,0-6 1,0 6-534,0-6 0,2 6-137,4-6 0,-4 6 392,4-6 0,-4 0-240,-2-6 1,-2 0 45,-4 1 1,2-1-158,-8 0 1,1 1-964,-6-1 1,-3-2 102,-3-3 0,4 1-306,-4-7 0,-2 0 433,2-6 0,0-2-139,6-4 0,-1-5-171,1-12 0,2 3 272,3-3 0,5 4 536,7 2 1,7 1-109,5 5 1,5 3 400,6 8 1,4 0-32,8 0 1,-1 0 260,1 0 1,1 2-268,5 4 0,11 2 110,11 3 1,6 4-612,6-3 0,-2-2-1031,8 1 1194,-8 1 0,9 3 0,-7 0 0,-2 3 0,-2 3 0</inkml:trace>
  <inkml:trace contextRef="#ctx0" brushRef="#br0" timeOffset="2418">4584 174 10753,'9'23'2087,"-3"0"0,2 8-1391,-3-3 0,7 5-105,-6 2 1,-1-6-197,-5-1 1,6-5-50,0 6 0,2-13-1923,-3 1 1124,-3-4-1010,14-3 0,-7-2 711,9-8 1,-7-8-877,1-4 0,-1-3 674,6-2 0,1-8-100,-1-4 1054,8-4 0,-6-9 0,6-2 0</inkml:trace>
  <inkml:trace contextRef="#ctx0" brushRef="#br0" timeOffset="2858">4999 139 7829,'9'0'698,"-1"8"178,-8 3 1,0-1-414,0 2 0,0-1-10,0 6 0,0 8 127,0 4 1,-8 4-150,-3 1 0,-5 9-99,-1 3 0,-8 11-82,-4 7 0,-11 3-408,-6 2 0,-4 8-54,-2 4 0,-6-4-734,1-2 1,-9 0 440,3-6 0,3-4-447,3-13 0,5-8 550,6-3 0,5-13 99,12-5 1,4-11 312,8-6-93,8-4 0,1-16 160,8-3 1,2-12 16,4 0 1,5-3 720,12-3 0,4-5-660,8-1 0,1 1-180,5 5 0,8 8-289,9 4 0,7 4 116,-1 2 1,1 7-53,-1 4 0,1 5 117,-7 1 0,-1 0-138,-5 0 1,-8 0 157,-3 0 1,-7 1 134,-5 5 0,-4 2 126,-8 3 1,-1 5 426,-5-5 1,3 5 310,-9 1 1,1 0-400,-6 1 0,-2 5-90,-3 0 0,1 0-35,-8-6 1,-1 0 61,-10 1 1,2-1 48,-8 0 1,6-7 87,-6-4 1,2-4 6,-2-2 1,-2 0 128,8 0 1,-6-10-371,6-7 0,2-4-93,10-14 0,3 2-551,8-13 0,2 0 263,4-6 0,11 6-1283,12 0 0,4 13 233,1-1 1104,1 11 0,-1-2 0,1 7 0</inkml:trace>
  <inkml:trace contextRef="#ctx0" brushRef="#br0" timeOffset="3529">6071 295 7859,'-8'-27'371,"6"2"0,-7 10-409,3 3 1,4 2-218,-4 5 1957,4 3-297,2-6-703,0 8 1,8 0-198,3 0 1,14 0 9,10 0 0,7 0-368,10 0 0,8 0 32,3 0 1,-1-6-741,1 1 0,-7-9 451,1 3 1,-11-5-929,-5-1 1,-12 2-784,-6 3 645,-12-3 1,-3 5 620,-8-7 1,-8 1-194,-3 5 748,-12 3 0,-4 8 0,-2 0 0,0 0 0,0 8-3,-5 3 0,5 11-64,0 1 1,2 7 1379,-2-1-720,-3 11-150,5-3 1,-2 7 242,0-3 0,6-3-52,-6 8 0,8-6 45,-2 7 0,4-9-450,1 2 0,3-5-17,4-6 1,1 1-2171,4-6 1656,4-1 0,4-14-1233,16-3 0,8-14 1535,15-9 0,11-23 0,9-14 0</inkml:trace>
  <inkml:trace contextRef="#ctx0" brushRef="#br0" timeOffset="3650">6728 347 7859,'71'-27'-532,"-4"2"372,-15 8 1,-13 7 904,-5 4 1,-13 6-214,-3 6 1,-9-2 571,-9 7-745,0 9 1,-8-1-143,-3 4 0,-12-4-300,-6-2 0,2 1-372,-2-1 1,-5 0-720,-7 0 0,-7 1 268,2-1 906,-4 0 0,-9 8 0,-3 2 0</inkml:trace>
  <inkml:trace contextRef="#ctx0" brushRef="#br0" timeOffset="3847">5656 1004 7859,'-12'6'0,"1"-1"2385,7 1-1842,-4-6 1,18 0-501,7 0 34,8 0 0,17-2 495,4-4-399,12-3 0,4-3-102,7 1 1,13-1 89,5-5 1,-3 0-805,-3-1 1,-2 1 462,1 0 1,3 0-404,-8-1 1,0 1-58,-6 0 0,-13 5-454,-4 1 0,-12 1 1094,0-2 0,-9-1 0,-2 7 0,0 0 0</inkml:trace>
  <inkml:trace contextRef="#ctx0" brushRef="#br0" timeOffset="4146">6123 1056 7859,'-18'9'1070,"1"14"1,2-3-1131,3 14 1,-1 1-24,7-1 414,0 1 1,6 0 565,0-1 1,0-5-425,0 0-323,0-8 0,2 4-99,4-8 1,-2-1-201,7-5 1,1-3-255,5-8 1,6-2 245,0-4 0,6-5-164,-6-13 1,6 5 140,-6-4 0,-2-2-74,-9 2 0,-5 0 290,-7 6 0,0-2 253,0-4 1,-7 9-148,-5-3 1,-9 5 174,-2 1 0,-2 3 33,2 8 0,4 0 227,-4 0-482,3 8-109,3 1 1,9 7-730,8-5 0,16-3 11,13-8 1,11-2-427,6-4 1,10-9 1157,1-8 0,9-8 0,-5 4 0</inkml:trace>
  <inkml:trace contextRef="#ctx0" brushRef="#br0" timeOffset="4351">6832 1021 8625,'0'-9'3073,"-6"3"-2378,0 12 1,0 5-344,6 12 0,0 4-140,0 8 1,6 7 413,0 4 0,2 12-220,-3 5 0,-3-1 402,4 1 0,-4-5-424,-2 5 0,0-13-373,0 2 0,-8-14-64,-3-3 0,-5-2-186,-1-10 0,-8 0-43,-4-6 1,-5 0 211,-7 1 0,3-9-1553,-8-3 1,0-6 657,-6-6 0,-6-5-2261,0-12 3021,1-4 0,5-16 1,0-1-1</inkml:trace>
  <inkml:trace contextRef="#ctx0" brushRef="#br0" timeOffset="4938">7644 814 7913,'-7'9'2152,"-3"14"1,-7 4-1185,0 19 1,1 4-58,5 2-643,-5-8 0,14 4-653,-3-7 1,3-1-1052,2-5 0,0-8 876,0-4 0,-2-4 109,-4-2 1,-4-7 648,-7-4-164,0-5 0,1-2-228,5-5 146,-5-4-113,15-15 0,-5-2-174,12-7 0,5-9 124,12-3 1,4-4 61,8-2 0,1 6 115,4 0 0,-1 10 70,7 1 1,-2 10-141,2 14 1,4 3-10,-4 8 1,-1 0-66,1 0 1,-8 13 63,3 5 0,-5 3 792,-1-4 1,-8 2-320,-4 4 1,-6-3 135,-6 3 0,-3-4-228,-8-2 0,0 0-337,0 1 59,-8-1 1,-3 0-107,-12 1 86,-4-9 1,-8 1 151,1-4 0,5-4-74,0 3 1,8-3 456,-2-2-181,4-7-27,1-3 0,9-7-55,3-1 0,12 7-370,5-1 1,5 3 105,1-3 1,6 3-18,0 3 118,0 4 0,-6-12-844,1 9 476,-1-9 1,0 12-390,1-4 0,-7-1 280,1 1 1,-8-2-483,1 3 1,-3 1 880,-2-8 0,-15 1 0,-4-7 0</inkml:trace>
  <inkml:trace contextRef="#ctx0" brushRef="#br0" timeOffset="5155">8077 606 7876,'-18'0'611,"1"8"0,-6 3 284,0 12 0,0-1-455,6 6 1,-1 1 385,1 6 1,0 5-305,0 0 0,-1 8-90,1-1 1,7-3-485,5 2 0,3-8-339,2 3 0,7-12-260,5-6 1,9-6-778,2-6 0,8-3-12,-2-8 0,9-8 816,2-3 0,3-12 624,-3-6 0,4-19 0,8-6 0</inkml:trace>
  <inkml:trace contextRef="#ctx0" brushRef="#br0" timeOffset="5352">8734 468 7867,'17'0'1087,"-7"0"0,-3 7 746,-7 5-1335,0 3 0,0 3 1008,0-1-1018,0 0 0,0 1 622,0-1 1,0-6-536,0 1 1,0-1-440,0 7 1,0-7 64,0 1 0,2-6-443,4 5 1,-2-7-215,8 2 0,1-4-472,10-2 1,-2-2-145,8-4 1,-8 2-791,2-7 1,-4 7-809,-1-2 2670,-9 4 0,-1 2 0,-8 0 0</inkml:trace>
  <inkml:trace contextRef="#ctx0" brushRef="#br0" timeOffset="5609">8751 1090 7867,'-11'41'886,"-1"-1"0,6-5-614,-5-7 1541,7 1-1154,-11 6 1,7-8-176,-4-4 0,3-4-207,3-2 0,2-1-179,-7-5 1,5 3 242,-6-9-330,1 1 0,-8-6-141,-4 0 0,3-2-316,-3-4 1,4-5 1,2-12 0,-1-4 200,1-8 1,2 1 34,3-1 1,-1 8 53,7 4 1,2 6 446,10 5 0,6-1-157,11 7 0,3 2-122,9 10 1,2 4 20,3 7 1,-4 0 121,5 1 0,1 1-273,-2 4 1,3-4 80,-3 4 1,4-5 208,8-7 0,0 4-150,0-3 0,-2-2-3137,-4 1 3114,4-7 0,-6 4 0,8-8 0</inkml:trace>
  <inkml:trace contextRef="#ctx0" brushRef="#br0" timeOffset="5890">9754 278 7835,'10'0'788,"3"1"191,-7 5 0,7 4-265,-1 7 0,9 6 985,2 0-1156,0 0-62,-6-5 0,1 5 283,-1 0 0,-2 0-651,-3-6-86,3-7 0,-11 3-391,8-7 1,-8 2-1552,1-3-171,-3-3 1517,-2 6 1,-9-4 568,-9 7 0,-14 9 0,-13 14 0</inkml:trace>
  <inkml:trace contextRef="#ctx0" brushRef="#br0" timeOffset="6281">9599 935 7835,'-6'40'518,"0"0"1,-6-13-174,7 8 0,-9-6-101,3 0 0,1 1 631,-1-7 0,7 0-346,-2-5 0,2-1-135,-2 0 0,4-5-110,-3-1-334,3-7 376,2 4 147,0-8-1235,7 0 444,-5 0 280,14 0 14,-7 0 1,3 2 412,-1 4 0,-7-3-38,2 9 0,-2-2 272,2 1-150,-4 4-221,5-5 1,-1 2-535,0-1 0,9-7 221,2 2 1,8-12-1513,10-6 0,13-5 767,4-6 0,4 4-112,-5-4 1,-1 4 544,-3 1 0,-5 9 477,-8 3 0,-1 6-69,-4 6 0,-12 3 137,-11 9 1,-4-1 508,-2 0 0,-2 0 1028,-4 1 1,-3-1 504,-9 0 0,1 1-1181,0-1 1,-1-2-489,1-3 0,0 1-218,0-7 0,5 0-283,0-6-1,7 0-118,-7 0 0,8-2-331,-1-4 1,3-4-893,2-7 1,0 0 591,0 0 0,2-8-2648,3-4 2268,-3-4 1,17-7 28,-7-1 1057,7-7 0,-1 4 0,8-8 0</inkml:trace>
  <inkml:trace contextRef="#ctx0" brushRef="#br0" timeOffset="6757">10913 762 7931,'-18'-8'0,"3"4"775,4-7 968,-5 7-1045,14-4 0,-3 2-287,10 1 0,5-1-144,7 6 1,6 0-4,0 0 1,8 0 124,-2 0 1,-2 0-240,2 0 0,-6 0-213,5 0 0,-8 4-7,-3 7 1,-2 3 119,-9 15 0,0 7 609,-6 10 0,-14 10-239,-3 2 0,-12 5 35,0-5 1,3 5-196,-3-5 0,2-3-187,-2-9 0,-2 2-164,8-7 1,0-9-427,6-8 0,0-5-21,-1-2 0,1-7 289,0-5 0,5-3-179,1-2 0,5-2 69,-6-3 1,7-7-972,-7-11 1,2-4 344,-1-7 0,-4-9-32,3-3 0,2-11 1017,-1-7 0,7-11 0,-4-4 0</inkml:trace>
  <inkml:trace contextRef="#ctx0" brushRef="#br0" timeOffset="7435">11362 278 7890,'27'0'0,"-4"0"0,-3 5 373,-3 1 1,6 6 39,0-7 0,2 3 326,-2-2 1,-4-4-195,4 4 0,-9 1 2,-3-1 0,-5 5-207,6-5 0,-9 8-98,3-3 1,-4 5-300,-2 1 0,-8 2 109,-3 4 0,-4 4-208,-3 8 1,-5-7 161,0 1 1,-6 6 98,6 5 0,-6 1 55,6-7 0,-5 1 55,4-1 1,-4 1-222,5 0 1,0-3 151,5-3 0,7 2-986,-1-8 485,8 0-474,-3-6 0,10-7 154,9-4 1,7-14-131,16-9 1,7-7 266,4-4 1,10-5-5,2 4 1,-1-2 192,-5 3 1,-4 5 119,-8 11 0,1-1 321,-12 7 1,-6 2-138,-6 10 1,-2-2 652,-9 7 0,0 3 113,-6 9 0,-8-2 438,-3 8 1,-5-6-429,-1 5 0,0-4 164,-1 4 1,-5-5-460,0 6 1,-7-2-164,1 2 1,-10 2-511,-1-8 0,-2 2 240,1-2 0,5-10-524,-5 5 1,13-7-295,5 1-474,3-5 570,11-7 0,5-7-480,15-5 0,3 2 664,15-1 0,-8 7 187,2-2 1,-4 4 316,-2 2-188,1 0 551,-9 8 1,-1 2 123,-8 7 0,-8 0 419,-3 1 1,-12-1-434,-6 0 0,-4 0 174,-1 1 0,-1-7-322,1 1 0,1-6-63,4 5 1,4-7-247,8 2 1,5-4 196,1-2-424,7 0 1,4 5 231,11 1 0,7 8 254,5-3 1,2 4-87,4 3 0,3 5 207,-3 0 0,4 0 333,1-6 0,-5 1-249,0-1 0,-2-2-318,2-3 1,-4 1 88,-8-7 0,0 0-963,1-6 0,-1 0-102,0 0 1,0-2-642,1-4 0,-1-4 574,0-7 912,1 0 0,-1-16 0,0-3 0</inkml:trace>
  <inkml:trace contextRef="#ctx0" brushRef="#br0" timeOffset="7693">12850 156 7946,'-8'10'0,"6"0"2744,-4-5-1807,4 5 0,2 7-252,0 1 1,0-1 487,0 0-643,0 1 1,0-1 90,0 0 1,0-5-243,0-1 8,0-7-662,0 4 0,0-6-1516,0 3-358,0-3 1,8 4 1028,4-12 1,5 2-929,6-7 2048,4 7 0,7-4 0,1 8 0</inkml:trace>
  <inkml:trace contextRef="#ctx0" brushRef="#br0" timeOffset="8260">13074 433 7946,'-11'12'987,"-1"-1"1,1-5-410,-6 6 0,-1-3-9,1 3 0,2 3-135,3-3 0,-3 1-225,3-1-10,-3 3 0,-3-7 66,1 3 0,-2 3-275,-4-9 0,4 9-286,-4-3 1,-4 5-643,-2 1 1,4 8 416,2 4 1,0-2 430,6 2 0,-5-1-96,11 7 1,1-4 260,-1 3 1,7-5 132,-2 6 1,-2-3 426,3-9 0,-1 2-179,6-2 1,-2-9 1045,-4 3-691,4-3-563,-5 3 0,9-7-548,3-5 0,5-5 247,7-5 1,8-5-300,4-7 0,4-1-137,1 1 0,1 2-370,-1 3 0,-1 4 379,-4 8 0,-4 0 17,-8 0 1,-7 8 1096,-4 4 1,-5 3-422,-1 2 1,-7 6 700,-5 0 1,-9 6-429,-2-6 0,-2 2-45,2-2 0,4-9-70,-4 3 0,-2-3 158,2 3-598,0 0 1,7-5-333,5-1 0,3-5-959,8 5 0,8-7 630,3 2 1,5 4 188,1 1 0,0-1 41,1 1 0,-7 1 374,1 5 1,-9 0 264,3 1 1,-12-1 348,-5 0 0,-6 6 159,-6 0 1,-4 1 872,-8-7 0,2 0 187,5 0 1,-3 1-906,8-1 0,2-5-281,9-1 0,4-5-162,8 5 1,2-1-306,4 1 1,6-3-162,11-8 1,6 0-292,11 0 1,6-2 3,12-4 0,-5-3-537,5-8 1,-6-1-729,-6 1 0,-4 0 779,-7-1 1,-8 7 164,-4-1 0,-4 1 280,-2-6 1,-5-1-435,-1 1 0,-7 0 246,2-1 0,-4 1 58,-2 0 0,0-6 565,0 0 0,0-8 0,8 4 0,1-8 0</inkml:trace>
  <inkml:trace contextRef="#ctx0" brushRef="#br0" timeOffset="8776">13317 1090 7875,'23'-23'-462,"0"0"1,-6 6 976,-6 5 1,-7 7 2286,2-7-1217,-4 8-638,-2-3 1,0 8-46,0 5 1,-2 2-384,-4 3 0,2 7 406,-7-1 1,1 0-401,-1 6 1,-3-3-534,9-3 1,-7 0-307,6 0 1,-5 1-337,5-1 0,0-5-417,6-1-1271,0-7 711,0 4 1099,0-8 0,14-2 64,3-4 1,12-11 186,0-12 1,11-10-233,6-1 1,-4-6 258,-1 6 0,1 7 412,-2 10 0,-5 4-75,-6 1 1,-6 9 96,6 3 0,-8 4 6,2 2 1,-2 0-42,2 0 0,-6 2 402,1 4 1,-1 3-192,-6 9 1,-1-7-71,2 1 1,-7-1-187,7 7 1,-6-1-184,5 0 0,-7 0 114,2 1-90,-4-1 1,-4 2-47,-4 4 0,-11-3 1,-12 3 1,-12-4-154,-5-2 0,0 0 239,-6 1 1,12-1 356,-6 0 1,4-5-101,7-1 1,4-7 406,14 2-312,0-4-208,7-2 0,2-8-180,8-3 1,8-5 140,4-1 1,3 0 343,2-1 1,1 7-164,-1-1 0,6 3-272,0-3 0,0-1 20,-6 7 0,1 0-101,-1 6 1,-6-6 187,1 1-148,0-1 1,3 4 209,-4-4-111,-3 4-1079,0-5 1,-6 5-337,4-4 0,-5 2-617,-1-7 0,6-1 1412,0-5 0,0-1 562,-6 1 0,0-8 0,7-2 0,3-7 0</inkml:trace>
  <inkml:trace contextRef="#ctx0" brushRef="#br0" timeOffset="9176">13818 866 7875,'8'-45'-1338,"-6"3"1070,3 7 0,-3 7 1958,-2-1-325,0 8-273,0-4-435,0 15-449,0 2 1,-7 16 243,-5 4 0,-9 5 281,-2 6 0,-6 2-174,6 4 0,-6 3-158,6-3 0,-2 10-368,2 1 0,4 0-184,-4-5 0,9 0-121,3-1 1,7-1 176,-2-4 0,4 1-344,2-7-1689,0 0 832,0-5 552,8-1 0,4-9 274,11-8 0,-2-10-24,8-13 0,1-6 96,11-11 0,-3 1 106,8-7 0,-2 0 292,2-6 0,8-3-140,-8 3 0,8-4 140,-8 10 0,2 6 0,-2 5 0,3 8 0,-9 10 0,-2 1 0,-9 5 146,-4 3 1086,-8 8 1273,-7 0-660,-2 0-123,-8 0 259,0 0 0,5 2-1558,1 4 0,8-2-693,-3 7 1,6-5 86,7 6 1,-5-7-1,4 7 1,-6-6-163,-5 5 1,1-5-573,-7 5 1,5-5 12,-5 6 0,0-6-465,-6 5 0,-2 1-818,-4 5 2187,-3-8 0,-9 7 0,1-7 0</inkml:trace>
  <inkml:trace contextRef="#ctx0" brushRef="#br0" timeOffset="9506">14337 1056 7875,'-17'9'1605,"-1"-3"0,9 4-714,3 1 0,4-1-1508,2 1 1,2 1 233,4 5 1,-4 0 112,3 1 0,3-1 531,-2 0 1,0-5 551,-6-1 0,0 1-444,0 5 1,-6 6 65,0 0 0,-7 2-580,1-2 1,-3-3 99,-3 3 0,1-4 21,0-2 0,-2 0 188,-5 1 1,5-3-407,-4-3 0,10 1-302,1-7 126,1 0 1,-7-6-52,1 0 0,6-2-115,-1-4 0,8-6-101,-2-11 0,5 2 219,1-8 1,0 6 397,0-5 1,0 6-32,0-1 0,5 10 357,1 1 1,2 9 113,-2-3 1,-5 6 360,5 6 0,-2 3-419,2 8 2285,-4 8-1678,13 2 1,-5 8 167,7-1 1,8 1-535,4 0 1,15 5-418,14 0 0,13 8-477,-26-24 0,2-2 0,-3 3 1,0-1 175,2-2 0,1 2 1,-3 1-1,0 0 1,42 19-1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2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7829,'-27'0'0,"2"0"1481,8 0 1,7 7-714,4 5 1,4-2 225,2 1 1,2-1 323,4 1-924,-4 5 1,11-7-193,-7 8 0,6-5-3,-7 0 1,3-3-1140,-2 3 0,-4 3-704,3-3 581,-3 3 0,-2 2 51,0 1-11,0-9 1006,0 6-78,0-13 0,4 4 45,8-12 0,1-3-120,16-8 1,8-7 158,9 1 0,11-7-28,7 1 0,3-2-173,2 2 0,0-1 69,0 6 0,-7 1-151,-4 6 1,-12 2 225,-6 3 1,-11 5-334,-6 7 540,-12 0 1,-3 1-108,-8 5 1,-9 6 204,-9 11 0,-7 2-11,-9 4 1,-7 3 91,1-3 0,-6 2 123,6-2 0,-7 1 251,7-7 1,0 6-80,5-6 0,8 0 236,4-5-279,4-1-348,9 0 1,18-7-309,15-4 1,8-6-253,3-6 1,9-4-299,3-7 1,4-6 110,2 0 1,-8-6-522,-4 6 0,-5-6 190,-6 6 0,-4 0 359,-8 6 1,-8-6 496,-3 0 0,-12-8 0,-3 4 0</inkml:trace>
  <inkml:trace contextRef="#ctx0" brushRef="#br0" timeOffset="207">692 122 7829,'-35'-18'-23,"8"7"39,4-1 1,-2 3 216,2-3 0,2 3-10,10 3 0,-3 2-68,8-8 0,-1 9 290,1-3-371,4-4-38,-6 8-54,8-5 211,0 7 1,0 2-12,0 3 0,0 5 147,0 7 0,0 6-74,0 0 0,0 14 213,0-3 0,0 14-98,0 4 1,0 8-14,0 9 0,0 6-324,0 0 0,2 6-385,4-6 0,-2 1 149,7-1 0,-5-4-221,6 4 1,-6-9 423,5-3 0,1-7 0,5 3 0</inkml:trace>
  <inkml:trace contextRef="#ctx0" brushRef="#br0" timeOffset="379">1366 1021 7817,'-15'9'0,"3"1"3358,-11-4 0,2 3-1924,-2 9 0,4-1-1384,-4 0 0,-2 1-762,2-1 0,-16 0 712,-1 1 0,-8 7 0,-4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23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35 848 7966,'-10'7'3257,"-3"-1"-2362,7 11 0,0 6-1013,6 18 0,0-5 0,0 5 361,0-5 1,0 6 6,0 5 0,0 1-216,0-2 0,6 2 67,0-8 0,7-1-2583,-1-11 2482,3 5 0,2-14 0,1 6 0</inkml:trace>
  <inkml:trace contextRef="#ctx0" brushRef="#br0" timeOffset="543">571 225 7946,'25'-27'0,"-4"2"0,8 8 0,-6 0 359,6-1 1,1-1-32,11-4 1,-5 4 34,5-4 1,1 9 37,-2 3 0,6 7-124,-5-2 0,-1 4-206,-5 2 0,-3 0 109,-3 0 1,4 0-86,-4 0 0,-4 2 75,-2 4 1,-6-2-249,-6 7 0,3 1 35,-8 5 0,-1 0-67,-5 1 1,6-1 20,0 0 1,0 1 133,-6-1 1,0 6-36,0 0 1,0 0 23,0-6 0,2 1-45,3-1 0,-3 0 87,4 1 0,-2-1 82,2 0 0,-4 0-45,3 1 1,-3-1 136,-2 0 0,6 1-94,0-1 1,0 2-65,-6 4 0,5-2 16,1 8 0,2 0 14,-2 6 1,-3-1 45,9 1 0,-6 7 49,5 4 0,-5 4 152,5 2 0,-7 7-184,2 5 1,-2 5-23,2 6 0,-4-4-109,3 4 1,-3-4 93,-2-2 1,0-1-207,0-5 1,-5-9 69,-1-8 0,0-8-219,6 3 0,-6-7 39,0-5 1,-1-2 29,1-4 0,4-10-59,-4 5-37,-3-12 1,5 1-99,-8-7 1,7-7 92,-7-5 0,2-9-555,-1-2 1,-6-10 318,-1-1 0,-1-9-625,-10-9 1,-1 1 353,-11-1 0,-3-2 150,-8-4 1,-7 6 148,-5 0 1,-1 10 446,1 13 0,-3 2 0,4 8 0,-4 2 0,-3 3 0</inkml:trace>
  <inkml:trace contextRef="#ctx0" brushRef="#br0" timeOffset="1344">657 519 7835,'10'-8'422,"-1"6"642,-3-3-236,-4 3 127,6 2 87,-8 0-698,0 0 0,-2 7-290,-4 5 0,2 1-514,-7-1 42,7 3-514,-4-5 738,8 0 0,8-3-79,3-7 0,7-7-17,5-5 1,-2 4 1,8 3 0,-6 3 361,6 2 1,-8 0-80,2 0 1,-10 9 294,-1 9 1,-8 1-16,1 10 0,-10-1 101,-7 7 1,-11 5-149,-6 1 1,-3-1-97,-3-5 1,0-3-104,1-3 0,-1 2 111,1-8 0,1 0-220,4-6 0,4-7 132,8-4-299,7-4 0,3-10-9,7-4 0,2-11-113,3-6 0,11 3 51,7-3 1,7 8-173,-1-2 0,4 5 208,2 7 0,-1 3 48,1 8 1,-3 0 414,-3 0 1,-4 2-178,-8 4 0,-7-2 409,-4 7 0,-4 3-135,-2 9 1,-4-2 39,-8 8 1,1-8-106,-12 2 0,-2 2 39,2-2 1,-6 4-251,6-10 0,0 4 36,6-9 1,-1-3-13,1 3 1,5-8 118,1 1-333,7 5 133,-4-8 0,16 6 39,4-8 1,9 5-80,2 1 1,2 0-182,-2-6 1,-2 0-26,8 0 0,-8 0 91,2 0 1,-4 2 246,-2 4 1,-5-4-148,0 3 0,-9 5 289,3 1 1,-6 5 23,-6 1 4,-3 0-128,-1 1 0,-11 1 139,4 4 1,-4-4 169,3 4 0,3-4-85,3-1 1,5-7 116,7 1 0,0-6-447,0 5 1,2-7 52,3 2 1,5 1-73,7-1 1,1 0-82,-1-6-76,0 8 1,-1-5 288,-5 9 0,-3-6 645,-8 5 90,0 1 1,0 5-344,0 0 0,-6-5 235,0-1-460,0-7 0,10 4-714,8-8 0,3-8-610,20-3 0,11-14 1072,17-10 0,12-7 0,4-10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2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7916,'27'-17'0,"-2"7"0,-8 2 286,1 8 0,-7 4 479,1 8 1,-9 1 463,3 16-820,-4 0 0,-10 7 18,-3 5 1,-10 1-148,-2 4 1,-6 2-297,6-7 1,0-1 106,5-6 1,9-5-325,3 0 1,8-14 218,10 3 0,7-12-305,15-1 0,9-10 111,3-7 1,9-9-40,3-2 0,-2 0-15,-10 5 1,0 1 26,-11 0 0,3 7-1161,-9 5 936,-4 3 1,-2 4-1026,-12 3 1485,-3 13 0,-23 1 0,-4 6 0</inkml:trace>
  <inkml:trace contextRef="#ctx0" brushRef="#br0" timeOffset="144">361 744 7916,'0'17'0,"0"3"552,0 3 0,0 3-187,0 9 1,0 0 120,0-1 0,-5 1 43,-1-1 1,-2 1 489,2 0 1,3-7-1635,-9 1 1,8-2 340,-2 2 0,4-4 274,2-8 0,8 1 0,2-1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21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7891,'0'-10'1917,"0"3"0,2 7-1864,3 0 0,-1 0 428,8 0 0,-7 6 302,7-1 0,1 1-123,10-6-366,4 0 0,12 0-134,7 0 1,0-13-110,12-5 1,-5-5-123,-1 0 0,2-2 98,4-4 1,-10-1-289,4 7 0,-14 5 158,-3 7 0,-5 5-688,-12-5 0,3 7-558,-10-2 577,-3 4 0,0 4 335,-8 4 0,-10-2 48,-7 7 0,-2 1-334,-10 5 1,6 0 283,-6 0 1,2-7 438,-2-4 0,-3-4 0,5-2 0</inkml:trace>
  <inkml:trace contextRef="#ctx0" brushRef="#br0" timeOffset="190">468 35 7891,'0'-11'762,"0"-1"-125,0 8 242,0-3-117,0 7-76,0 0 0,0 7-182,0 5 0,-2 11-10,-4 6 0,-4 5-101,-7 7 1,-6 3 141,0 8 0,-8 2-338,2 3 1,-5 5-19,-7 7 1,7-2-1060,-1-3 0,2 1 680,10-7 1,0-3-1201,6-9 1,2-3 408,3-9 1,4-1-833,8-4 1823,-7-4 0,-3-8 0,-7 0 0</inkml:trace>
  <inkml:trace contextRef="#ctx0" brushRef="#br0" timeOffset="412">35 589 7891,'10'0'377,"-1"4"6,-3 7 1,-4 1 179,4 11 0,-4 4 625,-2 1 0,6-1-741,-1 2 1,1 2-195,-6 9 0,6-3-750,0 3 1,-1-3 368,-5-3 0,2 1-460,4-1 0,-2-1-148,7-4 1,-5-6-1573,6-12 2308,-1-3 0,7-16 0,-1-1 0</inkml:trace>
  <inkml:trace contextRef="#ctx0" brushRef="#br0" timeOffset="707">398 883 7891,'18'0'0,"-1"2"170,0 3 0,1-3 350,-1 4 0,6-4-15,0-2 1,8-8-160,-3-3 1,3-5-133,-2-1 1,4-8 14,-4-4 1,-3 2-177,3-1 0,-8 1-14,2-2 1,-9-2-156,-3 8 0,-7-6 36,2 6 1,-4 0-244,-2 6 0,-2 1 16,-4 5 232,-3 3 0,-14 12 137,0 8 0,0 1-114,5 16 1,1 2 465,0 9 0,1-2 73,5 8 0,-3-7 242,9 1 0,-1 1-321,6-7 1,7 5 33,5-11 0,3-3-427,3-2 1,7-5 73,3-7 0,7-3-190,5-8 0,1 0 132,11 0 1,-10-8-1385,10-3 0,-6-5-13,0-1 1,2 0 1365,-8 0 0,1-8 0,-7-2 0</inkml:trace>
  <inkml:trace contextRef="#ctx0" brushRef="#br0" timeOffset="935">1782 710 12074,'17'0'2158,"0"0"-2082,1 0 1,-1 0-58,0 0 0,1-6-322,-1 0 0,6-1-635,0 1 0,8-4 938,-2-7 0,3 0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5:45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7881,'19'-17'996,"4"0"-578,-21-1 1,6 7 536,-8-1-285,7 8 515,-5-3-775,6 7 1,-8 7 496,0 5 0,0 3-351,0 3 0,-6 5-379,0 0 0,-7 7-355,1-1 1,-1 2-390,1-2 0,-3-2 308,3-4 1,5-4-878,1 4-1974,4-4 3110,10-1 0,1-9 0,9-1 0</inkml:trace>
  <inkml:trace contextRef="#ctx0" brushRef="#br0" timeOffset="184">813 35 7846,'0'-11'627,"0"-1"546,0 9-461,0-5 71,0 8 0,-2 8-491,-4 3 1,4 4-167,-4 3 1,-1 7 691,1 4 0,-7 11-262,1 6 1,4-2-3121,3 2 2564,3-7 0,-6 11 0,-2-6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37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8133,'0'-9'2204,"8"-5"-1493,3 9 1,3-3-183,-3 2 0,5 2-31,-5-7 1,11 7-251,1-2 1,0-1-47,-6 1 1,2 0-753,4 6 0,-4 0 383,4 0 1,-3 0-2022,-3 0 1697,0 8 1,-1 1-1370,-5 9 1860,-3-1 0,-8 8 0,0 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3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7947,'-9'0'656,"-5"-2"1014,9-4-1394,-1 4 121,6-6 334,0 8 164,0 0 0,7 0-846,5 0 1,3 0-135,3 0 0,7 0 82,3 0 0,5 0-284,2 0 1,7-2 143,4-3 1,4 1-80,2-8 0,6 8 10,-1-1 1,9-3 62,-3 2 1,4 0 93,2 6 0,2 0-8,4 0 0,-2 0 272,8 0 1,-4-5-62,9-1 0,-3 0 50,9 6 0,-3-8-65,-3-3 1,6-3-102,1 3 1,5-4-363,-6 3 1,2-3 163,-2-3 1,-7 3 96,7 3 1,-13-1 12,7 7 0,-17-5 224,1 5 1,-11-6-117,5 7 1,-9-1 181,3 6 0,-4 0-60,-2 0 0,-2 0 35,-4 0 0,2 0 187,-8 0 0,6 0-216,-6 0 1,7-2 266,-7-4 0,0 4-366,-5-4 1,-1 5 14,1 1 1,-6-6 12,0 0 1,-8 0 40,2 6 1,2-5-56,-2-1 0,0 0-92,-6 6 0,3 0 46,3 0 0,-4 0-113,4 0 1,-4 0 88,-2 0 1,6 0-121,0 0 0,2 0 4,-2 0 0,-3-2 67,3-4 1,2 4-11,-2-3 1,0 3 63,-6 2 1,6 0 134,0 0 0,0 0-116,-5 0 0,-7 0 85,1 0-206,-1 0-275,-1 0-956,-3 0 963,-7-8 1,-3 6-624,-9-4 1,-3 4 21,-20 2 941,-3 0 0,-30 0 0,-3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4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7819,'17'10'855,"-7"5"0,3-5 5,-7 7 1,6 1 166,-7-1 177,1 0 1,-6 6-292,0 0 1,0 0 633,0-5-1205,0-1 0,0 0 192,0 0-281,8 1 0,1-3-227,9-3 1,-1 1 113,0-7 1,3 0-906,3-6 1,2-10 66,3-7 1,3-1-303,-8-5 0,6-2 491,-6 2 1,-6-5 106,-5 4 1,-8-4 215,2 5 0,-5 0 129,-1 5 0,-9 3 751,-8 3 1,-3-1-468,-8 7 0,4 2 408,-4 10 1,5-2-202,-6 7 1,8-5-3026,-2 6 2591,3-8 0,3 11 0,0-5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42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11069,'8'28'1283,"3"1"0,-1-6-1461,1 6 0,-7-2 639,2 2 1,-6 6-207,-6-1 1,-5 3-207,-12 9 1,2-6 0,-6 4-6,2-1 1,2 3-11,5-6 1,9-5-919,3-7 612,4-6 0,12-5-835,7-11 1,8-4 419,9-2 0,9 0 1148,3 0 1,2-2-326,-2-4 1,4 4 315,-4-4 1,-6 4-264,-5 2 1,-2 0 851,-10 0-990,0 8 1,-8 2-514,-3 7 1,-5 0 404,-7 0 57,0 1 0,-7 7 0,-3 2 0</inkml:trace>
  <inkml:trace contextRef="#ctx0" brushRef="#br0" timeOffset="217">225 1056 7819,'-8'1'2559,"8"5"0,2-4-4361,10 4 1778,-1-12 1,1 4 759,-1-4 0,-5 5 448,5 1 0,-5 7-549,6 5 0,-6 5 58,5 6 0,-7 6-272,2 11 0,-4-3 104,-2 3 1,0 2-148,0-1 1,-2 5-1328,-4-6 1,-2 3-403,-3-3 1,-5-6-2807,5 1 4157,3 0 0,-7-8 0,5 7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7:38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675 242 7825,'-10'17'0,"2"1"0,8-1 0</inkml:trace>
  <inkml:trace contextRef="#ctx0" brushRef="#br0" timeOffset="290">52 294 7791,'-9'0'8,"3"0"523,12 0 1,3 13-430,8 5 0,1 1 1239,-1-8 1,0 5-610,1-5 0,-1 5-185,0 1 0,-5-5-491,-1-1 1,-5-5-1238,6 5 544,-9-7-531,13 4-1764,-14-8 2932,5 0 0,-7-15 0,0-5 0</inkml:trace>
  <inkml:trace contextRef="#ctx0" brushRef="#br0" timeOffset="806">692 0 7833,'10'2'860,"-5"4"0,-3-1-509,-2 13 1,-2-5-383,-3 10 1,1 4 271,-8 2 1,6-2-60,-5 2 1,-1 7 556,-5 10 1,-8 6-252,-4 6 1,-3-1-293,-3 13 1,4-3-235,-3 14 0,3-6-241,-9 5 1,5-1 91,6 2 1,-3-4-93,3-8 0,2-2-116,-2-4 1,8 1-553,-2-12 0,2-4 192,-2-14 0,3-7 257,-3-4 1,10-9 318,1-3 0,1-7 158,-6 2 0,7-14 145,4-9 0,4 0 102,2-6 1,0-2-144,0 2 0,0-2 81,0 1 1,6 5 42,0-4 1,7 4-278,-1 2 1,-3-1 63,3 1 0,5-6-183,6 0 0,2-2 144,-2 2 0,4-4 139,8-8 0,1 1-85,5-1 0,3 3 143,8 3 0,7-2 379,5 8 0,3 2-224,2 9 1,0 5 352,0 7 0,-7 0-189,-4 0 1,-12 7-64,-6 5 1,-9 3-279,-2 3 0,-14 5-216,2 0 1,-11 5 170,0-4 1,-6 4-65,-6-5 1,-4 6-45,-7-6 1,-6 0-219,0-5 0,-6-7 405,6 1 1,-6-8-117,6 1 1,0-5 424,6-5 1,0-13-206,-1-11 1,9 3-93,3-3 1,12 0-193,5-6 0,12-5-394,6 0 1,6 1-166,5 10 0,-1-1-667,7 7 1,-6-6 1241,6 6 0,0 0 0,6 5 0</inkml:trace>
  <inkml:trace contextRef="#ctx0" brushRef="#br0" timeOffset="1228">2179 35 7873,'-34'7'0,"-1"-1"969,0 11 0,1-1-403,-1 13 0,1-1-664,-1 7 0,6 0 163,0-1 0,3-5-5,-3 0 1,6 0 87,11 5 0,-1 1-393,7-1 1,0-5 20,6 0 0,0 0-166,0 5 1,2 1 161,4 0 0,2 1 1,3 4 1,4-1 497,-3 7 0,-2-6-137,1 6 1,-7 1 157,2 4 0,1-4 41,-1-1 1,0-8 73,-6 2 1,2-9-190,4-2 1,-4-8-186,3 2 1,-1-4-425,2-1 334,-4-9 1,7 5-329,-3-8 0,-4-3 211,4-8 0,2-5-160,-3-7 0,7-8-107,-6-4 0,5-11-247,-5-7 1,7-3 146,-1-1 541,-4-9 0,15-9 0,-4-10 0</inkml:trace>
  <inkml:trace contextRef="#ctx0" brushRef="#br0" timeOffset="1968">2491 52 7865,'17'-17'1020,"0"7"0,0 2-413,1 8 0,-9 8 100,-3 4 0,2 5-26,-3 6 327,1 4-616,-6 7 0,0 1-257,0 0 1,-6-3-396,1-3 0,-3 4-855,2-5 0,2-3 289,-7-1-624,7-5 975,-4-10 1,8-3-433,0-12 0,2-7 396,4-16 1,4-2 247,7-15 0,2 0 365,4-6 1,-2 8 19,8 4 1,-2 5 86,2 6 0,-4 12-170,-8 11 765,8 4 0,-6 4-310,4 4 1,-11 9 391,-6 8 0,-4 8-399,-2-2 0,0-2-403,0 2 0,0-2-120,0 1 1,-6 3-310,0-8 0,-7 0-140,1-5 1,-1-1 42,1 0-1354,-3-7 1200,5-3 0,1-8 41,3-5 1,4-4 499,2-7 0,2-6 55,4 0 0,1 5 8,5 7 1,-3 1-54,-3-1 1,-2 3 526,8 8-371,-9 0 1,5 8 587,-8 3 1,-2 5-273,-4 1 0,-3 6 7,-9 0 0,-6 14-115,-5-3 1,-4 5-137,-2-5 1,1 7-164,-1-1 0,-5 8-283,0-2 0,-1-2 107,7 2 1,-1 0 38,0 6 0,7-2-39,-1-4 1,8-3 11,-2-9 0,5 1 290,7-1 0,-3-5-21,9 0 0,-1-8-33,6 2-153,0-11 72,0 3 1,8-13 1,7-4-117,8-15 1,8-8-192,-3-10 0,13 1 62,5-1 1,4-5 346,2-1 1,2 1 39,3 6 0,-1 1 232,7 4 0,-9 6-156,-2 11 0,-2 5 54,-10 7 0,-5 0 228,-6 0 1,-6 7-147,6 5 1,-8 3-130,2 3 1,-4-1-26,-2 0 1,-5 1-528,-1-1 1,-5 0 120,6 0 0,-8 6-71,1 1 1,-3-1 159,-2-6 1,-7 6-67,-5 0 1,-5 6 141,-6-6 0,-4 8-60,-8-3 1,1-1-166,-1 2 1,0-8 83,1 2 1,7-9-1182,4-3 684,-4-7 1,8 0-693,-4-16 1359,11-7 0,-3-23 0,5-2 0</inkml:trace>
  <inkml:trace contextRef="#ctx0" brushRef="#br0" timeOffset="2222">2836 744 7813,'-2'-10'1116,"-3"4"0,1 4-707,-8 2 1,1 8-1,-7 4 0,1 3 229,0 2 0,-6 8-233,0 4 0,-6 4 52,6 1 0,-2 3-139,2 3 1,9-5-481,-3-1 0,9-1 230,-3-10-693,7 0 521,-4-6 0,10-5-391,4-1 0,6-7-728,11 2 0,-2-10 42,8-2 1,-1-5 564,7 5 0,-2 0 748,-4 6 0,1 0-142,-7 0 1,0 8 771,-5 4 0,-3 3-310,-3 2 1,-5 6 180,-7 0 1,-4 8-232,-7-2 1,-1-4 21,-11-2 1,-2 2-1511,2-2 0,6-8 1086,5-9 0,1-4 0,-6-2 0</inkml:trace>
  <inkml:trace contextRef="#ctx0" brushRef="#br0" timeOffset="2818">3787 571 12378,'-9'7'2329,"1"11"-2519,8 10 0,0 5 448,0 2 1,0-1 701,0 1 1,0-1-656,0 1 1,0 0-292,0-1 0,-6-5-1129,1 0 1,-1-8 657,6 2 1,0-4-304,0-1 0,2-9-36,4-3-410,-4-4 0,11-4 566,-7-4 0,5-11 371,-5-12 1,7-11 77,-1-6 0,5-10 113,6-2 0,4 1 447,8 5 1,1 8-316,5 3 1,-3 10 249,8 3 1,-2 14-110,3 3 0,1 7 521,-8 4 1,0 2-190,-5 3 1,-2 5-28,-5 7 1,-3 3-220,-7 3 0,-9-2-327,-3 8 0,-4-2-522,-2 1 1,0 3 394,0-8 1,-8 6-211,-3-6 1,-7 0 160,-5-6 0,2-1-333,-8-5 0,6-1 252,-5-4 0,4-4 135,-4 3 0,5-10 115,-6-7 0,8-3 321,-2-3 0,9 7 467,3-1-392,7 1 37,-4-7 1,16 7-115,3-1 0,5 9-59,1-3 1,2 4-203,4 2-1,-4 0-208,4 0 1,-3 0-94,-3 0 1,-2-2-349,-3-4 1,1 2-532,-7-7 1176,8-1 0,-13-5 0,7 0 0</inkml:trace>
  <inkml:trace contextRef="#ctx0" brushRef="#br0" timeOffset="3006">4254 190 7817,'8'-9'0,"-6"3"1434,4 12 0,-4 5-651,-2 12 0,-2-2-357,-4 8 0,2-4 116,-7 10 0,5-5 417,-6 11 1,3 3-504,-3 2 1,-1-2-84,7 2 1,-6-1-358,7 1 1,-1-4 81,6-7 0,0 3-1120,0-3 1,0-3 649,0-9 0,2-5-1881,4-1 0,-3-2 2253,9-9 0,0-8 0,5-7 0</inkml:trace>
  <inkml:trace contextRef="#ctx0" brushRef="#br0" timeOffset="3227">5206 17 7792,'-25'8'3026,"-2"4"-2345,-8 11 0,8 3 428,4 9 1,4-2-97,2-4-427,7-4 1,2-8 335,8 0 1,0 0-55,0 1-551,0-9 0,2 5-253,4-8 1,5 5-320,13-5 1,2 0-839,9-6 1,0-2 732,-1-4 0,1-6-1590,-1-11 1,1 4 840,0-4 0,-3 4-1217,-3 2 2326,-4-1 0,-8 1 0,1 0 0</inkml:trace>
  <inkml:trace contextRef="#ctx0" brushRef="#br0" timeOffset="3443">5223 588 7797,'-17'19'2474,"-1"4"1,9 2-2482,3 4 0,4-4-161,2-8 1,0-5 1674,0-1 1,-6 1-662,0 5 0,-7 0-669,1 1 0,-9 5-204,-2 0 1,-2 0-182,2-6 1,2 1-349,-8-1 1,0 0-1,-3-2-939,3-3 1,-4 1 60,4-7 1,-1 0 666,1-6 0,-2-8 7,8-3 0,0-7 760,6-5 0,-1-3 0,1-9 0</inkml:trace>
  <inkml:trace contextRef="#ctx0" brushRef="#br0" timeOffset="3590">4877 778 7797,'29'0'1285,"0"0"0,-6 8-545,5 3 1,-4 7-257,4 5 0,-5-4 218,6 4 0,-2-2 345,2 2 1,4-4-609,-5 4 1,7-9-78,5-3 0,-1-1-737,7 2 1,2-5 276,10-7 1,-3 0-2335,9 0 0,-7-7 2432,7-5 0,-9-11 0,5-4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0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8390,'0'-18'-354,"0"1"566,0 7 794,8-5-45,-7 5-601,15-7 0,-14 6 380,4-1-209,-5 8-701,-1-4 223,0 8 1,0 2 98,0 4 1,0 4 17,0 7 0,-1 2-199,-5 4 0,-4-2 55,-7 8 1,-2 2-121,-4 9 0,-4-3-68,-8 3 0,0 3 152,1-3 0,-1 0-78,1-5 1,7-6 119,4-1 1,4-6-66,1 1 1,7-4-67,-1-2 0,8-5-419,-1-1 359,3-7 1,4 6 19,3-5 0,5-3 217,7 4 1,1-4-99,-1-2 1,0 6 195,0 0 0,1 5-74,-1-5 0,-2 7 71,-3-1 1,1 5 47,-7 6 0,6-4 166,-7 4 0,1 2-81,-6-2 1,0 6 68,0-6 1,0 6-410,0-6 0,-2 6 123,-3-6 1,3 2-177,-4-2 161,4-4 0,2 6-515,0-7 1,0-7-454,0 1-397,0-8 841,0 3 0,8-9-21,3-3 1,3-5-491,-3-7 1,4-6 60,-3 0 900,3-8 0,10-4 0,2-9 0</inkml:trace>
  <inkml:trace contextRef="#ctx0" brushRef="#br0" timeOffset="612">831 433 8373,'19'-33'2082,"4"4"-1752,-4 4 0,12 10-193,-8 3 1,0 5-239,-6 7 0,-1-2 43,-5-4 19,5 4 45,-7-6 0,1 10-317,-4 4 1,-4 4 43,-2 7 1,0 0 157,0 1 0,-6-1 126,0 0 0,-5 6-24,5 0 0,0 0 102,6-5 0,0 5-103,0 0 0,2 0 312,4-6 1,3 6-59,9 0 1,-1 0 21,0-5 0,-5 1-70,-1 4 0,-1-4-117,1 4 1,-3-2-32,-8 2 0,0-2-131,0 8 1,0-8 14,0 2 1,-8 2 104,-3-1 1,-5-1-110,-1-6 0,-2-2 74,-4-3 0,4 1 5,-4-7 0,3 0-69,3-6 1,6 0-4,-1 0 1,2-2-86,-1-4 0,3 2-263,8-7 0,0 5 35,0-6 0,8 7 144,3-7 0,5 8 83,1-1 1,0-3-52,1 2 0,-1 0 465,0 6 0,-5 0 389,-1 0 205,-7 0-645,12 0 0,-15 2 26,5 4 1,-2-4-439,2 4 367,-4-4-663,5 5 0,1-7 232,4 0 1,-3-2-506,3-9 0,1-6 277,10-7 1,-3-1 105,3 2 1,-2 4 153,2-4 1,-4 6 153,4 5 1,-4 3 557,-1 3 1,-1 4-101,0-4 1318,0 4-1241,1 10 0,-7 0 1070,1 3-1117,-8 5 1,5-9-418,-3 5 215,-4 3-360,6-13 0,-6 6-664,3-8 1,-1 0 447,8 0 0,-7-2-680,7-4 1,-6-2 1045,5-3 0,1-12 0,5 4 0</inkml:trace>
  <inkml:trace contextRef="#ctx0" brushRef="#br0" timeOffset="995">1816 139 8282,'0'-17'-469,"0"-1"1,0 7 95,0-1 0,0 6 726,0-5-242,0-1 1,-1 1 508,-5-1-362,4 8 1,-8-3 109,4 7-340,5 0 0,-9 0 43,4 0 147,4 7-106,-5 3 1,7 7-103,0 1 1,0-1 75,0 0 0,0 8-150,0 4 0,0 4 23,0 1 0,1 3 44,5 3 1,-2 10-16,8 8 1,-9 13-15,3-2 1,-4 17-250,-2 1 1,0-36 0,0 2 272,0-2 1,0 1 0,0 2 0,0 0-71,0-2 0,0 0 0,0 5 0,-2 1 65,-1 0 0,0-1 0,3 1 0,-1-2-250,-5 42 1,4-4-90,2-8 1,0-7 262,0-4 1,0-6 6,0-5 0,0-11 6,0-6 1,2-9 81,4 2 0,-5-11-101,5-6 1,-2-11 193,2-6 1,-2-5-234,7-1 1,-5-7 237,6-5 0,-1-19 0,6-5 0</inkml:trace>
  <inkml:trace contextRef="#ctx0" brushRef="#br0" timeOffset="1203">2543 1090 8283,'0'-17'1598,"0"7"1,7 2-1563,5 8 0,-2 0-1335,1 0-422,1 0 579,5 0 1142,0 0 0,1 8 0,-1 2 0</inkml:trace>
  <inkml:trace contextRef="#ctx0" brushRef="#br0" timeOffset="1311">2664 1453 8236,'0'10'1676,"0"5"0,0-11-2447,0 7 1,8-5 770,3 6 0,4-1 0,3 7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8339,'0'-17'95,"0"5"459,0 1 347,0 7-141,0-11-405,0 5 0,2-2-78,4 1 1,3 5 0,9-5 0,-1 5-27,0-6 0,1 7-117,-1-7 0,2 6-114,4-5 0,-9 7 109,3-2 1,-4 4-678,5 2 128,-9 0 159,7 0 1,-13 0-232,9 0 71,-8-8 1,4 5 47,-8-9 0,5 6 76,1-5 0,0 5 224,-6-5-298,0 7 407,0-4 1,0 6-89,0-4 1,-2 4 52,-4-3 1,2 3-18,-7 2 0,5 0 176,-6 0 27,9 0-225,-13 0 92,14 0 0,-7 2-84,3 3-388,4-3 142,-6 6-121,8-8-20,0 0-496,0 8 913,8-6 0,2 13 0,7-5 0</inkml:trace>
  <inkml:trace contextRef="#ctx0" brushRef="#br0" timeOffset="1234">52 398 8173,'0'-17'342,"0"0"0,6 5-56,0 0 1,1 7 10,-1-7 0,4 6-11,7-5 1,2-1-31,4-5 0,-2-6-115,8 0 1,0-2-124,6 2 0,-1 4-208,1-4 1,-1-2 182,1 2 0,-6 1-633,0 11 1,-10-4-17,-2 3-453,0 4 400,-15-7 518,6 13 1,-10-6 3,-4 8 0,-3 2 116,-9 4 1,-5 4 367,0 7 0,-2 0-157,2 1 1,4 7 175,-4 3 0,-2 5-119,2 2 1,-2-1 53,2 1 0,4 1-59,-4 5 0,-2-5-70,2 4 0,-1 3-60,7-3 1,0 2 0,0-1 0,5-11-189,1 5 1,7-12 51,-2 0 0,4-4-370,2-1 119,0-9 238,0-1 0,6-16-30,0-3 1,7-7 2,-1-5 0,3-2 9,2-3 1,0-5-7,1 4 0,-1-4-46,0-1 0,1-1 83,-1 1 0,-2 7 59,-3 4 0,3 4-145,-3 1 194,-5 1-41,1 0 284,-8 7-164,0-5 169,0 13 106,0-6-158,0 8-211,0 0 1,0 8 53,0 3 1,0 5-72,0 1 0,0 10 88,0 7 1,0 9-14,0 9 0,0 3 32,0 9 1,0-1 171,0 12 0,-6 4-313,1 2 0,-7 1 139,6-1 1,-7 1-196,1-7 1,5 0 134,1-5 0,-2-9-317,2-3 0,1-12 120,5-6 0,0-11-202,0-6 196,0-4 9,0-9-136,0-3 419,0-22 1,0-4-646,0-16 1,0-7 192,0-4 0,0-6 316,0-6 0,-8-3 0,-2-8 0</inkml:trace>
  <inkml:trace contextRef="#ctx0" brushRef="#br0" timeOffset="1682">208 779 8173,'9'-25'-398,"-1"5"266,-8-3 615,0 4 1,0 8 217,0-1-674,-8 8 1,4-2 164,-7 12 0,5 4-5,-5 7 1,-1 8-25,-5 4 1,-2 5 11,-4 7 0,9-3-291,-3 8 1,3-7 89,-3 1 0,6-3-43,-1-3 0,8-7-179,-2-4 1,4-9-151,2-3 0,2-7 132,4 2-288,4-4 259,15-10 0,-4-9-258,8-12 1,1-10 227,11-1 1,-3-10 324,8-2 0,-5 0 0,5-5 0,4 5 0,2 6 0,3 4 26,-9 7 0,-1 2 49,1 4 0,-10 12 89,-1 11 1,-2 4 1095,-10 2-750,7 0 0,-12 8-163,-1 4 1,-2 5-365,-9 6 0,0 4 95,-6 8 1,-8-1-127,-3 1 0,-5-1 25,-1 1 1,-2 5 71,-4 1 1,2-7-345,-8-5 1,6-8-500,-6 2 0,6-6 452,-6-5 1,8-4 137,-2-8 1,4-2 181,1-4 0,3-4-108,3-7 0,5 0 670,7-1-44,0 1-154,7 0 0,3 7-92,7 5 0,1 3 45,-1 2 1,0 7-251,0 5 0,-1 3 54,-5 2 0,3 1-289,-8-1 1,1 0 89,-1 1 0,-4 5 100,4 0 0,-4 8 0,-2-5 0</inkml:trace>
  <inkml:trace contextRef="#ctx0" brushRef="#br0" timeOffset="2429">519 1124 7849,'-12'2'-133,"1"4"0,5 4 180,-5 7 0,-1 2-101,-5 4 0,1-2 108,5 8 1,-4 0-28,3 6 0,-1 1 127,1 4 1,-1-3-56,7 3 1,0-5 209,6-6 0,2 3-8,4-3 0,3-4-140,9-2 1,-1-4 170,0-1 1,0-1-22,1 0 1,-1 1-288,0-1 1,-1-6-103,-5 1 1,3 0-506,-9 5 172,1 0-240,-6 0 339,0-7 192,0-2 1,-7-8 123,-5 0 0,-3 0-72,-3 0 0,-5 0 138,0 0 0,0 0-64,6 0 1,-6 0-27,0 0 0,0 5-60,5 1 1,1 0-142,0-6 0,0 0-111,-1 0 246,1 0 0,0-2-170,-1-4 1,7 2 127,-1-7 1,7-1 136,-7-5 1,6 0 21,-5 0 0,7-1 261,-2 1-221,-3 0 0,5 7 303,-8 4 341,8 4-434,-11 2 0,11 0-45,-7 0 1,5 8-65,-6 4 0,7-3-153,-7 3 1,8-7-22,-2 7-223,4-8 0,4 4 174,4-8 0,11-4-88,12-8 1,12-7-300,5-16 1,6-1 164,5-4 1,5-3-17,7-3 1,0-2-57,0 8 0,-5-3 476,-1 3 0,-5 9 59,5-3 0,-15 13 100,-2 3 1,-9 3-146,-8 9 1,-4 0 157,-8 6-124,0 0-67,-7 0 1,-4 8-165,-12 4 1,-4 3 258,-7 2 1,-2 3-273,-4 3 1,-4-2 142,-8 8 1,-5-8 128,-1 2 0,1 2-125,5-2 1,3 0 135,3-6 0,6-5 870,11-1-721,-3-7 1,15 10-101,0-9 1,8 3-22,9-2 1,8-4-137,4 3 1,3-3 70,3-2 0,-6 0-92,0 0 1,-2 0-124,1 0 0,3 0-324,-8 0 1,0 0-462,-5 0 0,-1 0-18,0 0-840,0 0 737,-7 0 940,5 8 0,-13-6 0,6 6 0</inkml:trace>
  <inkml:trace contextRef="#ctx0" brushRef="#br0" timeOffset="2714">1816 1090 8149,'0'-17'1860,"2"7"-1371,4 4 0,3 2 602,9-1-84,-1 3-556,8-14 1,0 14-501,4-3 0,-4 1-484,-8-2 0,0 4-913,0-4 1,1 4 244,-1 2 1201,-7 8 0,-3 2 0,-7 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8263,'-18'8'-535,"1"4"1,0 11 74,0 6 0,-1 3 861,1 3 1,-6 5-92,0 0 1,-8 14 108,2-2 1,2 6-315,-1-1 0,-1 3-71,-6 3 1,2 3-147,5-9 1,-3 3 94,8-2 1,0-10-144,6 4 1,-1-12-9,1 0 0,5-5-241,1-6 0,5-4-53,-5-8 10,7 0 452,-4-7 0,0-3 0,-1-7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4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8191,'7'-18'1111,"9"9"-1084,7 3 1,8 4 147,-3 2 1,7 8 261,5 3 1,4 5 111,8 1 0,0 2 346,0 4 0,0-4-329,0 4 0,-2 2-464,-4-2 1,2 6 90,-8-6 0,1 0-563,-7-5 0,-1 1 112,-4 4 0,1-10-86,-6 5 0,-1-5-178,-6 4 0,0-5-648,0-1 0,-7-5-495,-4 6 842,3-8 1,-9 3 822,0-7 0,-15 8 0,-12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10452,'17'0'299,"0"0"-941,1 0 0,-1 0 301,0 0 1,-5 2-575,-1 4 915,-7 4 0,4 7 0,-8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4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8134,'17'-8'444,"3"-2"161,3-7 0,-2 0-255,8 0 0,-6-1-110,5 1 0,-4 0-232,4-1 1,-7 7 174,3-1 0,-5 8-386,-2-1 1,-5 3-61,-1 2 1,-7 2-230,2 3 1,-4 5 247,-2 7 0,-2 3-65,-4 3 1,-4-2 224,-7 8 1,-8-6-52,-4 5 1,-1-1 174,1 2 1,-2-4-90,8-8 1,2 1 872,9-1-151,5 0-306,7 1 0,15-7-96,8 1 0,4-8 34,7 1 0,-3-3-213,10-2 0,-5 6 56,-1 0 0,-3-1 39,-3-5 1,2 6-39,-8 0 1,-6 7-290,-5-1 0,-8 3-135,1 3 1,-3-1-162,-2 0 1,-7 6-49,-5 0 1,-5 6-307,-6-6 1,-10 6 789,-7-6 0,-8 0 0,3-6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37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8457,'2'10'1790,"4"-4"0,3-6-954,9-6 0,5 2-558,0-8 0,8 9-9,-3-3 1,5-2-2000,2 2 0,-1 1 1730,1 5 0,7 0 0,2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8193,'0'-10'-10,"2"3"1561,4 7-958,-4 0 399,5 0-1093,1 0 1,-6 2-1535,4 3 1139,3 5 496,-7 15 0,6-6 0,-8 6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8653,'7'9'1399,"-3"5"-519,8-9-469,-1 1 1,7-6-768,-1 0 0,0 0 356,1 0 0,7 8 0,1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5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16 190 8077,'-10'-9'352,"5"1"246,10 8 1,7 0-154,11 0 1,6 0 28,11 0 1,3-6-71,3 0 0,11-1-34,1 1 1,0-2-360,-1-3 0,-5-3-298,-6 9 1,2-7-1003,-7 6 0,-7-5 743,-5 5 1,-8-7-1116,2 1 1661,-4 4 0,-1-15 0,-1 4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5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8077,'-29'37'-140,"1"3"1,1 2 92,-2 5 0,4 3 417,8-4 0,5 2-8,1-2 1,7 2-122,-2-8 1,6 1-209,6-7 0,3-5-283,9 0 1,1-8-104,4 2 0,2-12 194,4-5 1,3 2-4,-3-2 1,-2-1 83,2-5 1,-8-7-114,2-5 0,2 3 142,-2-3 1,2 8 116,-2-2 1,-4 5-235,4 1 1,-5 1 165,-7 5 0,5 4 0,-7 7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6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8301,'25'-27'298,"2"4"-298,8 12 0,5 3 908,1 8 0,1 0-208,-2 0 1,2 0-35,5 0 0,-5 0-284,-8 0 1,-5 6-95,0-1 0,-8 9-591,2-3 1,-5-1 284,-7 2 1,3-1-1168,-9 6 0,1 6 727,-6 1 0,-2 6-891,-4-1 1,-9 2 1348,-8-2 0,-16 11 0,3-4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8268,'-18'0'187,"1"0"1,6 2-823,-1 3 303,8-3 1,-9 14 370,7-5 1,-7-1 501,1 1 1,2 1-92,-1 5 0,-1 1-173,-5-1 1,0 2-351,-1 4 1,7-4 114,-1 4 1,3-3-230,-3-3 0,5 0-125,7 0 186,0-7 1,2 4 34,3-9 1,13 1-137,10-6 0,15-8 66,9-3 0,3-5 64,14-1 0,-3 0 170,9 0 0,-4-1-102,-2 1 0,-8 7 470,-3 5 1,-6 3-186,-6 2 0,-9 0-23,-9 0 0,-8 2-175,-3 3 1,-2 5-12,-9 7 1,-2 6-524,-10 0 1,-3 8 252,-9-2 0,-7 9-495,-4 3 1,-1-7 263,1-5 1,-4-2 453,4 2 0,-7-4 0,1-8 0,-3 6 0,9 0 0,-2 0 0,2-5 0,3-1 0,3 0 0,5 0-9,1 1 1,2-7 221,9 1 295,-8-1 1,12 7-150,-3-1 0,3 0-43,2 1 0,0-5-127,0 4 0,6-3-202,-1 9 0,7 2 125,-6-2 0,5 8-179,-5-3 0,2 7 117,-3 5 1,-1-3 18,8 3 0,-7-3 153,7-3 0,-6 1-136,5-1 0,-7 1-17,2 0 1,-4-7-35,-2 1 1,0-6-171,0 6 0,-2-8 62,-4 2 0,-5-3-259,-12-3 1,1-2-165,-6-3 1,1-5 185,-2-7 0,-4 0-85,4 0 0,2-7 61,-1-5 0,1-11 197,-2-6 1,-2-3 136,8-3 0,-6 0 0,6 1 0,0-1-31,6 1 1,2 7 30,3 4 0,-3 5 255,3 7 1,-3 3-133,-3 8 1,7 0 75,-1 0 1,3 2-17,-3 4 0,-1-2 581,7 7-494,-7 1 1,11 5-99,-4 0 0,6-5-162,6 0 0,5-9-254,12 3 1,4-4-251,8-2 0,15-10 238,7-7 0,11-8 2,7-9 0,9-7-69,-38 21 0,0 0 1,5-6-1,0 0 269,1 3 1,0 0 0,-1-3-1,0 0 144,1 5 1,-1 2 0,-2-2 0,-1 1 220,38-14 1,-15 7 91,-7 4 1,-13 5 263,-10 7 1,-9 3 18,-14 8-460,-1 0 0,-9 8-121,-8 3 0,-10 11 321,-13 1 1,-4 7-731,-7-1 1,-7 4 240,1 1 1,-1-5-228,7 0 1,7-2 218,4 2 0,6-2 255,5-4 0,4-4-60,8 4 1,10-4-138,7-1 1,10-1 211,14 0 1,-3 0-5,8 1 1,-6-3-196,7-3 0,-9 1-102,2-7 0,-11 7-709,-6-1 528,4 3 283,-8 2 0,-1 1 0,-11-1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8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8208,'15'-34'1169,"-1"3"-1007,15 8 1,-6 6-162,6 11 0,-6 4-182,5-4 1,-5 4-222,6 2 1,-8-5 47,2-1 0,-3-8-214,-3 3 1,-2 1 154,-3-1 0,1-7 413,-7-5 0,0 0 0,-6 6 0,0-2 0,0-4 0,0 3 0,-8-3 0,-3 12 0,1 3 0,-1 8 0,-1 4 178,-5 8 0,5 9-65,1 19 0,7 6 292,-2 12 1,-2-2-116,3 7 0,-1-2-148,6 3 1,0 1 16,0-7 0,0 5-310,0-5 0,0-6 17,0-6 1,0-8 6,0 3 1,0-7 28,0-5 1,0-4-251,0-8 201,-8 1 1,-1-3 66,-9-4 0,1-3 335,0-8 1,-1-9-24,1-9 0,6-1-35,-1-10 0,8 2 41,-2-1 0,4-3 154,2 8 0,2-8-23,4 2 0,4 2-113,7-2 1,8 1-398,4-7 1,4 6 138,1 0 1,6-5-837,1-7 0,7 1 96,-2 6 504,12-9 1,-5-1 0,7-8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8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0 8204,'18'0'0,"-1"0"81,-8 0 0,5 8 76,-8 4 0,-1 9-132,-5 2 0,-2 7 151,-3-1 1,-5 4-444,-7 2 1,-6-1 39,0 1 0,-2 5-253,2 0 1,2-1 75,-8-10 0,8 1 124,-2-7 1,3-7 279,3-10 0,0-4 0,-1-2 19,1 0 0,2-8-19,3-4 0,-1-3 82,7-2 0,0-8-166,6-4 0,0 2 244,0-2 0,0 8 424,0-2-96,0 4 1,0 7 93,0 1 80,0 7-554,0-4 1,-6 10 62,1 4 0,-7-2 124,6 7 1,-7 6-47,1 7 0,-3 14 57,-2 2 0,-6 16-91,0 7 0,-8 14-254,2 10 1,13-40 0,-1 2 92,0 5 1,0 1-1,-1 2 1,-1 0-302,-1 3 0,0 1 0,2-1 1,-1-1 88,-1-1 1,0-1-1,5-4 1,1 0 79,2-4 1,1 0-1,-8 39-452,2-1 0,5-10 294,1-14 0,7-9 7,-2-8 1,4-10-333,2-1 115,0 0 44,0-16 0,2-2 352,4-11 0,-2-8 50,7-10 0,1-7 0,5-15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19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35 8133,'18'-2'915,"-1"-4"1,0 2-578,0-7 0,3 7-134,3-2 0,-4 4-470,4 2 0,-4 0-79,-2 0-178,1 0 1,-3 2 67,-3 4 1,-5 4-80,-7 7 0,-2 6 309,-3 0 1,-5 8 42,-7-2 0,-6-3 162,0 3 0,-6-2-82,6 2 1,-6 2 471,6-8 1,0 0-205,6-6 0,-1 0 805,1 1-408,7-1-331,3 0 0,14-7-149,5-4 0,11-4-96,6-2 1,1 0-109,-1 0 0,2 0 21,-8 0 1,0 2-463,-6 3 1,-7 5 232,-4 7 1,-4 2 180,-2 5 1,-10-3 269,-7 7 1,-2-4 353,-10 4 1,0-1-43,-6 2 0,1 2 300,-1-8 1,3 6-183,3-6 1,0 0 296,12-6-268,-5 0-326,21 1 0,-5-9-451,12-3 0,11-4-153,12-2 0,9-6-436,2 0 1,12-13 291,-6 2 1,6-4-301,-11 4 0,-1-1 330,-5 1 1,-3 5 60,-3 1 0,-4 7 562,-8-2 0,-1 6-201,-5 6 0,-3 4 953,-8 7 0,0 2-190,0 4 1,0-4 189,0 4 1,0 2-576,0-1 1,-6-1-129,0-6 0,1-6-345,5 1 0,5-6 184,1 5 1,8-7-1188,-3 2 1,10-8 1138,2-10 0,16-7 0,-3-15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0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8195,'0'-17'0,"0"7"845,0 3 0,2 1-414,4 0 0,3-2 465,8 3 0,1-3-325,-1-3 0,2-5-235,4 5 0,-3 1-226,3-2 1,-4 9-243,-2-3 1,-5 4 21,-1 2 1,-1 2-329,1 4 1,-3 3-17,-8 9 0,0-1 196,0 0 0,0 6-258,0 0 1,0 2 140,0-2 0,-8-2 72,-3 8 1,-5-8 14,-1 2 0,-6 2-78,0-2 1,0 1 265,6-7 1,-1 4 181,1-4 1,5 2 967,1-13-619,7 8-39,-4-5 0,16 1-146,4-4 1,3-3-69,2 3 0,1-4-23,-1 4 0,6-4-400,0-2 116,0 0-222,-6 8 0,-1-5-29,-5 9 1,-3-6 89,-8 5 1,0 1 173,0 5 1,-8 2-40,-3 4 1,-12-3 226,-6 3 1,-4 3 124,-1 3 1,-1-4 158,0-2 0,9 2-30,2-2 1,5-1 194,2-11 0,7 4-102,5-3 1,3-2-61,2 1 1,2-5-224,3 5 1,7-7 113,11 2 0,4 2-327,7-3 1,3 1-205,3-6 0,-3-2-207,3-3 1,-5-3 68,-6-4 0,1-1-835,-7 7 813,0-7 0,-7 3 16,-5-7 0,-3-1 265,-8 1 0,0-2-82,0-4 0,-2 4 282,-4-4 1,2-2 191,-7 2 1,5 0 188,-5 5 1,5 1-128,-6 0 1,7 1 97,-7 5 1,6-3 241,-5 9-228,7-9-345,-11 12 106,13-6 1,-8 8-502,4 0 154,4 0 0,-5 8 11,7 4 0,0 5 184,0 6 0,5 4 122,1 8 0,8 1 41,-3 4 1,-3 5-104,-2 6 1,1-3 635,-1 4 1,0-4-278,-6 10 1,0-4 286,0-2 1,0-2-412,0-4 0,0 2-397,0-8 0,0 1 3,0-7 0,0-5-357,0 0 1,0-8-366,0 2 612,-8-4 1,4-3-763,-7-5 0,5 3 334,-6-9 0,1 1-374,-6-6 0,-1 0 996,1 0 0,0-8 0,-1-1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3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8037,'-17'0'0,"-8"0"1,6 0 144,-14 0-1,6 0 21,1 7 1,1-5 148,7 4 13,1-4-288,0-2 1,5 0 221,1 0-301,7 0 12,-4 8-120,8-7 142,0 7 0,0-6 8,0 4 0,6-2 153,0 7-72,7 1 0,-5 5 41,3 0 1,-3 6-61,-8 0 0,6 2-10,-1-2 1,1-1 19,-6 6 0,0-5-125,0 6 0,-7-6 24,-5 6 1,1-8 17,-7 2 1,11 2 52,-11-2 0,-1 0-13,-4-5 1,0-1 51,6 0 0,-3 1-57,-3-1 1,10-6-102,-4 1 110,11-8 1,-8 5-412,9-3 46,-1-4 176,14 6 1,1-8 138,8 0 1,1 0-21,-1 0 1,0 6 79,1-1 0,-7 9-106,1-3 1,-7-1 165,7 1 0,-8 3-82,2 9 1,-5-2 154,-1 8 1,-1-6 80,-5 6 0,-2 0 78,-3 5 1,-5-1-70,5-4 1,1 3 126,-1-3 0,7-2 216,-2 2 1,4-8-166,2 2 1,0-4-30,0-1 1,0-1-143,0 0 1,2 0-235,4 1 0,3-1-86,9 0 0,-3-5-111,-3-1 0,3-1 63,-4 2 0,-1 3-283,2-4-621,-1-3 683,6 0 0,1-2-424,-1-1 0,-6 1 285,1-6 1,-6-2-1596,5-4 2048,1 5 0,5-23 0,0 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0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28 8117,'0'-20'0,"0"13"3746,0 18-2680,0 5 1,-10 3-2048,-7 4 981,-23 4 0,-22 15 0,-17 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121 710 8234,'0'-23'1993,"0"0"-3167,0 8 724,0-1 1,2 8 1223,4-3 0,-2-3-270,7 9 1,1-7-130,5 6 1,0 1-171,1 5-292,-1 0 0,0 0-100,1 0 201,-1 0 1,0 0 67,0 0 0,-5 5-18,0 1-119,-9 0-73,13-6-311,-14-8 72,5-1-335,-7-9 221,0 1 352,0 0 1,-5 5 99,-1 1 1,-8 7-290,3-2 401,-5 4 1,-1 2 30,0 0 32,0 0 0,-1 2-20,1 4 1,2 0 195,3 11 0,-1-4-31,7 10 0,-6 4-85,7 2 0,-7 12 421,6 5 1,-1 4-222,1 1 0,2 1 35,-7 0 0,7 2-429,-2 4 1,4-5-330,2 5 1,0-6 103,0-6 0,0-4-264,0-7 0,0-8-126,0-4 7,0-4 820,0-9-249,-8-3 1,-1-9 289,-9-3 0,1-5 74,0-7 1,5-8 197,1-4 0,7 2-162,-2-2 0,4 6 24,2-6 1,0 1-119,0-7 1,8 6-13,3 0 0,11 6-497,1-6 1,5 8 170,-4-2 1,6-2-977,-1 2 1,-2 0 114,2 6 0,-6 0-321,6-1 1,-8 1 565,2 0 0,2-1 673,-2 1 0,8-8 0,-4-2 0</inkml:trace>
  <inkml:trace contextRef="#ctx0" brushRef="#br0" timeOffset="491">882 139 8502,'10'-27'120,"5"4"-199,-3 12 0,-3-5-162,3 5 1,-1 1 1177,7-1 1,1 1-304,4-1 0,-4 3-450,4 8 0,-4 0 337,-1 0-965,-1 0 1,-7 13 230,-5 5 0,-3 3 93,-2-4 1,-2 6 98,-3 0 1,-5 6-139,-7-6 1,-1 6 270,1-6 1,0 0-171,0-6 1,-1-1 522,1-5-223,0 5-429,-1-7 116,9 1-221,-7-2 104,14-8 0,1-8-358,6-4 0,3-3 110,-2-2 1,-4-1 105,3 1 1,-3 6 324,-2-1-189,0 8 666,0-4 0,-5 18-139,-1 7 1,-13 5 33,1 12 1,-3 5 30,4 12 0,-8 11 247,-4 7 0,2 8-557,-2 9 0,15-37 0,0 0 54,-4 0 0,1 0 0,3 3 1,1 0-429,-10 40 0,4 4 249,1-9 0,9-4-272,3-14 0,4-8 68,2-3 0,-6-4-141,1-2 1,-1-8 106,6-4 0,0-11-75,0-6 1,-2 0-281,-4-6 762,4 4-880,-5-11 512,-1 0 1,6-10 235,-4-12 0,4-11 0,2-4 0</inkml:trace>
  <inkml:trace contextRef="#ctx0" brushRef="#br0" timeOffset="1563">1038 675 8134,'-10'-26'1209,"3"1"1,7 13-745,0 0 1,0 7 88,0-7-489,0 8 1,1-3 110,5 7 1,-2 0-554,8 0 0,-9 2 316,3 3 1,-2 5-652,2 7 0,-4 1 329,3-1 1,-1 0-8,2 0 0,-4 1 162,4-1 1,-2-2 272,1-3 0,-1 1 51,8-7 1,-7 2-19,7-2 1,0-5 294,5 5 0,-6-4-110,1-2 1,-1 0 313,7 0-522,-1 0-307,0 0-72,-7 8 0,-4 1 134,-12 9 0,-11 5 39,-12 0 0,-4 8 66,-1-3 0,-7 5 165,1 2 0,0-7-120,5 1 1,2-2 374,4 2 1,4-4-124,8-8 0,2 1 25,3-1 1,5-6-296,7 1 1,1-2 149,5 1 0,4-3-50,7-8 0,8 6 30,4-1 1,4 1-186,1-6 0,1 0 27,-1 0 0,-5 0-90,0 0 0,-8 6 85,2 0 0,-9-1-389,-3-5 375,-7 0 1,4 2-163,-8 4-12,0-4 170,0 6 0,-8-3 135,-3 1 0,-5 2-12,-1-2 0,0-3 81,-1 9 0,1-6-93,0 5 0,-3 1 156,-3 5 1,-2 0-141,-3 1 1,1 5 17,4 0 0,3 0 164,-3-6 1,12 0-108,5 1 1,-2-1 247,3 0 1,-1-5-47,6-1 1,8-5-49,3 6 1,4-8-3,3 1 0,-1 3 160,0-2 0,1 0-49,-1-6 0,0 0-88,1 0 0,-1-6-147,0 0 0,0-2 103,1 3 1,-7 3-256,1-4 82,-1-4 0,7 3-539,-1-5 1,-6-1 66,1 7 0,-8-2-697,2 2 266,-5 4 167,-1-13 261,0 13 1,-1-4 37,-5 12 0,-4 4 548,-7 7 1,1 2 205,5 4 0,-3-3 453,9 3 0,-7 2-435,6-2 0,1 0 167,5-6 0,2-2 134,3-3 0,-1 3-124,8-3 0,1-5-466,10-1 0,2-4 14,4-2 1,4 0-603,-4 0 0,1-6-177,-1 1 1,2-9-517,-8 3 1,0 1 529,-6-1 1,1 1-732,-1-2 1385,0-3 0,0-2 0,1-10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7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8078,'10'-27'0,"-3"8"956,-7 8 958,0 7-1613,8-4 0,-4 8 1086,7 0-877,-7 0 1,11 0-201,-3 0 0,3 0 153,3 0-1039,-1 0 0,0 0 376,1 0 0,-3 2-542,-4 4 0,3-2 211,-8 7 0,-1 1-83,-5 5 1,-2 2 258,-3 4 0,-5-4 76,-7 4 1,0 2 206,-1-2 1,-5 6-102,0-6 0,0 0 696,6-5-352,-1-1 342,9 0 1,1-5-149,8-1 1,4-7 6,8 2 0,-1-4-189,12-2 1,4-2-183,2-4 1,-4 4-41,-2-4 0,2 5 89,-2 1 1,-6 0-1174,-5 0 822,-1 0 1,-1 7-119,-4 5 1,-6 5 125,-6 6 1,-9-2 239,-9 8 1,-6-6-61,1 6 1,-4-8 94,-1 2 1,-1 2 415,0-2 1,1 0-198,-1-5 1,8-1 316,4 0 0,6 0-202,6 1 0,3-7 297,8 1-322,0-8 0,15 3 44,8-7 0,16 0-196,7 0 1,2-7-1,-2-5 0,2-3-489,-8-3 1,6 3 201,-5 4 1,-7-5-636,-5 5 0,-8 1 0,2-2 15,-3 1 1,-5-6 250,-3-1 1,-7 7 239,-10-1 0,-5 1 87,-7-6 0,-1-1 60,1 1 1,0 2 306,-1 3 1,1-1-155,0 7 0,0 0 207,-1 6 0,7 0 32,-1 0-76,1 0 0,-1 0-36,1 0 0,7 2 44,-2 4-91,4-4 0,2 7 87,0-3 1,2-2 187,4 7 0,-2-5-102,7 6 0,1-1 334,5 7 0,-5 5-181,-1 0 0,1 7 530,5-1 0,-6 10-266,1 1 1,-8 8-107,2-2 0,-5 4-267,-1 2 0,-1-2-89,-5-4 1,2 2-692,-8-8 1,1 5 346,-6-11 1,1 3-743,5-14 1,-5 6 455,5-6 1,-5-6-1101,-1-6 1,0-7 413,0 2 1,-1-4 1084,1-2 0,-8-8 0,-2-1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174 416 8061,'7'-17'0,"-3"7"0,8 4 3952,-1 4-1315,6 2-1855,1 0 0,-3 2 97,-3 4-1961,-5 4 1,-7 7 157,0 0 1,0 6-1106,0 0 2029,-7 8 0,-3-4 0,-7 8 0</inkml:trace>
  <inkml:trace contextRef="#ctx0" brushRef="#br0" timeOffset="509">571 347 13415,'-5'19'732,"-1"4"0,-10 4-623,-1 8 1,-2 7-170,-10 4 0,0 4-432,-5 2 1,-7 5 254,1 1 0,0 6-51,5-7 1,0 1-76,1-6 0,7-8 65,4-4 1,4 1 74,1-7 0,1-3 120,0-14 1,5-1 394,1-5-327,7 4 0,-6-13-338,4 4 131,5-4 0,-9-8-689,4 1 164,4-9 251,-5 4 179,7 1 1,0-1 125,0 5 1,2 1-39,3-8 1,5 6 182,7-5 1,0-1 272,1-5 1,7 0 309,4-1 0,3 1-257,3 0 0,-1 0 5,1-1 0,1 7-41,5-1 0,1 8 89,4-1 1,2 3 31,-7 2 1,5 2 421,-6 3 0,4 5-60,-9 7 1,1 1 124,-13-1 1,0 8-141,-5 4 1,-7-2-279,1 1 1,-8-1-330,1 2 1,-10 4 114,-7-4 1,-3-3-677,-3 3 0,-5-8-358,0 2-483,-7-3 817,10-11 179,3-1 0,9-18 174,8-7 1,8-2 40,4-10 1,3 0-260,2-5 1,1-7 121,-1 1 0,6 0-1902,0 5 2145,0 0 0,-6 1 0,1-1 0</inkml:trace>
  <inkml:trace contextRef="#ctx0" brushRef="#br0" timeOffset="1031">1626 243 8235,'0'-35'-2,"2"11"1951,4 6 1,5 3-899,12 9 1,12-13-422,11 2 0,4-3-439,2 9 0,0-8-489,0 7 0,0-7 149,-1 7 1,-6 5-59,-5 1 1,-5 4-1177,-7 2 0,-8 0 784,-9 0 1,-7 8-815,2 3 0,-4-1 631,-2 1 1,-10-5 781,-7 6 0,-1-9 0,-6 5 0</inkml:trace>
  <inkml:trace contextRef="#ctx0" brushRef="#br0" timeOffset="1171">2145 53 8213,'0'-17'487,"0"5"9,0 1 1303,-8 7-637,6-4-446,-5 8 1,-1 2-296,-4 4 0,-3 3-162,-2 9 0,-1 1-241,1 4 0,0 4-272,0 7 0,5 7-743,1-1 0,7 6 567,-2-6 0,-2 3-1141,2-3 0,3-9 1571,8 3 0,5-11 0,7 2 0</inkml:trace>
  <inkml:trace contextRef="#ctx0" brushRef="#br0" timeOffset="1292">2387 260 8182,'33'-17'0,"-4"0"0,-5-1 1505,-6 1 1,-1 6-681,0-1 1,-5 8 877,-1-1-1010,-7 3-813,4 2 0,-10 7-297,-4 5 1,-11 11-1518,-12 6 1934,-11 11 0,-12 4 0,-10 8 0</inkml:trace>
  <inkml:trace contextRef="#ctx0" brushRef="#br0" timeOffset="1522">1263 987 7820,'25'-10'-904,"10"-11"1250,11 4 0,4-4 1057,2 3 1,7-5-521,4 0 1,10 0-386,2 6 0,2-2-97,-2-5 0,-4 11-163,4-4 0,-11 11-248,-7 0 1,-5 4-356,-6 2 1,-3 0-514,-9 0 0,-7 0 225,-4 0 0,-11 8-741,-7 3 1,-3 5 1393,-2 1 0,-15 0 0,-4 1 0</inkml:trace>
  <inkml:trace contextRef="#ctx0" brushRef="#br0" timeOffset="2001">1678 1073 8112,'-35'17'1078,"1"1"0,7 1-406,4 4 0,11-4-207,7 4 1,3-4 295,2-1 1,7-1-253,5 0 1,5 1-201,6-1 1,4-7-328,8-5 1,-3 3-406,-3-2 0,4 0-811,-4-6 1,1-2 716,-1-4 1,-2-4-117,-4-7 0,-11 0 120,-1-1 0,-7 1-352,-4 0 414,0-1 322,0-6 1,-6 4 206,1-3 0,-9-2-59,3 2 1,-5 6 228,-1 5 0,0 9 78,-1-3 1,1 4-24,0 2-166,-1 0 0,3 8-29,4 3 0,5 3-485,12-3 0,3 2-53,8-7 1,8 6-206,4-6 1,4-1 337,2-5 1,-1 0 296,1 0 0,-1 0 0,1 0 0,-6-2 0,0-3 0,-8 3-111,2-4 0,-4-4 111,-2-1 0,-5 3 1012,-1 2 0,-5-1 959,6 1 468,-9-8-1788,5 13 0,-6-7-22,4 8 0,-4 9 14,3 9 1,-3 9-174,-2 13 1,0 2 246,0 4 1,-7 8-248,-5-8 0,-3 8-34,-2-8 1,-7 4-522,1 2 0,0 0-540,6 0 1,-6-8 3,0-4 1,-2 1-771,2-7 1,2 3 267,-8-14 1,6-2 403,-6-9 0,6-5-598,-6-7 0,8-2 154,-2-3 1163,4-13 0,-6-16 0,-2-11 0</inkml:trace>
  <inkml:trace contextRef="#ctx0" brushRef="#br0" timeOffset="2523">2992 796 10701,'8'10'1531,"-4"5"1350,7-3-2295,-7 3 0,4 3 489,-8-1-699,0 8 1,0-4-374,0 8 1,0-6 81,0 6 1,-6 0-1202,0 5 1,-5-5 684,5 0 0,-5-8-2625,5 2 993,0-4 1227,-2-2 1,8-11 315,0-12 0,8-7 229,9-22 1,6 3 9,0-14 0,8 1 75,-2-1 1,4 4 443,1 8 0,7-1-271,-1 0 0,2 10 740,-1 8 0,-5 2 26,4 9 1,-3 0 252,-3 6 1,-1 0-425,-4 0 0,2 8-1,-8 3 1,-2 5-91,-10 1 1,3 0-143,-8 1 1,-1 7-389,-5 3 0,-15 11 117,-8 1 1,-8 6-783,-3-5 0,-3-1 206,-3-5 1,3-3-41,-3-3 0,3-4 110,3-8 0,1-7-763,4-4 1164,4-4 1,10-16-89,3-3 1,7-12 354,10 0 1,7-3-166,11-3 1,-2 6 680,8 0 1,0 8-218,5-2 0,1 4-32,0 2 1,-7 5-111,1 1 1,-8 7 468,2-2-2304,-3-4 916,-3 8-2573,-7-5 3115,-3 7 0,-7 0 0,0 0 0</inkml:trace>
  <inkml:trace contextRef="#ctx0" brushRef="#br0" timeOffset="2693">3546 572 8083,'-18'-10'1305,"1"4"0,0 4-571,-1 2 0,9 8-437,3 4 0,-3 3 85,-3 2-147,4 8-59,-7 2 0,5 10 581,-7 3 0,6-2-254,-1 9 0,8-3-1431,-2 2 1,4 2 630,2-8 1,0 1-428,0-7 0,6-1-357,0-4 1081,7-4 0,5-16 0,9-1 0</inkml:trace>
  <inkml:trace contextRef="#ctx0" brushRef="#br0" timeOffset="2910">4186 87 8083,'17'-9'268,"-8"-7"0,5 16-288,-8 0 0,1 2 1399,-1 10 1,-4-1-568,4 7 0,-4-1-161,-2 0 1,-2 1-147,-4-1 0,4 6-71,-4 0 0,4 0-289,2-6 1,8 6-136,4 0 0,3 1 209,2-7 1,8-6 15,4 1 0,-2-6-395,2 5 1,-2-7-71,2 2 1,1 1-3350,-7-1 3579,0 8 0,-13-5 0,-2 9 0</inkml:trace>
  <inkml:trace contextRef="#ctx0" brushRef="#br0" timeOffset="3185">4220 883 8214,'-27'11'1594,"4"1"0,12 5-1014,5 6 1,4 0 284,2-5 1,0-1 73,0 0 1,0 1-409,0-1 1,-6 6-412,0 0 1,-7 8 84,1-2 0,-5 3-1196,-6 3 0,-2-1-21,-4 1 1,-1-8-566,6-4 0,1-6 889,6-5 0,6-5-123,-1-7 0,8-3 389,-2-9 0,5 1 182,1-13 1,1-1 1008,5 2 1,12 0 19,10 6 1,5 7 581,2 5 0,5-3-291,0 2 1,8 0 554,-2 6 1,-1 8-1080,1 4 0,-2 3-304,2 2 0,2 3-829,-8 3 0,-5 4 259,-6 7 318,-8 1 0,4-1 0,-8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8233,'9'-17'925,"7"-1"0,-12 9-659,7 3 0,-5 4 1113,5 2 0,-7 2-570,2 4 0,-4 0-287,-2 11 1,0-4-505,0 10 1,-6 4-459,0 2 0,-5 4-113,5 1 0,-2-7-1576,3-4 118,3 4 1433,-6-8 0,10-1 263,4-12 0,-2-6 39,7-6 0,3-10-22,9-7 1,-4-7 208,4 1 0,2 4 163,-2 2 1,6 4 126,-6 1 0,6 7 420,-6-1 0,6 8 330,-6-1 0,7 3-440,-1 2 1,2 0 224,-2 0 0,3 2-161,-3 3 1,-2-1-77,2 8 1,-8-1-331,2 7 0,-6-1-351,-5 0 0,-4 2 2,-8 4 1,0 4-224,0 8 1,-4-2-373,-8-5 0,1 5 341,-12-4 1,-2-4 170,2-2 1,-6-10-173,6-1 1,-6-8 402,6 1 1,-2-3-27,2-2 0,9-5 48,-3-1 1,6-8 22,-1 3 0,4-5 175,8-1 1,0 0 207,0 0 0,2-1-175,4 1 0,4 5-83,7 1 0,0 1-33,1-1 0,-1-5 143,0 5 1,4 1-307,-3-1 1,3 7-483,-10-2 53,5-3 0,1 7-1533,0-4 232,-7 4 1788,-3 2 0,-7-8 0,0-1 0</inkml:trace>
  <inkml:trace contextRef="#ctx0" brushRef="#br0" timeOffset="174">537 485 8137,'10'-17'0,"-3"5"0,-7 1 2751,0 7-1956,0-4 0,-6 10-353,1 4 1,-9 5-108,3 12 0,1 4 119,-1 8 0,5 5-445,-6 1 0,8 7-364,-1-2 1,3 2-232,2-2 0,0 4 405,0-4 0,2-4-1287,3-1 0,-3-11-654,4-1 2122,4-8 0,-1 4 0,9-7 0</inkml:trace>
  <inkml:trace contextRef="#ctx0" brushRef="#br0" timeOffset="396">1211 70 8127,'16'-17'333,"-5"-1"1,-1 7 1167,-4-1-878,-4 8-425,5-3 675,-7 7 1,0 7-284,0 5 0,-6 9-149,1 2 1,-3 6-232,2-6 0,4 6-180,-3-6 0,5 6 116,5-6 1,13 0-38,10-6 1,5-5-180,2-1 0,5-7 13,0 2 0,6-4-1153,-5-2 0,-3 2 134,-9 3 1076,4-3 0,-14 14 0,6-7 0</inkml:trace>
  <inkml:trace contextRef="#ctx0" brushRef="#br0" timeOffset="692">1280 779 8127,'0'13'1773,"0"5"1,-5-5-1408,-1 10 0,0-4-346,6-1 0,0-7 204,0 1 1,0-1 14,0 7 1,0-1-401,0 0 1,-6 0 1,1 1 1,-9-1-1655,3 0 1400,-5 1 1,-1-3 17,0-3 0,-1-5-174,1-7 0,0-2 38,0-3 0,-1-7 481,1-11 1,7 4-49,5-4 0,3 3 466,2 3 0,7 2 63,5 3 1,3 5 242,3 7 1,5 2-233,0 3 0,7 5 169,-1 7 0,-2 0 37,2 1 1,0-1 277,5 0 1,-1 3-774,-4 3 0,4-2 33,-5 8 0,5-8-1730,2 2 1,-1-2 1543,1 2 0,7-4 0,2 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28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0 726 8112,'0'-25'0,"8"6"0,2-4 2228,7 12-1413,0-5 1,8 9 224,4-5 1,9-1-471,3 7 0,5-2 48,-6 2 1,1 4-564,-7-3 0,5 3-667,-5 2 0,3 0-75,-14 0 1,-2 7-873,-10 5 0,3 11 1559,-8 6 0,-8 11 0,-8 4 0</inkml:trace>
  <inkml:trace contextRef="#ctx0" brushRef="#br0" timeOffset="182">139 1262 8112,'17'-1'239,"0"-5"0,8-6-263,4-11 0,11-4 891,7-7 1,1-3-522,-2-3 1,4 1-470,-4-7 0,4 2-118,2-2 0,-8 2-427,-4 3 0,-3 3 135,-3-8 1,-5 6 175,0-7 1,-8 9-144,2-2 1,2-3 499,-2 3 0,-2-2 0,-9 1 0,3 5 0,-5-6 0</inkml:trace>
  <inkml:trace contextRef="#ctx0" brushRef="#br0" timeOffset="694">1124 35 8112,'12'-16'0,"-1"5"1019,-7 3-619,4 8 1,-10 2 90,-4 4 0,-1 3-109,-5 9 1,-3 7 102,3 3 0,-3 5-350,-2 2 1,-1 1 80,1 5 1,7 3-878,5 8 0,-3-6 427,2 0 0,2-13-540,10 1 0,4-11 231,7 0 1,2-11-16,4-6 0,-2-5 144,8-1 1,0-1 23,6-5 1,-9-2 567,-2-3 1,-5-3-277,-2 8 1915,0 1-1003,-7 5 0,-2 1 197,-8 5 1,-2 10-558,-4 7 1,-9 7-158,-8-1 1,-6 4-186,6 2 1,-12 1-227,6 4 1,-7-3-593,7 3 1,2-3 461,-2-3 0,8-1-712,-2-4 1,4-4 359,1-8 0,7-2-834,-1-3 1029,9-4 1,-3-8 235,12 0 1,-3 0 231,9 0 0,-1 0-26,7 0 1,-7 0 649,1 0 1,-6 0-389,5 0 0,-7 7 627,2 5 0,-4 3-358,-2 3 1,0-7 163,0 1 1,-6-1-363,0 6 1,-7-1 33,1-5-246,4 5-461,-7-7-718,13 1 817,-6-2 0,10-8-16,4 0 1,0 0 171,11 0 1,-3 0 231,9 0 0,4 2-158,1 3 0,-3 3 104,-2 3 1,2 3-42,-1-8 0,4 5 33,-5-5 0,6 6 35,-6-7 1,0 3 21,-5-2 1,-1-4-3673,0 3 3489,1-3 0,-9-2 0,-1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8386,'17'-25'0,"2"0"1344,4-3 1,4 5-555,8 11 0,-2 4-134,-5 8 1,3 0-174,-8 0 0,0 0-728,-6 0 1,-1 8 53,-5 4 0,3 3-128,-8 2 1,-1 2-185,-5 4 1,2-1-544,4 6 0,-4-5-219,4 6 1,-4-8-20,-2 2 1284,0 4 0,-8-7 0,-2 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8340,'-18'27'211,"1"-4"1,8-2 451,3 2 1,-2-4-198,2 4 1,1-3 124,5-3 1,0 0-185,0 0 1,1 1-101,5-1 0,-4 0-290,4 1 52,4-9 1,-7 7-195,9-5 0,-8 5-436,2 1 1,1-6-523,-1 1 0,2-6 525,-3 5 1,-1-7-856,8 2 940,-1-4 0,7-8 215,-1 0 1,-6-5-126,1 5 1052,-8 0-573,11 6 273,-5 0 1,-1 8 570,-3 3 1,-4 5 307,-2 1 1,0 0-539,0 1 0,0-1-497,0 0 1,0-5 57,0-1 0,6-5-429,0 6 1,9-9-207,2 3 1,10-12-440,14-5 1,5-20 269,11-9 1,11-8-430,6-4 0,1 2 773,-5 4 1,-9 5-52,-3 13 0,-5 3 404,-1 7 1,-13 9-221,-5 3 0,-11 4 860,1 2 1,-13 8-117,-5 3 1,-4 7 161,-2 5 1,-8-4-476,-3 4 0,-7 2-152,-5-2 0,-2 2-968,-4-2 1,-1-10 463,7 5 1,-6-7-322,6 1 0,0-5-78,5-7 680,9 0 0,-7-15 0,7-4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5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85 8213,'10'-25'1153,"5"6"253,-3-4 0,-3 11-947,3 6 0,-3 14-211,3 9 0,-4 4 110,-8 14 1,0 3-91,0 14 1,-16 2-260,-7 4 0,-8 3-252,-3 8 0,-1 0-449,1 1 1,5-3 84,0-4 1,8 3-711,-2-9 1,11-7-670,7-9 1986,3-13 0,2-3 0,0-7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8212,'35'-7'0,"-1"-1"432,1-3 0,-2 3 647,-5 8 1,5 0-345,-4 0 0,-4 8-269,-2 3 0,-4 10-535,-2 2 1,-1 6 132,-5-6 1,3 8-1155,-8-2 1,5-2 1089,-5 1 0,7 1 0,-3 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4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28 7959,'0'-18'5122,"0"9"-5985,0 9 1,-7 11 222,-5 12 640,4-4 0,-7 22 0,5-5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9062,'18'7'1804,"-1"5"-1401,0 11 0,-5-2 128,-1 8 0,1 0-378,5 5 0,-7-5-185,-4 0 0,1-2-817,-1 2 568,0 3 1,-4-7-183,3 4 1,-3 2-261,4-8 0,-4 0-1045,-2-6 557,8-7 1048,-6-2 1,13-18 162,-3-7 0,3-10 0,2-14 0,8 5-32,4-4 1,13-3 31,10 3 0,8 7 151,9 10 0,2 4 189,4 2 0,-4 7 309,4 4 1,-6 4-239,-5 2 1,-13 2 287,-10 4 0,-7 6-229,-5 11 1,-6-2-285,-11 8 0,-5-2-91,-7 1 0,0 7-282,0 0 0,-7-3-10,-5 3 1,-9-1-284,-2-5 0,-8-4-19,2-2 0,-3-5 260,-3-7 0,1-3-131,-1-8 1,0 0 115,1 0 0,1-8 237,4-3 0,-1-5 2,7-1 0,5 0 211,7-1 0,7 1-149,-2 0 0,4-1 108,2 1 1,8 6 75,3-1 0,11 2-75,1-1 0,5-4 22,-4 3 1,6 2-98,-1-1 1,-4 7 78,-2-2 0,-9 4-276,-3 2 1,-5 0-760,5 0 252,-7 0 202,4 0 0,-10 0-418,-4 0 839,4 0 0,-13-7 0,5-3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6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 8216,'-17'-8'565,"0"8"-199,-1 0 1,1 2-17,0 10 0,0 5-143,-1 6 0,1 10-45,0 1 1,1 3 4,5 9 1,-5-2-215,5 2 0,3 4 132,2-4 1,5-2-784,1 3 1,1-9 378,5 2 0,4-11-596,7-6 1,2-9 914,4-3 0,4-15 0,8 2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6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 8285,'0'-17'2738,"0"9"-1136,0 8-1706,0 8 0,0 11 116,0 4 0,0-2 330,0 8 1,0-8-26,0 2 54,0 4-195,0-8 1,8 6-19,3-7 0,10-3-200,2-4 1,8 3 15,-2-8 1,4 5 130,1-5 1,7 0-671,-1-6 1,-2 0 272,-9 0 0,2-6-1223,-8 0 0,-2 2 1515,-9 10 0,-5 4 0,-7 7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6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8818,'7'17'1371,"3"0"-868,7 1 1,-1 1 223,-5 4 1,3-4 166,-9 4 1,7-4-320,-6-1 1,-1-1-428,-5 0 1,0 8-391,0 4 1,-7 9-499,-5 3 0,-9-1 206,-2-5 0,-6-3-521,6-3 0,-8-4 581,3-7 1,1-9-94,-2-3 1,2-6 161,-2-6 1,-2-5 128,8-12 0,2 1 429,10-6 1,3 6-200,8-1 1,2 4 416,4 2 0,13 5-14,16 1 0,7 7 190,10-2 1,1 4 16,5 2 1,-2 2 257,7 4 1,-1-2-307,1 7 1,-3 1-169,-8 5 1,-1 0-1317,1 1 0,-2-1 43,-4 0 1,-3 1-1514,-9-1 2438,1 0 0,-1 1 0,1-1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7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8206,'17'8'2077,"0"3"1,0 5-1432,1 1 1,-7 0-1351,1 1 0,-8-1 160,1 0 1,-3 0-191,-2 1 1,0-1 3,0 0 730,0 1 0,8-1 0,2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8130,'-10'0'0,"3"2"957,7 4 224,0 4 0,0 13-792,0 0 1,-2 0-136,-4-6 1,0 6 49,-11 0 1,3 10-132,-9 1 0,-4 9-122,-1 9 0,-5 7-207,-2 5 1,1 3-410,-1 2 0,1-2-20,-1-3 0,6 1-206,0-7 0,8-8 264,-2-10 1,6-5-302,5-7 827,-3-3 0,11-15 57,-7-4 24,7-4 1,-4-4-42,8-4 1,0-4 63,0-7 0,2 6-108,4-1 0,3 0-268,9-5 0,1-2-33,4-4 0,4 4 78,7-4 0,7-2 194,-1 2 0,8-6 22,-2 6 1,6-6 372,6 6 0,-4 0 184,3 6 1,-9 7 605,-2 4 1,-11 4-191,5 2 0,-13 2 419,8 4 1,-12 9-1167,0 8 1,-6 8-37,-5-2 1,-5 4-377,-7 1 1,-7 1 114,-5-1 0,-11 1-427,-6-1 1,-1-5 196,1 0 0,-2-10-323,8-1 1,0-3 159,6-9 0,-1 0 38,1-6 0,6 0 455,-1 0 1,8-8-12,-2-4 0,-1-11-240,1-6 1,8-3-256,9-3 0,11 1-1007,1-1 1496,7 0 0,-3 1 0,8-1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8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79 8162,'0'-34'0,"0"7"694,-8 10-493,-9 17 0,-2 11-168,-4 12 1,-4 4-116,-2 8 0,-6 1-127,-5 5 1,-4 1 101,-8 4 0,2-2 330,4-4 0,0-3-179,11 3 0,-1-9-166,12-2 0,7-6-3,6 6 1,7-8-125,-2 2 0,6 4 91,6 2 0,-2 5 63,7 7 0,1 3 542,5 8 1,0 2-253,1 3 0,-7 5 474,1 7 1,-7 0-272,7 0 0,-6 0-79,5 0 1,-5-7-67,6-4 1,-7-6-114,7-6 1,-3-4-358,3-8 1,3-7 200,-3-4 0,-3-5-450,3-7 0,-6 3 195,5-9 1,-5-3-181,6-13 1,-9-3-60,3-14 0,2-9-228,-2-9 0,-1 0 738,-5-6 0,0-4 0,0-13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8223,'10'-27'2012,"5"4"-1559,-3 12 0,5 3-654,6 8 0,-2 2 245,8 4 1,-8 3 378,2 9 0,0 1-102,-5 4 1,3-2 116,-10 8 1,-3 0-453,-2 5 0,-4 3 38,-2 3 0,-2-2-606,-4 9 1,-4-9 304,-7 2 1,5-7-672,1-10 663,7 0 1,-6-21 64,5 4 0,3-14-125,-4-9 0,12-10-23,5-13 1,10-3 100,3-3 1,4-2 28,-5 8 0,8-1 278,-2 7 0,-2 7-65,2 4 1,-8 10 380,2 1 0,-4 8 134,-2-2-185,1 12 0,-3 4-12,-3 7 1,-5 6 184,-7 0 0,0 8-287,0-2 0,-2 3 25,-3 3 1,-5 5-437,-7 1 0,-3 1 137,-3-2 1,4-5-26,-4-1 1,6-1-82,5-10 1,-1-6-149,7-5 0,-2-8-174,3 2 243,3-4 1,2-12-195,11-7 0,5-3 92,1-8 0,2 1 257,4-2 1,-4 4-288,4 8 307,-3-1 119,-3 9 0,-9 5 198,-8 15 0,-10 5-29,-13 18 0,-4-1 153,-8 13 0,-1-6 58,-4 7 1,1-1-129,-7 6 1,2-1-17,-2 1 1,4-6-124,7 1 1,6-9-100,0 2 1,8-3-95,-2-3 0,6-1-273,5-4 0,-1 2-43,7-8 1,0 0-771,6-6 695,0-7 1,8-3 444,4-7 0,5-2-245,6-3 0,6-11 245,11-7 0,-3-2 16,3 2 1,-4 4 310,-1-4 0,0 6 442,-1 5 1,-5-1-141,0 7 0,-6 0 429,6 6 1,-8 0-469,2 0 1,2 0-205,-2 0 1,6 6-290,-6 0 1,0 7 160,-6-1 1,6 3-400,0 2 1,0 1-31,-5-1 0,-7 8-213,1 4 1,-9 3 81,3 3 0,-12 7-263,-5 4 1,-6 0 73,-6 6 0,-4-9 122,-8 8 0,1-10 192,-1-1 1,6-11-49,0-6 1,8-11-124,-2-7 55,4-3 1,4-11-424,3-9 716,-3-14 0,5-12 0,-7-8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9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8121,'-11'0'398,"-1"0"0,6 2-15,-5 4 0,5 4-75,-5 7 1,1 8-121,-2 4 0,-1 11-142,7 6 0,-5-2-155,5 2 1,0-1 11,6 1 1,0 2-275,0-8 0,2-1 1,4-11 74,-4-3 270,13-7 0,-11-3-213,7-3 108,1-5 0,5-7 412,1 0-19,-1-7 0,0-1 161,0-4 0,-1 3 17,-5 3 0,-1 4 916,-4-4-953,-4 4 0,5 4 336,-7 4-1123,0 4 0,-2 13 318,-3 0 0,1-2-2700,-8-10 1616,8 5 1150,-3-14 0,14 5 0,3-7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9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7997,'12'-9'1645,"-1"3"1,-5 6-979,6 6 1,-3-1 104,3 13 1,1-5-221,-7 10 1,6-2-175,-7 2 1,3-1-839,-2 6 0,-4-4 350,3 4 1,-3-5-1045,-2 6 0,0-8-628,0 2-986,0-3 2157,0-11 0,8-5 205,4-15 1,9-9 405,2-14 0,8-3 0,-3-3 0,11 1-129,1-7 1,8 8 128,-2-2 0,-2 3 341,3 2 1,-1 9-87,6 3 0,-6 11 200,0 6 1,-8 4 37,3 2 1,-7 2 281,-5 4 0,-4 4 85,-8 7 0,-1 8-351,-5 4 1,-3 3-458,-8 3 1,-2 0 40,-4-1 1,-9 6-687,-8 1 1,-8-1 275,2-5 1,-3-3-10,-3-3 0,0-6-12,1-11 1,-7 1-267,1-7 1,2 0 295,9-6 1,4-8 32,8-3 1,1-5 697,5-1 1,3-6-246,8 0 0,10 0 125,7 5 1,0 1-104,6 0 1,2 0 19,-2-1 0,8 3-63,-2 3 1,-4-3-57,-2 3 0,2-1-306,-2 1 155,0-3 1,-8 11-1618,-3-7 899,-4 7 768,-16-4 0,-9 8 0,-10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41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310 171 7947,'0'-27'0,"0"4"261,0 4-246,0 2 0,0-1 1842,0 1-1176,0 7 1,-8-3-185,-3 7 0,-3-1-38,3 1 0,-5 4-797,5-4 1,-10 6 216,-3 6 0,1 0-90,6 11 0,-6-2 174,0 14 1,-6-6-48,6 6 0,0 0 14,6 5 1,7-5 21,4 0 0,6-6-66,6 6 0,6-8 32,11 2 1,11-6-52,12-5 0,6-4 117,6-8 0,9 0-735,8 0 1,0-6 596,-6 0 1,0-7 0,1 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3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7997,'0'6'734,"2"3"71,3 20 1,3 4-498,4-4 1584,3 3-1174,-13-5 1,8 6-174,-5-4 0,-3 9-190,4 3 0,-4 1-1331,-2-2 0,6-9 617,-1 4 0,3-7-437,-2 1 0,-2-10-80,7-7 0,-5-8 876,6 2 0,7-20 0,8-5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4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8083,'0'-18'1934,"0"9"0,0 3-908,0 12 0,2-2-243,3 7 0,-3-5-333,4 5 1,-4 1 517,-2 5 0,0 0-368,0 1 1,6-1-187,0 0 1,13 1-515,-2-1 1,12-2-389,0-3 0,5 1-447,7-7 1,-3 0 556,8-6 0,-7 0-414,1 0 1,-4 0 188,-1 0 0,-8 0-2488,-4 0 1767,-4 0 1324,-9 8 0,-3 9 0,-7 10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4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8083,'-10'16'0,"-3"-3"399,7 16 0,0-6 601,6 6 0,0-6-723,0 6 0,2-6-8,4 6 1,-4-3-185,4 3 0,-4 10 114,-2-5 1,-10 10-958,-7-3 1,-8 7 450,-10-2 1,2 2-773,5-2 1,-3-5 399,8-13 0,-6-3 221,6-7 0,0-9 458,6-3 0,-1-8 0,1-9 0,0-3 0,-1-15 0,9 2 0,3-1 0,4-3 524,2 8 0,2-6-195,4 6 1,9 6 904,8 5 1,6 8-268,-6-2 0,8 4-90,-2 2 1,1 2-218,-1 4 0,4 2 31,-4 3 0,-2 11-505,1-5 1,-6 10 63,1-4 0,-2 8-1427,2-3 1,-10 5 769,5 2 0,-5-1 407,4 1 0,1-1 0,-1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8:4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7986,'2'19'1991,"4"4"1,-2-3-1789,8 3-221,-9-4 0,7-2 426,-4 0 1,-4-5-279,3 0 0,-1-7 234,2 7-339,-4-8 0,13 3-67,-3-7 0,1-2-232,-1-3 1,3-5-312,-3-7 0,-5-1 129,-1 1 1,2-6-427,-2 0 1,-3 0 785,-8 6 0,1-6-36,-8 0 1,-1 0 778,-10 5 0,4 3-401,-4 3 0,3 5 321,3 7 1,0 0-476,-1 0 0,3 2-484,4 3 0,-3 7 392,8 11 0,-7 4 0,3 7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0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8302,'17'7'1917,"1"-7"1,5 0-1031,0-6 0,13 5 1,-1 1 210,1 0 0,1 0-1135,-2 0 1,-1 0 70,1 0 1,-8 0-357,-4 0 0,-4 7-467,-2 5 1,-7 3-885,-4 2 0,-6 10 922,-6 8 751,-4-1 0,-15 24 0,-2-4 0</inkml:trace>
  <inkml:trace contextRef="#ctx0" brushRef="#br0" timeOffset="733">312 657 8196,'-8'12'279,"-3"-1"0,1 1 420,-1 5 1,7-5-217,-2-1 1,2-5 69,-2 6 0,5-7-561,-5 7 0,4-6 42,2 5 0,0-5-324,0 5 0,2-7 128,4 2-1105,11-4 864,10-2 1,7-8 120,1-3 1,5-5-47,1-1 1,3 6 188,-10-1 1,5 8 274,-10-2 0,-4 5 60,-2 1 1,-4 0-120,-2 0 0,-7 7 496,-4 5 0,-6 5-170,-6 6 0,-6 2-68,-11 4 0,-4 9-210,-7-3 1,-1 3-307,1-3 0,-1 0 39,0-1 0,1 1-287,-1-1 0,3-5-8,3 0 1,2-8 161,4 2 1,9-4-249,-3-1 0,11-1-143,0 0 455,5-7 0,8-1 276,5-3 327,3-4 0,4 6 73,4-8 1,-9 0 449,3 0 1,-3 2-84,3 3 1,-6-3-285,1 4 1,-2 4 460,1 1 0,3 1-377,-9 5 0,3-3-129,-2 9 0,1-4-359,5-2 1,3 2-241,-3 4 1,3-9-12,3 3 0,1-5 184,4-1 0,-4 3-88,4-9 1,-4 1-101,-1-6 0,-1-2 107,0-3 1,-1 1-43,-5-8 0,3 6-117,-9-5 1,1 5-156,-6-5-69,0-1 1,0-5-27,0-1 148,-8 9 1,-1-5-81,-9 9 0,-1-1 82,-4 6 0,2 8 568,-8 3 1,0 4 68,-5 3 1,-1 5 315,1 0 0,-7 8-326,1-3 0,-6-1 159,5 2 0,1-2-201,6 2 0,-1 4-179,0-5 0,8-3-207,4-2 0,0-3 49,6-3 0,-4-6-373,9 1 1,3-6 25,-3 5 1,8-5-700,-1 6 635,3-9 564,2 13 128,0-14-222,0 13 1,9-7 641,9 3 1,7-1-308,9-4 0,16-4 927,8 3 1,7-3-203,4-2 1,8 0-72,4 0 0,3-2-885,3-3 1,5 1 150,0-8 0,-3 6-462,-3-5 1,-5 5-514,5-5 0,-7 5-1825,-10-6 1,-5 7 1321,-1-7 1,-7 6-1405,1-5 1,-8-1 348,-3-5 2234,-8-8 0,10 4 0,-11-8 0,-7-2 0,-5-1 0,-2-3 0</inkml:trace>
  <inkml:trace contextRef="#ctx0" brushRef="#br0" timeOffset="923">2197 605 8062,'11'-21'2705,"1"4"1,1-2-1335,11 13 1,2-2-360,9 3 1,-8 3-870,-4-4 1,-4 4-720,-2 2 1,1 2 209,-1 4 1,-2 3-412,-3 9 1,-4 7-1537,-8 3 0,-2 7 311,-4 5 2002,-11 5 0,-10 6 0,-8 1 0</inkml:trace>
  <inkml:trace contextRef="#ctx0" brushRef="#br0" timeOffset="1840">2162 1228 8062,'-9'25'0,"1"-6"504,8 4 0,0-3-253,0-3 1,8-8 797,3-3 1,10 2-447,2-2 1,2-1-86,-1-5 0,0-7-263,5-5 0,2-3-347,-8-2 1,2-1-272,-2 1 0,-9 0-662,3-1 1,-11 1 453,-1 0 0,-3-1-470,-2 1 1,-2 0 833,-3 0 0,-5 7-26,-7 4 1,-1 4 1349,1 2 0,2 8-320,3 4 0,-1 3 190,7 2 1,-5 2-120,5 4 1,0-1 167,6 6 0,0-5-462,0 6 0,6-8-175,0 2 1,5-3-354,-5-3 0,7-2 119,-1-3 1,3 1-290,2-7 0,1 0-173,-1-6 0,0 0-523,1 0 1,-1-8 277,0-3 1,6-7-205,0-5 1,0 2 110,-5-8 0,1-1 81,4-11 1,-8 1 34,8-12 1,-7-9 149,7-14 0,-4-8-238,-2 2 0,8 2 296,4-1 0,0-1 59,6-5 1,-5 7 57,11 4 1,-5 11 164,-1 7 1,-1 5 611,1 6 0,-2 4-394,-5 7 0,-3 8 2098,-7 4-570,-1 4 148,0 2-479,-7 7 665,-2 2-1408,-8 8-747,0 8 1,7 2-356,5 7 0,5-8 394,6-3 0,6 2-288,11-2 0,4-1 259,8-5 1,6 0-201,0 0 0,-1 0 79,-5 0 1,-2 8 54,-4 4 0,-5 1 147,-13-1 0,-5 9 282,-11-4 1,1 12-570,-7 0 1,-8 5 104,-9 7 1,-7-3-548,-5 8 0,-2-7 335,-3 1 0,-3 2-1008,8-1 1,-6-7 489,6-5 1,0-8 165,6 2 1,-1-6 502,1-5 256,7 3 519,3-13-521,7 6 497,0-8 1,2 6-293,3-1 0,3 9 1548,4-3 0,3 5-331,-4 1 1,-1 2-40,2 4 1,-7-1-459,7 6 1,-8-5 224,2 6 0,-5 0-1004,-1 6 1,-1-1 53,-5 1 1,2-1-452,-8 1 0,1-6 35,-6 0 0,-1-8-820,1 2 1,0-4-452,-1-2-1118,1-7 1928,0-2 1,1-18 238,5-7 0,3-1 332,8-5 0,2 4-93,4 2 0,4 2 188,7 3 0,0-1 165,0 7 1,1 0 261,-1 6 0,0 2-114,1 4 0,-3 9 224,-4 8 1,3 2-237,-8-2 0,-1 4 39,-5 8 0,-1-7 24,-5 1 1,2-2-75,-8 2 0,3 2 554,-3-8 1,-1 0-296,7-6 0,0 0 449,6 1 0,2-7-113,4 1 0,4-3 201,7 3 1,8 3-701,4-3 1,3-4-312,3-3 1,5 3-597,1-2 0,1-1 399,-2-5 0,-1 0-2620,7 0 0,-8 0 332,3 0 2423,-5 8 0,6-6 0,3 6 0</inkml:trace>
  <inkml:trace contextRef="#ctx0" brushRef="#br0" timeOffset="2070">4843 1868 7836,'-19'-2'3126,"-4"-4"4118,3 4-4419,3-5-451,9 7-4438,8 0-1691,0 0 1,6 9 1644,0 8 1,0 7 572,-6 4 0,2 7 1404,3 0 0,3-7-69,4 7 1,3-12 340,-4 0 1,3-4 58,-3-1 1,-1-3 2654,-4-4-1621,-4 5 3260,5-14-2644,-7 5-1848,0-7 0,8 8 0,2 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00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1332 8158,'0'-9'-145,"0"-1"508,0 4 416,7 4 0,3-5-290,7 7 1,0 0 73,1 0 0,-1 0-206,0 0 1,6-6 46,0 0 1,2 0-151,-1 6 1,2 0 2,9 0 1,2 0-144,3 0 1,2-1 179,4-5 1,6 4-31,0-4 1,2-2-61,9 3 0,-5-7-60,5 6 0,-5-5-89,5 5 1,-1-2 88,1 3 0,3 1-123,-9-8 0,1 8 24,-6-1 1,-2-3-4,-4 2 0,2 0 74,-8 6 0,1 0-28,-7 0 1,-5 0-59,0 0 1,-8 0-135,2 0 0,-4 0 147,-2 0-307,1 0-480,-1 0 258,0 0-433,-7 0-561,-2-7-701,-1 5 2181,-5-6 0,6 0 0,-8-1 0</inkml:trace>
  <inkml:trace contextRef="#ctx0" brushRef="#br0" timeOffset="1420">2439 917 8102,'0'-17'1002,"2"7"126,4 5 0,11 1-594,12-2 0,3 2-233,3-7 0,1 5 121,5-6 0,-5 3-308,5-3 0,-5-1-446,-1 7 1,-1 0-247,1 6 0,-8-6-677,-4 1 1,0-3 245,-6 2 0,2 2 240,-13-7 0,0 5 769,-6-5 0,-2 1 0,-4-2 0,-9-9 0,-8 4 0,-2-4-69,2 4 1,2 1-97,-8 5 316,8-5 1,-4 14 269,7-3 1,7 5-41,-1 5 0,7 5 142,-7 7 1,8 10 103,-1 8 0,-3 1-181,2 10 1,0 1 72,6 4 0,0 3-27,0 4 154,0-4-316,0 13 1,-5-8-141,-1 5 1,-2-5-273,2-7 0,4 0-135,-3 0 0,1-8 275,-2-3 0,2-5-231,-7-1 1,1-3 60,-1-3 1,-5-6-283,5-11 1,1 1 27,-1-7 472,-1 0 0,-3-8-120,3-4 1,2-4 191,5-7 0,3-2-369,-4-4 0,12-6 151,5-11 0,7-1-74,5-10 0,4-3 89,7-10 0,3-5-421,3 0 1,-2 4 116,9-10 0,-3 6-293,2-12 0,2 8 310,-8-2 1,3 4 94,-3 2 0,-4-1 219,5 1 0,-3 0-129,3 0 1,-5 7 55,4 5 0,-3 9 151,-3 2 1,1 13 200,0-2 0,-7 12-8,1 0 0,-8 10 291,2 1 1,-3 8-188,-3-1 0,0 3 342,1 2 1,-7 0-246,1 0 0,-3 2-18,3 3 1,-3 5-324,-3 7 0,-4 6 134,4 0 1,-4 8-818,-2-2 1,-8 9-97,-3 3 1,-11 5-428,-1-6 1,-6 1 461,6-7 1,-5-1-196,5-4 1,-2-4 347,2-8 0,3-6 206,-3 1 1,4-8 217,2 2 1,-1-6 30,1-6 1,8-4 27,3-7 1,4 0 1,2-1 221,0 1 1,8 0 16,3-1 0,-1 3 155,1 4 0,-1 1 396,1 4-186,-3 4 415,-8-5-276,0 7 280,0 0-691,0 7 0,-2 3-218,-4 7 0,-1 2 56,-5 4 1,-3 6-127,3 12 1,-3-1 305,-2 12 1,-1 11-156,1 18 1,-6 11-277,12-43 0,-1 0 0,-3 5 0,-1 2 158,2 1 1,-1 1 0,-1 1-1,0 1-84,-2 0 1,1 1 0,2 2 0,1-1-86,-1-1 1,1-1 0,4-4 0,-1-2-444,-12 38 0,10-13 302,1-10 0,8-15-178,-1-14 1,1-5-158,-2-7 237,4-3 0,-6-13-536,8-1 461,0-7 1,0-4 196,0-11 1,0-7-476,0-5 1,2-3 657,4-9 0,4-7 0,7-3 0</inkml:trace>
  <inkml:trace contextRef="#ctx0" brushRef="#br0" timeOffset="2090">3701 727 8716,'0'-25'1340,"6"12"-1183,0-5 1,2 13-256,-3-1 0,5-2 1131,7 2 0,-5-5-419,-1 5 1,-5-2-303,6 3 1,-1 3-219,6-4 1,-5 4-256,-1 2 0,-5 2 140,6 4 0,-7-2-38,7 7 0,-8-5-7,2 5 0,-4 1-255,-2 5 1,0 6-207,0 0 0,-8 6 161,-4-6 1,-5 6 63,-6-6 0,4 6 152,-4-6 0,-2 6 236,2-6 1,0 0-133,5-6 1,3 0-46,3 1 69,5-1 1,7-5 127,0-1 0,7-7 98,5 2 0,11-4-119,6-2 1,3 0 43,3 0 1,0-6-60,-1 0 0,-5 0-44,0 6 1,-8 0-67,2 0 20,-4 0 0,-9 2-17,-4 4 0,-4 6-24,-2 11 1,-8-2-142,-4 8 1,-9-1 95,-2 7 0,-8-6 190,3 0 0,1-2-79,-2 1 1,2 5 123,-2-4 1,4-4-91,8-2 0,0-2 29,-1 2 1,3-9-121,3 3-263,5-4-30,7 5 1,2-9 110,3-3 0,1-6-62,11-6 0,-3-3 105,9-9 0,-4 1-81,-2 0 8,1-1 329,-1 1 330,-7 0 288,-3 7 0,-14 4 525,-5 12 1,3 4-534,-3 7 1,0 2 279,-5 4 0,0 2-373,0 4 0,7 4-86,4-4 0,-1 1-74,1-1 1,2-2 94,10-4 1,5-4-461,12 4 1,0-11-331,12-6 0,-4 1-846,9-1 1,-3 0 613,-3-6 0,8-10-1053,5-7 0,-5 0 494,-2-6 1,-3-4 364,-3-2 0,1-6 34,-1-5 665,1 4 0,0-22 0,-1 4 0</inkml:trace>
  <inkml:trace contextRef="#ctx0" brushRef="#br0" timeOffset="3044">4946 260 10521,'18'-9'1103,"1"1"-564,4 8 0,4-2-189,7-4 0,7 2 413,-1-7 0,-1 7-335,-11-2 1,5 4-364,-4 2 0,-4 0-502,-2 0-381,-4 0 1,-3 8 20,-5 3 0,-5 7 452,-12 5 1,-4 4-828,-7 7 1,-8 3 529,-4 3 1,-3-7 429,-3 7 1,1-7 131,-1 7 0,2-5 258,4-6 0,-1 3-43,7-3 0,2-4 188,9-2 1,-1-4 349,7-1-434,0-1 0,8-2 94,4-3 1,11-4-126,12-8 0,3 0-255,3 0 0,0 0 123,-1 0 0,-5-6-132,0 0 0,-6 0 66,6 6 1,-14 0-231,2 0 76,-3 0 145,-5 8 0,-1 2-40,-8 7 1,0-6 69,0 1 0,-8-1 4,-3 7 1,-10 5 22,-2 0 0,-2 2 5,2-2 1,-2-2-23,-4 8 0,-4-6 18,4 6 0,-1 0-116,1 5 1,2-5 94,4 0 1,6-2-168,-1 1 0,9 3 160,9-8 145,0 0 1,7-7 46,5-5 0,17-3 304,5-8 0,11-8-231,-5-3 0,2-5-2,-2-1 1,-1-6-438,7 0 1,-9-6 166,-3 6 1,-7-2-860,-10 2 0,1 2 78,-1-8 1,-7 6-246,-5-6 1,-3 0 448,-2-5 0,-7-1 4,-5 1 0,-9-1 518,-2 0 1,0 9-117,5 2 0,-5 5 1052,0 2-856,0 7 374,6 3-194,0 7 0,5 0 146,1 0 0,7 7 49,-2 5 0,6 11 106,6 6 0,3 3-50,9 3 1,5 5 62,0 1 1,0 7 1069,-6-2 0,-1 6-756,-5 5 1,-3-3 1066,-8 4 1,0 3-1001,0 3 0,0 3-537,0 2 1,-8-7-312,-3-5 0,-3-3-231,3-2 0,-7-8-102,1-4 0,0-9-340,-6-2 0,3-14-1173,3 3 0,-2-13 711,-4 1 1,2-4-1178,-8-2 1,0-2 2235,-6-4 0,-7-11 0,-2-10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0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52 657 7863,'-7'-9'327,"5"1"1,-8 8 501,4 0 1,4 2 48,-3 4 1,3 5-381,2 12 0,-2 4-55,-4 8 1,4-1-218,-4 1 0,4-1-192,2 1 1,0-6-152,0 0 1,2-8-305,4 2 0,-2-4-88,7-2 1,-5-1-734,6-5 1,-6 3-1403,5-9 1594,1 1 1050,5-13 0,0-11 0,0-9 0</inkml:trace>
  <inkml:trace contextRef="#ctx0" brushRef="#br0" timeOffset="529">329 208 7863,'27'-18'0,"-4"1"0,2 0-64,-2-1 0,2 7-64,-2-1 0,-4 3 424,4-3 0,-2-1-34,2 7 0,-1-6-103,6 7 0,-1-7-28,2 6 0,4-5-108,-4 5 0,-2-2 80,1 3 0,-1 3-65,2-4 0,2 4 39,-8 2 0,6 0-108,-6 0 0,0 0 10,-6 0 1,-5 0 83,-1 0 0,-5 8-29,5 3 0,-5-1 67,6 1 1,-8-5 2,1 6 1,-3-1 14,-2 7 0,6-7 14,0 1 1,0-1-42,-6 6 1,0-5 128,0-1-239,0 1 1,1 5 65,5 1 0,-4-7 12,4 1 0,-4-1-18,-2 6 1,0-5-97,0 0 1,0-1 67,0 6 0,6 1-84,-1-1 1,1 0 104,-6 1 1,2 5-1,4 0 0,-4 5 54,4-4 1,1 8-65,-1 3 0,5 1 192,-5 10 0,8-1-66,-3 1 0,-1 9 42,1-3 0,-5 6-40,6 0 1,-8-10 136,1 3 0,-3-8-209,-2 3 0,0-8-74,0 3 0,0-7 12,0-5-1,0 2 50,0-8 1,0 0-225,0-6 1,-2-1-212,-3-5-88,3 4 214,-14-5 1,7 0-212,-9-5 1,-1-10-24,-4-7 1,2-5-215,-8-6 1,2-4 48,-2-8 1,-3-7 248,3-4 0,-4-4 391,-1-2 0,-1 0 0,0 0 0</inkml:trace>
  <inkml:trace contextRef="#ctx0" brushRef="#br0" timeOffset="1104">415 536 8011,'12'-6'33,"-1"1"0,-5-1-929,6 6 487,-1 0 1,1-6 1133,-1 0 0,-5 1 117,6 5-155,-1 0-510,6 0-430,1 0 196,-1 0 1,0 0-373,1 0 279,-9 7 1,7-5 163,-14 14 0,5-7-56,-7 8 1,0-5 366,0-1 1,-2 3 52,-3 9 0,1-4 40,-8 4 1,1 4-11,-7 2 0,-1-4 71,-4-2 0,10 2 263,-5-2-121,5 0-614,-4-6 1,7-5 176,4-1-812,4-7 285,2 4 1,4-16-220,8-3 0,-1-5 292,12-1 0,4 0-87,2 0 1,-2-1-25,2 1 1,-2 5-152,1 1 0,-1 7 357,-4-2 0,-9 4-301,3 2 562,-3 0 1,-5 2 69,-3 4 1,-4-2 181,-2 7 0,-8 3-207,-3 9 1,-7-4 120,-5 4 0,4-4 65,-4-1 0,4-1 139,2 0 0,5-5 412,0-1 1,9-5 210,-3 6-242,4-9-758,2 13 1,2-14-264,4 4 1,3-5 76,9-1 0,-1 0-155,0 0 1,8-7-388,4-5 1,-2 3 648,2-3 0,-1-7 0,7-8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4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53 571 7932,'0'-12'0,"0"1"-44,0 7-6,0-12 1,0 7 265,0-8 0,0 5-83,0 1 1,0 5 541,0-6-206,0 8-87,0-11 128,0 13 230,0-6-69,0 8-56,0 0-471,-8 0 0,6 2 89,-4 4 1,2-4 187,-1 4-228,3 3 1,-6-5 13,8 8 0,-2-3-17,-4 3 0,4 3-26,-3-3 0,3 9 83,2 2 0,0 2 16,0-2 0,0 4-48,0 7 0,0 1 7,0 0 1,0-1 73,0 1 0,2-1-37,3 1 1,-3 5 7,4 1 1,-2-1-37,2-5 1,-4-1-14,3 1 0,3-3-85,-2-3 0,0 2-162,-6-8 0,5 0-515,1-6 481,0 8 1,0-5-114,-1 3 1,1-10-476,-6-1-578,0-8-138,8 11-915,-6-13 1420,6 6 1,-8-16-1164,0-4 2025,0-3 0,-8-18 0,-2-3 0</inkml:trace>
  <inkml:trace contextRef="#ctx0" brushRef="#br0" timeOffset="717">347 259 8011,'9'-17'0,"7"8"0,-7-7 256,8 5-85,1 3 0,5-7-62,0 3 0,8-9 147,-3-2 0,5 0-256,2 6 1,-1-1-16,1 1 0,1 5-37,5 1 1,-9 5 163,9-5 0,-14 7-13,7-2 0,-9 4 41,4 2 1,-8 0-23,2 0 0,-4 8 2,-1 3 0,-1-1 8,0 1 0,-1-5-137,-5 6 0,5-7 11,-5 7 0,-1-6-163,1 5 212,-7-7-60,11 12 322,-5-7-238,0 8 0,3-5 87,-7-1 1,2-1-32,-3 2 120,-3 3-71,14-5-72,-14 7 0,11 0-1,-7 0 1,0-5-7,-6 0 1,0-7-14,0 7 1,5-6-19,1 5 0,0 1 118,-6 5-96,0 0 1,0 1 10,0-1 0,6 0 44,-1 0 0,1 1 4,-6-1 0,0 2-85,0 4 0,2-4 8,4 5 1,-4-3 18,4 2 1,-3-2-9,3 8 0,-2-1 18,7 7 0,-7 0 3,2-1 0,2 1 48,-2-1 1,-1 1-9,-5 0 1,6-1 121,0 1 0,0-1-188,-6 1 0,0 5 17,0 1 0,0-7-99,0-5 1,0-2 123,0 2 0,0 2 35,0-8 1,0 5-40,0-5 1,0 2 2,0-2 1,0-3-52,0 3 0,0-4-90,0-2 0,-2-5 51,-4-1-272,4 1 200,-6 5 0,6-7-283,-3-4-90,3-5 0,-14-1 175,5 0 1,-5-7-850,-1-5 0,-8-11-31,-4-6 1,-3-3-1337,-3-3 2455,-7 1 0,-10-9 0,-10-1 0</inkml:trace>
  <inkml:trace contextRef="#ctx0" brushRef="#br0" timeOffset="1569">468 346 7981,'9'-8'662,"-1"6"-39,-8-5 106,0 7 208,0 0-263,8 0-337,-6 0-45,5 0-236,1 0 0,-6 2 83,4 3-272,3-3-131,-7 14 1,12-13 170,-9 9 0,1-6-321,-6 5 18,0-7 231,0 4 1,2-8-37,4 0-157,-4 0 184,13 0 0,-11-2-75,7-4 317,1 4-63,5-5 106,1 7 58,-1 0 146,-8 7 1,-1 3-41,-8 7 0,0 0 80,0 1 0,0-1-124,0 0 0,-6 1-74,1-1 0,-9 6-197,3 0 1,-7 6 112,-5-6 0,2 6-29,-8-6 1,8 0-5,-2-6 0,-2 2-17,2 4 0,-6-9-51,6 3 1,-6-5 0,6-1 1,0-3-177,6-8 0,0 6 78,-1-1 0,7 1-772,-1-6 205,9-8 291,-5-1 1,10-8 86,4-1 1,1 7 55,5-1 1,9 3 82,-4-3 1,10-3 207,-4 3 1,6 3 213,-6-3 1,6 6-190,-6-5 1,2 5 248,-2-6 1,-4 9-97,4-3 0,-4 4 36,-1 2 0,-1 0-39,0 0 0,1 0 32,-1 0 1,-6 0 37,1 0-105,-1 0 1,7 6-193,-1-1-55,-7 1 250,-3-6-197,1 8 1,-4 0-116,7 3-42,-7 4 0,4-11 52,-8 8 1,0-6-97,0 5 1,0-5-182,0 5-516,0-7-33,0 12 0,-2-9 952,-4 5 0,-3 11 0,-9-4 0</inkml:trace>
  <inkml:trace contextRef="#ctx0" brushRef="#br0" timeOffset="2010">606 1003 7936,'-10'17'1397,"3"1"-1274,7-9 361,0-1-276,7-8 0,3 0 180,7 0-321,1-8 0,-1 1-220,0-5 1,0-1-682,1 7 463,-1-8 271,0 12 1,-1-7-443,-5 3 295,5 4-251,-7-6 142,1 8 1,-2 2 107,-8 4 1,0 4 90,0 7 0,-8 0 89,-4 1 0,-9 1 222,-2 4 1,-6-4 175,6 4 1,-2 0-199,2-5 1,6 8 827,0-8 1,1-3-297,10-3 0,-5-7 554,5 7-929,0-8 0,8 9-270,4-7 1,4 0-35,7-6 0,0 0-274,1 0 0,1 0-180,4 0 213,-4-8 189,6 6 0,-2-6-931,0 8 665,0 0 1,-5 0 14,-1 0 1,-8 2 263,-3 4 0,-4-2 186,-2 8 1,-8 1-243,-3 10 892,-12-4-542,4 6 1,-12-2 182,8 0 1,-6 0-171,6-5 1,2-1 1260,9 0-727,-3 1-600,13-1 133,-6-8-1007,24-1 550,-5-8 0,22-2-59,-4-4 0,7-5-207,10-12 1,-5 2 402,11-8 0,3 0 0,7-5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3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7815,'0'10'0,"0"-1"1266,0-3-655,0-4-551,0 13 767,0-13-320,0 6-1064,0-8 310,7 8 1,-3-6 246,8 3 0,-8 5 0,3 0 0</inkml:trace>
  <inkml:trace contextRef="#ctx0" brushRef="#br0" timeOffset="112">35 329 7815,'0'17'0,"-8"6"1040,-4 0 0,5 2 1391,1-2 0,4-9-1088,2 3-935,0-11-1472,0 1 555,8-7 509,9 0 0,10-15 0,7-4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33 485 8134,'13'0'920,"5"0"-805,-5 0 0,20-6 223,-5 1 0,5-7 393,2 6 1,-1-7-641,1 1 1,-2 3-379,-5-3 0,3 3-1326,-8-3 1225,0-3 1,-7 11-564,-5-8 530,-3 8 0,-10-3 3,-4 7 0,-3 0 386,-9 0 1,-5 0 31,0 0 0,-2 0 310,2 0 1,10 0-212,-5 0 1,5 0 1076,-4 0-848,7 0 0,0 7 4,5 5 0,3 11 49,-4 6 1,4 5 94,2 7 0,0 3-151,0 8 1,0 0-10,0 0 1,0 0-131,0-1 0,0 1-134,0 0 0,0-8-740,0-3 1,0-7 436,0-5 0,2 2-200,4-8 0,-4-6-93,3-5 1,-1-6-1188,2 5 977,-4-7 754,6-12 0,-8-11 0,0-16 0</inkml:trace>
  <inkml:trace contextRef="#ctx0" brushRef="#br0" timeOffset="159">137 762 7865,'-24'17'474,"1"0"0,2 1 160,10-1 1,-5 6-177,5 0 1,3-6 279,2-5-343,-3-1-209,7 7 1,-4-9-391,12-3 1,3-4-580,9-2 1,1-8-365,4-3 1,6-12 617,11-6 0,-1-2 529,7 2 0,0-3 0,6 5 0</inkml:trace>
  <inkml:trace contextRef="#ctx0" brushRef="#br0" timeOffset="268">500 727 7865,'17'10'0,"-5"5"258,-1-3 1,-7 9 415,2 2 1,-4 0-80,-2-6 0,-6 1 737,0-1-968,-7 0 1,9-1-126,-8-5 1,8-1-1344,-1-5 307,3-3 1,2-4 796,0-15 0,7-8 0,3-9 0</inkml:trace>
  <inkml:trace contextRef="#ctx0" brushRef="#br0" timeOffset="724">915 1 7865,'9'0'0,"-1"8"587,-8 3 1,0-1 203,0 1-69,0 1 0,0 5-286,0 0 0,0-5-191,0-1 0,0 1-218,0 5-255,0 1 0,0-1-424,0 0 568,8 0 0,1-1-723,9-5 0,5-3 315,0-8 0,7 0 49,-1 0 1,4 0 195,2 0 1,-7 0 369,1 0 1,-6 0 36,6 0 0,-8 0 377,2 0 0,-5 8-253,-7 3 0,4 3 188,-3-3 1,-4 5 255,-3-5 0,3 5-248,-2 1 1,2 0-233,-3 0 1,-3 1-108,4-1 1,2 6-129,-3 0 0,7 8 95,-6-2 1,5 3 13,-5 3 0,0 1 58,-6 5 1,0-3-78,0 8 1,0-7 227,0 1 1,0-3-47,0-3 1,-6 1-340,0-1 1,-5-1-156,5-4 0,-7-4-233,1-8 1,-3 0 124,-3 1 1,-1-1-140,-4 0 1,4-1-412,-4-5 1,-2-1 40,2-4 0,-8-5 237,2 5 1,2-12 191,-2-5 1,8-12-182,-2-6 0,4-4 246,2-1 1,1-7 331,5 1 0,3-8 0,1 12 0,-3-7 0</inkml:trace>
  <inkml:trace contextRef="#ctx0" brushRef="#br0" timeOffset="985">1036 623 7855,'-16'2'875,"5"4"0,-4 4-470,3 7 1,-1 0-10,1 1 1,-3-1 530,3 0 1,3 1-395,-3-1 1,0 0 756,-5 0-893,8 1 1,-1-3-1039,4-3 438,4-5 0,2-7-66,12 0 1,9-2-6,2-3 0,8 1-411,-2-8 0,3 8 301,3-1 0,-3 3 6,-3 2 0,2 0 841,-8 0 1,-2 7-297,-9 5 1,1 3 992,-7 3 0,0-1-379,-6 0 0,-2 0-151,-4 1 1,2-1-445,-7 0 1,-1 1-371,-5-1 0,5-6-1222,1 1 0,5-8 224,-6 2 1182,9-4 0,-13-2 0,7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41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1123 7956,'-2'-10'2425,"-4"4"-750,4 4-1349,-6 10 0,6-4-460,-3 7 1,1-5-879,-8 6 1012,8-1 0,-3 7 0,7-1 0</inkml:trace>
  <inkml:trace contextRef="#ctx0" brushRef="#br0" timeOffset="321">762 656 7983,'0'-18'2709,"0"1"-2050,0 8-231,0 1-63,0 8 1021,0 0-934,0 15 0,0-1 307,0 15 0,0-3-283,0 3 1,-6 10-477,0-5 1,-2 5-323,3-5 0,3 1-335,-4-1 1,4-1 383,2-4 0,0 2-876,0-8-108,0 0 0,0-12-349,0 1 704,0-8 1,0 1 901,0-10 0,0-5 0,0-7 0</inkml:trace>
  <inkml:trace contextRef="#ctx0" brushRef="#br0" timeOffset="609">416 725 7983,'11'-17'884,"1"-1"0,-1 7-280,7-1 0,-1 1-197,0-7 1,2 7 61,5-1 1,2 9-7,9-3 0,5 4-175,1 2 0,5 0 20,-6 0 1,2 8 152,-1 3 1,-7 4-16,1 3 0,-2 1-162,-10 4 1,0-4-101,-6 4 0,-2 4 40,-3 2 1,-4 2-896,-8-2 0,-8 5 207,-4 1 1,-11 1-160,-5 10 0,-11-5-142,-1 5 0,-1-13-698,7 1 0,5-11 521,0 0 1,0-5 144,-5-7 797,7-3 0,-6-8 0,6 0 0</inkml:trace>
  <inkml:trace contextRef="#ctx0" brushRef="#br0" timeOffset="1123">1574 68 7989,'0'-17'1070,"0"-1"134,8 9 0,2 1-731,7 8-276,-7 0-57,5-8 0,-11 6 271,7-3 0,-5 10-747,6 7 0,-8 3 149,1 3 0,-3 1-575,-2 4 1,0 4 343,0 7 1,-6 1 44,1-1 0,-7 1 137,6 0 0,-5-1-9,5 1 0,-2-1 223,3 1 1,3 0 295,-4-1 1,4-1 198,2-4 1,2 3-299,4-3 1,1-2 185,5 2 0,1 0-95,-7 5 1,8 3-79,-3 3 0,-1-3 209,1 3 1,-5 2 172,6-1 0,-9 5 1,3-6 0,2 8 168,-2-2 0,5-2 30,-5 2 0,2-5-285,-3 5 0,-3-6-161,4 6 1,-4-5-103,-2 5 1,0-8-55,0 3 1,-2 1-169,-4-2 1,-5 1-287,-12-7 0,2-1-270,-8-4 0,2 1-705,-2-6 0,-4-3 1262,5-10 0,-5 5 0,-2-7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9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8141,'17'0'1164,"0"0"0,0 0-504,1 0 1,1 0-258,4 0 1,-2 0-329,8 0 1,-6 0-345,6 0 0,-8 0-382,2 0 1,2 0-303,-2 0 40,0 0 0,-7 2 913,-5 4 0,-3 11 0,-8 10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9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7959,'-11'0'846,"-1"0"1,8 2-466,-1 4 0,5-4-546,5 4 0,-1-4 379,8-2 0,-1 0 582,7 0 1,5 0-598,0 0 1,8 0-365,-3 0 1,1 0-24,6 0 0,-5 0-697,11 0 885,-5-8 0,-1 6 0,0-6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7886,'-17'0'0,"-1"0"563,1 0-119,0 0-196,7 0 0,-5 0 93,3 0 0,-3 0-86,-3 0 1,1 2 133,0 4-174,0 3-95,-1 16 0,1 4 67,0 11 0,-1 5 97,1 6 1,6 15-14,-1 3 1,8-2 58,-2-3 1,5-9-69,1 3 1,7-4-736,5-2 284,3-8-224,2-2 0,3-15-495,3-4 1,-2-4 352,8-1 0,-6-7-308,6 1 0,-8-8 340,2 1 0,2-10-222,-2-7 745,7-3 0,-3-18 0,8-4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2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9415,'-10'11'1406,"4"1"-1359,-3-1 0,-1 7 1673,-7-1-1088,0-7 1,-3 5-799,-3-4 0,4 11 166,-4 1 0,4 7 0,2-3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7900,'0'-10'1032,"7"2"237,5 8-798,3 0 0,2 10 102,1 7 1,5 16 12,0 13 0,6 6 777,-6 6 1,-6 3-636,-6 8 1,-7 0 155,2 1 0,-6-7-972,-6 0 0,-7-5-906,-16 6 0,-9-1 715,-20 6 1,24-27-1,-1 1 1,-5 1-1,1 0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2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8931,'2'-10'588,"3"5"1,-1 3-357,8 2 0,-1 0 714,7 0-598,-1 0 1,0 0 210,0 0 1,3 5-132,3 1 1,2 6-217,4-6 1,3 5-112,-3-5 0,-2 5-150,2-5 1,-6 0-95,6-6 1,-2 0-349,1 0 0,3 0 52,-8 0 1,0 0-1497,-6 0 460,1 0 461,-1 0 519,-7 0 0,-10 2 70,-12 4 0,-5 1 425,-6 5 0,-4 11 0,-8-4 0</inkml:trace>
  <inkml:trace contextRef="#ctx0" brushRef="#br0" timeOffset="334">173 260 7919,'-9'8'1040,"1"-6"1,6 13-785,-4-3 1,3 3 90,-9 2 1,6 2-205,-5 5 0,-1-3-148,-5 7 1,5 1 61,1 6 0,1-2 117,-1-5 0,1 3-280,4-8 1,2 6 99,-7-6 1,7 6-18,-2-6 1,4 6 51,2-6 1,0 0-75,0-6 0,8 0 68,4 1 1,3-3-9,2-3 1,1 1 8,-1-7 0,6 5 14,0-5 1,8 0-189,-2-6 0,-3 0-32,3 0-1,-8 0-58,2 0 0,1-2-82,-7-4 1,4 2-938,-10-7 301,5 7 959,-7-11 0,-1 5 0,-8-7 0</inkml:trace>
  <inkml:trace contextRef="#ctx0" brushRef="#br0" timeOffset="506">225 537 7919,'12'0'2205,"-1"0"-1751,1 0 1,5 0-164,0 0 0,1-6-26,-1 0 0,0 0 93,1 6 1,-1 2-1045,0 4 1,0-2 247,1 8 438,-1-9 0,0 13 0,1-7 0</inkml:trace>
  <inkml:trace contextRef="#ctx0" brushRef="#br0" timeOffset="1106">1297 710 7600,'-9'-2'-78,"3"-4"1,2 4 310,-2-4 120,4-3 0,-11 5-72,7-8 0,-1 9 677,1-3-843,4-4-71,-13 8 1,11-5-73,-8 7 0,6 0 63,-5 0 0,-1 0 35,-5 0 1,0 7 40,-1 5 1,-1 3-11,-4 2 0,2 3 21,-8 3 1,8-2 194,-2 8 1,4-2 99,2 1 0,-5 5-98,5-4 1,-2 2-240,13-3 1,-5 5 83,5-4 0,0-4-127,6-2 1,0-4-75,0-2 1,8 1-360,3-1 0,5-2-24,1-3 0,2-4 33,4-8 0,-2 0-196,8 0 0,-2 0 177,2 0 0,2-8-42,-8-4 0,0 3 128,-6-3 1,0 1 130,1-7 1,-7 7 45,1-1 1,-8 7 102,1-7 333,-3 8 272,-2-3 0,-2 7 271,-3 0 0,1 7-389,-8 5 0,8 3 87,-1 2 1,-3 1-165,2-1 1,0 6-202,6 0 0,0 0-161,0-6-288,0 1 1,2-1-402,4 0-949,-4-7-599,13 5 1118,-13-13 1111,14 6 0,-14-16 0,5-1 0</inkml:trace>
  <inkml:trace contextRef="#ctx0" brushRef="#br0" timeOffset="1280">986 1021 7843,'-10'-8'780,"-5"6"1128,13-5-1038,-5 7-460,14 0 0,3 0 93,7 0 1,0 0-126,1 0 0,1 0-381,4 0 1,4 0-438,7 0 1,3 0-1364,3 0 1803,4-8 0,8-2 0,0-7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0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7901,'10'0'567,"5"0"1,-7 8-16,4 3 1,1 5-242,-7 1 0,5 2-15,-5 4 1,2 4-94,-3 8 0,-3 1 18,4 5 0,-4-5 14,-2 5 1,0-5 55,0-1 1,0-1-294,0 1 0,0-6 45,0-1 1,0-6-6,0 1 1,0-4 103,0-2 1,2-2 161,4-3-136,-4 3 1,7-7 415,-3 4-422,-4-5 1,8-1 189,-5 0-123,-3 0 0,8-6-74,-4 0 1,-2-2-27,7-4-1,-5 2-64,5-7 1,-5-1-165,6-5 1,-1-3 29,6-3 1,-3-3-128,3-9 1,-3 0-11,9 1 0,-2-9 134,2-3 0,-2-4-15,8-1 0,-6-3 42,6-4 0,-2 10 38,1-4 7,5 12 0,-12-2 0,6 7 32,-2 0 1,-2 3 12,-6 3 1,-5 4 3,0 8 1,-9 5 235,3 1-145,4 7-144,-8-12 86,5 14-377,-7-5-435,0 7-61,0 0 0,-2 6 143,-3-1 0,1 9-335,-8-3 0,7 5-169,-7 1 1,6 0 169,-5 1 983,7 6 0,-19 3 0,4 8 0</inkml:trace>
  <inkml:trace contextRef="#ctx0" brushRef="#br0" timeOffset="728">1055 727 7960,'0'-10'-44,"0"-5"608,0 5-310,0-7 1,-2 2 60,-3 3 0,1-3 99,-8 3 1,6 5-149,-5 1 0,5-2-22,-5 2 1,5 1-118,-6 5 1,1 0 94,-7 0 1,1 2-127,0 3 0,0 5 33,-1 7 1,-5 1-112,0-1 1,0 0 169,6 0 1,0 3-9,-1 3 0,1-2 19,0 8 1,-1-2 122,1 1 0,2-1-170,3-4 1,-1-1 43,7 6 0,0-7-240,6 3 1,0-5 65,0-2 1,2-2-532,4-3 0,-2 1 99,7-7 0,3 6-123,9-7 0,-4 1 262,4-6 0,2 0-82,-2 0 1,6-2 161,-6-3 0,6 1-31,-6-8 0,0 3 136,-6-3 85,8-3 1,-6 7 123,4-4 0,-9 3 159,-3 3-35,-7 4 1,6-6-13,-4 8 215,-4 0 313,5 0-250,-7 0 211,0 0-377,0 8 0,0-4 241,0 8-406,0-1 0,0 6-44,0 1 0,0-7 87,0 1-243,0-1 1,0 7-560,0-1 0,0-6 60,0 1-415,0-8 1,0 5-633,0-3-299,0-4 743,0 6 565,0-8 1,-2-8 1,-3-4 553,3-3 0,-14-2 0,7 0 0</inkml:trace>
  <inkml:trace contextRef="#ctx0" brushRef="#br0" timeOffset="931">900 900 7939,'-18'0'1439,"1"0"-766,7 0-151,3 0 0,9 0-96,3 0 1,11 0 137,7 0 0,6 0-401,-6 0 1,7 0 29,-1 0 0,2 0-387,-2 0 0,2 2-33,-8 4 0,2 1-209,-2 5 0,-4 1 436,4-7 0,-4 8 0,-2-5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19:5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52 7983,'9'-11'419,"-3"-1"-82,-4 8 507,-2-3-98,0 7-374,0 0 1,-2-6 61,-4 0 1,-3 0-2,-9 6 0,1 0-78,0 0 0,0 0-231,-1 0 1,-5 0 47,0 0 0,0 0-134,6 0 1,-6 0 147,0 0 1,0 0-63,5 0 0,1 2-24,0 4 1,-2 2-235,-5 3 1,5 4 31,-4-3 1,4 9 105,2 2 1,-1 6 191,1-6 0,0 8-34,0-2 1,-1 3 70,1 3 1,0 1-79,-1 5 1,9 3 106,3 8 1,-2-6-14,3 0 1,-1-2 111,6 2 0,0 2 17,0-7 0,0-1-162,0-5 0,7-3-245,5-3 1,-2 2-59,1-8 1,1 0-157,5-6 1,6-1 116,0-5 1,2 3-52,-2-9 1,4 1-110,8-6 0,-7-2-202,1-3 0,0-5-43,6-7 1,-1-8 153,1-4 1,-1 2 102,1-2 0,-6 2 54,0-2 0,-8 2 31,2 4 0,-10 10 75,-1-4 0,-3 3 199,3-3 0,-2 7 113,-5 5 339,-3 3-73,6 2 0,-6 0 63,4 0-26,-4 7 0,7 3-154,-3 7 0,-4 1-42,4-1 0,-5 0-97,-1 0 1,0 1-39,0-1 1,0 0-156,0 1 1,0-1-609,0 0-450,0 0 0,0 1 9,0-1-1695,0 0 1800,0 1 0,0-7-484,0 1 885,0-8 0,0-6-45,0-16 1,0-1 572,0-10 0,0-7 0,0-8 0</inkml:trace>
  <inkml:trace contextRef="#ctx0" brushRef="#br0" timeOffset="217">329 554 8018,'2'-10'308,"4"4"0,-2 4 425,7 2 1,1 0-252,5 0 0,2 0-12,4 0 0,4 0-49,8 0 0,1 0-151,5 0 0,-3 0-257,8 0 0,-5-5-268,5-1 0,-8-2-353,3 2 1,-5 4 3,-1-3 0,-1-3 604,1 2 0,-8 0 0,-2 6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6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7855,'-18'-7'1265,"9"5"-491,-7-14-481,14 14 1230,-5-5-385,7 7-638,-8 0 0,4 0 182,-7 0-1034,7 0-284,-11 0 1,7 2-1921,-4 3 2556,5-3 0,7 14 0,0-7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7921,'-10'0'1685,"2"0"1,28 0-1326,3 0 0,5-1-54,-5-5 0,-3 4 371,3-4-283,4 4-393,-8 2 0,8 0-211,-4 0 0,-4 0-160,4 0 1,-9 0-1380,-3 0-145,1 0 1894,5 0 0,-8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4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8133,'-10'-10'-191,"-5"2"92,13 8-261,-6 0 480,8 8 1,0 2 529,0 7 0,0 6 176,0 0 0,-5 8-371,-1-2 0,0 3-62,6 3 0,0 0-229,0-1 0,0 1-158,0-1 0,0 1 162,0 0 1,0-7-314,0 1 1,2-8-729,4 2 1,-4-9 32,4-3-38,3-7 0,-5 4-230,8-8 76,-9 0 1032,5-8 0,0-9 0,1-10 0</inkml:trace>
  <inkml:trace contextRef="#ctx0" brushRef="#br0" timeOffset="370">173 87 8153,'15'-14'1077,"-3"-3"1,-2 2-403,-5 3 1,5 8-611,7-1 1,1-3 43,-1 2 0,0 0-19,0 6 0,-5 0 2,0 0 0,-1 2-73,6 4 0,-7 4-84,-4 7 0,1 0-386,-1 1 1,-2 7 43,-10 3 1,-3 5-103,-9 2 1,1-1 176,0 1 0,-1-6 81,1-1 0,0-6 367,0 1 0,5-10-11,1-1 1,7-7 22,-2 7 1,6-8 61,6 2 0,11-5 179,12-1 0,3 0-5,3 0 0,7 0-62,4 0 1,-1 0 54,1 0 0,-10 0-89,-1 0 0,-3 2-288,-8 4 1,-7 0-27,-6 11 1,-7-1-37,2 12 0,-14 1-109,-9 6 0,-8 7-346,-10 4 0,1-4-130,-1-1 1,-1-7 241,-5-5 1,5 2-10,-4-8 1,5-2 82,6-9 0,4-5 351,8-7 0,-8 0 0,-2 0 0</inkml:trace>
  <inkml:trace contextRef="#ctx0" brushRef="#br0" timeOffset="544">1176 640 8068,'-6'12'1671,"1"-1"1,-3-1-1167,2 1 0,2-1-337,-7-4 1,5-2-543,-6 7 374,9 1 0,-5-3 0,8-1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7921,'0'12'900,"0"0"-598,8-9 0,-4 5 411,7-8 0,-5 0-116,5 0 1,1-2-252,5-4 1,1 4-380,-1-3 0,8-3-620,4 2 1,3 0 652,3 6 0,-1 0 0,1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7935,'0'-17'0,"0"5"-339,0 1 0,-2 5 406,-4-6 1,2 8 414,-7-1 0,5 3-134,-5 2 0,-1 9 83,-5 9 1,-2 9-108,-4 13 1,1 10 49,-6 8 0,6 7-131,-1-2 0,6 3-10,6-3 1,-3-3-355,8-9 0,1-1-185,5-4 1,0-3-313,0-9 1,7-7 302,5-4 1,3-3-206,3-3 0,1-8 520,4-3 0,4-4 0,7-2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1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10512,'17'0'1221,"2"0"-812,4 0 1,4-5 521,8-1-580,-1 0 0,1 0-55,-1 0 1,-1 1-142,-4 5 1,2 0-465,-8 0 1,0 0 288,-6 0 1,-5 0-726,-1 0 1,-7 2 214,2 3 1,-4-1-112,-2 8 1,-2-1-15,-4 7 655,-4-1 0,-15 8 0,-2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1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174 485 7884,'-18'0'2795,"1"0"0,0 2-1395,0 4 0,7-3-1662,4 9-267,-3-8 0,5 9-475,-8-7 0,6 0 838,-5-6 166,-1 0 0,-5 0 0,0 0 0</inkml:trace>
  <inkml:trace contextRef="#ctx0" brushRef="#br0" timeOffset="594">641 1 7884,'-25'0'0,"5"0"785,-3 0 1,4 5-233,2 1 1,2 8-280,3-3 0,-3 4-60,3 3 1,-3 7 26,-3 4 1,5-3 19,-4 3 0,9 0 90,-9 6 1,11-3-249,0-3 0,4 2-200,2-8 1,0 6-124,0-6 0,8 0 169,3-6 0,5-1-17,1-5 1,0 3 22,1-9 1,-1 1-86,0-6 0,6 0-97,0 0 0,2 0-108,-2 0 0,-1-2-52,6-4 1,-6 3-186,1-9 0,-10 6-279,-1-5 1,-9 5-32,3-6 882,-4 9 0,6-20 0,1 3 0</inkml:trace>
  <inkml:trace contextRef="#ctx0" brushRef="#br0" timeOffset="757">606 243 7884,'0'-18'1611,"0"1"-656,0 8 156,0-7-650,8 14 0,-4-7 63,7 3 0,-5 4-420,5-4 1,1 4 61,5 2 1,-5 0-1046,-1 0 1,1 0 878,5 0 0,8 8 0,2 2 0</inkml:trace>
  <inkml:trace contextRef="#ctx0" brushRef="#br0" timeOffset="1157">1263 277 7859,'0'-9'-1415,"0"-1"2037,0 4-69,8 4 347,-6-5 0,6 5 212,-8-4 437,0 4-1028,0-6 0,-2 16-100,-4 4 0,2 3-166,-8 2 0,7 8-15,-7 4 0,3-4-82,-3-2 0,-1 2-109,7-2 1,-6 6-861,7-6 377,-1 0 106,-2-6 1,6 1-1576,-4-1 1211,4 0-703,2-7 346,0 5 1,2-13 358,4 4 105,4-12 585,7-3 0,8-9 0,2 1 0</inkml:trace>
  <inkml:trace contextRef="#ctx0" brushRef="#br0" timeOffset="1389">1609 139 7287,'10'0'1507,"-3"0"0,-7 8-1192,0 3 0,0 12 98,0 6 0,-5 0-162,-1 5 0,-6-3 77,7 10 0,-3-11-193,2-1-158,4 0-69,-6-2 1,3 4-272,-1-8 1,0 0-4,6-6 0,-6 0-540,1 1 1,-3-7-103,2 1-394,4-9 1402,-13 5 0,5-8 0,-7 0 0</inkml:trace>
  <inkml:trace contextRef="#ctx0" brushRef="#br0" timeOffset="1552">1298 416 7859,'-12'0'1335,"1"0"-744,7 0-386,-4 0 0,10 0 1034,4 0-754,-4 0 1,13 0-47,-3 0 1,-3 0-320,3 0 0,-1 0-235,7 0 1,-1 0-830,0 0 1,2 0 275,5 0 668,-5 0 0,13-8 0,-5-2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9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8045,'-9'0'3000,"1"0"-2945,8 0 1,-6 7 478,1 5 1,-3 5-141,2 6 1,2 12-61,-7 11 0,5 4-86,-6 2 1,9 5-146,-3 1 1,-2 5 31,2-5 1,1 0-88,5-6 1,0-8-97,0-4 0,2-5-293,3-6 0,-1-4 39,8-8 1,-1-2 111,7-3 1,-1 1 106,0-7 1,0 0 58,1-6 0,-1-8 100,0-4 0,8-11-65,4-5 0,4-5 132,1-2 0,1-9-83,0-8 0,5-7-23,0-10 0,8-1-115,-2 1 1,-3 8 65,-3 3 1,2 6-61,-1 6 0,-7 2 61,-5 4 1,-8 9-12,2-4 0,-9 6 83,-3 1 0,-7 3 64,2 7-254,-4 1-241,-2 0-669,0-1 484,0 9 127,0 1-554,0 8 0,-8 8 297,-4 3 1,3 12-138,-3 6 822,1-4 0,-14 8 0,-2-6 0</inkml:trace>
  <inkml:trace contextRef="#ctx0" brushRef="#br0" timeOffset="301">831 640 7950,'11'-15'606,"1"3"-342,-8-3 1,9 11 462,-7-8 409,0 8-294,-6-3-415,0 7 1,0 7 10,0 5 0,0 9 128,0 2 1,-6 8-201,0-2 1,-7 3-70,1 3 0,-1 0-255,1-1 0,-1-1-212,7-4 1,-6 1-735,7-7 1,-1 1 157,6-7-809,0 0 689,0 0 1,4-7-1212,7-4 2077,1-12 0,20-11 0,-5-10 0</inkml:trace>
  <inkml:trace contextRef="#ctx0" brushRef="#br0" timeOffset="525">1228 605 12090,'0'25'884,"0"0"-647,0 4 1,0 4-182,0-4 0,0 3 25,0 3 0,0-1-148,0 1 0,-5-6-187,-1 0 0,0-8 186,6 2 1,0-4-1671,0-2 738,0 1-415,0-9-474,-8 7 1889,7-14 0,-15 13 0,7-5 0</inkml:trace>
  <inkml:trace contextRef="#ctx0" brushRef="#br0" timeOffset="707">934 934 7929,'-15'-2'0,"4"-4"0,3 2 1319,8-7-386,-8 7-376,6-11 1,-3 13-135,10-4 1,5 4-61,7 2 1,0 0-354,1 0 1,7 0-325,4 0 1,1 0 128,-1 0 1,4 2-340,-4 4 524,3-4 0,-5 5 0,-2-7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07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157 398 7868,'-18'-9'712,"1"-6"1021,7 5-1134,-5 0-173,13 3-202,-6 7 1,8 9 169,0 9 0,0 1 27,0 10 1,-5 5 220,-1 6 1,-6 7-536,7-7 0,-3 0-3,2-5 1,2-2-710,-7-5 0,7 3 92,-2-8 1,2 0-1085,-1-5 638,3-1 230,-6 0 0,16-7 46,3-5 1,5-5 682,1-5 0,15-13 0,5-8 0</inkml:trace>
  <inkml:trace contextRef="#ctx0" brushRef="#br0" timeOffset="289">796 35 8019,'0'-17'811,"0"7"992,0 3-650,0 7 188,0 0-933,-7 7 1,5 11-58,-4 11 1,-2 5-169,3 6 0,-1 7-15,6 10 1,-2-1-40,-4 7 1,4-5-167,-4 5 0,5-7-244,1 2 0,-2-4 183,-4-3 1,4-6-955,-4-5 0,4-5 496,2-7 0,0 3-458,0-8 0,0-5-364,0-7 846,0-7 0,2 9-221,4-7 753,-4-8 0,6-15 0,-8-2 0,0-6 0</inkml:trace>
  <inkml:trace contextRef="#ctx0" brushRef="#br0" timeOffset="497">278 606 7954,'-10'-17'389,"2"-1"0,8 7 565,0-1 1,10 9-439,7-3 0,2 4 54,10 2 1,-2 0-339,2 0 0,4-6-10,-5 0 0,5 1-273,2 5 1,-1 0-525,1 0 0,5-6-1727,1 0 2302,7 0 0,-4-1 0,8-3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12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7878,'0'10'778,"8"5"0,1-11-370,9 7 1,-1-5 143,0 6 0,1-1-49,-1 6 0,0 1 40,0-1 0,7 10 4,-1 8 0,-2 7 192,-10 10 1,3 0-207,-9-1 0,-1 7-16,-9 0 0,-7-1-387,-11-5 0,-4-2 97,-8-4 1,-13 4-1362,-3-4 1,-17 4 845,-7 2 0,33-22 0,-2 0 1,-8 1-1,0-1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7720,'-15'7'4705,"3"5"1,7 3-5480,10 2 1,5-5-69,7-1-78,1-7 136,-1 4 389,0-8 197,1 8 198,-1 1 0,0 9 0,0-1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7720,'-19'17'0,"-4"0"0,10 1 2417,-5-1 0,11-7 22,-5-5-2696,8 5-181,-4-16 0,14 2 438,0-19 0,15-4 0,-2-7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102 468 7713,'0'-17'0,"2"5"176,4 1 0,-2 5 626,7-6 147,1 8 724,5-3-897,-8 7 0,-1 7-300,-8 5 1,-2 5-386,-4 6 1,-1 6-40,-5 11 0,-3-3 14,3 3 0,-1 3-84,1-3 0,5-5-270,7-7 0,0-1 34,0 2 0,9-4-404,9-8 0,1 1 350,10-1 0,-6-6 9,6 1 1,-6-2 389,5 1 362,-6 4 405,3-5-604,-8 7 0,-10 1 75,-7-1 1,-3 0-204,-15 1 0,5-1-336,-10 0 1,-2 0-832,2 1 1,0-7 517,5 1 1,1-8-271,0 1 1,7-7-40,4-9 832,5-8 0,8-31 0,3-4 0</inkml:trace>
  <inkml:trace contextRef="#ctx0" brushRef="#br0" timeOffset="766">396 589 7713,'8'-10'1470,"-6"3"-875,5 7 0,-9 2-6,-3 3 0,-7 5-28,-11 7 0,-4 6 179,-7 0 0,-1 6-372,0-6 1,-5 8-206,0-2 0,-1-2-110,7 2-100,7-8 220,2 4 0,13-10-1050,1-3 355,7 3 1,-2-13-438,12 4 0,5-14 323,13-9 1,2-3-214,9-8 0,5 1 390,1-2 1,5-2-6,-6 8 0,6-6 288,-5 6 0,5 6-35,-6 5 1,6 1 213,-5-6 1,5 1 101,-6 5 1,0-3 138,-5 8 1,0-5-26,-1 5 1,1-7 180,-1 1 0,-5 3-191,0-3 0,-8 6 41,2-5 1,-4 5-213,-1-6 1,-1 3 55,0-3 0,-5-3-367,-1 3 0,-1-3-103,1-2 178,-3-1 0,-2 1 150,0 0 1,-1 5 178,-5 1 0,2-1-36,4-5 0,2 0 170,3-1 0,3 1-325,-8 0 1,-1-1 87,-5 1 0,0 0 83,0 0 0,-7 1-39,-5 5 1,-3-5 334,-3 5 1,1-3 250,0 3-271,0-5 1,-1 9-41,1-5 1,5-1-43,1 7 1,7-2 138,-2 3-23,-3 3-640,7-6 164,-6 8 0,6 6-20,-4-1 1,4 9 122,-3-3 0,3 5 170,2 1 0,0 6-100,0 0 0,0 14 97,0-3 1,0 7-110,0-1 1,0 6 79,0 12 0,0 3 214,0 8 0,6 6-215,-1 0 0,1 6-155,-6-6 0,0 13-300,0-1 0,0 11 149,0 0 1,-2-6 31,-4-5 0,3-3-198,-9-9 1,2-8-5,-1-9 1,-3-10 104,9-2 0,-7-13-7,6 1 0,-5-11 40,5 0 62,-7-3 0,9-11 162,-8-3 0,8-12-534,-1-5 0,-3-7 282,2-5 1,-2-9-101,3-9 1,-3-7 286,-3 2 0,-3-2-91,8 2 0,-5 4 688,5 7 1,-6 3-187,7 3 0,-7 2 77,6 4 0,-1 4-258,1-5 1,4 9 75,-4-2 1,6 9-86,6-9 1,4 3-184,7-3 0,0 0-298,1-1 0,1 1 150,4 0 0,2 5-490,4 1 1,1 5-46,-7-5 1,6 7-258,-6-2 0,6-2 232,-6 2 664,8 1 0,-4-3 0,7-2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39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8078,'0'-17'658,"0"5"-122,0 1-551,0 7 457,0-11 682,-8 13-847,6-6 0,-7 8-90,3 0 1,2 8-107,-7 3 1,-1 12 134,-5 6 0,-1 6-157,1 5 1,-2-1 26,-4 7 0,4 0-65,-4 6 0,3 0-91,3-1 0,0-4-188,0-1 0,1-10 66,5-1 1,1-3-166,4-9-494,4 1 255,-5-7-624,7-8 818,7-1 1,1-16-122,4-3 0,3 1-183,-4-1 706,-3-8 0,8-1 0,-7-5 0</inkml:trace>
  <inkml:trace contextRef="#ctx0" brushRef="#br0" timeOffset="251">312 156 8078,'15'-17'125,"-3"0"0,1 0 308,-7-1 1,2 1 255,-2 0-440,-5-1 0,9 3 421,-4 4-421,-4 3 0,7 8 140,-3 0-208,-4 0 0,13 13-93,-3 5 0,-2 10 115,1 1 1,-1 4-132,1 1 0,5 7-55,-5-1 0,3 1 85,-3-7 0,4 1-129,-3-1 1,1-1-116,-1-4 1,3-2-245,-3-4 0,-3-4-63,3 4 0,-2-4-354,1-1 0,3-7 185,-9 1 0,1-7-933,-6 7 1551,0-8 0,8 3 0,1-7 0</inkml:trace>
  <inkml:trace contextRef="#ctx0" brushRef="#br0" timeOffset="416">277 520 8375,'2'-10'1549,"4"4"1,-2 2-1263,7-1 0,1 3-284,5-4 1,2 4-1258,5 2 0,-3 0 152,7 0 1102,1 0 0,6 8 0,-1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9204,'0'25'1736,"0"4"1,0 4-1019,0 1 1,0 1-326,0 0 0,0-3-730,0-3 0,6 2 277,0-8 1,2 6-302,-3-6 1,-1-6-504,8-5-810,-8-9 1236,11 5 0,-13-10-20,4-4 1,1-9 329,-1-8 0,0-8 22,-6 2 1,0 2 195,0-1 1,0-1-114,0-6 0,0 1 108,0-1 0,0 8-45,0 4 0,6-2 15,-1 2-154,9 0 9,-5 6 1,9 7 204,-1 4 0,-5 4-91,-1 2 116,-7 0 0,9 2-55,-7 4 0,6 4 40,-7 7 0,1 0 62,-6 1 1,0 8 170,0 9 1,2 2-30,4 9 0,-4 6 138,4 5 1,-5 9 81,-1-3 1,0-2-182,0 3 1,0-3-123,0 3 1,0-1-30,0-11 1,0 2-559,0-14 1,0 1-70,0-7 0,0-7-362,0-4 1,0-4-187,0-1-563,0-9 364,0-1 775,0-8 1,-1-8 40,-5-3 0,2-12 82,-8-6 1,3-6-1,-3-5 0,-1-1 259,7-10 0,-5 4 0,5-4 0,-6-1 0,6 6 0,1 1 0,5-1 0,0 14 0,0-3 0,0 6 0,0 0 0,2 4 0,3 8 0,-3 6 0,4-1 649,-4 8 395,-2-3-266,0 7 1,-2 1-204,-4 5 1,-3 6 177,-9 11 1,1 2-190,0 4 1,-6 5-188,0 1 1,-6-1 220,6 7 0,0-7-190,5-5 0,7-4-270,-1-8 0,9 1-310,-3-1-294,4-7 0,12-3 123,7-7 1,10-9-429,13-9 1,0-10-117,12-19 1,-2 1 302,14-11 1,-7 9-253,7 2 0,-9 1 377,3-1 1,-6-2 23,-6 8 0,2-6 179,-8 5 1,-1 3 267,-10 9 0,1 2 121,-7 4 1,-1 10 189,-11-5 331,5 5-292,-7 3 525,1 3 1,-1 7 209,-3 0-323,-4 0 0,6 2-279,-8 3 0,5-1-125,1 8 1,0-6-176,-6 5-366,0 1-132,8 5 1,-4-2 252,7-3 1,3-5-1026,9-7 0,-2-7 465,8-5 0,-1-3-126,7-2 1,-2-1 363,-5 1 1,3 7 289,-8 5-15,0 3 1,-11 4 55,-1 3 0,-7 5 597,2 7 1,-12 6-333,-5 0 0,-7 8 306,-5-2 0,0 6-167,-11 5 1,3-4-383,-9 5 1,1 1 24,-1-2 0,3 1-201,-3-7 1,3-1 382,3-4 36,-1-4 0,8-10 853,4-3-750,12-5 1,5-7-287,12 0 0,11-7 52,12-5 0,9-9-98,3-2 1,7-6-90,-2 6 1,4-8-354,2 3 1,-6 1 212,0-2 1,-8 2-187,3-2 0,-11 2-380,-1 4 1,-10-2 289,-1-4 0,-3-3-31,-9 3 0,0-6 223,-6-5 0,-2 3 318,-4-3 0,-4 5 43,-7 7 1,-2-3-52,-4 8 0,4 2 3,-4 9 0,-2 4 5,1 8 0,1 0 477,6 0 0,6 2-208,-1 4 1,8 6 536,-2 11 0,-1 4-312,1 7 0,0 1 308,6-1 1,0 7-288,0-1 1,-6 8-122,1-2 0,-9 4-135,3 2 1,-3-2-38,3-4 0,-5 4-886,5-4 0,-5-2 491,-1 3 0,2-9-1492,3 2 0,3-5 91,3-6 1574,4-4 0,2-8 0,10 0 0</inkml:trace>
  <inkml:trace contextRef="#ctx0" brushRef="#br0" timeOffset="103">1108 917 7781,'42'0'-209,"-6"0"-53,5 0 1,-10 2 1338,-3 4 1,-7-2-422,3 7 1,-7 1 426,-6 5 1,-3-6 60,-8 1-838,8-1-382,-6 7 0,5-7-686,-7 1 762,0-8 0,0 11 0,0-5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8852,'7'-9'-473,"3"-5"1391,7 9 0,1-7-362,-1 6 1,6-5 33,0 5 0,8-2-234,-2 3 0,9 3-128,2-4 1,1 4-26,-7 2 1,1 0-26,0 0 1,-7 0-145,1 0 0,-8 0 94,2 0 1,-3 0-1059,-3 0 0,0 0-18,0 0-1462,-7 0 2410,5-8 0,-13 6 0,6-5 0</inkml:trace>
  <inkml:trace contextRef="#ctx0" brushRef="#br0" timeOffset="244">1142 1 7846,'12'1'2309,"-1"5"-1089,1-4-781,5 14 1,0-15 464,1 5 1,-1-4-369,0-2 1,2 0-451,4 0 0,-1 0 26,6 0 0,-5 0-944,6 0 0,-8-2-197,2-4 0,2 5-2047,-1-5 3076,-9-4 0,8 8 0,-4-5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1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11440,'18'0'507,"1"0"-201,4 0 1,2 0 360,4 0 0,5 0-502,1 0 1,-1-2-432,7-4 1,-5 2-211,-1-7 1,-1 5 310,1-6 0,-8 9-1047,-4-3 0,-6 2 141,-5-2 1071,-4 4 0,-8-5 0,0 7 0</inkml:trace>
  <inkml:trace contextRef="#ctx0" brushRef="#br0" timeOffset="215">416 0 7808,'-17'0'771,"5"0"-627,1 0 0,7 2 197,-2 4 0,2 2 1002,-2 3 0,3 7-608,-9-1 0,2 2 22,-1 10 1,-4 0-243,3 5 1,-3 3-51,-3 3 0,-5 4-441,0 8 0,-6 0-327,6 0 1,0 4 120,6-4 0,-4 7-123,4-13 0,-5 6-1343,11-11 0,3-9 661,2-9 1,-1-4-1364,1-1 2350,0-9 0,6 7 0,0-7 0</inkml:trace>
  <inkml:trace contextRef="#ctx0" brushRef="#br0" timeOffset="448">1 433 7808,'2'-10'912,"4"4"-685,-4 4-281,5 2 934,-7 0-161,0 0-273,8 0 0,0 10-9,3 7 0,5 3-48,-5 8 1,-1-1-127,1 2 0,-5 4 25,6-4 1,-9 3-480,3 3 1,-2-2 198,2-5 1,-4 3-1180,3-8 1,-3 0 48,-2-6-1538,0 1 1328,0-9 1332,0-1 0,0-8 0</inkml:trace>
  <inkml:trace contextRef="#ctx0" brushRef="#br0" timeOffset="782">364 554 7808,'17'-2'-137,"1"-4"0,-1 4 192,0-4 1,1 4 317,-1 2 0,6 0-20,0 0 0,0-1 175,-6-5 0,3 4-325,3-4 1,-2 2 3,8-1 0,-8-3-357,2-4 0,2-3 68,-2 3 0,6 3-114,-6-3 1,2 1-56,-2-7 1,-10 7-250,4-1 0,-5 7-414,0-7 575,-5 8 1,-9-9 267,-3 7 0,-5 0-56,-7 6 0,-1 0 508,1 0 1,0 2-98,-1 4 0,1 4 77,0 7 1,0-6 138,-1 1 1,7-1 430,-1 7 1,8-1-294,-1 0 0,3 1 30,2-1 1,2 0-147,3 0 0,-1 1-164,8-1 0,-1 0-413,7 1 0,-1-1-50,0 0 0,2-5-49,4-1 1,-3 1-297,3 5 0,2-5-728,-2-1 0,6-1 348,-6 1 830,0 5 0,2-14 0,2 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3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173 329 8744,'18'0'1114,"1"0"-359,4 0-368,4-8 75,15-1 1,-2-9 176,12 1 0,-4 0-311,10 0 1,-6-1-119,-6 1 1,-4 5-300,-7 1 1,-3 1 118,-3-1 0,-6 1-1281,-11 4 777,3 5-2017,-13-7 1511,6 8 0,-10 0 137,-4 0 0,-5 0 843,-12 0 0,3 0 0,-12 8 0,5 1 0</inkml:trace>
  <inkml:trace contextRef="#ctx0" brushRef="#br0" timeOffset="206">571 52 7804,'0'-17'-153,"0"6"-230,0-1 833,0 8 882,0-4 0,0 8-482,0 0-320,0 8 0,-2 9-161,-4 12 0,-3 4 107,-9 2 0,-5 7-67,0 4 0,-7 6-167,1 5 0,-6 5-96,-5 7 0,3-2-111,-3-3 1,3 7-717,3-8 0,-1 6 550,1-11 0,7-2-1250,4-10 0,5-4 614,7-7 1,-3-8-335,9-4 1,-3-6 101,2-5 999,4-5 0,-13-14 0,5-3 0</inkml:trace>
  <inkml:trace contextRef="#ctx0" brushRef="#br0" timeOffset="437">87 606 7804,'9'0'921,"1"0"-531,-4 0 1,-2 7 98,7 5 1,-5 5 130,5 6 0,-1 4 124,2 8 0,3-1-312,-4 1 1,-1 5-111,2 1 1,-7 5-579,7-6 1,-6 0 244,5-5 0,-5-2-1063,5-4 0,-1 1 605,2-7 0,1 0-443,-7-5 0,7-9-878,-1-3 1790,-4-4 0,7-17 0,-6-5 0</inkml:trace>
  <inkml:trace contextRef="#ctx0" brushRef="#br0" timeOffset="744">761 571 7804,'23'8'700,"0"3"1,0 5-103,-5 1 1,-1 6 24,0 0 1,1 8-16,-1-2 1,0 3 208,0 3 1,-5-6-541,0 0 1,-9-2-299,3 1 0,-4 3-657,-2-8 1,0 6 532,0-6 1,0 0-269,0-6 0,-8-1 204,-3-5 1,-5-3-640,-1-8 1,-2 0 524,-4 0 1,9-8 352,-3-3 0,6-7 313,-1-5 0,4-2-251,8-3 1,2-3 122,4 8 1,4 0-15,7 5 0,8 3-207,4 4 0,-2-3 109,2 8 1,-3 1-473,3 5 1,4-6-132,-4 0 0,-4 0-307,-2 6 0,2 0 807,-2 0 0,8-7 0,-5-3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28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483 122 7891,'7'-10'0,"-5"1"1224,4 3-316,-4 4 728,-2-6-661,0 8 134,0 0-717,0 8 0,0 2 106,0 7 0,0 0-116,0 1 1,0-7-170,0 1 1,2-3 58,4 3-242,-5 3 0,7-5-78,-8 7 1,0-5 183,0-1 19,0-7-18,0 11-183,0-5 1,0 1 58,0 1 0,-2-8 6,-4 2 1,3 1-454,-9-1 126,8 0 1,-5-6-775,3 0 495,4 0-2357,-6 0 2944,8 0 0,8-16 0,2-3 0</inkml:trace>
  <inkml:trace contextRef="#ctx0" brushRef="#br0" timeOffset="401">361 87 8067,'0'-17'721,"0"6"-656,0-1-65,0 8 1862,0-4-1119,8 8 1,-4 0-5,8 0 0,-7 6-202,7 0 0,-8 7-14,1-1 0,5 1-181,2-1 1,-3 3-110,3-3 0,-7 3 6,7 3 0,-8-1-32,2 0 1,1 0-50,-1 1 1,0-1-7,-6 0 1,0 1-111,0-1 1,0 0 59,0 0 0,0 1-222,0-1 1,0-5-96,0-1 1,0-5 49,0 5-556,0-7 1,0 6-46,0-4-1865,0-4 1534,0 5 1,0-9-103,0-3 1,0 1 395,0-8 803,0 8 0,0-11 0,0 5 0</inkml:trace>
  <inkml:trace contextRef="#ctx0" brushRef="#br0" timeOffset="800">794 1 9559,'0'11'890,"0"1"0,-2-1 57,-4 7 0,-2-1-417,-3 0 1,-6 1-179,-1-1 0,1 6-95,-6 0 0,4 0-915,1-6 1,-5 6-52,0 1 0,-2 6-440,2-1 0,4-2 615,-4 2 1,-2-8-312,2 2 0,0-4-421,6-1 1266,-1-1-291,1 0 1,6-7 290,-1-5 433,8-3-105,-4-2 1,16 0 474,4 0 0,3-2-341,2-3 1,3 1 159,3-8 0,-4 3-21,4-3 0,2-3-214,-2 3 0,0-1-246,-6 1 0,6-1 46,0 7 0,0-5-306,-5 5 1,5 0-118,0 6 0,0-6-312,-6 1 1,-5-1 239,-1 6 0,-5 2-192,6 3 0,-9-1-530,3 8 1,-6 1 0,-6 10 1029,-3-3 0,-24 12 0,-3-5 0</inkml:trace>
  <inkml:trace contextRef="#ctx0" brushRef="#br0" timeOffset="975">206 952 7805,'-17'8'0,"-1"-6"1503,1 3-972,7-3 1,5-2-112,10 0 1,7-5-106,11-1 0,10-10 87,7-1 0,10 0-296,2-6 1,0 2-153,5-2 1,-3 3-378,-2-3 0,-6 6 293,0 5 0,-5-3-814,5 4 0,-14-3 465,3 3 0,-10-5-1222,4 5 1701,-16 3 0,10-7 0,-13 5 0</inkml:trace>
  <inkml:trace contextRef="#ctx0" brushRef="#br0" timeOffset="1166">707 623 7805,'-11'6'247,"-1"0"0,7 7 128,-7-1 0,6-2 90,-5 1 1,-7 8 323,-5 10 0,-5 4 59,4 1 1,-14 9-367,-2 3 1,-3 6-441,-3 5 1,-2-1 58,-9 7 0,9-13-205,-4 2 0,11-6-163,1 0 1,5-3-201,7-9 0,8-7-209,9-4 1,7-9-683,-2-3 1,6-7-451,6 2 1808,11-12 0,10-11 0,8-10 0</inkml:trace>
  <inkml:trace contextRef="#ctx0" brushRef="#br0" timeOffset="1537">534 1177 7805,'10'0'2145,"-2"0"-1073,-8 0-406,0 8 1,0 1 9,0 8 0,0 1 188,0-1 1,-6 2-495,0 4 1,0-4-131,6 5 0,0-5-1081,0-2 614,0 0-122,0 1 0,2-7 330,4 1 1,-2-8-1355,7 1 0,1-10 302,5-7 1,3-11 159,3-6 1,3-9 516,9-3 1,0 1 140,-1 5 1,-1 3 650,-4 3 1,-4 6-195,-8 11 330,0-3-462,-7 13 2143,-2-6-1348,-8 16 1,-6 2-39,0 7 1,-7 0-407,1 1 0,-3-1-2,-3 0 0,7-2 328,-1-3-504,8 3 0,-9-11 116,7 8-141,1-8 0,6 5-629,5-3-1,4-4 0,7 8-489,0-5 0,1-3 51,-1 4 0,0-4-678,1-2 1,5 0 1525,0 0 0,0-8 0,-6-1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45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7911,'10'0'462,"-3"0"370,-7 0 744,0 0-1243,0 7 1,0 3 98,0 7 0,0 2 19,0 4 36,8 4-190,-6 8 1,8 1 7,-5 5 0,-3 3-27,4 8 0,-4-2-127,-2-4 0,6 4 94,0-4 0,-1-4-255,-5-1 1,6-5 81,0-1 0,2-8 7,-3-4 0,-3-4 59,4-2 1,2-5 181,-3-1-61,1-7-10,2 4 3,-6-8 0,7 0 211,-3 0-333,-4-8 1,12-1 56,-9-9 1,9-1-194,-3-4 1,5 2-55,1-8 0,8 2-59,4-2 1,3-9 111,3 3 0,0-3-123,-1 3 0,7-5 81,-1 0 1,0-8 44,-5 1 0,-1-3-128,1-1 1,0-3 74,-1-4 1,1-3-197,-1-9 0,-7 9 144,-4 3 1,-3 6 114,-3 6 0,-2 4-58,-3 7 1,1 9-54,-7 3-300,7 3 267,-11 11 260,6-7-127,-8 14-17,0-5-127,0 7 1,0 2-202,0 3 1,-2-1 112,-4 8 0,-1-1-97,-5 7 0,-3-1-1084,3 0 1,-1 0 132,1 1 1285,-3 7 0,5 2 0,-7 7 0</inkml:trace>
  <inkml:trace contextRef="#ctx0" brushRef="#br0" timeOffset="408">1176 813 7785,'-9'-9'135,"1"1"26,8 8 4418,0 0-4067,0 8 0,0 3 23,0 12 0,-6 4-126,0 8 0,-5 0-95,5-1 1,-6 6-147,7 1 1,-7-3-121,6-9 1,-5 2-128,5-8 0,-5 6-274,5-6 1,-6 0-1505,7-6 898,-9 0-1357,12 1 965,-13-1 494,13-7 1,2-5 68,11-10 788,12-5 0,4-15 0,8-2 0</inkml:trace>
  <inkml:trace contextRef="#ctx0" brushRef="#br0" timeOffset="670">1626 710 7785,'9'11'126,"-3"1"0,-4-6-189,-2 5 1,0 1 40,0 5 0,6 0 237,0 0 1,-1 8 366,-5 4 1,0-2-5,0 2 1,-2 2 523,-3 9 1,-3-1-636,-4 7 0,-3-8-217,4 2 1,-3 3-637,3-3 1,-3-5 320,8-7 1,-7-6-203,1 1 1,5-4-474,1-2-1045,4-7 368,-6 5 611,6-13 1,-5 4 205,7-12 1,-2-4 599,-4-7 0,-4 0 0,-7 0 0</inkml:trace>
  <inkml:trace contextRef="#ctx0" brushRef="#br0" timeOffset="844">1176 1177 7785,'-9'-8'0,"1"4"493,8-7 134,0 7 0,13-4-127,5 8 1,16 0 75,1 0 0,9 0-53,-4 0 0,8 0-158,-2 0 0,-1 0-396,1 0 0,-8 0 100,3 0 0,-7 0-69,-5 0 0,4 0 0,-6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4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10382,'7'-10'457,"3"3"-381,7 7 1,1-2 47,-1-4 1,0 4-7,0-4 0,3 4-98,3 2 1,-2 0-23,8 0 1,0 0 109,5 0 1,1 0-181,-1 0 0,1 0-2,-1 0 135,1 0-197,7 0 0,-3 0-49,7 0 17,-8 0 73,12 0 1,-11 0 84,7 0 0,-6 0-18,6 0 1,-7 6 106,1 0 0,2 0-102,-1-6 0,5 0 96,-6 0 0,0 0-76,-5 0 0,0 0 92,-1 0 1,7 0-96,-1 0 1,2 0-10,-1 0 0,-5 0-7,4 0 1,3 0-95,-3 0 0,-5 0 1,-7 0 1,1 0 45,6 0 0,-6 0 74,0 0 0,-8 0-52,2 0 1,-4 0 153,-2 0-99,8 0 1,-6 0 17,4 0 1,-9 0-47,-3 0 0,-5 0 11,6 0 0,-7 0-12,7 0 1,-6 0-20,5 0-110,-7 0 113,12 0 13,-15 0 64,7 0 19,-8 0-224,0 0-60,0-8 0,-2 6-427,-4-4 0,-3 4 21,-8 2 275,-1-7 356,1 5 0,0-13 0,-1 5 0</inkml:trace>
  <inkml:trace contextRef="#ctx0" brushRef="#br0" timeOffset="348">1730 18 7856,'-10'0'-338,"3"0"793,7 0 309,7-8 1,-3 6 130,8-4-51,-8 5-191,11 1-163,-5 0 152,7 7 286,0 3-39,0 7-315,1 0-238,-1 1 1,0-3-88,1-3 1,-7 1-122,1-7 1,-1 7 32,7-1 0,-3-3-14,-4 3 1,5-2-11,-5 1 1,-3 4-169,-2-3 1,1-2-258,-1 1 239,0 1 1,-14 5-418,-3 0 1,-12 1 195,-6-1 0,-6 0-336,-5 0 1,-2 1-184,-4-1 1,-4-2-409,4-3 0,3 1-242,3-7 1439,11 8 0,4-5 0,8 8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4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7892,'7'-17'293,"-5"7"192,6-5-379,-8 13 0,2-7 346,4 3 313,-4 4-501,5-6 0,-5 10 96,4 4 0,-4 3-186,4 9 1,1 1 41,-1 4 0,0 6 44,-6 11 0,6 4-17,0 8 0,-1 0 7,-5 0 1,0 6-93,0-1 0,0 7-88,0-7 1,0-5 52,0-6 0,0-7-134,0 1 0,0-11 225,0-6 1,0-4-67,0-1 0,6-7-7,0 1 124,7-9-157,-3 5 1,7-16-22,0-3 0,-5-1 11,0-5 1,-1 4-133,6-10 1,1-2 34,-1 2 0,0-8-104,0 2 0,3 0 43,3-5 1,-4 3-71,4-10 0,2-1 55,-2 2 1,8-10-337,-2-2 1,1-2 17,-1-9 1,4 5-92,-4-5 1,1 5 239,-1-5 0,2 13 187,-8-2 1,0 12 157,-6-1 0,1 7-85,-1 5 1,-5 0 58,-1 12 1,-7-4 54,2 9 202,-4 4 1,-2-1 101,0 3-8,0 4-600,0-6 0,-2 10-367,-4 4 0,4-2-626,-4 7 0,-1 1 542,1 5 0,-6 0-694,6 1 1319,1-1 0,-3 8 0,-2 2 0</inkml:trace>
  <inkml:trace contextRef="#ctx0" brushRef="#br0" timeOffset="663">1211 865 7803,'0'-10'723,"-2"1"-854,-3 3 91,3 4 0,-14-8 753,5 5 0,1 3-197,-1-4 0,-1 4-58,-5 2 1,0 0-257,-1 0 1,7 0-199,-1 0 1,1 2 60,-7 4 1,1-2 158,0 7 0,5-5 56,1 5 0,-1 1-109,-5 5 1,-2 2 197,-4 5 0,3-3-95,-3 7 0,4 1 165,2 6 1,2-1-98,3 1 0,-1-6-259,7 0 0,0-6-56,6 6 0,0-8 146,0 2 0,2-6-737,4-5 0,9 1 352,8-7 0,2 0-519,-2-6 1,-2 0 254,8 0 1,0-2 7,6-4 0,-7 2 78,1-7 0,-8 1 141,2-2 1,2-3 86,-2 3 0,0-3-26,-5-2 1,-1 0 93,0-1 0,1 1-89,-1 0 1,-6 5 608,1 1 147,-8 7-88,3-4 1,-7 10-94,0 4 0,0 3 306,0 9 0,-1-1-287,-5 0 1,4 1-55,-4-1 1,4 6-237,2 0 1,-6 0 213,1-6-597,-1 1 0,6-1 137,0 0-1570,0-7 453,0 5-143,0-13-17,0 13-344,0-13 287,0 6 1459,0-8 0,-8 0 0,-1 0 0</inkml:trace>
  <inkml:trace contextRef="#ctx0" brushRef="#br0" timeOffset="907">1073 1159 7803,'-15'-2'0,"3"-4"842,-3 4 1,11-5 215,-8 7 111,8 0-797,-3 0 1,9 0 156,3 0 1,5 5-90,7 1 0,1 0-72,-1-6 1,0 0-262,1 0 0,5 0 113,0 0 0,5-2-492,-4-4 1,6 2 251,-1-7 1,-2 5-1194,2-5 0,0 1 110,5-2 1103,1-3 0,-1 13 0,1-6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41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9549,'0'11'1545,"0"1"1,2-8-59,3 1-1183,-3 5-645,14-8 1,-7 5 90,9-7 0,-7 0-652,1 0 902,-1 0 0,6 8 0,1 2 0</inkml:trace>
  <inkml:trace contextRef="#ctx0" brushRef="#br0" timeOffset="150">18 243 7841,'0'17'4709,"0"-7"-4181,0 5 630,0-13-1076,0 6-1035,8-8 708,1 0 0,9 0-249,-1 0 0,0 0 494,0 0 0,1-8 0,-1-2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40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277 208 7925,'0'-18'-407,"0"1"659,0 0 0,0 5 0,0 1 1165,0-3-1077,0-1 1,0-2 34,0-1 80,0 9-112,0-7 193,0 7 207,0-1-122,0 2 287,0 8-500,-8-7 0,4 5-189,-7-4 0,5 4 300,-5 2-287,7 0 1,-10 2-186,8 4-17,-7-4 1,9 7-32,-7-3 1,5-2 68,-6 7 0,7-5-117,-7 6 1,6-1 91,-5 7 0,1 1 16,-1 4 0,-5-2 184,5 8 1,1-2-84,-1 1 1,5 5 123,-6-4 1,7 4-11,-7 1 1,8 1-100,-2-1 0,-1 1-50,1 0 0,0-3-59,6-3 0,0 4 23,0-4 0,0 1 54,0-1 0,0 2-175,0-8 0,6 6 17,0-6 0,7 0-79,-1-6 0,1 0 49,-1 1 0,5-1-36,0 0 0,1-1 70,5-5 0,-4-3-36,-2-8 1,0 6-110,1-1 0,5-1 75,0-10 1,6-3-162,-6-8 0,6-1 117,-6 1 0,5-8-134,-5-4 1,6-3 7,-6-3 0,0 0-50,-5 1 1,3-8 44,-4-5 0,4 3 2,-9-2 0,1 2 198,-1-2 0,1-2-130,-7 7 1,0 3 299,-6 9 0,0-2-77,0 8 1,0-2 486,0 2-271,-8 4 1,-2-6 118,-7 8 1,2 0-185,3-1 1,-3 7 41,3-1 1,-3 6 8,-2-5 0,-1 7-94,1-2 0,0 4-153,0 2 0,-1 0 84,1 0 0,0 0-178,-1 0 1,1 6-191,0 0 0,-6 5-239,0-5 0,0 8 215,5-3 1,1-1-609,0 1-1848,-1 1 2034,9 5 0,-5 0-575,9 1 0,1-1 641,10 0 1,-3-3 79,9 3 1,-2-4 591,1 11 0,12-5 0,-4-2 0</inkml:trace>
  <inkml:trace contextRef="#ctx0" brushRef="#br0" timeOffset="278">156 692 7905,'-10'0'578,"-5"0"89,13 0-255,-6 0 0,8-8-64,0-3 0,8 1 176,3-2 0,7 1-45,5-6 0,4-1-126,7 1 0,7 5 92,-1 1 0,0 7-99,-5-2 0,-2 4 19,-5 2 0,-1 0 53,-4 0-223,-3 8 1,5-4-250,-8 7 1,-6-7-356,1 2 0,-6 2-2631,5-2 1499,-7-1-898,11-5 2439,-13 0 0,14-7 0,-7-3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5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432 208 8111,'0'-17'578,"-1"-2"176,-5-4 0,2 9-410,-8-3 1,7 3-149,-7-3 0,6 0-117,-5 0-37,-1-1 0,-5 7 84,0-1 1,-1 8-188,1-1 1,0 3-295,0 2 355,-1 0 1,1 0-108,0 0 0,-1 7-82,1 5 0,2 3 43,3 3 1,-3 5 69,3 0 1,5 2 24,1-2 1,4 2 4,2 3 0,0 3-12,0-8 0,2 6 183,4-6 1,1 2-100,5-2 1,3-4 268,-3 4 0,-3 2-86,3-1 0,-8 4-68,1-5 1,-3 6-148,-2-6 0,-2 8-188,-3-2 0,1 3 68,-8 3 0,-5 0-244,-6-1 0,0 1 24,6-1 0,-1-5 98,1 0 1,2-8 192,3 2 0,-1-4-105,7-1 0,0-1-29,6 0 0,0 1 132,0-1 1,2 0 153,4 1 1,-2-1-26,7 0 1,1 2 226,5 4 1,-5-3 351,-1 3 1,-5 4-290,5 1 1,-7 7 603,2 5 1,-6 3-379,-6 3 0,-3 2 263,-9-8 1,7 6-184,-1-5 0,3 5 55,-3-6 0,4-5-392,8-7 0,0-5-326,0 6 1,0-8-284,0 2 0,0-3 303,0-3 1,6 0-101,0 1 0,2-1-279,-3 0 1,-3-5-574,4-1 1,-4-5 204,-2 6 1,6-7-1172,0 7 1067,-1-1 0,-5 7-1099,0-1 1925,0 0 0,0 8 0,0 2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7933,'0'-10'253,"0"0"271,0 5-403,0 3-80,0-6-775,8 8 337,-6 0-138,13 0 272,-13 0 194,6 0 1,-6 0-160,4 0-32,-4 0 223,5 0 0,-5 6-145,4 0 182,-4-1 0,7-5 0,-3 0 0,-4 0 0,8 0-95,-4 0-75,-5 0 501,7 0 486,-8 8-176,8 2 0,-6 1 210,3 1 74,-3-1-572,-9 7 1,-3-1-286,-7 0 0,-2 0-68,-4 1 0,-4-1 0,-8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6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8045,'18'0'1629,"-1"0"1,-2 1-1051,-3 5 1,-3-4 814,-3 4-1174,-4 3-18,14-7 1,-15 8-433,5-4-304,-4-4 0,4 13-130,0-3 1,-1 3 415,-5 2 0,-1 2-1280,-5 5 1,-2 2 1527,-3 9 0,-13 7 0,5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8045,'-8'27'0,"6"4"0,-3-8 0,-3 6 598,2-6 0,0 0-147,6-6 0,-1 1 334,-5-1 0,4 0-242,-4 1 0,4-7 407,2 1-805,0-1-360,0 6 0,0-5 12,0 0-205,0-9-777,0 5 0,2-16 488,4-3 0,3-12 697,9-6 0,7-19 0,2-6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6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8045,'25'0'109,"-6"0"52,4 0 1,-3-6 195,-3 1 1,0-1 587,1 6 0,-1 0 26,0 0 0,0 9-416,1 9 0,-1 7 41,0 9 1,-7 1-180,-4-1 0,-4 3-463,-2 3 0,0-1-239,0 7 1,-2-6-288,-4 6 0,-4-5 382,-7 5 1,0-8-292,-1 3 0,1-13-79,0-5 0,-6 1-349,0-7 1,0 2 483,5-13 1,1 0 178,0-6 0,0-2 373,-1-4 0,7-4 102,-1-7 0,8 0 230,-1-1 1,3 1-251,2 0 1,2 1 106,3 5 1,11 1 327,7 5 1,0 3-191,-6-4 0,6 4-57,0 2 1,0 0 129,-5 0-1121,-1 8 0,-2-5 116,-3 9 1,1 0-229,-7 5 0,0 0 706,-6 0 0,0 1 0,0-1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9442,'11'2'1567,"1"4"-398,-8-4 0,5 8-989,-3-5 1,-4-1-479,4 8 0,-4-6-2449,-2 5 2747,-8 1 0,-2 13 0,-7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8057,'-10'18'616,"1"-3"772,3-3-1079,4 3-309,-6-13 0,16 6 0,1-8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8184,'0'-17'1052,"-8"0"-973,-1 7 1,-8 2 0,-1 8 553,1 0 0,2 2-523,3 4 1,-3-2 21,3 7 0,-3 1-350,-3 5 0,1 6 41,0 0 1,0 0 31,-1-5 0,7 5 217,-1 0 0,6 6-31,-5-6 0,7 7 58,-2-1 0,4 4 178,2 1 1,0 7-9,0-1 1,-5 2-57,-1-1 0,0-3 232,6 8 0,0-5-149,0 5 0,-6-8-172,1 3 0,-1-7-21,6-5 1,0-4-286,0-8 68,0 1 0,0-7-641,0 1 375,0-9 1,0 3 159,0-12 1,2-5-567,4-12 1,-3-4 286,9-8 0,-3-7-402,3-4 0,3-2 43,-3 2 858,3-4 0,3 6 0,-1-8 0</inkml:trace>
  <inkml:trace contextRef="#ctx0" brushRef="#br0" timeOffset="400">537 208 8184,'17'-25'0,"8"6"68,4-4 1,-2 4 135,2 2 0,-6-1 765,6 1 0,-8 2-371,2 3 0,-4 3-90,-2 3-18,1 4-966,-1-6 277,-7 16 79,-3-6 1,-7 13-153,0-3 1,-8 9 184,-3 2 1,-4 6-99,-3-6 0,-1 2 77,-4-2 0,4-4 44,-4 4 0,5-4 326,7-1-291,-4-1-28,13 0 1,2-7 28,11-4 1,6-5-122,7-1 1,2 0-2,9 0 1,0-5 98,-1-1 1,-7 0-311,-4 6 285,-4 0 0,-7 0 19,-1 0 0,-7 2 131,2 4 0,-12 3 234,-5 9 0,-5-1-91,-1 0 1,0 1 91,-1-1 0,-5-6 81,0 1 0,0-2 943,6 1-752,0 4 1,5-13 287,1 4-1016,7-4-158,-4-2 1,14-2-389,0-4 0,7-3 337,-1-9 1,3 1-288,2 0 1,-1-2-114,-5-4 1,3-4-1401,-9-8 2156,1 1 0,-6-9 0,0-1 0</inkml:trace>
  <inkml:trace contextRef="#ctx0" brushRef="#br0" timeOffset="599">658 1 8184,'-10'0'420,"3"0"0,7 2-210,0 4 1,0 5 91,0 12 0,7 0 153,5 12 0,3 3-132,3 14 0,-7 6 64,1-1 1,-9 7-53,3-7 0,-4 9 0,-2-3 0,-2 3-587,-4-3 0,-3 2 264,-8-7 0,-3-8-834,-3-10 1,4-3 279,-4-3 1,-2-1-31,2-4 0,-8-4 14,2-8 558,-3-7 0,-3-3 0,1-7 0</inkml:trace>
  <inkml:trace contextRef="#ctx0" brushRef="#br0" timeOffset="766">433 796 8184,'42'18'206,"5"-1"0,1 0 377,-2 1 1,-4 5 763,-7 0 0,-3 2-620,-3-2 0,2-4-64,-8 4 1,0 2-389,-6-2 1,0 0-421,1-6 0,-1-5-209,0-1 1,1-7-480,-1 2 1,0-4 720,1-2 112,-1 0 0,0-8 0,0-1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0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7919,'2'-15'-888,"3"4"1,-1-3 1541,8 9 1,-7-7 314,7 7 259,-9-1-394,13 6 609,-15 0-1306,7 0 1,-6 6-496,4-1 0,-5 3-881,5-2-1015,-4-4 2254,-2 5 0,-8-7 0,-1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00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68 196 10592,'0'11'1488,"0"0"0,2 1-989,4 5 1,-4 0-141,4 0 1,-4 2-469,-2 3 0,5-3-241,1 4 0,5-4-286,-5-2 0,7-2 421,-2-4 1,5-3-260,1-8 1,0-8-229,0-3 0,0-6 193,0-6 1,2 2 56,3-7 0,-5 2 162,0-3 1,0-3 255,-5 4 1,-3 1 37,2-1 0,-7 5 72,2-5 1,-4 7-67,-2-2 1,0 4 95,0 2 508,0 8-452,0-6 1,0 15 46,0 0 1,0 7-64,0 10 1,0 8 68,0 3 0,2 6-24,3 6 1,-3 4 15,4 7 1,-4 7-14,-2 5 1,-6 10 144,0 7 0,-7 1-140,2-1 1,-4 5 48,-2-12 0,0 5-250,0-16 1,0-3 119,0-2 1,0-10-234,0-2 0,0-13-83,0 2 0,5-11-441,1 0 484,0-4 1,-6-10-116,0-3 1,5-6 187,1-6 0,0-5-146,-7-12 0,3 2 405,4-7 1,-2 7-126,7-1 1,-5-3 239,5 2 1,0 1-112,6 5 0,0-2 9,0-4 1,2 4-60,4-4 1,5-3-56,12-2 1,3-6-591,9-6 0,-1 4 260,0-4 1,5-1-1070,1 1 1,2-6 590,-3 7 0,-3-8 732,4 1 0,-4 5 0,-2-1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0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443 154 7861,'-7'-17'0,"-1"0"-266,-3 0 0,-5 2-930,5 3 1690,-4-3-206,-2 6 1,0-6 84,0 3 1,0-1 210,0 7 0,0 1-2,0 5 0,-2 0-171,-4 0 0,4 0-48,-3 0 1,3 0-152,2 0 1,-2 7-101,-4 5 1,10 3 11,-4 2 0,4 2-117,-4 3 0,5 5 120,1 7 0,7 5-64,-1 1 1,3 7-176,2-1 1,2-3 56,3 3 1,10-8-439,8 1 0,7-5 228,-1-5 0,8-5-174,3-7 0,0-2-161,-6-3 1,-2-5-387,-4-7 1,3 0 512,-9 0 0,1 0 473,-6 0 0,0-7 0,-7-3 0,-3-7 0</inkml:trace>
  <inkml:trace contextRef="#ctx0" brushRef="#br0" timeOffset="157">154 511 7861,'-17'0'1517,"7"0"-1328,3 0 1,11 0-216,7 0 1,2-2 123,15-3 0,3 1 209,8-8 0,-1 1-419,8-6 0,-3 0-351,2 0 0,3 6-1507,-9-1 1970,1 1 0,-6-6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5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8070,'0'-12'1563,"0"1"-1127,7 7 1,-3-9 129,8 7 1,-3-8 567,3 3 1,3 1-487,-3-1 0,3 7-224,3-2 0,-1 4-1496,0 2 0,-5 0 628,-1 0 0,1 2-1337,5 4 1,-7-2 178,-5 7 1602,-3 1 0,-2 13 0,0 2 0</inkml:trace>
  <inkml:trace contextRef="#ctx0" brushRef="#br0" timeOffset="134">35 346 8070,'0'17'316,"-7"1"0,5-1 1309,-4 0-1132,4-7 0,10-1-164,3-3 0,5-4 115,1 4 0,6-4-84,0-2 0,6 0-1040,-6 0 1,8-2 276,-2-4 403,-4 4 0,7-5 0,-5 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9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7966,'0'-17'-614,"0"5"0,0 1 0,0 5 828,0-5-73,0 0 1,6-1 1952,-1 1-1336,9 7 0,-5-3 234,8 7 1,2 7 358,4 5-923,-4 3 1,13 9 139,-4 5 0,-2-3-320,3 3 0,-6-7-206,5 7 1,-7-9-1416,1 3 714,-3-4-366,-2-2-1459,0 0-195,-7-8 1300,5-1 757,-13-8 622,5-8 0,-7-9 0,0-9 0</inkml:trace>
  <inkml:trace contextRef="#ctx0" brushRef="#br0" timeOffset="170">358 35 7966,'10'-10'912,"-3"3"10,-7 7 654,0 0 1,-7 7-479,-5 5 1,-3 3-928,-2 2 0,-7 7-7,-5 5 0,3-3-520,-2 3 0,1-1 317,-1 6 0,3-8-1590,8-3 0,2-2 304,4 2 1325,3-12 0,16 12 0,1-14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0:5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7905,'-12'0'2044,"1"0"-1316,0 0 681,1 0-541,3 0 258,7 0 303,0 0 0,1 13-901,5 4 0,-2 13-133,7 4 1,1 4 38,5 13 0,-2-5-135,-4 5 0,4 3-242,-3-8 1,-3 5 22,2-11 1,-1-1-190,1-5 1,4-7 138,-3-5 0,-3-3-94,2-2 1,-5-5 427,5-1-238,-7-7 337,11 3-20,-13-7-56,6 0-336,-1 0 0,-5-7-180,4-5 0,1-10 52,-1-7 0,7-10-210,-1-7 1,3-5-420,2-5 0,0-3 330,0-3 0,0 3-166,0 8 0,0 2 88,0 3 1,-6 10-732,1 8 203,-1 7 145,6-3 40,-8 7-328,-1 7-469,-8 3 1105,0 7 0,-2 2-504,-4 3 0,3 5 993,-9 7 0,-7 7 0,-7 3 0</inkml:trace>
  <inkml:trace contextRef="#ctx0" brushRef="#br0" timeOffset="212">69 409 7892,'-16'-2'1160,"5"-4"1,2 5 170,3-5-60,4 4-673,-5 2-21,7 0-280,7 0 1,3 0-15,7 0 0,5 0-72,1 0 0,7 0-655,-1 0 1,3 0 356,2 0 1,2-2-1393,3-4 1,3-9 119,3-7 1359,5-1 0,-15-2 0,7-1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03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1 424 8012,'0'-11'0,"0"0"-273,0 7 32,0-11 0,2 5 195,3-7 0,-3 0 95,4 0 0,-2 6 336,1 0-170,-3-1 1,6-5-48,-8 0 1,2 6 345,3 0-222,-3-1 0,6 1 33,-8 0 779,0 7-189,0-4 250,0 8 391,0 0-1299,0 8 0,0 7-15,0 8 0,0 7-14,0-2 1,2 10-1,3 2 0,-1 9-82,8 2 0,-7 0 96,7 6 1,-7 1-164,7-1 0,-7 0 13,7-6 1,-3 0-101,2 0 1,3-6 111,-9 1 1,7-9-13,-7 3 1,7-6 26,-7-5 1,7-5 110,-7-7-274,9 0 269,-13 0-288,15-7 1,-9-7 66,4-14 1,5-10 44,-5-18 0,6-7-176,6-11 1,-3-3 99,9-8 1,-1-4-344,6 4 1,6-11-97,0 5 0,-1 0 114,-5 0 1,0 6 75,0 6 0,-7 0-47,-4 10 1,1 0-37,-1 12 1,-6 6-44,-6 5 1,-5 11-263,5 0 382,-7 1 0,4 14-780,-8-9 901,0 9 0,0-3-598,0 12 0,1 3 54,5 8 1,-4 6 704,4-1 0,-4 16 0,-2-2 0</inkml:trace>
  <inkml:trace contextRef="#ctx0" brushRef="#br0" timeOffset="586">1311 1054 8065,'0'-17'747,"0"0"-469,0 0 1,0 0-57,0 0 0,0 0 75,0 0 0,0 0-29,0 0 0,0 6 146,0-1 1,0 7 230,0-7-504,-7 8 0,-3-3 92,-7 7 1,0 0 35,0 0 1,0 0-76,0 0 1,0 2-1,0 3 1,0 5 69,0 7 1,-2 2-39,-4 3 0,4 3-73,-3 3 0,3 5 78,2-5 0,0 4 34,0 2 1,2 0-50,3 0 0,-3 6 122,4 0 0,3-1-150,3-5 0,3 0 1,2 0 1,0-1-147,0-5 1,2 2-342,3-7 1,5-2-228,7-10 1,0 2 35,0-7 1,5 0-180,1-6 1,2 0 256,-3 0 1,3-8-243,3-3 0,3-4 211,-9-2 0,7-6 163,-7 0 0,1-5 66,-6 5 1,0 0 58,0 6 546,-7 0-395,5 8 816,-13 1 1,5 10-433,-7 4 1,0 5 758,0 12 1,0-2-421,0 7 0,0-5-255,0 5 1,0-5-333,0 5 1,-6-7-461,1 2-1725,-1-4 1263,6-2-2451,0-8 2275,0-1 0,6-10-1494,-1-4 1395,1-3 1064,-6-16 0,8 6 0,1-5 0</inkml:trace>
  <inkml:trace contextRef="#ctx0" brushRef="#br0" timeOffset="770">1124 1394 8192,'-2'-9'1801,"-4"3"-846,4-3-385,-5-1 0,9 1-150,3 3 0,-1 4 34,8 2 1,1 0-84,10 0 0,-3 0 86,9 0 0,-3 0-393,2 0 0,10 0-239,-4 0 1,12-2-2739,-1-3 2913,4-5 0,2-14 0,0-3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17 7854,'-8'-9'1193,"6"1"-510,-5 8-147,7 0 608,0 0 0,0 8-548,0 3 0,5 1-186,1 5 1,0-4-162,-6 10 0,0 3 229,0 2 1,-6 4-68,0 3 0,-9 4-1421,-2 1 0,-2 5 373,-9-5 637,7 0 0,-19-6 0,4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4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7933,'12'0'1148,"-1"0"0,-1 2-1032,1 4 1874,12 4-1272,-12 7 1,14-6 223,-8 0-651,0-7 1,-6 9-219,0-7 0,-5 0-485,5-6-1901,-7 0 1272,4 0-1624,-1 0 2665,-5 0 0,6 0 0,-8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4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7933,'12'2'27,"-1"4"0,0-5-100,6 5 0,6 2 88,0-3 1,-1 3 457,-5-2 0,-1-3-293,-5 9 1,2-7 326,-7 7-395,7-1 1,-11 6 9,4 0 1,-4 0-80,-2 0 1,0 0 72,0 0 0,-2-5 183,-4-1 1,2-2 195,-7 3 1,7 3 69,-2-4 0,5-1-210,1 1 0,0-5-98,0 5 1,1-5 20,5 5 0,4-7-328,7 1 0,0-1-214,0 2 0,1-4-287,5 3 0,2-5-51,3-5 0,4 1-675,-3-7 1,3-1-901,2-5 2177,0 0 0,0-7 0,0-3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681 170 7924,'0'-17'0,"0"0"0,0 0 794,0 0 1,-2 2-318,-3 4 1,-3-4-242,-3 3 1,-10-1-112,4 2 1,-4 1 78,4 5 0,-2 3 192,-4-4 1,3 4-91,-9 2 1,1 8-357,-6 3 1,0 6 36,0 6 0,0 3 27,0 8 0,-2 2 123,-4 4 0,4 4-60,-4 7 0,6 2 382,6 3 0,3 5-152,8 7 1,2-2 61,4-4 0,3 1-74,8-12 1,14 2-487,3-14 0,11-6 53,0-11 0,12-8 5,5-3 0,7-9-81,4-2 1,-3-8-359,4-9 0,-4-5-127,-2-1 0,-8-7 271,-3 1 0,-4 3 9,-2-3 0,-2 3 34,-3-2 1,-7 1 203,-10 4 219,3 4 408,-13-5-148,5 14 1,-9 12 393,-3 15 0,-3 8 562,-3 9-884,-4 0 1,7 2-17,-3 4 1,3-4-61,8 3 0,0-3-136,0-2 0,0-5-124,0-1 0,8-7-1177,3 1 803,4-3 1,-4-4-680,1-3 13,-8-5 0,5-7-139,-3 0 1,-4-2 570,3-3 0,-3-5-516,-2-7 1090,0-7 0,-7-3 0,-3-7 0</inkml:trace>
  <inkml:trace contextRef="#ctx0" brushRef="#br0" timeOffset="153">477 749 7879,'-17'-9'0,"6"1"1335,-1 8-386,8 0-482,-3 0 1,14 0-40,5 0 1,3 0 117,2 0 1,13-2 62,4-4-604,4 5 169,4-15 1,1 13-713,8-9 0,6 7 408,0-7 0,-1 7-448,-5-7 1,-5 8 577,-1-1 0,0-5 0,7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203 136 7782,'34'-17'1733,"0"8"1,-8 1-793,-3 8 0,2 2-548,-3 4 0,9-4-286,-3 3 0,10 3-121,1-2 1,7-1-53,-6-5 1,-1-2-229,-5-3 1,-2 1-53,-3-7 0,-5 5 268,-7-5 0,-5 7-875,-1-2 24,-7-3 137,3 7 1,-8-4 210,-5 12 0,-4-4 82,-7 3 0,-1-1 170,-5 2 1,-2-4 328,-3 3 0,1-3 0,5-2 0,3 0 0,-4 0 0,6-2-387,6-3 387,3-5 0,8-7 61,0 0 1,0 0 187,0 0-33,8 8 0,-4 1 638,7 8-60,-7 0 0,3 2 203,-7 4 1,0 5-474,0 12 1,0 1 337,0 5 1,-9 5-341,-8 0 0,-2 7 7,-10 10 1,1-5-76,-6-1 0,-2 1-42,-4 5 0,5 0-390,-5 0 0,-2 0-303,3 0 1,1-2-1098,9-4 1,-3 3 735,4-9 1,3-5-801,3-5 0,8-10-106,3-2 972,7-8 0,-1-9 59,10 0 1,5-13 516,7-4 0,7-11 0,3 1 0</inkml:trace>
  <inkml:trace contextRef="#ctx0" brushRef="#br0" timeOffset="225">135 630 7782,'0'-17'967,"0"7"-652,0 3 419,0 7 1271,0 0-1590,0 7 0,0 5 186,0 10 1,0-1-214,0 8 1,-2-1-145,-4 6 1,4 0 62,-3 0-593,3-7 270,2 5 0,0-13-1203,0 3 891,7 5-1710,-5-8 1516,13 5 0,-11-14-148,7-5 1,-5-3 176,5-2 0,-5-2-165,6-3 1,-7-3 344,7-3 1,-3 1 312,2 5 0,4-5 0,-5-7 0</inkml:trace>
  <inkml:trace contextRef="#ctx0" brushRef="#br0" timeOffset="567">458 783 7782,'17'-8'217,"-6"7"185,1-5 0,-1-2-198,6 3 1,6-1 0,0 6 0,5-6-62,-5 1 1,7-7 61,-2 7 0,-1-9-55,1 3 1,-1 2-51,1-3 1,-2 1-189,-3-6 0,-4 6-33,4-1 0,-4 1-242,-2-6 0,-6 2-300,0 3 497,-7-3 1,2 8-83,-12-5 0,2 5 8,-7 7 1,0 0 297,-6 0 0,-2 2 152,-4 3 1,4 5 324,-4 7 1,-1-2 373,1-4 0,0 4-398,6-3 0,6 3 133,0 2 0,5 0-234,-5 0 1,7 6 244,-2-1 0,4 7-258,2-7 0,8 9 20,3-3 0,4-2-179,2 3 1,0-7-274,0 7 1,0-6-210,0 5 1,6-7-449,0 1 0,1-8-333,-1-3 0,-2-7 452,7 1 1,1-5 572,5-5 0,7-12 0,3-10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5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7916,'-17'-9'4130,"7"1"-3254,3 8-652,7 0-137,15 0 0,-2 6-129,16 0 1,-1 1 100,6-1 1,-6-4-83,1 3 1,-7-3-219,7-2 1,-9 0 269,3 0-2297,-4 0 1468,-2 0 0,-7 2-943,-5 4 1743,-10 11 0,-12 9 0,-10 8 0</inkml:trace>
  <inkml:trace contextRef="#ctx0" brushRef="#br0" timeOffset="195">69 460 7916,'-10'24'-215,"-3"-3"215,7 7 0,-1 1 800,1 5 1,4-6-253,-3 1 1,3 1-400,2 9 1,0-3-21,0 4 0,5-4-159,1-2 0,0 0-290,-6 0 1,0-7 222,0-5 0,0-3 156,0-2 9,-8 0 0,4-2-585,-7-3 189,7-5 0,-3-14-144,7-5 1,7-5 185,5-5 1,3-5 12,2-7 0,0 0-204,0 0 1,6 0 476,-1 0 0,8 0 0,-3 0 0</inkml:trace>
  <inkml:trace contextRef="#ctx0" brushRef="#br0" timeOffset="670">579 255 7889,'27'-26'234,"3"-4"-234,-7 7 0,-1 0 476,-5 6-235,0 8 1,0-4 431,1 7-402,6-7 1,-3 11-25,7-4 0,-5-1-37,5 1 1,-7 0-58,2 6 1,-4-5 66,-2-1 1,0 0-247,0 6 1,0 0 116,0 0-230,0 0 93,0 0 1,-6 2 104,1 4 0,-9-2 43,3 7 0,-4-5-9,-2 5 0,2-2 21,3 3-38,-3 3 0,6-6 77,-8 8 0,0-5 39,0-1-85,0 0 1,2 6 73,3 0-106,-3 0 1,6 0 36,-8 0 0,0 0-8,0 1 1,0 0 63,0 5 0,0-2-54,0 7 1,0 1 98,0 5 1,2 7-104,3 5 0,-3 3 108,4 2 1,-2 2-47,1 4 0,-3-3 84,4 9 1,-4-8-137,-2 1 1,0-3-97,0-2 0,0 0-141,0 0 1,0-9 96,0-8 0,-6 0-81,1-6 0,-3-3 36,2-2 1,4-10-124,-3-2-337,-5-7 77,8 4 0,-7-10-73,3-4 1,3-3-325,-9-8 0,1-2 15,-6-4 0,-2 2 318,-4-7 1,-3 1-342,-8-1 1,-2-4 349,-4 3 0,-3-1 503,-8 2 0,-1-4 0,1 5 0</inkml:trace>
  <inkml:trace contextRef="#ctx0" brushRef="#br0" timeOffset="1197">392 579 7999,'-9'0'1411,"1"0"1,8 2-867,0 3 0,2 5 103,4 7 0,-4 0-350,3 0 0,-3 2-253,-2 3 0,0-3-351,0 4 1,2-4 254,4-2-269,-4 0 308,5 0 0,-7-6-1186,0 1 789,0-9 1,0 3 73,0-12 0,8-5 105,3-12 0,4 3 113,2-9 0,2 8 32,4-1 1,-2-1-44,7 6 0,0-2 99,6 14 0,-5-1-69,-1 6 0,-5 9 381,5 8 0,-7 2 35,2 10 0,-10-1 185,-2 6 1,-7-6-231,2 1 1,-4-7-17,-2 7 1,-2-8-24,-4 1 1,-3-5-18,-8-5 1,0-3 100,0-3 1,5-4-110,1 3 0,1-10-83,-1-7 0,-2-3 1,7-2 1,-5-2-79,5-3 1,-1 1-34,1-8 1,4 9-217,-4-3 0,4 4-187,2 2 1,2 6 218,4-1 0,3 8-954,8-1 0,0 3 455,0 2 0,0 0 667,0 0 0,1 0 0,-1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85 613 7805,'-17'-7'0,"0"5"0,6-6 2559,0 8-1669,7 0 0,-4 8-299,8 3 0,0 4-133,0 2 0,0 0-328,0 0 0,0 0 36,0 0 0,-2-5-652,-3-1 1,3-5-1026,-4 5-978,4-7 2489,2 3 0,8-14 0,1-3 0</inkml:trace>
  <inkml:trace contextRef="#ctx0" brushRef="#br0" timeOffset="569">562 188 7913,'11'-27'779,"1"5"0,-1 8-449,6 3 0,0 2 76,0-3 29,0-3 1,0 13 945,0-3-708,-8 10 0,-1 12-240,-8 12 1,-2 3 273,-4 2 1,3 2-273,-9 3 1,9-5-504,-3 0-186,4 0 0,2-15-203,0 4 1,2-12 374,4-5 0,9-12-154,7-5 1,9-12-835,-3-5 0,4-6 373,2-6 0,0 4 4,0-3 0,-2 3 297,-3 2 0,-5 5 5,-7 1 266,-7 7 1,-3-3 224,-7 7-298,0 7 129,0 3 460,0 22 1,-2-2-174,-3 15 1,1-5 186,-7 5 0,5 1-154,-5 5 1,1 7 58,-1 5 1,-2 10-10,7 7 0,-7 11-99,1 5 1,-1 4-355,2 2 1,-8-2 237,7-3 1,-6-4-376,6-8 0,-3-8 161,-2-3 0,0-8-53,0-9 0,2-1 139,4-10 1,-5-5 60,5-1 1,-4-10-50,-2-1 1,0-9 5,0 3 1,-2-8 49,-4-9 1,4-2 301,-3-16 0,3 1 130,2-6 0,2-6-156,3 0 0,-1 1 105,7 5 0,1 5-88,5 1 0,7 1-379,5-1 0,8 2-24,3 3 1,9 4-79,2-4 1,2-1-690,10 1 0,-7 0 436,7 6 1,-8-5-1001,1-1 0,-3 0 1415,-2 6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06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15 899 7797,'-7'-9'-620,"5"-7"1,-4 9 924,12-5 0,2 3 379,3 3 0,4 4-144,-3-4 1,-2 10-28,1 2 1,-1 9-215,1 2 0,-3 3-36,-8 9 0,0-1-117,0 7 1,0 0-120,0-1 0,-2-5-503,-4 0 0,4-8 335,-3 2 0,-3-4-778,2-2 1,0-5-608,6 0 1526,0-9 0,8 5 0,2-8 0</inkml:trace>
  <inkml:trace contextRef="#ctx0" brushRef="#br0" timeOffset="564">690 208 7797,'35'-19'0,"-1"-5"0,-1 5 409,-4-4 1,1 4-157,-7 2 1,6 1-357,-6 5 0,8-5 273,-2 5 1,-2 1 231,2-1 1,-6 7-227,5-2 1,-6 4-2,1 2 1,-4 0-105,-2 0 0,0 2 29,1 4 1,-7-2-58,1 7 1,-1-5 27,7 6 1,-7-1-178,1 6 1,-7-5-58,7-1 7,-1 1 1,1 5-109,0 1 223,-9-1 1,5 0 19,-8 0 0,6-5-16,0 0 28,-1-1 0,-5 6 11,0 1 1,0-7 6,0 1 0,0-7 23,0 7 0,0 0-3,0 5 0,0-6 127,0 1 1,0-1-90,0 7 0,0-1 41,0 0 1,0 6-47,0 0 0,2 8-1,4-2 0,-4 4 6,4 1 1,3 3 5,3 3 0,-3 4 27,3 8 1,-2 6 78,1-1 0,3 13-224,-9-7 0,1 6 72,-6-11 1,0 3 18,0-9 1,0 2 19,0-14 0,0 1 109,0-7 1,0 1-66,0-1 1,-6-7 85,1-4 1,-3-3-82,2-3 0,2-7 17,-7-5 1,5 3-314,-6-2 1,7-2 33,-7-10-6,1-4 1,-7-13-240,1 0 0,-6-6-305,0 6 1,-8-13 72,2 1 0,-5-9-343,-7 4 0,3-8 467,-8 1 0,0 3 500,-6-2-232,0 8 1,0-12 0,0 6 0</inkml:trace>
  <inkml:trace contextRef="#ctx0" brushRef="#br0" timeOffset="1472">638 433 7804,'17'-8'0,"-5"6"67,-1-4 0,-5 2 428,6-1-181,-8 3 1,5-6 171,-3 8 176,-4 0-168,6 0-280,-8 0 0,-2 8-50,-4 3 0,2 5-129,-8 1 1,7 0-8,-7 0 0,8 1-260,-1-1-649,-5 0 698,8-7 0,-4 3-108,12-7 1,4 0 61,7-6 1,6-6-43,0 0 1,0 1 155,-6 5 1,1 0 229,-1 0-117,0 0 175,1 0 0,-9 7-22,-3 5 1,-6-3-20,-6 3 0,-9 5 21,-8 6 1,-6 2-188,6-2 0,-8-2-149,2 8 0,-3-8 120,-3 2 0,6 1-81,0-7 0,8 4 124,-2-9 1,4-5-54,2-1-246,-1-4 247,1-2 1,8-8-328,3-3 1,12-5 45,5-1 1,6 0 43,6-1 0,2 3 181,4 4 0,4 3 146,-4 8 1,-2 0 22,1 0 0,-6 0 14,1 0 1,-6 2 64,-6 4 1,3 3-37,-8 8 0,-1-5 190,-5-1 1,0 1-12,0 5 1,-7 1-29,-5-1 1,-3 0-178,-2 0 1,-1 1-8,1-1 1,-6-2 106,0-3-35,0 3-76,5-5 1,7 1 80,-1 1-263,9-8 1,-3 4-36,12-8 1,9 0-43,8 0 1,6 0 83,-6 0 1,8 0-101,-3 0 0,3 0 144,-2 0 0,-4 0-53,-8 0 163,1 0-120,-9 0 0,-1 7 437,-8 5 0,-14 3-53,-3 2 0,-14 3 63,-3 3 0,-1-2-85,-5 8 1,5-8 34,6 2 0,4-4-203,8-2 1,8-5-178,3-1 0,4-5-49,2 6 1,8-8 93,3 1 0,10-3-113,2-2 1,12 0-33,-6 0 0,7-2-47,-7-3 0,-4 3 438,-2-4 420,-4 4-376,-1 2 1,-11 6 164,-7-1 1,-9 15 941,-14-3 0,-6 6-607,-12 0 1,5-2 195,-4 8 1,5-2-434,6 2 0,4-4-172,8-8 0,2-5-626,3-1 0,6-7-606,12 2 1,6-4 573,11-2 1,11-8-271,12-4 0,12-11-3031,5-5 3300,5-5 0,8-9 0,3-3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50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8005,'0'-9'574,"0"-1"688,0 4-716,0 4 1,0-7 281,0 3 1,0 2-335,0-7 0,2 5-97,4-6 1,-2 3-229,7-3 57,-7-3 259,12 13 0,-7-6 41,9 8-299,-1 0 1,-6 0 137,1 0 0,-6 6-110,5 0 1,-5 5-107,6-5 0,-1 6-16,6-7 0,1 7-117,-1-6 1,6-1-8,0-5 1,8 0-155,-2 0 0,3 0-464,3 0 0,-6 0 350,0 0 0,-6-5-160,5-1 1,-6 0-331,1 6-509,-4 0 198,-2 0 456,0 0 1,-7 2 52,-4 4 1,-4 3-248,-2 9 1,-8 5 797,-4 0 0,-11 15 0,-3-1 0</inkml:trace>
  <inkml:trace contextRef="#ctx0" brushRef="#br0" timeOffset="309">173 450 7591,'-15'2'1152,"4"4"-520,-5 3 1,7 8-202,-9 1 0,7 5-85,-1 0 1,6 6 12,-5-6 1,1 7-173,-1-1 1,-3 6 71,9 5 0,-7-3-86,6 3 1,1-3-197,5-3 0,0 5 114,0-5 1,1 3-76,5-14 1,6 0 136,11-6 0,2-2-48,4-3 0,9 1-75,-3-7 1,5 0 75,0-6 1,3 0-247,3 0 0,-4-6-275,-7 0 1,-3 1-1134,-3 5 909,4 0 0,-14 0-1600,4 0 825,-11 0 1414,3 0 0,-13-8 0,6-2 0</inkml:trace>
  <inkml:trace contextRef="#ctx0" brushRef="#br0" timeOffset="488">416 882 8005,'-18'-9'0,"7"-7"723,-1 5 0,6 1 552,-5-1-639,7-1 0,-4-5-86,8-1 0,2 3 135,4 3 0,4-1-337,7 7 0,0-1-121,1 1 0,7 4-977,3-4 0,5 4 524,2 2 1,1 6-2515,4 0 2740,-3 0 0,5 1 0,-7 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51 154 7784,'-9'0'-1454,"-1"0"1286,5 0 0,3-2 168,-4-4 0,4 2 0,2-7 0,0 5 0,0-5-127,0 0 113,0 1 86,0-5 1,0 11 343,0-7 7,0 7-246,0-3 319,0 7-43,0-8 89,0 6-53,0-5-175,0 7 0,-2 0 384,-3 0 482,3 0 80,-6 0-480,8 0-33,0 0-490,8 0 1,1 2 139,8 3 0,0 10-76,0 8 0,2 9 14,4 2 1,-4 0-181,3 6 1,3 2 12,-2-3 1,-1 1-596,-5-6 0,6 0 314,0 0 0,-2-2-908,-10-3 1,4 1 494,-4-7 1,4-3-2055,2-8 1722,1 3 0,-1-13 164,0 3 0,-6-5 694,0-5 0,1-12 0,5-10 0</inkml:trace>
  <inkml:trace contextRef="#ctx0" brushRef="#br0" timeOffset="202">596 1 7784,'-17'7'1706,"-2"3"-958,-4 7 0,-3 2 241,-8 3 1,-6 5-405,0 7 0,-7 0 101,2 0 0,-3 7-814,3 5 1,-2-5 133,7-1 1,8-4-1304,9-2 1,6-7 252,6-5-614,-4-3 1658,20-9 0,-3-3 0,15-7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1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103 341 7835,'0'-10'-178,"0"-5"1,7 6 0,3-8 0</inkml:trace>
  <inkml:trace contextRef="#ctx0" brushRef="#br0" timeOffset="1470">1 375 7793,'9'-8'0,"1"4"361,-5-7 1,-1 7 225,8-1 0,-1 3 210,6 2 0,-6 0-129,1 0 0,-7 7-270,7 5 1,-7 3 389,7 2 1,-9 5-305,3 1 0,-2 0-327,2-6 0,-5 0 281,5 0-798,4 0 1,-7-2-424,9-4-526,-9-3 981,13-8 1,-7-6-170,8 1 1,-2-9-243,-3 3 1,8-12 277,-3-5 0,4 2 257,-4-3 0,2 6-28,4-5 0,-2 7 264,7-1 1,0 3-3,6 2 0,0 5 9,0 1 0,6 7 69,0-1 0,5 3 118,-5 2 0,0 0-55,-6 0 0,-2 5-23,-4 1 0,-5 2 117,-12-3-217,-3 5 0,-8 7-14,0 0 1,-10 2-81,-7 3 1,-7-3-125,-10 4 0,-4-2 90,-8 1 1,5-3 24,-16 4 0,8-4 408,-8-2 1,12 0-168,5 0 1,6-6 253,6 1 0,5-7 110,12 7-509,3-9 0,18 5 20,7-8 1,9-4-77,14-7 1,-1 0-92,13-12 0,-5-4-442,10-1 1,-6 2-125,-6-3 0,-3 1 282,-8-6 1,-8 0-272,-3 0 1,-6 0 196,-6 0 1,-5 0 255,-12 0 0,-5 5 48,-12 1 0,-3 7 66,-8-2 0,0 4 309,0 2 1,5 2-175,1 4 1,7 2 504,-2 3 1,4 4-27,2-4 528,8 4-327,-6 2-259,13 0-188,2 0 1,9 8-15,8 3 0,-5 14 35,-1 9 0,-1 11 121,1 18 0,-4 7 69,-7 15 1,0 9-514,1-43 1,-2 0 0,0 46-108,-2-46 0,0 0 0,-1 45 162,-7 1 1,7-12-653,-2-11 1,-1-4-259,1-2 1,0-15-913,6-8 1,0-15 1794,0-7 0,0-2 0,0 1 0,0 5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2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7931,'10'0'1072,"-2"0"229,-1 8 1,-5 7-653,4 8 0,1-1-22,-1-5 0,1 1-277,-1-1-185,-4 0 0,6-6-293,-8 0-832,7-7-403,-5 4 864,6-8-2255,-8 0 1385,0 0 1369,0 7 0,-16 3 0,-2 7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2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69 7930,'-2'17'646,"-3"0"0,-3 0-186,-3 0 1,-2 0 182,7 0 1,0 0-296,6 0 0,0 0-25,0 0 1,0-6 352,0 1 93,0-1-384,0-1-138,0 5-531,0-13 386,0 5-403,0-7 0,2 0-127,4 0 183,-4 0 1,7 0 181,-3 0 0,-2 2 138,7 4 1,-5-2 37,5 7 1,-2-5-83,3 5 0,3-7 93,-4 1 0,4-1-34,2 2 1,0-4-109,0 3-45,0-3 1,0-4-231,0-3 0,1 1 143,-1-7 0,1-3-102,5-8 1,-4 8-132,4-3 0,1 6 113,-1 0 0,5-3 245,-5 9 0,5-1-112,-5 6 1,0 6 650,-6-1 0,0 14-80,0-2 1,-6 4 705,1-4 0,-9 0-417,3 0 0,-4 0-9,-2 0 0,-2-2 211,-4-3-265,4 3-1018,-13-13 417,13 5-994,-13-7 1,13-7 294,-3-5 0,-3-5-106,2-5 1,1 1-107,5-7 1,0-3-290,0-8 0,0-3-179,0-3 1,0-5 1319,0 5 0,7 3 0,3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2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68 375 7865,'-15'2'0,"4"3"0,-2-1 683,7 7 0,-5 3-209,5 8 1,0-1 18,6 7 0,0 7-159,0 4 0,2 3 31,4-2 0,-4-5-262,3 5 0,-3-10-312,-2-1 0,0-7 281,0 7 1,0-8 406,0 1-2987,0-10 1188,0 3 772,8-13 0,-4-4 133,7-15 1,2-8 256,10-9 0,-2-2 0,7-3 1,2-5 85,10-7 1,4 2-86,7 3 0,-6 5 119,0 7 0,1 7 47,5 5 0,0 10-103,0 7 0,-6 3 17,1 2 1,-8 7 76,1 5 0,-5 3 21,-5 2 0,-5 0 14,-7 0 1,-2 6 50,-3-1 1,-5 3 13,-7-3 0,-7-1 221,-5 8 1,-10-7 182,-7 7 0,-10-3-170,-7 3 1,-3 3-329,-2-4 1,0-2 59,0 3 0,0-8-176,0 1 1,7-8 144,5-3 1,10-7 182,7 1 0,10-5-131,7-5 1,3-5 14,2-7 1,9-5 121,8-1 1,2-7-75,9 1 1,6 5 127,6 1 0,0 0-54,-6 6 1,-2-2-300,-4 14 0,3-1-122,-9 6-215,1 0 116,-6 0 0,-6-6-981,1 1 338,-9-1 0,5 4 225,-8-4 714,0 5 0,0-15 0,0 7 0</inkml:trace>
  <inkml:trace contextRef="#ctx0" brushRef="#br0" timeOffset="226">715 239 7865,'-17'-8'-266,"2"8"475,4 0 0,-5 2 454,5 9 0,-4 2-253,-2 10 1,-2-2-83,-4 7 1,4 1 284,-3 5 0,1 2-187,-2 3 1,4-3-352,-3 4 1,8 2 22,3-3 1,7-1-289,-1-10 1,3 3-255,2-9 1,0 1-590,0-6 1,7-7 340,5-5 0,3-3-391,2-2 1,7-7 1082,5-5 0,3-5 0,2-5 0,8-5 0,1-15 0,8-1 0</inkml:trace>
  <inkml:trace contextRef="#ctx0" brushRef="#br0" timeOffset="450">1328 17 7857,'0'-9'1719,"-8"1"1,4 16-1289,-7 3 1,5 4-168,-5 2 0,0 8 391,-6 3 0,5-1-208,1 1 0,5-5-142,-5 5 0,7-7-93,-2 2 0,6 1-615,6-1 1,7-6-104,16-6 0,1-7-390,15 2 1,1-4 239,5-2 1,2-8-507,3-3 1,-10-2 98,-1 1 0,-9 3 1063,-7 3 0,-5 4 0,-14-5 0,-3 7 0</inkml:trace>
  <inkml:trace contextRef="#ctx0" brushRef="#br0" timeOffset="810">1396 562 7857,'-12'17'0,"1"0"0,2 2-468,-3 4 1,-1-3 501,7 9 1,-7-7 846,2 7 1,1-1-309,-1 6 0,0-6 152,-6 1 0,0-8-279,0 1 0,0-1-102,0 2 1,-2-4-793,-4 3 0,4 3-48,-4-2 1,-1-1-332,1-5 1,0-1 366,6-5 0,0 2-1044,0-7 1093,0-1 0,2-6 411,4-5 0,3-11 0,8-11 0,0-5 0,0-1 0,0-5 0,0-1 0,0-5 0,0 5 0,2-4 0,4 10 0,-2-2 0,7 14 0,-5 7 0,5 9 0,-5-2 419,5 3 220,0 7 1,4 13 50,-3 7 1,3 7-255,-4-7 0,-1 9-55,1-3 1,0 2 77,6-1 1,2 3 221,4-4 0,13 4-638,15 2 1,10-2-544,12-3 1,5 1-471,7-7 1,-4-2-2289,4-10 3258,-19-4 0,16-7 0,-20 0 0,4 0 0,2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22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324 254 7919,'-10'-10'-1760,"-5"3"1826,13 7 532,-5 0 1,16 0 540,8 0-716,0 0 0,23-2-116,0-4 1,9 4-238,8-3 0,3-3-412,8 3 0,0-1 255,0 6 0,-7 0-319,-4 0 0,-14 0 224,-9 0 1,-4 7-10,-13 5 1,-3 3 267,-14 2 1,-2 6 176,-4-1 0,-11 9-119,-11-3 1,-5-2 146,-1 3 0,-2-8-47,-3 1 1,3-3-82,-4-2 0,10-6-531,2 1 0,7-8 90,-2 1-85,4-3 1,4-9-55,4-5 0,3-3-238,8-2 0,8-7 664,3-5 0,0-5 0,6-6 0,-5-3 0,5-8 0,0 2 0,-6 3 0,-1 5 0,1 7 0,-7 7 0,1 5 0,-3 8 0,-2 3 25,0 7 0,0-1 140,0 10 1,-2 5 295,-3 7 0,1 0 363,-7 0 0,-1 2 112,-5 3 0,0 3-398,0 3 1,0 4-256,0-3 1,0 1-56,0-2 0,0 3-507,0-9 0,0 7-216,0-7 0,6 1-516,-1-6 1,7-2 367,-7-3 1,7-5-1289,-7-7 1931,9 8 0,-13-6 0,7-2 0,-8-10 0</inkml:trace>
  <inkml:trace contextRef="#ctx0" brushRef="#br0" timeOffset="197">120 390 7880,'-23'11'376,"0"1"0,-5-1-23,5 6 0,8 8-49,9 3 0,4 4 306,2 2 0,8 0-73,3 0 1,5 0 19,1 0 0,7 0-217,4 0 1,5-7-97,1-4 1,9-5-404,8-1 1,10-7 179,12-4 0,-1-6-1423,8-6 0,-3-9 764,3-8 1,7-5-932,-8 5 0,-5 0 987,-12 6 1,-9 0 581,-2 0 0,-7 8 0,-10 3 0,0 4 0,0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24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1 358 7807,'0'-10'1191,"0"-5"0,2 13-753,3-3 0,5-3-34,7 2 0,0 1-133,0 5 1,2 0 140,4 0 0,3-2-195,8-4 0,2 4-161,4-3 0,-6 3-64,0 2 0,0 0-306,-6 0 0,-1 2-621,1 3 0,-13-3 13,2 4-1216,-4-4 1472,-3 5 0,-3-3 666,-7 7 0,-15 1 0,-4 5 0</inkml:trace>
  <inkml:trace contextRef="#ctx0" brushRef="#br0" timeOffset="173">35 664 7807,'-17'10'983,"7"-3"0,5-7-416,10 0 1,7 0-370,11 0 0,5 0 74,12 0 1,5-5 52,12-1 0,-2-6-375,7 7 1,0-1-323,6 6 0,-1 0 372,-5 0 0,-3 0 0,-8 0 0</inkml:trace>
  <inkml:trace contextRef="#ctx0" brushRef="#br0" timeOffset="2397">1328 171 8230,'-9'-10'-45,"-6"-5"1,11 8 482,-7-5 61,7-3 0,-6 7 168,5-3-417,3-4 0,-6 11-106,8-7 1,0 5-98,0-5 0,0 5 234,0-5-10,0 7-212,0-3 1,-2 7 41,-3 0 1,1 0-217,-7 0 1,-3 9 47,-8 8 1,1 2 113,-8 9 1,7 6 63,-7 6 1,3 13 105,-2-2 1,-3 11-72,9 1 1,-7 1 5,7-2 1,1 3 148,9-9 1,5-6-22,7-11 1,0 1-357,0-6 1,7 2 39,5-13 1,10-6-114,7-6 0,3-7 123,2 2 0,2-5-107,4-1 1,-4-7 85,3-5 0,3-5 14,-2-5 0,5-3-198,-5-3 0,-1-10 125,-5 4 1,-1-6-98,-5 1 1,2-5-3,-7-7 0,-2-6-117,-10 1 0,-3-7 135,-8 6 1,0-5 6,0 5 1,-2 8 70,-4 9 1,-3 6 130,-9 6 0,1 5-100,0 12 1,-5 3-37,-1 8 0,-2 2-698,3 4 0,1 5 15,-7 12 797,7 4 0,-11 7 0,5 0 0</inkml:trace>
  <inkml:trace contextRef="#ctx0" brushRef="#br0" timeOffset="2649">1090 562 8085,'-17'-6'130,"0"1"1,2-3 224,4 2 435,-5 5 690,7-7-1005,-1 8 1,10 0-86,12 0 0,5 6-155,6-1 0,5 9-53,12-3 1,3-2-12,8 3 1,0-1-170,0 6 0,0-6-289,0 1 1,-5-7-642,-1 7 1,-7-3 927,2 3 0,-4 3 0,-2-6 0</inkml:trace>
  <inkml:trace contextRef="#ctx0" brushRef="#br0" timeOffset="2970">2009 307 8138,'-6'-12'0,"1"1"0,-1 5-714,6-5 254,0 7 564,0-11 930,0 6-611,-8-1 1,5 3-109,-9 7 1,1 2-83,-6 3 1,0 7-36,0 10 1,0 5 67,0 7 0,0 0-95,0 0 0,0 6 9,0-1 0,7 1-140,5-6 0,3 0-252,2 0 1,0 0-640,0 0 0,7-7 459,5-5 1,8-5-1010,3-5 1401,7 3 0,-3-13 0,7 5 0</inkml:trace>
  <inkml:trace contextRef="#ctx0" brushRef="#br0" timeOffset="3204">2281 392 8588,'17'0'2094,"0"2"-1633,0 3 0,0 5-150,0 7 0,0 2 377,0 4 1,0 3-333,0 8 1,-2 0-188,-3 0 1,3 0-244,-4 0 1,-1 0-416,1 0 1,-5-5-689,5-1 1,-5-7 632,5 1 0,-7-3-166,2-2 0,-3-5-80,3-1 790,-4-7 0,6 3 0,-8-7 0</inkml:trace>
  <inkml:trace contextRef="#ctx0" brushRef="#br0" timeOffset="3395">2673 477 8170,'-10'-17'0,"-5"6"409,4-1 1,1 7 599,-1-7 1,1 7-147,-1-7 1,-4 8-322,4-1 1,-5 3 94,-1 2 1,0 2-191,0 3 1,-7 7-411,-5 10 0,-5 5-408,-5 7 1,1 6-449,-7-1 1,7 9 31,-2-3 1,10-3-2299,1-3 3085,9-3 0,-5-2 0,8 0 0</inkml:trace>
  <inkml:trace contextRef="#ctx0" brushRef="#br0" timeOffset="3566">2809 851 8265,'-17'-24'1091,"7"5"1330,5-4-1719,3 12 0,2-4 1622,0 3-1921,0 5 52,0-1-455,0 8 0,0 8 0,0 1 0</inkml:trace>
  <inkml:trace contextRef="#ctx0" brushRef="#br0" timeOffset="3939">2571 154 9264,'9'0'1242,"6"0"-243,-4 0 0,5 13-374,1 4 0,0 13 107,0 4 0,-2 8-215,-4 9 0,2 0-339,-7 0 0,0 6-4,-6-1 0,-2 7-121,-4-6 0,-3-1-249,-8-5 1,-2 6-624,-4 0 0,2-1-1206,-7-4 0,5-9 117,-5-3 1908,7-4 0,-19-2 0,4 0 0</inkml:trace>
  <inkml:trace contextRef="#ctx0" brushRef="#br0" timeOffset="4133">2962 936 8281,'-17'-7'912,"2"7"12,3 0 1,3 0-246,3 6 0,3 1 871,-9-1 0,6 5-1633,-5-5 7,0 7 1,-1-4 75,1 9 0,0 6 0,-6 3 0</inkml:trace>
  <inkml:trace contextRef="#ctx0" brushRef="#br0" timeOffset="4668">3234 375 8156,'-7'-10'0,"5"-5"0,-13 8 865,3-5 1,5 3 317,1 3-414,-3 4-588,-1-5 1,-1 14-173,-1 5 1,7 10 74,-7 7 1,1 10-3,-6 7 0,6 5 23,-1 6 0,7-3-156,-7 9 1,7-8 65,-7 1 1,9-8-227,-3-3 0,6-13 227,6 2 0,-3-13 59,9-4 0,5-2 51,5-9 0,7 0-56,-7-6 0,9-2-75,-3-4 0,4-9 90,2-8 1,-2-7-235,-3 2 1,1-12-21,-7-6 0,5 1-36,-5-6 1,-2 2 29,-10-14 0,2 7-177,-7-7 0,5 10 79,-5 2 1,-1 4 133,-5 13 0,-5-2-164,-1 13 0,-7 6 83,2 6 1,-10 7-257,-2-1 0,-5 5-2,5 5 0,-2-1-3,3 7 1,3 3 290,-4 8 0,2-3 190,-1 4 0,3 3 0,-6 1 0</inkml:trace>
  <inkml:trace contextRef="#ctx0" brushRef="#br0" timeOffset="4833">3047 698 8156,'0'10'2557,"0"-3"-631,0-7-709,8 0 0,9 0-590,11 0 1,0 0-147,6 0 0,-3 0-367,8 0 0,3 0-246,-2 0 0,-3 6-1851,-8 0 1,3 7 1982,-4-2 0,-3 4 0,-1 2 0</inkml:trace>
  <inkml:trace contextRef="#ctx0" brushRef="#br0" timeOffset="5117">3813 477 8156,'0'-17'290,"0"6"648,0-1 27,0 8-601,0-3 1,-8 7-71,-3 0 1,1 9-31,-1 8 0,-6 8-55,-6 9 1,-5 8 32,5 3 0,1-2-172,5 3 1,0-6-298,0 5 0,7-7-330,4 1 0,5-5 212,1-5 1,0-5-288,0-7 1,7 0-54,4 0 1,5-7 684,1-4 0,0-12 0,0-4 0</inkml:trace>
  <inkml:trace contextRef="#ctx0" brushRef="#br0" timeOffset="5659">4051 426 8156,'-11'-6'1355,"-1"1"-404,1-1 361,-6 6-781,0 0 1,2 2-176,3 3 1,-1 5-62,8 7 1,-7 6 29,7-1 1,-7 9-373,7-3 0,-1-2 116,6 3 0,0-7-292,0 7 1,0-8 47,0 1 0,2-8-67,3-3 1,5-7 33,7 1 1,2-3-135,3-2 0,-1-7 43,8-5 0,-3-3-113,2-2 0,-1 0-18,-4 0 1,-4-6 175,3 1 1,-9-1 214,-1 6 0,-8 0-199,1 0 4,-3 0 71,-2 0 496,0 8-224,0 1 0,-2 8 166,-3 0 1,1 8-2,-8 3 1,9 6-154,-3 6 1,-2-3 125,3 9 1,-7 5-92,7 5 0,-8 9-8,1-3 0,-3 4-73,-2 2 0,0 0-109,0 0 0,0-1 49,0-5 0,-6 2-164,1-7 1,-1 0-77,6-6 1,6-8 62,-1-3 1,1-4-312,-6-2 330,0-8 0,0-1 52,0-8 0,0-2 74,0-4 0,3-5 189,-3-12 0,10-3 134,-10-8 1,6 0 429,-1 0 1,-1 1 453,7 5 0,3-4-520,8 4 0,5 3-165,7 2 0,5 4-249,1 2 1,5 2-135,-5 4 1,5-2-254,-5 7 0,7-2-501,-1 3 0,-3 3-90,3-4 1,-3 4-1043,2 2 0,-1-2 15,-4-3 0,-5 3 1749,5-4 0,4-3 0,-1-1 0</inkml:trace>
  <inkml:trace contextRef="#ctx0" brushRef="#br0" timeOffset="5898">4408 460 8156,'0'-17'725,"0"6"-482,0-1 1,2 8 692,4-1 1,-2-3-292,7 3 0,-5 1 463,5 9 0,0 5-119,6 7 1,0 2 251,0 4 1,-1 5-489,-5 12 0,2-4 153,-7 3 0,-1 5-546,-5 1 0,-9-1-453,-8 1 0,-8 0-702,-9 6 1,-2 0 630,-3 0 0,1 8-4966,-7 3 4833,-1-3 1,-5 7-1,0-5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4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7873,'2'11'336,"3"0"0,5-5 497,7 5 1,0-1-30,0 1 0,6 4-316,-1-3 1,1-5-37,-6-1 0,0 2-219,0-3 0,0 1-609,0-6 1,0 0 143,0 0 1,-6 0-475,1 0-739,-9-8 1445,5 6 0,-16 2 0,-1 10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7873,'0'17'13,"0"0"1,0-5-233,0-1 999,0 0 0,0 6 52,0 0 1,0 0 1511,0 0-1300,0 0-500,0 1-1302,0-1 702,0-8 1,7-1-772,5-8 1,-3-2 520,2-4 1,1-3-353,5-8 0,0-1 18,0 1 1,0 2 90,0 4 0,-6-2 645,1 7-114,-9 0 1,7 6 1051,-4 0-671,-5 0 645,7 0-523,0 8 0,-1-4 88,4 7 0,5-7-306,-5 2 1,12-5-270,5-1 1,0-1-304,6-5 1,-1-4 205,12-7 1,2 2-195,10 4 0,-6-2 91,0 7 1,-6 0 350,-5 6 0,-12 0 110,1 0 282,-8 0 1,-6 8 3,-4 3 0,-3-1 350,-8 1 0,-8-1-469,-3 1 1,-4-2-330,-2-3 1,0-4-739,0 4 614,0-5 1,0-1-369,-1 0 0,7 0-21,0 0 0,5-7-949,-5-4 1,7-5 292,-2-1 0,4 0 1072,2 0 0,8-7 0,1-3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35 545 7830,'-17'0'3835,"7"7"-3378,4 5 0,5 3 71,1 2 0,0 5 132,0 1 0,5 9-111,1 2 1,2 0 68,-3 6 1,-3-4-557,4-2 1,-4 0 95,-2 0 1,0-6-742,0 1 0,0-8 430,0 1 0,0-8-697,0-3-210,0-7 231,0 3 1,-2-9 225,-4-3 0,4-5 66,-3-7 1,3-7 347,2-5 0,2-9-34,3-1 0,7-3 172,10 2 1,5 5-102,7-5 0,7 6-82,5 5 1,3 5 42,2 7 0,6 2 31,-1 3 1,1-1 121,-6 7 1,-5 1 205,-1 5 0,-9 2 123,-2 3 1,-2-1-184,-9 7 1,-1-5 340,-5 6 0,-7-1-241,-4 6 1,-5 0 197,-1 0 0,-1 0-75,-5 0 1,-11 0 10,-12 0 1,3 0-139,-2 0 1,-6 6-22,-6-1 0,0-1-148,6-9 1,0 1 117,0-8 1,8 7-86,3-7 174,4 1-239,10-6 0,1-2-91,8-3 1,2 1-174,4-8 0,5 1 111,12-6 1,-5 6-57,5-1 1,2 1-276,-3-6 1,3 0 186,-2 0 1,-4 0-77,3 0 0,-3 6 49,-2-1 0,-5 1-298,-1-6 0,-7 6 103,1-1 1,-3 7-48,-2-7 0,-7 3 563,-5-3 0,-18-3 0,-6 6 0</inkml:trace>
  <inkml:trace contextRef="#ctx0" brushRef="#br0" timeOffset="225">426 528 7830,'2'-15'-64,"4"3"0,-5-3-260,5 4 684,4-4 0,-7-2 106,9 0 390,-8 7-556,3 3 0,-9 7 727,-3 0 1,1 7-343,-8 5 1,1 8-136,-6 3 0,2 7-144,4-1 1,-3 3-27,9 2 0,-3 6-283,2-1 1,5-1 100,-5-10 1,4 3-953,2-9 0,0 1 242,0-6-1009,8 0 0,1-7 355,8-5 0,0-5 22,0-5 0,6-12 1144,-1-12 0,9-11 0,-5-3 0</inkml:trace>
  <inkml:trace contextRef="#ctx0" brushRef="#br0" timeOffset="683">954 34 7830,'17'-17'1923,"-6"8"-820,0 3-309,-7 4 39,11 17 0,-7 2-299,3 12 1,-3 1 1388,-8-7-985,0 7-382,0-4 0,0 7 154,0-5 1,0 2-342,0-7 1,0 5-176,0-5 0,2 0-388,3-6 0,5-2 208,7-4 0,5 2-669,1-7 0,9-4 427,2-13 1,6-1-1352,5-11 1,3 3 278,-9-3 0,-1 6 41,-10 0 1,-3 6-130,-8 5 635,-7 4 0,-5 2 51,-10 11 1,-12 10 701,-12 2 0,3 1 0,-3-1 0,3-2 0,-3 7 0,5-7-156,7 2 1,0-4 398,0-2 1,7-6 720,5 0-604,3 1 0,2 5 303,0 0 1,2-6 207,3 0 0,-3 1-348,4 5 1,2 6 83,-3-1 1,1 7-217,-6-7 1,0 7 69,0-7 0,0 9-201,0-3 0,-6-2-220,1 3 1,-14-1 4,2 6 1,-6 0-173,0 0 1,2-5-682,-7-1 0,5-2 435,-5 3 1,5-7-667,-5-10 1,7-3 375,-2-3 1,5-4-293,1 4 1,1-14 335,5-9 1,-4 0 235,4-6 1,3-1 382,2 1 0,3 0 0,-3 6 0,4-7 0,-6-3 0</inkml:trace>
  <inkml:trace contextRef="#ctx0" brushRef="#br0" timeOffset="941">885 885 7796,'0'-17'-782,"0"0"968,8 0 238,-6 0 0,7 8 451,-3 3-571,-4 4 0,7-4 302,-3 1-250,-4-1-101,6 6 0,-7 0 516,5 0-418,-4 0 0,11 2-3,-7 4 0,5-3-7,-5 9 1,7-3 172,-2 2 0,5 5 179,1-5 0,0 4-274,0 2 0,0 2 235,0 4 0,5-3-221,1 9 1,2-1-19,-3 6 1,3 2 88,3 4 0,-1-2 170,-5 7 1,-1-5-396,8 5 1,-3-7-285,2 2 0,5-10-881,-5-2 1,4-13 586,2 2 0,8-11-2255,3 0 1,-1-6 2551,1-6 0,8-18 0,7-12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7904,'-2'-16'2378,"-4"5"-1427,4 3-1731,-6 8 74,8 0 58,0 0 237,0 8 411,0 1 0,0 9 0,0-1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5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596 152 7857,'-17'0'3597,"0"0"-3265,8 0 1,9 0 97,11 0 0,10-6-95,2 0 1,7-5 126,-2 5 1,10 1-107,2 5 1,-1 0-150,-5 0 0,-1 1-80,-5 5 1,-3 4-114,-8 7 1,0 0-26,0 0 0,-8 5 158,-3 1 0,-4 7-656,-2-1 1,-14-3 250,-3 2 0,-11 1-588,0 5 0,-5-6 66,-1 1 0,6-9-157,0 3 1,7-12 398,-2-5 1,10-4-78,2-2 0,1-2 113,-1-4 0,3-11 502,8-11 0,0-12 0,0-3 0</inkml:trace>
  <inkml:trace contextRef="#ctx0" brushRef="#br0" timeOffset="152">766 16 7857,'10'-8'727,"-3"6"1,-7-4-287,0 12 0,0 4 469,0 7 1,-5 1-386,-1 5 1,-7 2 304,1 3 1,3 4-316,-2-3 0,1-3-141,-1 2 0,-2-1-688,7 1 0,-5 2-632,5-7 1,-5 6-46,5-7 1,-5 1 215,5-6 775,-7 0 0,3 0 0,-7 0 0</inkml:trace>
  <inkml:trace contextRef="#ctx0" brushRef="#br0" timeOffset="378">86 594 7857,'-17'10'1177,"0"-3"-705,0 1 1,2-5-990,3 9 0,5-7 442,7 7 1,0-7 354,0 7 0,0-1 405,0 6 1,2 6 812,3 0 1,7 7-294,10-2 1,5 6-624,7 6 1,5-10-226,1 4 1,7-9-372,-1 3 0,5-13-342,6 2 0,-5-11 155,5 0 0,2-4-64,-2-2 1,1-8-1629,-1-3 1,-2-6 16,7-6 1675,-7 4 1,4-21 0,-8 4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4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0 443 7915,'0'-17'2391,"0"8"-1338,8 1 615,-6 8-1171,13 0 0,-5 2 367,7 4 1,-6-2-447,0 7 1,-1-5-394,1 5 0,4-5-381,-3 5-290,3-7 1,2 3-819,0-7 0,0 0 738,0 0 1,0-2-220,0-3 1,0-1 328,0-11 1,0 2 192,0-13 0,7 5 185,5-6 0,3 3 165,2-2 0,8-3 128,3 9 1,-4 5 0,-1 5 0,2 9 43,-2-3 0,-3 4-64,-8 2 0,1 2 470,-7 4 1,-6 3-193,-6 8 1,-7 0-9,1 0 0,-10 2-157,-7 4 0,-10 3-284,-7 8 0,-5 0 84,-5 0 0,1-5-147,-8-1 0,3-5 320,-2 5 0,-3-7-95,9 1 1,6-3 997,11-2-717,3-7 1,9-1-45,5-3 0,12-4-185,10 4 0,2-12-105,10-5 0,5-5-141,5-1 0,7-7-395,-7-5 1,7-5 46,-7-5 1,-1 7 196,-9-8 1,-5 8-864,-7-8 1182,-7 4 0,-10-6 0,-10-1 0</inkml:trace>
  <inkml:trace contextRef="#ctx0" brushRef="#br0" timeOffset="180">477 18 7915,'-28'-6'-227,"-1"0"0,1 1 227,1 5 0,3 0 484,7 0 0,5 0-113,1 0 0,7 2 22,-1 3 1,3-1-6,2 7 1,2 3-141,3 8 1,7 7 3,10 10 1,-3 9 26,4 14 1,2-1 99,-3 18 0,1-3-252,-6 14 1,0-4-135,0-7 1,0 4 81,0-3 1,-6-7-1226,1-5 0,-7-1 100,7-11 1,-3-5 1049,3-5 0,6-14 0,-6 2 0,-5-2 0,-3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2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68 290 8440,'-2'-9'2385,"-3"3"-1969,3 12 1,-6-1 239,8 12 1,0 0 195,0 17 1,-6 0-448,1 17 0,-1-3-141,6 8 0,-6 3 130,1-2 0,-1 0-106,6-6 0,0-6-655,0 0 0,-6-7-207,1 2 1,-1-10-528,6-2 0,2-7-698,4 2 298,-5-4 0,15-10 651,-5-3 1,-2-14 849,3-9 0,-1-15 0,6-11 0</inkml:trace>
  <inkml:trace contextRef="#ctx0" brushRef="#br0" timeOffset="232">528 18 7882,'9'-10'834,"-1"3"-71,-8 7-306,0 0 1,0 7 73,0 5 1,0 5 436,0 5 0,0 9-422,0 14 1,0 4 44,0 19 0,0-2-164,0 14 0,0-6-415,0 5 0,0-13-379,0 2 0,0-3-427,0 3 1,0-14 394,0-3 0,0-11-449,0 0 1,0-6-2460,0-6 1647,0-3 1660,0-8 0,7-8 0,3-1 0</inkml:trace>
  <inkml:trace contextRef="#ctx0" brushRef="#br0" timeOffset="394">238 801 7862,'0'-17'769,"0"0"0,2 5-317,4 1 0,-2 1 85,7-1 1,0-2-398,6 7 0,8-7 18,3 2 0,4 1-901,2-1 1,2 1 269,4-1 473,-4-4 0,13-2 0,-5-10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41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18 273 7921,'9'-7'470,"-1"3"670,-8-7-61,8 7-251,-7-4 0,9 8-315,-4 0 1,-3 0-38,9 0 1,-1 0-118,6 0 1,0-2-141,0-3 0,6 3 188,-1-4 1,9 2-136,-3-1 1,-1 3-21,1-4 0,0 2-93,6-1 1,0 3-159,0-4 1,0 4-19,0 2 1,0-6-230,1 1 1,-3-3-69,-4 3 1,4 3 168,-3-4 1,-5-2-1856,-1 3 916,-4-1-1230,-2 6 1301,-8 0 0,-3 0 1013,-12 0 0,-11 0 0,-9 0 0</inkml:trace>
  <inkml:trace contextRef="#ctx0" brushRef="#br0" timeOffset="233">545 18 7921,'0'-9'1995,"0"1"-328,0 8-1230,-7 0 1,-1 8 208,-3 3 1,-2 6-218,7 6 1,-5 3-64,5 8 1,-7 8-146,2 3 0,-10 4 0,-2 2 0,-5 6-225,5 0 1,-7 7 102,1-2 1,-3-3-813,-2-2 0,2-1 383,4-4 1,-3 0-1012,9-12 1,-1 0 241,6-6 0,0-2 19,0-4 1,6-5 1079,-1-12 0,1-3 0,-6-8 0</inkml:trace>
  <inkml:trace contextRef="#ctx0" brushRef="#br0" timeOffset="795">188 665 7921,'2'-10'1136,"4"5"-399,-4 3-340,5 2-5,-7 0 1,6 2 199,0 3 0,1 5-90,-1 7 0,-4 2-124,3 3 1,3-1-453,-2 7 0,-1 1 109,-5 5 0,0 0-648,0 0 0,0 0 136,0 0 1,0-8-113,0-3 0,0-4-758,0-2 242,0-8 1,2-1 700,4-8 1,-2-8 403,7-3 0,-5-4 0,5-2 0,-2 6 0,3-1 0,3 1 0,-4-6 0,4 7 0,2 3 0,0 7 0,0-2 59,0-4 1,6 4 233,0-3 1,1 3 341,-1 2 0,2-6-207,3 1 1,4-9-34,-4 3 1,-1-4-100,1-2 1,1 0-187,5 0 0,0-2-44,0-4 0,-2 4-206,-4-3 1,-3-3-50,-8 2 1,-2 1-236,-4 5 0,-3 0-282,-8 0 449,0 0 0,-2 1 261,-4 5 0,3 4-59,-9 7 0,1 0 91,-6 0 1,0 0 99,0 0 1,0 7 198,0 4 0,2 5-22,3 1 1,-3 0 142,4 0 1,1 0 276,-1 0 1,5 2-257,-5 3 0,7-3 97,-1 4 1,3-2-167,2 1 1,2-3-115,3 4 0,5-4-121,7-2 0,0-6 0,0 1 0,7-9-133,5 3 0,3 2-284,2-3 1,0-1-1097,0-10 1,0-3 698,0-8 0,0 0-1104,0 0 1745,0 0 0,-7 0 0,-3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5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8165,'-17'0'0,"0"0"-542,0 0 0,6 7 76,-1 5 1,1-3 207,-6 3 258,0-1 0,-8 6 0,-1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5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442 154 7958,'0'-17'667,"-1"1"720,-5 5-820,4-4 1,-4 13 651,12-4 0,-2 5-294,7 1-605,-7 0 0,11 0 67,-4 0 1,-1 0 97,1 0 0,-1 1-308,1 5 1,2-2 295,-7 7-667,7-7 0,-9 9 222,7-7 1,-7 1-687,2-1 1,1-2 120,-1 7 0,2-7-116,-3 2 1,-3-3-848,4 3 396,-4-4 0,-2 13 148,0-3 0,-2-1 96,-4 6 860,-3-4 0,-16 19 0,-1-5 0</inkml:trace>
  <inkml:trace contextRef="#ctx0" brushRef="#br0" timeOffset="1001">0 919 7958,'17'0'368,"0"0"190,0 0 1,8-2 874,3-3 0,12 1-1010,5-7 0,2 5-187,-1-5 0,9-1-830,-4-5 1,-2 0 397,-4 0 0,-9 0-390,-2 0 0,-2 0-38,-9 0 0,0 0-1386,-6 0 1478,0 0 1,-8 0 531,-3 0 0,-12 6 0,-5-1 0,-4 3 0,-2-2 0,0 1-259,0 4 0,0 5 133,0-5 1,0 4 339,0 2 0,5 13 166,1 4 1,7 6 435,-2 0 1,-1 5-268,1 12 0,0-4 116,6 3 1,0 3-186,0-2 0,0 5-152,0-5 1,0 5-364,0-5 0,2-2 130,4-10 1,-4 2-190,4-7 1,-4 0-221,-2-6 1,5-6-939,1 0 873,0-7 0,-6 2-194,0-12 1,-2-3 83,-4-8 0,-3-2 98,-9-4 0,1 2 322,0-7 1,-1 5-124,-5-5 1,4 13 464,-4-2 1,4 5 93,2 1 1,0 5 288,0 12 1,6 5-165,0 12 0,5-2 305,-5 7 0,7-5-248,-2 5 1,4-7-181,2 2 0,8-6-267,3-6 0,12-3 148,5-8 0,4-2-481,2-4 1,6-11-121,0-11 1,7-6-380,-2-6 1,-1-4 259,1-7 1,-1-2-263,1-3 1,2-5-21,-7-7 0,0-2 329,-6-3 0,0-7-216,0-11 1,-2 6 387,-4 0 1,3 10 610,-9 12 0,1 12-64,-6 11 1,0 12 240,0 5 1,-5 12 290,-1 5-94,-7 4 0,9 10 189,-7 3 1,-1 1-419,-5 5 1,0-4 367,0 10 0,0-4-430,0-2 1,0 0-211,0 0 0,0 0-99,0 0 1,6-6-154,0 0 0,12-7-82,-1 2 1,10-4-316,-4-2 0,7 0 30,-2 0 0,4-6 161,2 0 1,-5-5-493,-1 5 0,-7-1-220,2 1-824,-4 4 1042,-10-5 1,-1 14-57,-8 4 1,-8 10 427,-3 2 1,-10 7 346,-2-1 0,-7 3 0,2 2 0,1 5 0,-1 1 0,9 0 44,2-6 0,2-6-108,9 1 1,-5-1 799,5 6 0,0-6-144,6 1 0,0-7 63,0 7 0,8-6-346,3 5 1,4-5-156,2 5 0,0-7-7,0 1 0,-5-3 297,-1-2-54,0 8 0,5-6-141,-5 4 0,-4-5-147,-7-1 0,0-5 43,0-1 1,0 0-88,0 6 0,-1 1 72,-5-1 1,-4-6 13,-7 0 1,0-5-88,0 5 0,0-7 218,0 2-133,0-4 1,0-8 81,0 0-141,8-7 1,1 4-83,8-8 0,4 0-227,7-1 0,3 1 142,14 0 1,0-1-117,6-5 1,0 4-206,0-4 1,-1-1 153,-5 1 0,2 0-175,-7 6 0,5 6 103,-5 0 0,-6 7-1500,-6-2 1823,-7 4 0,11 2 0,-5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56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137 612 8664,'0'-10'2467,"0"3"-1563,0 7-525,0 7 1,0 10 113,0 12 1,0 6 18,0 11 0,-8 1 271,-3 15-477,-4 1 0,-4 3-145,-4-4 0,6 3-232,0-9 0,2 1-614,9-6 0,1-7 529,5-5 0,0-5-936,0-5 1,1-5 528,5-7 1,4-7-279,7-4 0,0-6 196,0-6 0,5-5-45,1-12 1,0 2 689,-6-7 0,0-8 0,0-8 0</inkml:trace>
  <inkml:trace contextRef="#ctx0" brushRef="#br0" timeOffset="233">545 492 7954,'10'-17'0,"-1"6"796,-3 0 0,-4 5 305,3-5-126,-3 7-653,-2-4 0,0 10 25,0 4 0,0 5-67,0 12 1,0 9 74,0 8 1,0 13-260,0-2 1,0 11 92,0 1 1,-6 8-188,1 3 1,-8-6 115,1-5 0,5-7-1184,1 7 1,-2-16 145,3-2 0,-1-9-1369,6-7 858,0 3 1431,0-13 0,-15 5 0,-4-7 0</inkml:trace>
  <inkml:trace contextRef="#ctx0" brushRef="#br0" timeOffset="378">256 1139 7954,'7'-17'1118,"-3"6"0,7-1-1503,3-1 0,1 4-62,2-3 1,0 1 1467,0-6 1,7 6-783,5-1 1,-3 3-825,3-2 1,-1-5 177,6 5 407,-7-4 0,12-2 0,-3 0 0</inkml:trace>
  <inkml:trace contextRef="#ctx0" brushRef="#br0" timeOffset="1404">1600 101 8123,'0'-17'2045,"0"0"-1204,0 8 1,6 3-280,-1 12 0,1 5 469,-6 12 1,0 3-427,0 8 0,0 6-151,0 0 0,-2-1-532,-3-5 0,3 2-463,-4 4 0,4-6-73,2 0 0,0-2 493,0-9 0,6 0-3059,-1-6 2179,1-8 0,-4-1 409,4-8 1,-4-4 390,3-8 0,-1-1 249,2-15 0,-4-1-123,3-5 0,-1 0 74,2 0 1,-2 0 381,7 0 1,-2 2-190,3 4 0,3 5 155,-4 12 1,4 3-104,2 8 1,-5 0 8,-1 0 0,-2 2 21,3 4 1,-5 5 129,-7 12 0,0-4-168,0 3 1,-2 3 52,-3-2 1,-5 5-249,-7-5 0,0 5 109,0-5 0,-5-1-478,-1-5 1,0 0 224,6 0 1,6-5-523,-1-1 0,7-7-321,-7 2 421,9-4 1,-5-10 184,8-3 0,8-5-63,3-1 0,4 0 315,2 0 1,-5 2-103,-1 4 1,0 3 597,6 8-366,0 0 1,-7 8 447,-5 3 1,-3 6-188,-2 6 1,-7 3 15,-5 9 1,-10-1 35,-7 0 1,-3 2 100,-2 3 1,-6-3-385,1 4 0,-1-4 79,6-2 1,0-2-259,0-4 1,2 3 79,3-9 0,5 1-77,7-6 0,0-6-165,0 1 175,7-9-109,3 5 40,7-8 0,9-2 194,8-4 1,2-3-58,9-8 0,7-6 212,4 1 1,1-1-69,-6 6 0,-6 6 576,1-1 1,-7 8-186,7-1 0,-14 3-31,2 2 1,-6 2-11,1 3 1,1 5 134,-8 7 0,1 0-184,-6 0 1,6-6-139,-1 1 0,1-1-82,-6 6-20,8 0 0,3-2-143,12-4 0,-2-3-140,7-8 1,-5-2-430,5-4 1,0-5 47,6-12 1,-1 5-411,-5-5 1,-4-2 306,-7 3 0,-7 5-292,-4 5 590,-5 1 113,-1 1 0,-9 3-177,-8 7 1,-8 9 211,-9 8 1,-2 8 316,-3 9 1,1 0 81,-7 0 1,-1 6 345,-5-1 1,-2 3-28,-4-2 1,5 1-351,-5 5 0,-2-5-151,2-7 1,6 0 115,6 0 0,7-7-351,-1-4 0,4-5-128,7-1 1,4-7-812,7-4 755,0-5 1,7-2-108,4-5 0,14 2 475,9-7 1,11-1-232,18-5 1,-1 8 646,12 3 1,-2 4-237,1 2 0,-1 2 59,8 4 0,-9 3-1,3 8 1,-4 0 25,-2 0 1,-5 0-236,-1 1 0,-7-3-137,1-4 0,-1 2-671,2-7 1,-10 1 401,4-1 0,-4-4-374,5 4 0,-1-6 236,0-6 1,0-3-1113,0-8 1603,-8-8 0,14-2 0,-4-7 0</inkml:trace>
  <inkml:trace contextRef="#ctx0" brushRef="#br0" timeOffset="1645">2927 850 8008,'-11'-2'788,"0"-4"0,7 4 0,-9 2-100,7 12 0,0 5 819,6 5 0,-7 7-749,-5 10 0,-3 5-322,-2 7 1,0-2-178,0-3 1,2 3-33,4-4 0,3-1-1662,8 1 1,0-9 56,0-2 1,2-2-2119,4-9 3496,3-1 0,8-5 0,0 0 0</inkml:trace>
  <inkml:trace contextRef="#ctx0" brushRef="#br0" timeOffset="2150">3251 390 8005,'49'-28'-17,"-4"0"1,3 7 241,-9-2 0,1 0 201,-6 6 0,6-7 215,-1 13 1,1-8-174,-6 7 0,6 3-6,0-3 0,-1 9-76,-5-3 1,-5 4-108,-1 2 1,-7 0-27,2 0 0,-5 0-26,-1 0 0,0 2-184,1 4 0,-7-3-84,0 9-32,-7-1 1,5 6 85,-3 0 1,-4-5-69,4-1 1,1 0-114,-1 6 1,1-5 43,-1-1 1,-2 0 119,7 6 0,-5-5-4,5-1 0,-7 0 226,2 6 0,1 0-9,-1 0 1,0 6 11,-6 0 1,0-1-123,0-5 0,0 6 8,0 0 1,0 5-71,0-5 1,0 1 88,0-1 1,0 4 99,0 7 1,0 0-82,0 0 0,0 7 162,0 5 1,-2 3-31,-4 2 1,4 6 106,-3-1 1,-3 9-4,2-3 1,-1 4-171,1 2 1,-2 0-158,-3 0 1,-2-5 140,7-1 1,-5-13-480,5 2 1,-5-11 195,5 0 1,-1-4-344,1-2 0,4-8-443,-4-3 240,-3-4 1,5-10 210,-7-3 1,5-4-111,-5-2 0,5-8-572,-5-3 0,1-6 475,-1-6 1,-10-3-709,4-8 0,-6-6 634,1 0 1,-5-5 703,-7 5 0,0-7 0,0 4 0</inkml:trace>
  <inkml:trace contextRef="#ctx0" brushRef="#br0" timeOffset="2487">3149 1173 7930,'17'-23'116,"0"1"1,7-1 174,5 6 0,8-4 583,3 4 1,0-4-323,-6 10 1,0 2 295,0-3 1,-8 9-334,-3-3 1,-4 4-226,-2 2 0,-7 2-131,-5 4 1,-3 3-106,-2 8 0,-7 0 40,-5 0 1,-5 6-188,-6-1 0,3 9 1,-9-3 1,9 2 71,-3-1 1,4 1-35,2-7 1,7 5 43,5-5 1,3 5 215,2-5 0,2 1-5,3-1 1,5-10 86,7 4 0,6-11-176,-1 0 0,7-5-244,-7-1 1,7 0-337,-7 0 0,7-7 250,-7-4 1,-5-5-39,-5-1 1,-8-5 48,1-1 0,-5-2 9,-5 3 1,-5 1-228,-7-7 0,-7 1-199,-5-1 1,3-3-208,-3 9 0,7 5 56,-7 5 775,1 9 0,-6-5 0,0 8 0</inkml:trace>
  <inkml:trace contextRef="#ctx0" brushRef="#br0" timeOffset="3188">4646 731 8088,'-17'0'134,"0"0"1,6 0 745,-1 0-33,9 0-276,-5 0 1,10 0 1023,4 0-1043,3 7 0,16 1 94,3 3 1,14 2 44,9-7 1,2 0-469,9-6 1,-1 0 11,1 0 0,-3-2-728,-8-4 1,-8 2 384,-3-7 1,-6 0-979,-6-6 1,-5 0 201,-12 0 0,-3 0-232,-8 0 1,-2 2 500,-4 3 0,-5-3 141,-12 4 0,2-4 165,-7-2 0,5 0 76,-5 0 0,2 0 335,-3-1 1,5 3-165,7 4 1,0 3 461,0 8 0,5 0 20,1 0 1,7 14 212,-2 3 1,-1 11-228,1 0 1,-5 12 163,5 6 0,-5 8-133,5 3 1,-7 5-63,2-5 0,-3 7-233,3-1 0,-4 3 66,3 2 0,3-7-558,-2-5 1,7-5 8,-2-5 0,4-10-792,2-8 454,0-7-391,0 3 303,0-14 0,-2-10 252,-3-11 1,3-12-512,-4-6 1026,-3-10 0,-8-5 0,-10-7 0</inkml:trace>
  <inkml:trace contextRef="#ctx0" brushRef="#br0" timeOffset="4063">4663 1037 8036,'-11'2'144,"-1"4"0,1 5 303,-6 12 0,2 3 61,4 8 0,-4-6 279,3 1 0,5-3-273,1 3 1,-2-3-13,3-3 0,-1-4-687,6 3 140,8-10 0,3 1-35,12-7 0,3-1-80,8-5 1,6-13 269,0-4 0,7-13 120,-2-4 1,8-2-2501,-2-9 0,2 7 1073,-13-2 0,-6 12 926,-6 5 0,-9 10 67,-2 1 288,0 9 0,-15 8 122,4 12 0,-12 12 519,-5-1 1,-10 2 409,-2-1 0,1 1-455,5-7 1,0 5-99,0-5 1,1-6 253,5-6-1012,-4-7 1,13 1 11,-4-10 0,12-7-147,5-10 0,4-7-146,3-10 1,6-5-627,4-7 1,5-2-65,1-4 1,7-11 808,5-11 1,-23 34 0,1-1 208,-1-2 1,-1 0 0,3-1 0,-1-1 109,-1 2 1,0 0 0,1-1-1,1 2-40,26-38 1,0 5 68,0 18 1,0 11-32,0 11 0,-5 12 350,-1 5 1,-13 12 123,2 5 1,-11 6 458,0 6 1,-12 5-339,-5 12 0,-5-3 258,-1 9 1,0-7-137,0 7 1,-7-1-460,-4 6 1,-5-5-20,-1-1 1,6-5-153,0 5 1,1-5-10,-1 5 0,3-7-188,8 1 0,0-3-636,0-2 0,10 0 389,7 0 1,2 0-106,9 0 0,6 1 119,6-1 0,7 5 95,-2 1 1,-3 1 46,-2-1 0,-4-2 192,-2 7 0,-6 1 526,0 5 0,-14 2-303,-3 3 0,-7-1 853,-4 8 0,-2 5-464,-4 5 1,-5 3 182,-12-2 0,4-8-366,-3 8 0,3-10-199,2 4 0,0-6-135,0-5 0,0-4-244,0 4 0,5-6 3,1-6 1,0 4-270,-6-4 1,0-3-282,0-2 1,0-10 304,-1-2 0,-4-7-129,-1 2 1,-5-4 113,5-2 1,-5-8 9,5-3 1,-7-12 38,1-5 0,5-14-67,1-9 1,0 0 405,6-6 1,-1 1-72,12 5 0,0-2 54,6 13 0,2 6-107,4 5 1,-2 9 105,7-3 10,-7 4 1,9 8 1095,-7-1-373,-1 9 0,-7-5 361,-3 8 1,-5 0-469,-7 0 1,-2 8 170,-3 3 0,-7 4-319,-10 2 1,3 0-130,-4 0 1,4 0-54,2 0 0,2 0-218,3 0 1,5-7-490,7-5 202,7-3 1,7-4-436,14-3 0,10-10 97,18-8 0,5 0 203,7 6 1,0 8 516,0 3 0,-2 4-162,-3 2 0,-7 2 302,-10 4 1,-5 5 333,-7 12 1,-7-2 630,-5 7 1,-10-5-691,-7 5 0,-3-2-80,-2 3 1,-5-5-1363,-1-7-1704,0 0 2624,14 0 0,-6-15 0,5-4 0</inkml:trace>
  <inkml:trace contextRef="#ctx0" brushRef="#br0" timeOffset="4304">6977 1599 7995,'-11'0'4483,"0"0"-3479,7 7 1,-11 3 658,4 7 1,-8 7-1664,-10 5 0,-7 10 0,-15 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55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236 35 8017,'0'-17'1873,"0"7"1,8 3-2354,3 7 0,4 0 2156,2 0 0,-5 7-719,-1 4 1,-7 5-483,2 1 0,1 5-315,-1 1 0,0 7-212,-6-1 1,-8 8-393,-3 3 0,3 7 314,2-1 0,4 1-152,2-2 1,2 3 149,4-9 1,5 1-106,12-6 1,-2 0 98,7 0 1,1 0 216,5 0 0,-2-5 216,-4-1 0,2-7-134,-7 1 0,-2-3 222,-10-2 36,4 0-411,-13 0 1,4-1-289,-12-5 0,-11-4-469,-11-7 0,0 6 15,-7 0 0,3-1-612,-13-5 1,5 0-947,-5 0 2292,-1 0 0,-5-15 0,0-4 0</inkml:trace>
  <inkml:trace contextRef="#ctx0" brushRef="#br0" timeOffset="187">594 375 8103,'-10'-10'5915,"5"-3"-3442,10 8-2498,5-1 0,7 0 86,0 1-743,7-1 0,-5 6 114,4 0-3640,-4-8 4208,-10 6 0,6-5 0,-5 7 0</inkml:trace>
  <inkml:trace contextRef="#ctx0" brushRef="#br0" timeOffset="378">32 868 8000,'-17'0'2947,"8"0"0,3-5-2114,12-1 1,5 0-341,12 6 0,3-2 57,8-3 1,2 3-664,4-4 0,-2-1-813,7 1 1,-7 0-338,2 6 1,-6-5 1262,-6-1 0,4-7 0,-5 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1:55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526 220 8145,'0'-27'314,"-6"3"-262,1 7 0,-1-2 257,6-4 0,-6 4 4,1-4 1,-1 5 680,6 1-297,-8 7 17,-1-5-586,-8 13 1,0-4 142,0 12 1,0-2-149,0 7 0,-2 6 75,-4 6 1,2 7-17,-7-2 1,0 7 18,-6 4 0,0 7 19,0 10 1,0-1 134,0 8 1,5 1-280,1 10 1,13-10 32,-2 4 0,11-6 131,0 1 0,6-10-417,6-8 0,11-13 160,11 2 0,6-17-328,6 0 1,4-11 96,7 0 0,0-6-50,0-6 1,-2-4-137,-4-7 1,4-7-233,-3-4 0,-5-10 90,-1-2 0,-6 0 145,-5 6 0,-11 6 537,-6 0 0,-8 1-132,1-1 0,-3 9 767,-2 7 0,-7 9-264,-5-3 1,-1 14-19,2 9 1,-5 7 130,5 10 1,-2 8 401,2 3 1,3-1-682,8 1 1,0-7-61,0 2 0,8-5-688,3 0 0,4-3 351,2-4 0,-6-3-1201,1-8 1,-1-8-553,6-3 879,0-4 0,-2-4-144,-3-4 1,-5 0 517,-7-11 1,-2 4 112,-3-10 0,-7 5 473,-10 1 0,-5 0 0,-7-1 0,-6-4 0,1-1 0,-9-7 0,5 3 0</inkml:trace>
  <inkml:trace contextRef="#ctx0" brushRef="#br0" timeOffset="126">390 883 8088,'-27'-9'0,"3"1"-222,7 8 0,5-5 81,1-1 829,7 0 0,4 6-204,12 0 1,8-7 218,3-5 0,7 3-243,-1-2 1,5-1-26,5-5 1,-1 6-68,8 0 0,-7 1 94,7-1 1,-8 3-484,1 8 0,-5 0-449,-5 0 1,1 0-2419,-7 0 2888,7-7 0,-4-3 0,8-7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03.57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68 222 8485,'0'-17'-747,"0"5"799,0 1 217,0 0 0,0-1 38,0 1 26,0 7 164,0-3 45,0 7-223,0 0 0,0 7 220,0 5 1,-5 3-60,-1 2 1,-7 2-160,1 3 0,3-3-214,-2 4 1,7 1 60,-2-1 0,4 0-67,2-6 1,0 0-91,0 0 0,2-6-341,4 1 0,0-9 14,11 3 1,-4-4-374,9-2 1,-1 0 47,2 0 1,2-6 213,3 1 1,4-9 11,-4 3 1,5-10 38,1-2 0,0 1 17,0 5 0,2-2 166,3-4 0,-1 4 147,7-3 0,-5 3 29,6 2 0,-9 2 200,3 3 1,2-1 296,-3 7 0,3 1-235,-2 5 1,-4 0 35,3 0 1,-3 2-81,-2 3 0,-5-1 552,-1 7-382,-7 1-76,3 5 0,-7-6 113,0 0 1,-7 1-240,-4 5 1,1 0-131,-1 0 1,-6 2-307,-6 3 0,-13-1 183,2 8 0,-11-3-222,-1 2 0,-8 3-54,-3-9 0,-5 1-90,5-6 1,-6-2 37,7-4 1,-3 3-104,2-9 1,6 3 514,0-2 0,0-4 0,8 5 0</inkml:trace>
  <inkml:trace contextRef="#ctx0" brushRef="#br0" timeOffset="335">170 749 8114,'0'-11'-99,"0"0"99,0 7 519,0-4 0,0 6-89,0-3 0,2 3-49,4-4 0,3 4-73,9 2 0,4 0-50,1 0 0,7 0-59,-1 0 0,5 0 15,5 0 1,5-5-48,7-1 0,2 0-147,3 6 0,-1-6-665,8 1 1,-3-1 392,3 6 0,-5 0-274,-7 0 1,-7 0-71,-5 0 1,-5 2-267,-5 4 0,-6-3 68,-12 9 794,-4-1 0,1 14 0,1 1 0</inkml:trace>
  <inkml:trace contextRef="#ctx0" brushRef="#br0" timeOffset="576">34 1107 8326,'-11'-2'1841,"0"-4"-1326,7 4 1,-2-11-167,12 7 1,11-7 508,11 2 1,6 1-303,6-1 0,9 0-65,8-7 1,13 7-300,-2 0 0,4 7-325,-4-2 0,0 4-303,0 2 1,0 0-472,0 0 1,-6 2 668,1 4 238,-8 3 0,11 8 0,-6 1 0</inkml:trace>
  <inkml:trace contextRef="#ctx0" brushRef="#br0" timeOffset="889">1770 290 9234,'-7'-10'-124,"5"3"-364,-6 7 2595,8 0-1451,0 0 0,0 13-85,0 4 0,0 17-112,0 0 0,-8 11-193,-3 1 0,-4 5-282,-2 6 1,0-4-341,0 3 0,0-1-393,0 2 1,0-4 443,0 3 1,0-10 304,0-6 0,0-4 0,0-2 0</inkml:trace>
  <inkml:trace contextRef="#ctx0" brushRef="#br1" timeOffset="1239">2281 137 15216,'9'-27'2164,"0"3"-1243,-3 7 0,-4 5 760,4 1 1,1 5-185,-1-5 1,0 5 208,-6-5-859,0 7-171,0-4-217,0 16 1,-2 3-215,-4 12 0,2 4-5,-7 7 1,7 3-123,-2 9 0,-3-1-246,-2 12 1,-3-2-202,3 1 1,-4 5 715,4 7 1,-4 0-725,-2 0 1,-1 0 301,1 0 1,6 0-1834,0 0 0,1-7 355,-1-4 1,-2-12-45,7-5 1,-1-6 1001,1-6 1,4-3 554,-4-8 0,-3 0 0,-1 0 0</inkml:trace>
  <inkml:trace contextRef="#ctx0" brushRef="#br0" timeOffset="1443">1651 834 8500,'0'-17'1320,"2"-5"333,4-1 0,5 6-922,12 6 0,11-3-164,11-8 0,4 8-529,2-3 1,8 12-490,3-1 1,2 4 450,-1 2 0,-5 8 0,-6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8015,'0'-9'1774,"0"-1"-819,0 4-288,0 5-115,0-7 75,0 8-504,0 0 1,0 8-163,0 3 0,0 12 366,0 6 0,0 4-66,0 1 0,0 7 151,0-1 1,-5 2-217,-1-1 1,0-5-263,6 4 0,0-9-201,0-2 0,0-6-975,0 6 719,0-8 0,0 4 13,0-8-1075,0-7 1032,0-2 0,2-8 63,4 0 1,-4-8-70,3-4 0,-3-5 559,-2-6 0,8-4 0,2-7 0</inkml:trace>
  <inkml:trace contextRef="#ctx0" brushRef="#br0" timeOffset="382">69 173 7985,'0'-17'0,"0"5"273,0 1 0,6 5 440,0-6 1,7 1-346,-1-6 0,-3-1-143,3 1 0,-1 5 210,7 1 0,-1 5 2,0-5 1,1 7 129,-1-2-299,0 4-242,0 2 1,-1 2 54,-5 4 1,-3 3-102,-8 9 0,0-1-654,0 0 1,0 3 338,0 3 1,-8-2-534,-3 8 0,1-6 284,-1 5 0,-1-6 104,-5 1 1,5-4 370,1-2 1,1 0 516,-1 1-163,3-1 0,10-2-214,4-3 1,3-3 546,9-3 0,-1-2-228,0 8 1,0-7 361,1 7 1,-1-6-130,0 5 1,-1-5-5,-5 6 1,3-7-234,-9 7 0,1-1-119,-6 7 1,0-1-205,0 0 0,-7 1 148,-5-1 1,-3 0-191,-3 0 0,-1 1 83,-4-1 1,4-5-507,-4-1 0,2-7-262,-2 2 0,3 1-517,-3-1 1,4-2 1220,2-10 0,-8-3 0,-2-9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0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546 205 8295,'0'-17'-634,"-2"0"687,-4 0 1,4 5-36,-4 1 1,5 0 1201,1-7-797,0 1 0,0 0 238,0 0-441,0 0 1,0 6-14,0 0 1,-8 7-60,-3-2 1,-5 4-148,-1 2 1,-7 10 75,-4 7 1,-5 2 94,-1 9 1,0 0-151,0 7 1,0 0 102,0 5 0,0-2-7,0 7 0,8-1 84,3 1 0,-2 4 149,3-3 0,5 3-163,5 2 0,3 0 27,-2 0 0,3-6-66,8 1 0,0-6 58,0 5 1,2-9-275,4-2 1,3-6 69,8-5 0,8-10-239,3 4 0,-2-11-16,3 0 0,-1-5-6,6-1 1,0-1 88,0-5 0,4-9-135,-4-8 1,4 0-261,-10 6 0,-3 0 180,-2 0 0,-6-2-504,-6-3 280,4 3 486,-5-6 59,-1 8 418,-1 8-311,-8 1 0,0 16 169,0 3 0,0 6 587,0 6 0,0-2-348,0 7 0,0 0 69,0 6 1,5 0-66,1 0 0,5-5-517,-5-1 0,1-5-362,-1 5 0,-2-7-474,7 2 1,-5 1 371,5-1 1,-7 0-903,2-6 1427,-4-8 0,-2 6 0,0-5 0</inkml:trace>
  <inkml:trace contextRef="#ctx0" brushRef="#br0" timeOffset="207">256 902 8137,'-17'-9'478,"8"-6"599,1 13 0,16-6-404,3 8 1,12-5-275,5-1 1,6-2-160,6 3 1,-2 1-1018,7-7 1,-5 7 188,5-2 0,-7 4-687,2 2 1275,-4 0 0,-2-7 0,0-3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07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85 8220,'-10'-9'-362,"3"1"-643,7 1 993,0 5 849,0-13-59,0 13-264,0-6-245,0 8 1,-2 0 149,-4 0 105,4 0-142,-13 8 1,13-5 157,-3 9 0,-3-7 674,2 7-786,1-8 1,5 11-285,0-4 0,0-2 136,0 3 0,0-6-231,0 5 1,0-5 19,0 5 0,5-5 31,1 5 0,7-7-57,-1 1 1,3-3-208,2-2 1,0 0 30,0 0 0,0 0-136,0 0 0,0-2-43,0-3 0,-2 1 118,-4-7 0,3 5 125,-9-5 0,1-1 75,-6-5 0,0 0-7,0 0 1,-2 0 121,-4 0 0,-3 6 309,-8-1 1,-6 3-144,0-2 0,-1 3 22,1 8 0,-1 0-1874,-5 0 1,3 2 1564,3 4 0,-3 3 0,-8 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1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390 358 8350,'0'-10'246,"0"-5"1,2 6 509,4-8-560,-4 7 0,7-5 118,-3 4 0,-2-4 16,7-2 1,-5 1-343,5 5 0,-2-4 99,3 4 1,1 1-128,-7-1 0,5 5 112,-5-5 181,-1 7 321,-5-4 418,0 8-692,0 0 1,-7 2 189,-5 4 1,-3 2 42,-2 3 1,-5 4-123,-1-4 0,-6 5-339,7 1 0,-3 1-52,3 5 1,-3-2-136,-3 7 1,-5-5 14,5 5 1,2-1-297,-3 1 0,3 4 231,-3-3 1,5-5-127,7-1 0,2-4-160,3-2 200,-3 0-6,13 0 0,-3-8 83,10-3 0,7-4-200,10-2 1,3 0 2,3 0 1,4-8 11,-3-3 1,1-2 231,-2 1 1,3-1 8,-9 8 242,1-1 152,-6 6 395,0 0 1,-7 2-188,-5 3 0,-5 7 242,-5 11 0,1-3-332,-8 9 1,7-7-102,-7 7 0,7-7-155,-7 7 1,7-7-302,-7 7 1,9-8-405,-3 1 1,4-8 307,2-3 0,0-5-841,0 5 283,0-7 400,0 3 1,2-7 69,4 0 1,-3-2-19,9-3 0,-3-7-74,3-10 0,3-5-258,-4-7 1,4 0 82,2 0 0,6-6 170,0 1 1,7-7 390,-2 7 1,-1-1 52,1 6 0,-5 2 0,5 3 0,-5-3 159,5 4 1,-7 3 108,2 3 1,-5 3 230,-1 2 0,0 2 631,0 3 0,-5-1-289,-1 7 0,-5 1-275,5 5 1,-5 0-547,5 0 0,-5 1 45,5 5 1,-7 4-2,2 7 0,1 0-135,-1 0 0,0 7-268,-6 5 1,1 1 124,5-2 1,-4 2-128,4-7 0,-2 6 292,1-7 0,-3 7-14,4-7 1,-2 1 261,1-6 1,-3 2-43,4 4 0,-4-5-108,-2 5 0,-8-2-29,-3 2 1,-4-4-99,-2 3 0,0 3 39,0-2 0,0-1-189,0-5 1,-6-5 9,0-1 0,0-7 103,6 1-460,-7-3 216,5-2 19,-6 0 282,16-7 1,1 3 160,8-7 1,2 7 67,4-2 1,-2 4 754,7 2 326,-7 0-593,11 0-62,-6 8-660,1 1 1,3 8-244,-7 0 1,-1-5-567,-5-1-127,8-7 1,1 9 315,8-7 1,0-3 682,1-8 0,6-12 0,3-10 0</inkml:trace>
  <inkml:trace contextRef="#ctx0" brushRef="#br0" timeOffset="123">1020 766 8267,'17'0'560,"0"0"1,-6 2 30,1 4 1,-9-3 260,3 9-221,-4-1-685,-2 6-400,7 0 0,-3-2-558,8-3 0,-7-5 1012,7-7 0,-1 8 0,6 1 0</inkml:trace>
  <inkml:trace contextRef="#ctx0" brushRef="#br0" timeOffset="559">1564 119 8076,'0'-26'-185,"0"3"1,0 10 384,0 2 0,0 5-40,0-5 0,-5 5 523,-1-5-339,0 7-38,6-4-511,0 8 907,0 0-665,0 8 1,0-4 44,0 7 1,6-5-135,0 5 1,1-5 102,-1 5 1,-4 0-11,3 6 1,-1 6 25,2 0 1,-4 7 2,3-2 0,3 5-38,-2 1 1,-1 3-4,-5 9 0,2-1-95,4 12 1,-4-4 112,4-2 1,-5 6 140,-1-1 1,2 9-88,4-3 0,-4 2 123,4-1 1,-5 3-215,-1-4 0,2 4-85,4 3 1,-4-1 68,4 0 1,1-2-158,-1-4 0,1-3-379,-1-8 0,2-2 238,3-4 0,2-3-429,-7-8 1,5-2 732,-5-3 0,7 3 0,-3-6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19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238 188 8290,'-1'-12'-1040,"-5"1"1287,4 7 0,-7-3 147,3 7-124,4-8-63,-13 6 18,13-5-265,-6-1 1,7 6 127,-5-3-96,4 3 308,-6 2-13,1 0-70,-3 0 17,-7 0-153,0 0 0,0 5 23,0 1 1,6 5-60,0-5 0,5 7 62,-5-1 0,1-3 17,-1 2 1,1 1 31,5 5 1,3 2 124,-4 3 0,4-3-85,2 4 1,0-4 10,0-2 1,8 6 72,3-1-103,4 1 0,4-8-181,4-4 1,-4 3 96,3-9 0,-3 1-170,-2-6 0,0 0-146,0 0 54,0 0 0,0-6 140,0 1 0,-5-9-98,-1 3-131,-7-4 1,4-2-23,-8 0-156,0 0 0,0 0 123,0 0 0,-2 6-406,-4-1 0,-3 8 41,-9-1 0,1 3-542,0 2 1220,0 0 0,-7 7 0,-3 3 0</inkml:trace>
  <inkml:trace contextRef="#ctx0" brushRef="#br0" timeOffset="986">68 324 8290,'-9'0'-774,"1"0"1374,8 0-391,0-8 1,2 6-51,4-3 0,-2-3-70,7 3 1,0-1 33,6 6 1,0-6-6,0 1 1,0-1 18,0 6 1,6 0-25,0 0 0,7 0-56,-2 0 1,1 0 2,5 0 1,-4 0-140,10 0 1,3 0 100,3 0 0,1-2-136,-2-4 1,10 3 36,-4-9 0,4 6 45,-4-5 0,0 5 13,0-5 0,0 5-1,0-5 0,0 5 56,0-5 1,0 7 145,0-1 1,-5 1-162,-1-2 0,-5 4 14,5-3 1,-5 3-93,5 2 0,-5 0 50,5 0 1,-1 0-8,1 0 1,4 0-50,-3 0 1,9 0-28,1 0 0,1 0 3,-6 0 1,4 0 0,-4 0 1,10 0 81,-10 0 1,9 0-39,-3 0 0,-2-2 86,-10-4 1,4 4-25,-3-3 1,1 1 106,-2-2 0,3 4-87,-9-3 1,7 3 8,-7 2 0,9-6-33,-3 0 0,2-1-6,-1 1 1,8 4-41,-2-3 1,2 1 44,-3-2 1,0 4 44,0-3 0,-1 1-27,-5-2 1,2 4 11,-7-3 1,5 3-3,-5 2 1,0 0 7,-6 0 1,6 0-86,-1 0 1,3 0-12,-2 0 1,1 0-147,5 0 1,-3 0 115,-3 0 0,-2 0-62,7 0 0,-7 0 108,1 0 1,-3 0 6,-2 0 1,0 0-67,0 0 0,1 0 8,-1 0 0,-6-2 370,0-4 0,-5 4-86,5-3 0,-7 1-182,2-2 0,-4 4 9,-2-4 0,0 5-180,0 1-52,-8 0-427,-1 0 274,-8 0-164,0 0 414,-8 0 1,1 1 117,-5 5-251,-3-4 451,6 6-76,-8-8 1,5 0 218,1 0-168,7 0 3,-11 0 1,11 0-108,-7 0 0,5 0 108,-5 0-78,7 0 0,-9 2-30,7 3 1,-5-1 138,5 7 1,-5 1-82,5 5 1,-5 2 136,5 3 0,-1-3-94,1 4 1,4-4 175,-4-2 1,12 0-67,5 0 0,6 0-112,6 0 1,-2-8-61,7-3 1,1 2 93,5-3 1,0-1-309,0-10 1,0 3-87,0-9 0,-6 7-81,1-7 1,-14 1 95,2-6 0,-6 0-59,0 0 0,-3 0 131,-8 0 1,0-2 7,0-4 0,-9 4 181,-9-3 1,0 3-95,-11 2 1,7 0 153,-7 0 1,1 7-432,-6 4 1,0 5-508,0 1 0,0 1 116,0 5 0,0 4 662,0 7 0,0 7 0,0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2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4902 324 7065,'-8'-9'-603,"6"-1"482,-3 5 121,3 3-30,2-13 0,0 11 50,0-8 7,0 9 65,0-5 17,7 0-38,-5-1 0,6-2 129,-8-1 1,0 7 208,0-7-323,0 9 0,-2-11 114,-4 9-49,4-9 0,-11 11 81,8-9 0,-3 8-90,2-1 54,4 3-473,-13-6 292,13 6-333,-5-5 157,7 7-6,0 0 28,0-8 0,0 5 43,0-9 0,0 7-67,0-7 201,0 8 1,-2-9 166,-4 8 1,4-3 264,-3 2-327,3 4 1,0-7 85,-4 3-87,4 4 1,-5-7 198,7 3-268,-8 4-36,6-5-28,-5 7-319,7 0 143,0 0 1,0 7 121,0 5 0,-6 3 56,0 2 0,1 2 10,5 3 1,0-1-4,0 8 1,0-3 42,0 2 1,0 10 20,0-4 0,0 4-20,0-4 1,0 6 123,0 0 0,0 7-139,0-2 0,0 6 14,0 6 0,-2-4-57,-4 4 0,4 1-16,-3-1 1,3 0-8,2-6 0,0-2 8,0-4 0,0 4-20,0-3 1,0 3 86,0 2 1,0-6 80,0 1 1,0-1 117,0 6 1,5-5-127,1-1 0,0 0-34,-6 6 0,2-5-68,3-1 1,-3-5-71,4 5 0,-4-5 55,-2 5 0,2-5-164,3 5 0,-3-1 145,4 1 0,-4 3-134,-2-9 1,0 1 192,0-6 0,0-2-94,0-3 0,0 1 323,0-8 1,0 7-78,0-6 1,0 5-143,0-5 0,5 7 67,1-2 1,0-1 135,-6 1 0,5 0-203,1 6 0,2-1-121,-3-5 1,-3 10-12,4-4 0,-4 4 63,-2-4 1,0 0-114,0 0 1,0-2 166,0-4 1,0 4 180,0-3 0,0 3-106,0 2 1,0-6-20,0 1 0,0-1-86,0 6 0,-2-2-65,-4-4 1,4 10-8,-3-4 1,3-2 131,2-3 0,0-1-160,0 6 1,0 0 37,0 0 1,0-2 25,0-3 0,0 3-52,0-4 0,0-1-103,0 1 0,0-7 65,0 2 0,0-3-129,0 3 1,0-10-439,0 4 1,0-9-158,0 3-1169,0-7 2002,0 4 0,0-16 0,0-1 0</inkml:trace>
  <inkml:trace contextRef="#ctx0" brushRef="#br0" timeOffset="329">4800 3779 9692,'0'-10'708,"-8"3"1,6 8-409,-3 5 1,-3 4-88,2 7 1,1 0-54,5 0 1,0 5-113,0 1 1,0 0 125,0-6 0,0 0-120,0 0 0,7-6-185,5 0 0,-3-5 120,2 5 1,1-5-86,5 5 1,0-7 31,0 2 1,6-4-80,-1-2 0,1 0 60,-6 0 1,6-2-57,-1-4 1,-5-1 71,-5-5 0,-7-3-119,7 4 1,-9 1 25,3-1 0,-6-2 79,-6-10 1,-5 4-354,-12-3 1,3 3 112,-9 2 1,-1 1 8,-10 5 0,2-2 16,-7 7 0,5-1-515,-5 1 811,0 4 0,-6-5 0,0 7 0</inkml:trace>
  <inkml:trace contextRef="#ctx0" brushRef="#br0" timeOffset="1655">375 4102 8049,'-17'0'-983,"0"0"863,0-8 1,6 6 103,0-3 147,7 3 0,-4 0-83,8-4 417,0 4-272,0-13 0,2 8-54,4-5 1,-2 5-80,7 7 0,-5-6 81,5 0 84,-7 1 16,11 5-66,-6 0 0,8 0-83,0 0 0,0 0 17,0 0 0,8 0-37,3 0 0,1 0-94,5 0 0,-4 5 61,10 1 1,1 0-116,-1-6 0,7 0 61,-1 0 1,-1 0-147,6 0 0,-4 0 58,10 0 0,-4-2 76,-2-4 0,6 2-27,0-7 1,-1 7 47,-5-1 1,-5-3 4,-1 2 1,-5 1 35,5 5 0,-7 0 13,2 0 1,-4 2-41,-2 3 1,0-1 10,0 7 1,-2-7-134,-4 2 0,4 1 117,-3-1 0,3 5-82,2-5 1,-6 0 122,1-6 1,3 0-1,2 0 1,4 0-10,-10 0 0,8 0 112,-2 0 0,9-2-103,-9-4 0,4 4 25,-4-3 0,0 1-18,0-2 0,0 4 9,0-3 1,0 1-45,0-2 0,1 4 21,-1-3 0,0 3-12,0 2 1,0 0 47,0 0 1,0 0 1,0 0 0,0 0-5,0 0 1,0 0 14,0 0 0,0-6-101,0 0 0,0 1 67,0 5 1,0 0-65,0 0 1,2 0 8,4 0 1,-4-6-11,3 0 0,-1 1 4,2 5 1,-4-2-6,4-4 1,1 4 9,-1-3 0,5 3-6,-5 2 1,1 0-55,-1 0 0,-2-2 64,7-4 1,-5 4-120,5-3 0,-7-3 108,2 2 1,0 1 39,-6 5 1,4-2-5,-10-4 1,4 4 108,2-3 0,-6 3-50,1 2 0,-8 0 165,1 0 0,3 0 37,-2 0 0,-1 0-67,-5 0 1,6 0-162,0 0 0,-1 0 15,-5 0 1,0 0-157,0 0 1,0 0 125,0 0 0,0 0-28,0 0 1,0 0-48,1 0 1,-1-2-57,0-4 623,0 4-367,0-5 1,-6 7 545,0 0-155,-7 0-428,4-8 1,-7 6 195,5-3-174,-4 3 1,6 0 132,-8-4-264,0 4-608,0-13 443,0 6 1,-2-7-1048,-4 5 0,-5 4 118,-12 7 1073,-11 0 0,-9 0 0,-9 0 0</inkml:trace>
  <inkml:trace contextRef="#ctx0" brushRef="#br0" timeOffset="2271">409 3983 7999,'0'-10'-1283,"-7"-5"1611,-3 6 1,-1-8 239,0 0-37,7 7-308,-11-5 1,11 6 226,-7-8-174,7 7-141,-11 3 1,5 7-338,-7 0 0,0 7 139,0 5 0,-2 8 49,-3 3 1,3 7 95,-4-1 1,6 3 106,6 2 1,-3 0-22,9 0 1,-1 0 177,6 0 1,2-6-148,4 1 0,9-9 88,7 3 0,9-10-136,-3-1 1,4-8 82,2 1 1,6-5-228,0-5 0,-1-5-58,-5-7 1,0 0-60,0 0 0,-7 0 59,-4 0 1,-4-6-150,-2 1 1,-8-1 31,-3 6 0,-4 0-159,-2 0 1,-10-6-38,-7 0 0,-7-1 76,-10 1 0,-2 4-158,-4-3 1,2 5 8,-7 5 1,7-1 9,-2 7 0,4 1-52,2 5 479,8 7 0,-6 3 0,5 7 0</inkml:trace>
  <inkml:trace contextRef="#ctx0" brushRef="#br0" timeOffset="3390">86 239 8183,'0'-17'-275,"0"0"-427,0 0 1038,0 0-210,0 0-150,0 7 0,-2 3 125,-4 7 1,3-6 3,-9 1 0,7-1-21,-7 6 1,7 0 285,-7 0 77,9 0-261,-13 0-303,15 0 1,-7 7 89,8 5 0,0-3-69,0 3 0,0-1 59,0 6 0,0 0 23,0 0 1,2 0 5,4 0 0,-5 0 17,5 0 1,2 8 125,-3 3 0,7 2-120,-7-1 0,7 3 8,-7-4 0,7 4 1,-7 2 1,7 6-42,-7 0 0,7-1 35,-7-5 1,7 6-9,-7 0 1,3 1 48,-2-1 0,-4-2 92,3 7 1,3-7-105,-3 2 1,1 2-9,-6-3 1,0 1-75,0-6 1,0 6 57,0-1 0,6 3-6,-1-2 0,1-4 18,-6 3 0,0-1-14,0 2 0,0-4-9,0 3 1,0 3 10,0-2 1,0-1 57,0-5 0,0 6-52,0 0 1,0 0 59,0-6 0,0 0-76,0 0 0,0 0-6,0 0 1,0 0 6,0 0 1,0 6-10,0-1 1,0 1-19,0-6 0,0 0-6,0 0 0,2 0 165,4 0 1,-4-5-132,3-1 0,-1-2 50,2 3 1,-4 1-35,3-7 1,-3 5-26,-2-5 1,2 7-3,4-2 1,-4 3-12,3-3 1,-3 2 35,-2-7 1,0 1-13,0-1 0,0-2 153,0 7 0,0-5-104,0 5 0,0-5 150,0 5 0,0-5-50,0 5 1,0 1-37,0 5 1,0 0-47,0 0 0,6 6-102,0-1 0,-1 3 40,-5-2 1,2-4-145,4 3 0,-4-1 110,3 2 1,-1-2 45,2 7 0,-4-7 103,3 1 1,-3 3-122,-2-2 1,0 5 34,0-5 0,2 0 6,4-6 1,-4 0-2,3 0 1,-3-6 5,-2 0 1,6-5 18,0 5 0,5-12-471,-5 1 274,7-4 0,-4-2-60,8 1 1,-5-9-141,-1 3 0,0-10-163,6-1 1,0-14-88,0 2 0,-5-12-860,-1 1 1426,0-12 0,-1-11 0,-3-9 0</inkml:trace>
  <inkml:trace contextRef="#ctx0" brushRef="#br0" timeOffset="4691">273 562 8084,'0'-17'-1102,"0"8"1169,0-6 140,0 13 0,0-8-177,0 5-22,0 3 1,6-8-34,0 5-2,-1 3 0,1-8-83,0 5-315,7 3-56,-11-6 243,5 8 84,-7 0 228,0-7 341,0 5-258,0-6 218,0 8-155,0 0 19,0 8 0,6-4-49,0 7 0,7 0-62,-2 6 1,4-5-49,2-1 0,6-2 72,0 3 0,1 3 2,-1-4 0,3 4-22,9 2 1,-1 2 3,0 4 0,5 2-26,1 3 0,7 6-11,-1 0 0,3 0-107,2 6 0,6-4 83,-1-2 0,7 5-116,-7 1 0,9 0-86,-3-6 0,-3 0 150,-3 0 0,-3-2 31,-2-4 0,0 5 2,1-5 0,-7 4-9,0 2 1,-7 0 5,2 0 0,3-2 123,3-3 0,-3 3-109,3-4 1,-7 4 48,7 2 0,-7 0-34,7 0 0,-3 6 7,3 0 1,3 0-60,-4-6 0,-1 0-113,1 0 0,0 0 98,6 0 0,-5-2 85,-1-4 1,-1 4-204,1-3 0,2-3 117,-7 3 1,0-7 8,-6 7 0,5-7 14,1 7 1,0-3 15,-6 2 0,-6 3-51,1-9 1,-1 7 11,6-7 1,0 7-5,0-6 1,-6 1-10,1-1 0,-3-4-23,3 3 1,1-3 40,-7-2 0,1 0 47,-1 0 0,-2 0-45,7 0 0,-7 0 9,2 0 0,1 0 5,-1 0 1,1-1 8,-1-5 1,-4 4 57,4-4 1,-4 5 3,-2 1 0,0-6 70,0 0 1,0 1-63,0 5 0,-6 0 94,0 0 1,-1 0-101,1 0 0,2 0-34,-7 0 0,7 4-32,-1-4 1,3 3-8,2-8 0,2 1 6,3-2 0,-1 2-148,8-7 0,-7 2 192,7-3 0,-3-3-45,2 4 0,-3-2 386,-8 1-266,8-3 0,-7 12 87,5-9 0,-10 7-52,-1-7 1,-3 8 156,3-1 0,-3 3-32,-3 2-412,-4 0 1,11 0-59,-8 0 1,7 0 124,-6 0 0,7-2 81,-2-4 0,-1 5 9,1-5 1,0 2-12,6-1 1,0 3 26,0-4 1,0-2 195,0 3 0,-5-1 125,-1 6-148,0 0 1,4 0-224,-3 0 1,1 0 109,-7 0 0,5 0-287,-5 0 74,7 0 0,-5 0 90,3 0 40,4 0 0,-7 0 6,3 0 0,4-5 6,-4-1 1,-1-1 23,1 1 1,-1 4-31,1-4 0,4-1 66,-4 1-55,5 1 0,1 3-8,0-4 0,-6 2 5,0-7 0,-5 5 154,5-5 5,-7 7-172,11-3 1,-11 5 6,7-4 0,-7-1-256,2-5 0,-2-3-10,1 4-149,-3-4-35,6 5-60,-8-5-77,7 6-402,-5-8-382,6 0 295,-16 0 0,-3-6-2193,-12 0 3203,4-7 0,-20-4 0,3-9 0</inkml:trace>
  <inkml:trace contextRef="#ctx0" brushRef="#br0" timeOffset="5802">409 4136 7993,'-9'0'-1342,"-6"0"744,13 0 598,-6 0 0,1-8 0,5 6 0,-8-11 31,5 8 0,3-3 266,-4 2 0,4 3 182,2-9 1,2 7-173,4-7 1,-2 7 48,7-7 0,-2 7-177,3-7 0,3 6 238,-4-5-399,4 0 0,2-6 51,0 0 1,0 4-234,0-4 0,2 3 10,4-8 0,-2-3 17,7 2 1,-5-5 47,5 5 1,3-7 20,8 2 0,-1-4-8,7-3 0,-5 1 1,6 0 0,5-2-133,5-3 0,3 1 48,-2-7 1,-4 5 70,3-6 1,-1 7 93,2-7 1,-2 5 132,7-10 1,-5 3-43,5-8 0,-7 3 155,2 2 1,-2-2-146,1-4 0,-1 4 35,8-4 0,-9 4-42,3 2 0,4-5-12,1-1 0,-2 0-142,3 6 0,-6 0 64,5 0 1,-7 0-24,2 0 0,-4 2 21,-2 3 1,0-3-18,0 4 1,-6-4-37,0-2 1,-5 2-100,6 3 1,-9-1 63,3 7 1,2-5 58,-3 5 0,1 0 29,-6 6 0,0 0 31,0 0 0,6 0 10,0 0 0,-1 0-22,-5 0 1,0 0 143,0 0 1,0 2-147,0 4 1,0-8 17,0 7 1,1-7-42,-1 8 0,0 2 21,0-3 1,-6 8 21,0-1 0,-1-1 31,1 6 1,2-8 1,-7 14 1,5-10-67,-5 4 1,6 6 7,-7-6 0,7-2-37,-7-4 0,7 1-7,-7 5 1,9-6-138,-3 0 1,-2-1 102,3 1 0,-8 4 8,1-4 1,-3 4 39,-2 2 0,0 0-6,0 0 0,-5 0 6,-1 0 0,-2 0 109,3 0 1,1 6 109,-7 0 0,7-1-108,-2-5 0,2 6-42,-1 0 0,3-1-1,-4-5 1,4 6-140,2 0 1,0-1 96,0-5 0,0 2-14,0 4 1,0-4 22,1 3 1,-1 3-14,0-3 0,-6 3 77,0-2 0,-5-3 190,5 9 1,-5-7 27,5 7 0,-7-3-89,2 2 0,1 3-67,-1-9 1,5 7-21,-5-7 0,7 7-4,-1-7 1,3 7 68,2-7 1,0 3-43,0-2 0,0 1-37,0 4 0,0 4 21,0-3 0,0 1 65,0-2 1,-6 4-69,1-3 1,-7 3 29,7 2 0,-7-6 115,7 1-8,-9-1-171,5 6-403,-8 0-1395,0 0 1,-8 0 1697,-3 0 0,-19 15 0,-6 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3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69 103 8005,'0'-17'-133,"0"0"319,0 8-420,0 1 210,0 8 1,0 8 351,0 3 1,0 12-35,0 5 0,-2 10-29,-4 1 0,2 9-52,-7-3 0,2-1 162,-3 1 0,-1-7-94,7 1 0,1-3-63,5-2 0,0-7-239,0-4 120,0-4 1,2-4-120,3-4 1,7-3-141,10-8 1,-1-10-98,8-7 1,-7-2-22,7-9 0,-1-1-241,6-5 0,-2 0 95,-4 0 0,5-5 91,-5-1 0,-2 0 162,3 6 1,-8 0-43,1 0 1,-3 2 172,-2 4 0,-2-3-91,-3 9 33,3-1 1,-13 6 211,3 0 140,-3 7 1,-2 1 682,0 3-419,0 4-50,0-5-351,0 14 1,-5 10 103,-1 12 1,-5 3 117,5 2 0,-2 2 145,3 4 1,3 1-155,-4 5 1,4 3-55,2-4 1,2-3-575,4-3 0,3-3 225,8-2 0,8-1-764,3-5 0,4-3 469,2-8 1,2-2-740,4-4 1107,-4-3 0,13-8 0,-5 0 0</inkml:trace>
  <inkml:trace contextRef="#ctx0" brushRef="#br0" timeOffset="334">1447 460 7907,'0'-17'575,"0"0"1,2 6-1199,4 0 284,-4 7 1,7-9 883,-3 7-356,-4 0 0,5 8-99,-7 4 1,-7 5-85,-5 12 0,-3-2 226,-2 7 1,0-1-24,0 1 1,6 4 95,-1-4 1,9-1-162,-3 1 0,4-5-3,2 5 0,0-7-203,0 2 0,8-4 60,3-2 0,6 0-74,6 0 0,3-2-56,8-4 1,0-1-189,0-5 0,-5-3 17,-1 4 0,0-4-123,6-2 0,-5 2 29,-1 3 1,-7-3-384,2 4 780,-4-4 0,-2-2 0,0 0 0</inkml:trace>
  <inkml:trace contextRef="#ctx0" brushRef="#br0" timeOffset="508">1805 597 7963,'-17'0'149,"0"0"1,7 7 76,4 4 1,3-1 549,-3 1 0,2 8-203,-7 9 0,-6 12-234,-6 6 1,-7 10-1539,1 7 884,5 3 0,-16 17 0,4 4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3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67 8057,'0'-10'696,"0"3"0,-2 18-398,-4 0 0,4 14-196,-3-8 1,3 9-103,2-3 0,0 7 76,0-1 1,0 3-87,0 2 1,0 0 155,0 0 1,2-6-48,3 1 0,-1-9 76,7 3 1,1-6-111,5-6 1,5 3-18,1-9 0,7 1-44,-1-6 0,-3 0-198,3 0 1,-1-2-29,6-4 0,6-9-292,-1-7 0,1-9-20,-6 3 0,-2-4 174,-3-2 1,1-2-4,-7-4 0,-1 4 110,-5-3 1,-7 8 150,-5 3 1,-3 5 28,-2-5 0,0 13 536,0-2-222,0 4 0,-7 1 302,-5 1 0,3 7-31,-2-2 1,-1 6-183,-5 6 1,0-2 204,0 7 0,6 6-70,-1 6 0,3 7 66,-2-1 0,1 8-134,5 3 0,3 2 66,-4-3 0,10-1-645,1 8 0,14-3 200,-2 2 0,10-3-1060,-4-8 1,12 6 601,0-1 1,4-4-978,1-7 1417,-4-7 0,13 11 0,-6-6 0</inkml:trace>
  <inkml:trace contextRef="#ctx0" brushRef="#br0" timeOffset="315">1260 764 7940,'0'-26'1508,"2"9"-923,4 11 0,-3 4 149,9 2 1,-1 0-385,6 0 0,0 0-202,0 0 0,-6 2-753,1 4 1,-3-2 348,3 7 1,-3 2-128,-3 10 0,-4-4 195,3 3 0,-3 5-217,-2 1 1,0-1 267,0 1 0,0-5 317,0 5 0,-2-5 71,-3 5 1,3-7 502,-4 2 0,4 1 151,2-1 0,0 0-361,0-6 1,0 2-307,0 3 0,-2-3-6,-3 4 1,-5 3-814,-7 3 0,-2 3-189,-4 2 0,-5 0-1631,-12 0 2401,4 0 0,-20 8 0,3 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30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0 290 8233,'0'-10'0,"0"-5"-12,0 6 0,2-8 47,4 0 454,-4 0-249,13 0 1,-11 1 269,7 5-48,-7-4-530,11 13 1,-13-4 11,3 12 1,-3 3-8,-2 9 0,0 6 180,0 4 1,0 10-39,0 2 1,0 7-49,0-1 1,0-5-25,0-1 1,0 2 74,0-3 1,2-5-13,4-5 0,1-9 11,5 3 0,3-6-35,-4-6 0,10 3 2,2-9 1,1 1-63,-1-6 1,2-8-12,3-3 0,4-6-25,-4-6 1,3 3-173,-3-9 1,4 1-81,-3-6 0,-5 0 95,-1 0 1,-4-8-48,-2-3 0,0 1 91,0-1 1,-6 7 36,0-2 1,-7 5 45,2 1 0,-4 1 174,-2 5 1,0 3-124,0 8 0,0 6 155,0 0 0,0 5 493,0-5-216,-8 7-54,-1-4-191,-8 8 1,2 8-29,3 3 0,-3 6 95,4 6 0,3 3 180,3 8 1,3 8 4,2 3 1,0 10 165,0 2 1,0 5-529,0-5 0,7 6 156,5-7 0,3-3-970,2-2 0,7-9 243,5 9 0,3-11-55,2-1 0,2-8 578,4-3 0,3-7 0,8 3 0</inkml:trace>
  <inkml:trace contextRef="#ctx0" brushRef="#br0" timeOffset="387">1259 817 8165,'2'-11'938,"4"-1"1,4 9-425,7-3 1,1 2 261,5-1 0,-4 3-381,4-4 0,1 2 122,-1-1-794,0 3-119,-6-6 0,-2 10-354,-4 4 0,-3 3 388,-8 8 1,-6 2-162,0 4 1,-7-2 516,2 7 0,-4-2-144,-2 3 1,0 1 280,0-7 1,5 5-110,1-5 0,7-1 679,-2-5 1,14 0-262,9 0 0,4-5-103,13-1 0,6-7-530,16 2 1,-1 1-1526,8-1 1718,-1 0 0,6-6 0,0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2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68 340 8357,'0'-17'-502,"0"0"-716,0 8 1270,-7-6 166,5 13-224,-6-13 0,6 13 810,-3-4-105,3-3-453,-6-1 1,8-1-63,0 0 53,0 7-125,0-4-226,0 8 157,0 0 1,0 8 48,0 3 1,0 10-38,0 2 1,-5 5 63,-1-5 0,0 7 17,6-2 1,-5-1-43,-1 1 1,0-1 19,6 1 1,6 4-35,0-4 1,5-1-8,-5 1 1,7-1-138,-2 1 0,4 2 140,2-7 1,0 0-99,0-6 0,6-6 42,0 0 1,5-7-20,-5 2 1,7-4-26,-2-2 0,5-10-2,1-7 0,0-2-1,0-9 1,0 0-6,0-6 1,0 0-193,0 0 0,-6-6 129,1 0 1,-9 0-293,3 6 1,-6 0 36,-6 0 0,-1 0 67,-4 0 1,-5 0 99,5 0 0,-4 2-13,-2 4 1,0-2 95,0 7 0,0 6 347,0 5-19,-8 1 1,5 0-4,-9-1-29,9 9 0,-5-7 315,8 5-372,0 3 0,0-8-64,0 4 71,0 5-162,0-7-9,0 8 30,0 0 1,6 4 32,-1 7 1,3 4 146,-2 19 0,-3 2-31,9 10 0,-7 10 298,7 1 1,-1 2-116,6 3 0,-6-9-40,1-2 0,5 4-344,5-10 0,3 1-294,-2-12 1,-3 4-534,9-4 1,-1 1 460,6-12 0,0 0-538,0-6 951,0 0 0,-7 0 0,-3 0 0</inkml:trace>
  <inkml:trace contextRef="#ctx0" brushRef="#br0" timeOffset="201">1583 664 8318,'0'-17'973,"0"0"-750,7 7 1,-3 3 80,8 7 1,-7 2 24,7 3 0,-9 7 132,3 10 0,2-1-266,-3 7 1,1-5-172,-6 5 1,0 1-303,0 5 1,6 6-602,-1-1 1,9 1 878,-3-6 0,12 0 0,3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38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3234 119 8323,'0'-9'-2541,"0"1"2537,0 8 0,0-7 0,5 3-1,1-7 2,0 7 1,-4-9 318,3 7-281,-3 0-98,6 6 5,-8 0-28,0 0 147,7 0-35,-5 0 1,6-2 566,-8-3-402,0 3 0,2-12 147,3 9 0,-3-3 359,4 3-273,-4 3-119,-2-6-243,0 8 72,0 0 1,-8 8-83,-3 3 1,1-2 67,-1 3-61,0-1 0,-6 6 3,0 0 1,5 0 6,1 0 0,5 0 9,-5 0 0,1 0-44,-1 0 0,-4 6 25,4 0 1,-3 1-106,3-1 1,-4-2 40,4 7 1,-5 0-10,-1 7 0,0-7 39,0 0 1,-5 1-12,-1 5 1,0 0-12,6 0 1,-2 5 1,-3 1 1,3 2-17,-4-3 0,-1 3 20,1 3 1,-7 5-25,1-5 0,3-2 21,-3 3 0,7-1-2,-7 6 0,7-5 33,-7-1 1,9-7 0,-3 2 0,4-5 48,2-1 1,-4 1 11,4-1 1,-4 0 26,10 0 0,-4 0-73,-2 0 0,-2 0-2,-4 0 0,2 7-5,-7 5 0,5-3 1,-5 3 0,5-7-53,-5 7 1,7-9-15,-2 3 1,-1-4-27,1-2 1,0 6 41,6 0 1,-5-1-33,-1-5 1,-1 0 43,1 0 0,4 0 77,-4 0 1,2 0-59,-1 1 1,3 4 6,-4 1 1,2 5 13,-1-5 1,1 7 5,-8-1 0,7-3-32,-7 3 0,9-7-3,-3 7 0,-2-3-58,3 2 0,-7 5 66,7-5 0,-3-3-33,2-3 1,4 3 57,-3-2 0,3 5 3,2-5 0,-6 1-13,0-1 1,-5 2 11,5 3 1,-7 4-54,2-3 0,1 1 0,-1-2 1,1 4-39,-1-3 1,-2 3 62,7 2 0,-7-2-34,2-4 1,1 3 62,-1-9 0,5 1 5,-5-6 0,7 0 25,-2 0 1,-1 0 169,1 0 0,-2-2-207,3-3 1,3 3 7,-4-4 1,4 4-150,2 2 1,0 1 106,0-1 1,-6 0-62,1 0 0,-1 0 99,6 0 0,0 0-16,0 0 0,-2-6 55,-4 0 0,4-5 216,-3 6 0,3-9-101,2 3 0,0 2 164,0-3 1,2 3-354,3-2 0,-3-5 81,4 5 1,1 2-84,-1-3 1,5 1 76,-5-6 0,5 0-116,-5 0 0,5 2 26,-5 4 1,5-4-2,-5 3 1,0-1 69,-6 2 0,3-2 130,-3 7 1,4-2-8,-10 3 1,3 3-43,-3-4 1,4-1-45,-4 1 1,3-5-37,-3 5 1,10-7 17,-4 2 0,5-10-17,1-2-181,-4-7 1,13 6-20,-4-5-163,4-3 0,2-2-241,0-11 1,10-4 186,7-2 1,7-2-775,10-4 1,8-3-12,3-8 0,12-6 1130,6 0 0,18-15 0,-38 29 0,1-1 0</inkml:trace>
  <inkml:trace contextRef="#ctx0" brushRef="#br0" timeOffset="1373">3217 323 8396,'0'-24'0,"0"5"-229,0-4 0,0 10 80,0 2 351,0 7-138,0-11-47,7 13 1,-3-6 136,7 8 13,-7 0-42,4 0 0,-6 6-66,3 0 1,-3 7 79,4-2 1,-4-1 9,-2 1 17,0 0 0,5 1-83,1-1 1,2-5 85,-3 5-130,5-7 0,7 9-111,0-7 0,-6 5 7,0-5 0,1 5 65,5-5 1,0 7 42,0-2 0,0 10-23,0 2 0,0 7 117,0-1 0,6 3-56,-1 2 1,3 2 14,-2 3 0,-5-3 21,5 4 0,4 3 124,1 3 0,-2-3-88,3 3 0,-1 5-35,6 5 1,0 1 128,0-6 0,2 0-122,4 0 0,-8 0 158,8 0 0,-8 0-74,8 1 0,-4 4-6,-2 1 0,7 2-246,5-3 0,-3-1 74,2 8 1,-5-9 19,5 3 0,1 2-190,5-3 0,-6-5-42,1-5 1,-7-1 171,7 6 0,-8-5 115,1-1 0,-3-1-31,-2 1 0,-2 4-2,-3-4 0,1-3 32,-7-2 1,-1 1 167,-5-1 0,6 2-133,0-3 1,-1-3 115,-5 4 0,6-2-304,0 2 0,7-5 142,-2 5 0,-1-4 32,1-2 1,3 0-60,8 0 1,-7-2-25,8-3 1,-8 3 56,8-4 1,-4-1 39,-2 1 0,0-5-10,0 5 0,-2-5 25,-4 5 1,3-1 54,-9 1 0,1 2-94,-6-7 0,0 7 35,0-1 1,0-3 189,0 2 0,2-5 231,4 5 0,3 1-350,8 5 0,2-2-218,4-4 0,-2 4 93,7-3 1,-1 3-153,1 2 1,2-2 212,-7-4 0,-6 5-10,-6-5 0,-1-2 41,1 3 0,-3-6-58,-8 5 0,4-5 132,-4 5 1,3-5-152,-8 5 1,3-7 42,2 1 1,0 3-197,0-2 0,2 5 137,4-5 0,-5-1 69,5-5 0,2 2-52,-3 4 1,7-4 248,-7 4 0,1-4 1,-6-2 0,0 5 4,0 1 1,0 2-165,0-3 1,0-1-16,0 7 0,-2-5-277,-3 5 1,3-1 116,-4 1 0,4 4-47,2-3 1,6-3 48,0 3 1,-1-7-135,-5 7 1,0-9 86,0 3 1,0-4 22,0-2 1,1 0 42,-1 0 1,0 0 19,0 0 0,0 0-166,0 0 0,-6 0 99,0 0 0,-1 0-280,1 0 237,4 0 1,-7 0-686,3 0 0,2 0-227,-7 0 0,5 0-529,-5 0 0,5 0 334,-5 0 0,7 6-477,-1 0 1,-3 1 1624,2-1 0,1-4 0,5 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5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156 148 7998,'6'-17'0,"0"0"0,0 5 198,-6 1 0,5 5 360,1-5 1,0 5 213,-6-6-291,8 8 97,-6-11-417,5 13 0,-7 2 25,0 12 0,0 3 66,0 2 1,-7 8-15,-5 4 0,-3 10-231,-3 1 0,1 6 105,0-6 0,0 12-424,-1-6 1,1 0 198,0-11 1,5-6-218,1 0 0,5-8-340,-6 2-348,8-4 653,-3-2 0,7-5-140,0-1 0,2-7 8,3 2 0,-1-12-520,8-5 1017,-1-5 0,7-9 0,-1-1 0</inkml:trace>
  <inkml:trace contextRef="#ctx0" brushRef="#br0" timeOffset="237">243 62 7998,'0'-17'421,"0"-1"0,2 9-284,4 3-394,-5-4 594,15 9 1,-7 1-140,9 11 0,-3 10 217,-3 2 1,3 8-66,-3-2 1,-3 3 147,3 3 0,-3 0-167,3-1 1,3 1-143,-3-1 1,-3 1-199,3 0 1,-3-1-307,3 1 1,3-8-144,-3-4 0,1-4-597,-1-2 0,1 1-1291,-7-1 2346,8 0 0,-13 0 0,7 1 0</inkml:trace>
  <inkml:trace contextRef="#ctx0" brushRef="#br0" timeOffset="404">191 581 7988,'-10'0'701,"10"-6"90,12 0 0,-2-5 95,1 5 0,3-6-319,9 7 1,-4-7-1081,4 6 1,-4 1 512,-2 5 0,8 0 0,2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4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0 409 7806,'0'-10'-1038,"0"1"1244,0 3 81,0 4 0,2-11 55,4 7-73,-4-7-221,13 11 1,-11-11 81,7 7 91,-7 1-7,11 5 94,-6 0-204,8 0 0,0 0-8,0 0 0,6 0-29,0 0 0,1 0-1,-1 0 0,5-2-14,12-4 0,-2 4-115,7-3 0,1-5-12,5-1 1,6 1 68,-1-1 0,7 5-72,-7-5 0,9 5 4,-3-5 0,4 7 36,2-1 0,-5-3 27,-1 2 0,-1-5-1,1 5 0,2-1 33,-7 1 0,0 4 5,-6-4 0,0-1 47,0 1 0,0 1-68,0 5 0,-6-2 0,1-4 1,-1 4 2,6-4 1,0-1 0,0 1 1,0-1-14,0 1 0,2 2-12,4-7 1,-4 7-3,4-2 1,-4-1-5,-2 1 0,0 1 42,0 5 0,-6-2-26,1-4 0,-7 4 209,7-4 0,-7 4-89,7 2 0,-8 0-51,1 0 0,-1 0-43,2 0 0,-4-1-4,3-5 1,5 4-24,1-4 1,4 4-158,2 2 1,-3 0-51,3 0 0,-4 0 116,10 0 0,-4 0-10,-2 0 1,0 0 67,0 0 0,-6 0-4,1 0 0,-7 0 36,7 0 0,-7-1 165,7-5 1,-8 4-131,1-4 0,3 4 104,-2 2 0,1 0 10,-1 0 1,-2 0-54,7 0 0,-5 0-53,5 0 0,-7 0-30,2 0 1,1 0-14,-1 0 1,0 0-13,-6 0 1,0 6-125,0 0 1,-6 1 97,1-1 1,-1-4-148,6 4 0,0 1 185,0-1 1,0 0-39,0-6 0,2 5 78,4 1 0,1 0 1,5-6 0,3 0 11,-4 0 1,-1 0-16,1 0 0,-5 0 114,5 0 0,-5 0-13,5 0 1,-7 0 186,2 0 1,-4 0-56,-2 0 1,0 0-114,0 0 1,6 0-126,-1 0 0,7 0 30,-7 0 0,7 0-117,-7 0 0,7 1 99,-6 5 0,5-4-182,-5 4 1,7-4 181,-2-2 0,-1 0-24,1 0 0,-7 1 164,2 5 1,-3-4-93,3 4 0,-4-4 78,4-2 1,-4 1-99,-2 5 1,0-4 22,0 4 0,-6-3-48,1 3 0,-1-4-114,6 4 1,-6-4 78,1-2 1,-7 0-171,7 0 1,-1 5 84,6 1 0,-6 0 58,1-6 1,-3 1-141,3 5 1,3-4 153,-4 4 1,-1-4 1,1-2 0,-2 0 49,3 0 1,1 2 13,-7 3 1,5-3 30,-5 4 1,1-4 173,-1-2 0,-4 0-61,4 0 1,-4 2-119,-2 3 0,0-3 9,0 4 1,-6-4 40,0-2 1,1 0 338,5 0-5,-8 0-29,6 0 0,-11-6 307,7 0 288,-7 1-274,4-3-464,-8 6 0,0-7-1281,0 3-498,0 4-1348,0-5 1962,0 7 1,0 1-374,0 5 0,0-2 405,0 7 1,0-5 367,0 5 0,2-5 471,3 5 0,-1-7 0,7 2 0,-5 1 0,5-1-69,-7 0-197,4-6 528,-8 0 1,0-2 328,0-4 1,-2 2-248,-4-7 0,4 5 150,-3-5 1,3 5-84,2-5 0,0 5 204,0-5-685,0 7 69,0-11 0,0 11 286,0-7 166,0 7 283,0-3-22,0 7-356,0 0-284,-8 0 1,-1 0 171,-8 0 0,5 1 131,1 5-201,0 4 0,-4 7-1,3 0 0,5 0 20,7 0 1,7 0-2,5 0 0,5 0-13,5 0 1,5-6-5,7 0 1,0-1-157,0 1 1,0-3 125,0-8 1,-2 0-168,-4 0 1,3 0 13,-9 0 0,7-2-103,-7-4 1,-1 2 137,-9-7 1,1 0-58,-8-6 1,1 0 8,-6 0 0,-2-6-23,-3 0 0,-7-7-106,-10 2 1,1-3 91,-8 3 0,-7-2-908,-9 7 0,-6 2-271,-6 10 1,-3 3 1236,-8 8 0,0 0 0,0 0 0</inkml:trace>
  <inkml:trace contextRef="#ctx0" brushRef="#br0" timeOffset="883">68 188 8049,'12'-6'6,"-1"0"0,0-1 70,6 1 0,0 2-53,0-7 0,1 7 104,-1-2 0,-6-1-689,0 1 548,-7 1 276,4 5 0,-8-2 114,0-4-7,0 4 1,-2-5-168,-4 7 1,-3 1-11,-8 5 0,0-4-97,-1 4 1,7 3 123,0 2 0,-1 5-99,-5 1 0,2 2 135,4 3 1,-2-1 70,7 7 1,0-7-110,6 2 0,0-2 112,0 1 1,6-3-102,0 4 0,13-10 11,-2-1 1,3-7-142,-3 7 0,6-9 91,0 3 0,5-4-268,-5-2 1,0-6-28,-6 1 0,5-9-36,1 3 1,-6-4-98,-6-2 1,-7-6-339,2 0 0,-4-5 187,-2 5 0,0-5-204,0 5 0,-10-7 86,-7 2 0,-5-4 62,-7-2 1,-9 5 445,4 1 0,-11 7 0,1-4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44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69 323 8169,'0'-17'-78,"0"0"1,1 2 172,5 4 0,-4-4 36,4 3 0,-4 3-149,-2-2 1,5-1 129,1-5 0,1 6 74,-1 0-138,-4-1 1,6 1 226,-8 0-9,0 7 0,0-11 54,0 13-193,0-6-10,0 8-53,-8 0 1,-1 0-140,-8 0 0,5 2 255,1 4-113,-1 3 1,-3 8 251,4 0 0,-2 0-83,7 0 1,0 6-58,6 0 1,0-1-1,0-5 0,2 6 110,4 0 1,3-6-131,8-6 1,0-1-31,1 1 0,4 2-163,1-7 1,1-1 63,-1-5 0,-4 0-116,4 0 0,-4-7-28,-2-4 1,0-5 92,0-1 1,-6 0-58,0 0 0,-7-2-132,2-3 0,-4 1 5,-2-7 1,-2 5-135,-4-5 0,2 1 44,-7-1 0,2-3 108,-3 9 1,-3-1 57,4 6 0,-6 8-30,-6 3 1,2 4-204,-7 2 362,7 15 0,-19 4 0,4 15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4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3302 68 8015,'0'-9'-1128,"-8"-6"1229,6 5 1,-5-1 143,7 0 145,7 7 439,-5-4-65,13 8-552,-13 0 0,6 2 18,-8 4 0,5-2 34,1 7 45,0 0-121,-6 6-550,-8 0 135,6 0-283,-13-7 302,13-3 0,-7-7 46,3 0 1,4-2 365,-3-3-156,3-5 1,2-7-18,0 0 0,7 2 100,5 4 0,3 1 233,2 5 0,0 3-15,0-4 1,-6 4 711,1 2-490,-1 0 1,0 6-154,1 0 1,-9 7-298,3-2 0,-6 4-208,-6 2 0,-3 0-153,-8 0 0,0 0 270,0 0-30,0-7 0,-8 13 0,-1-5 0</inkml:trace>
  <inkml:trace contextRef="#ctx0" brushRef="#br0" timeOffset="1049">3268 204 8169,'0'-9'459,"-2"1"-1667,-4 8 269,4 0 2068,-5 0-239,-1 0-413,-1 0 0,-8 2-334,0 4 0,5-4-78,1 4 1,0 3-149,-6 2 0,0 4 110,0 3 1,-2-1-106,-4 0 0,2 5 92,-7 1 0,-1 7-173,-5-1 1,0-3 73,0 2 1,-5 1 37,-1 5 1,-7 0-20,1 0 1,3 6-4,-3-1 0,1 3 46,-6-2 0,0-3 9,0 9 1,0-3-138,0 3 1,5-5 117,1-7 1,2 0-91,-3 0 0,-3 0 123,4 0 1,-3 0-2,3 0 0,-2-1 41,7-5 0,-2 4 161,3-4 1,3-3-97,-4-2 0,2 3 146,-1 3 1,3-3-30,-4 2 0,2-5-52,-2 5 0,4 1-246,-3 5 0,-3-6 41,2 1 0,-1-1 53,1 6 0,2-6 72,-7 1 0,7-3-8,-2 3 1,5 1-13,0-8 1,7 3 95,0-2 1,5-4 51,-5 3 0,7-3-30,-2-2 1,2 0-367,-1 0 1,3 0 26,-4 0 0,2 0-3,-1 0 1,1 0 225,-8 0 0,7 0 66,-7 0 1,7 0-123,-7 0 0,9 0-7,-3 0 0,-2 1 53,3-1 0,-1-6-29,6 0 1,0 1-27,0 5 1,0-6 113,0 0 1,0-1-14,0 1 1,0 2 1,0-7 0,0 7-2,0-1 0,-6-3 5,0 2 1,-1 1 152,1 5 0,4-6 29,-4 0 1,3-1 260,-3 1-217,4 4 1,-5-7-138,6 3 1,9-1-123,3-5 177,-3-3-243,7 6-159,-13-8 77,13 7-396,-6-5 201,8 6-1064,0-8 46,0 0 413,8 0 0,3-8 205,12-3 663,4-12 0,14-18 0,3-12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48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8348,'-8'-9'0,"6"1"-461,-13 8 358,13 0 21,-5 0 0,5 0-406,-4 0 315,4 0 293,-5 8-25,7-6 1,0 7 21,0-3-36,0-4 1,1 5 165,5-7-124,-4 0 1,6 2 47,-8 4-66,0-4 0,-2 11-80,-4-7-16,4 7-34,-5-3 144,7 7-234,0 0 1,0 0 112,0 0 0,0 0-18,0 0 0,0 0 68,0 0 0,0 0 4,0 0 0,0 0-26,0 0 0,0 5-4,0 1 0,0 5-16,0-5 1,0 6 23,0-7 1,0 7-98,0-7 0,0 9 40,0-3 0,0-2-16,0 3 0,0-7 69,0 7 0,0-7-9,0 7 0,5-6 110,1 5 0,0-7-126,-6 1 0,0 3 223,0-2 0,0 1-109,0-1 0,1-2-78,5 7 1,-4-5-62,4 5 1,-4-5-157,-2 5 0,0-1 108,0 1 1,5 4-121,1-4 1,0-1 145,-6 1 1,0 1-24,0 5 1,0-2 81,0-4 1,0 4-79,0-3 1,0 3 137,0 2 1,0-6-60,0 1 1,0-1 22,0 6 1,0-6-29,0 1 1,0-7 0,0 7 1,5-7-10,1 7 1,1-6-1,-1 5 1,-4-7 15,4 1 1,1 3-18,-1-2 1,0 1 103,-6-1 0,5-4-73,1 4 0,0 1 4,-6-1 1,0 5-5,0-5 0,0 1 3,0-1 1,0-4-61,0 4 1,5-2 55,1 1 0,0-3-23,-6 4 1,0-4 12,0-2 0,0 2 221,0 3 1,0-3-57,0 4 0,0-4-50,0-2 0,0 2-78,0 3 0,0-3-7,0 4 1,0-4-142,0-2 1,0 2 117,0 4 1,0-5-93,0 5 0,0-4 97,0-2 0,0 2 204,0 4 0,0-4-65,0 3 1,0-3 92,0-2 1,0 0-121,0 0 1,0 0-10,0 0 1,0-5-252,0-1 1,0-5 121,0 5-665,0-7 315,0 3-70,7-7 0,-3 0-342,7 0 296,-7 0 1,9-2-354,-7-3 165,7 3 648,-3-6 0,7 1 0,0-3 0</inkml:trace>
  <inkml:trace contextRef="#ctx0" brushRef="#br0" timeOffset="1576">528 2978 8218,'0'-11'-419,"0"0"1,0 5 1159,0-5-501,0 7 0,0-6 155,0 5-63,0 3 16,-8-6-272,7 8-91,-7 0-342,8 0 312,0 0-91,8 0 1,-5 0 115,9 0 1,-1 0-35,6 0 0,0 6 20,0 0 0,0 1 8,0-1 1,2-2 36,4 7 1,-4-1 13,3 1 1,3 4 67,-2-4 1,5 3-89,-5-3 1,1 4-3,-1-4 1,-2 5-35,7 1 1,-1 0-6,1 0 1,2 0-39,-7 0 0,7 0 72,-2 0 1,5 0-236,1 0 1,0 0 113,0 0 0,0 0-17,0 0 0,2 0 151,3 0 0,-1-2 124,8-4 0,-7 4-82,7-3 1,-7 3 118,7 2 1,-1 0-141,6 0 0,0 0 8,0 0 1,0 0-127,0 0 1,-5 0 34,-1 0 0,-1 0 22,1 0 0,2 0 107,-7 0 1,0 0-9,-6 0 1,4 2-19,-4 4 1,3-4 141,-8 3 1,3-3-120,2-2 0,0 6-8,0 0 1,0-1-125,0-5 0,0 6 73,0 0 0,0-1-123,0-5 1,0 2 112,0 4 0,0-4-21,0 4 0,0-10 64,0-2 1,6 0-3,0 7 0,0-1 93,-6 0 0,0-6-63,0 0 0,-2 1-87,-4 5 1,-1 0 55,-5 0 1,-3 0-63,4 0 1,-4 0 2,-2 0 1,-6 0-12,1 0 0,-7 0-11,7 0 0,-7-2-16,7-4 0,-7 4-95,7-3 1,-1-3 79,6 3 1,2-3-91,4 2 1,-5 4 100,5-3 1,-4-3 0,-2 3 1,0-7 83,0 7 1,-2-7 134,-3 7 1,1-7-99,-8 7 1,7-7 273,-6 7-116,7-9 0,-11 7 131,3-4-240,5-5 0,-6 9 133,7-4-272,-7-5 1,11 9 17,-4-4 0,-1-3 22,1 9 0,0-9-82,6 3 1,0 2-405,0-3 328,0 9 0,0-7 105,0 5 0,-5-3 243,-1-3 0,-5-3 8,5 9 0,0-8 47,6 1 0,-5 3-133,-1-3 0,0 3-16,7-2 0,-1-2-45,0 7 0,-2-5-156,-4 5 1,4-5-4,-4 5 1,3-5 90,-3 5 0,4-5-55,-3 5 82,3 0 1,2 6-5,0 0 0,-2-5 61,-4-1 1,4-5 183,-3 5 0,-3-5-13,2 5 0,1-7 180,5 1 1,-2 5-282,-4 1 0,4-1 15,-3 1 0,1-5-229,-2 5 1,4-5 147,-3 5 0,1-5 38,-2 5 0,3-5 206,-9 5-53,9-7 1,-11 9 97,9-7 50,-9 7 0,11-9 352,-9 7-495,1-7 1,-4 4-60,4-8 0,-5 1 253,5 5 114,-4-4-385,-2 6 0,0-10-2,0-4 1,-2 2-641,-4-7 0,-5 1-1991,-12-1 2426,-11 4 0,-17-1 0,-9-2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54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0 146 8326,'0'-17'-1,"0"0"1,2 2-422,4 3 0,-3 5 203,9 7 1,-1 0 374,6 0 1,0 7-115,0 5 0,-6 3 151,1 2 0,-8 2 237,1 3 0,3-1-187,-2 7 1,-1-7 1,-5 2 0,0 2-23,0-3 0,0 1 152,0-6 1,2 6 184,4-1-221,-4 1 0,11-6-41,-7 0-252,7 0 0,-4-8 5,8-3 0,0 2 101,0-3 0,0-1-80,0-9 1,6-3-27,0-3 1,-1-10-16,-5 4 0,0-6 13,0 0 1,0 3-162,0-9 1,0 1-25,0-6 1,1 2-298,-1 3 1,-6-3-90,0 4 1,-5-4 228,5-2 1,-7 2-555,2 3 1,-4 10-543,-2 8 1395,0 7 0,0 4 0,0 10 0</inkml:trace>
  <inkml:trace contextRef="#ctx0" brushRef="#br0" timeOffset="316">1021 537 8192,'-2'-15'-926,"-4"4"0,5 1 946,-5 5 1,-2 1 206,3-8 1,-9 9-42,3-3 1,-4 4 12,-2 2 1,-6 0 134,1 0 1,-3 0-81,2 0 0,3 8 8,-9 3 1,8 4-93,-1 2 1,3 0 38,2 0 0,7 2 11,5 4 1,3-4-13,2 3 1,2 3-34,3-2 0,7-1-1,10-5 1,12-5-127,12-1 0,3-7 125,2 1 0,4 3 4,-4-2 1,7-1-232,-12-5 1,5 0-325,-11 0 1,-1 0-476,-5 0 0,-7 0 853,-5 0 0,-3 0 0,-2 0 0</inkml:trace>
  <inkml:trace contextRef="#ctx0" brushRef="#br0" timeOffset="465">1208 622 8099,'-17'-7'0,"0"-5"1953,0 5-732,8-1-617,-6 8 1,11 2-150,-8 4 0,7 5-173,-7 12 0,3 5-338,-2 12 0,-3 5 56,9 12 0,-1 3 0,6 8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52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69 631 8125,'-17'0'-4,"0"-8"0,5 4 0,1-7 1,7 5-234,-1-5 164,3 0 1,4-6-278,3 0 1,-3 5 94,4 1 277,-4 0 0,3-1 63,1 1 0,0 5 116,-6-5 0,2 7-515,3-2 262,-3-3 1,11 5 77,-7-7 1,0 5 51,-6-5 1,5 5-28,1-5 1,2 5 402,-3-5 552,-3 7-564,13-4 1,-7 10 191,3 4 1,4 9-77,-3 8 1,-3 9-143,3 2 1,-7 2-369,7 9 0,-7-5-54,7 5 0,-7-7-182,7 2 0,-1 0 97,6-6 0,0 1-146,0-12 1,0 0 191,0-6 1,2-6 85,4 1 0,-5-9 100,5 3 0,2-4-91,-3-2 1,9-13 92,-3-4 0,4-12-25,2 1 1,0-6-345,0-6 1,-2-5-67,-3-12 1,3-3-60,-4-8 1,-3-6 121,-2 0 0,-10 2-81,-2 10 0,-5 3 254,5 8 1,-7 8-319,2 3 58,-4 12-401,-2 3-573,0 16 874,-8 1 1,4 14 415,-7-1 0,7 9 0,-2-3 0,4 12 0,2 3 0</inkml:trace>
  <inkml:trace contextRef="#ctx0" brushRef="#br0" timeOffset="379">1107 869 8119,'7'-27'0,"3"8"848,7 8 1,0 5-291,0-5 1,0 7-256,0-1 0,6 3 2,-1 2 1,7 0 44,-7 0 1,1 7-339,-6 5 1,0 3-254,0 2 0,-6 0 163,1 0 1,-8 7-126,1 5 0,-5 3-616,-5 2 0,-5 0 352,-7 0 0,0 0 497,0 0 1,0 0-172,0 0 1,8-5 856,3-1 0,4-2-76,2 3 1,0 3 190,0-4 0,4-1-376,7 1 0,-5-5 23,11 5 1,-4-7-374,4 2 1,-2-4 6,-4-2 1,-3 0-480,-8 0 0,-2 1-41,-4 5 1,-5-4-347,-12 4 1,-3-2 318,-8 1 0,-6-3-295,1 4 1,-3-10 35,2-2 694,-3 1 0,-8-3 0,0-1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51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85 443 8270,'-17'-17'696,"8"7"16,-6 3-863,13 7 0,-6 1 159,8 5 0,0 5-128,0 12 1,0 4 233,0 7 1,-5 7 281,-1 5 0,-1 1-81,1-2 1,4 3 135,-4-9 1,4 1-144,2-6 1,2-8-56,4-3 1,3-4-50,8-2 1,0-7 54,0-5 1,8-3-191,3-2 0,-1-9 9,1-8 1,1-8-208,5-9 0,0-2 42,0-4 0,0 3-194,0-9 1,-6-5-94,1-6 1,-11-1 152,-1 1 1,-1-5-386,-11-12 1,1 10 239,-6-4 0,0 16-91,0 1 1,-2 17-145,-4 0 0,3 14 601,-9 3 0,1 7 0,-6 10 0</inkml:trace>
  <inkml:trace contextRef="#ctx0" brushRef="#br0" timeOffset="347">732 1021 8138,'10'0'0,"-3"0"0,-5-6 0,4 1 0,3-3 1392,8 3 0,0 1-606,0-8 0,6 7-685,0-7 0,5 9-182,-5-3 0,-1 4-146,-5 2 1,-5 2-115,-1 4 0,-7 11-446,2 11 0,-12 4 66,-6 2 0,-10 6 257,-7 0 1,-3-1 678,-2-5 0,-5 0-224,-1 0 0,0-5 1118,6-1 0,8-9-401,3-2 0,12 0 535,5-6-894,4-3 0,13 5-320,12-7 1,11-2-692,17-10 1,15-3 502,8-8 0,13 0-3828,4-1 3987,-38 6 0,0 0 0,43-9 0,-42 7 0,0 0 0,-2 0 0,0-1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2:5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1 318 8561,'0'-17'-94,"7"0"22,5 0 1,-3 2 370,3 3 0,-3-3 339,2 4 0,5-2 38,-5 1-92,4-3-461,2 6 0,0-6 176,0 3 1,-6 5-452,1 7 49,-1 0 1,4 2-20,-3 3 0,1 7 212,-8 10 0,7 5 10,-6 7 0,-1 2 47,-5 3 0,0-3 219,0 4 1,0 2-150,0-3 1,2 1-57,4-6 0,-4 0-171,3 0 1,3-2 45,-2-3 0,7-5-147,-2-7 1,2 0 133,-1 0 0,3-7-53,-4-5 1,4-3 38,2-2 1,6-9 9,0-8 0,1-8-237,-1-9 1,-2-2 143,7-3 1,-7 1-172,2-8 1,-10 1 18,-2-6 1,-5-2 20,5-4 0,-7 8 145,2-8 0,-4 14-17,-2-8 1,0 19-6,0 3 0,-2 10 221,-4 8 0,2-2-903,-7 7 0,5 8 300,-5 9 0,1 6-1267,-1 6 1731,-4 11 0,5 10 0,-7 7 0</inkml:trace>
  <inkml:trace contextRef="#ctx0" brushRef="#br0" timeOffset="198">1090 709 8299,'-2'-24'885,"-4"7"-827,5 7 2941,-7 10-1187,8 0-715,0 0-795,0 8 1,0 7-39,0 8-1,0 7-614,0-2 1,0 12-1811,0 5 2161,0 4 0,-8 2 0,-1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11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8144,'0'11'186,"0"0"1,1-7 170,5 2 0,-2-4 179,7-2 1,1-6 608,5 0 1,2-5-1847,3 5 701,-3-7 0,6 3 0,-8-7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1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17 409 8132,'-9'0'693,"1"0"0,8-2 104,0-3-135,0 3-238,0-6 1,2 8-300,4 0 0,3-6 106,8 1 1,0-1-118,0 6 1,8 0-20,3 0 0,-1 0-130,1 0 0,1 0 116,5 0 1,0 0-108,0 0 0,-6 0-172,0 0 0,-5 0 84,5 0 0,-7 0-46,2 0 1,2 0 66,-3 0 0,-5 0-780,-5 0 6,-1 0 260,6 0 1,-8 2-228,-3 4 384,-4-4 0,-4 7 450,-4-3 0,-3-4 0,-8 5 0</inkml:trace>
  <inkml:trace contextRef="#ctx0" brushRef="#br0" timeOffset="289">426 256 8132,'0'-10'991,"0"-5"-555,0 13 0,2-5 1883,3 7-1612,5 0 0,13 2 57,-1 3 0,3-1-314,-3 8 1,5-7-131,7 7 1,-6-7-230,1 7 0,-7-7 47,7 7 1,-7-7-26,7 7 1,-10-1 0,-2 6 0,-2-6-366,-9 1 38,7-1 0,-11 6 114,3 0 0,-12 0-281,-10 0 1,-2 0 178,-10 0 1,-5 2-658,-5 4 0,-9-4 179,3 3 1,3-8-74,3-3 1,5 0 62,5 6 690,-3-7 0,13 5 0,-5-6 0</inkml:trace>
  <inkml:trace contextRef="#ctx0" brushRef="#br0" timeOffset="789">1192 188 8095,'0'-10'3090,"7"3"-1561,-5 7-601,13 0-509,-13 0 1,6 2-120,-8 3 1,0 5 98,0 7 0,0 2-74,0 3 1,0 3 148,0 3 0,0 5-381,0-5 0,0 4 75,0 2 1,0 0-105,0 0 0,0-5 125,0-1 0,5-5-637,1 5 1,7-7 154,-1 1 0,-3-3-320,2-2 450,1 0 1,5-1 97,0-5 0,-6-4 194,0-7 0,1 0 305,5 0 1,0-7-53,0-4 1,0-5-61,0-1 1,0-2 145,0-3 0,2-5-183,3-7 0,-1-2-379,8-3 1,-3-5-277,2-7 0,3 0-678,-9 0 1,7 0 340,-7 0 1,-5 7-475,-5 5 1,-3 5 306,3 5 1,-5 5-68,-7 7-763,0 7 1704,0 3 0,-7 7 0,-3 0 0</inkml:trace>
  <inkml:trace contextRef="#ctx0" brushRef="#br0" timeOffset="1147">1719 818 8678,'15'-2'3436,"-3"-4"-2260,3 4-569,-6-6 0,8 8-275,0 0 0,-7 2-429,-5 4 1,-3 4 107,-2 7 1,0 0-112,0 0 1,0 0 23,0 0 1,-5 2 67,-1 3 1,-5-3 176,5 4 1,0-10-154,6-2 656,-7 1-97,5 5-281,-6 0-184,16-8 0,1-1 15,8-8 0,0 0-970,0 0 0,2-8 441,4-3 0,-2-4-2985,7-2 3389,0-8 0,6-1 0,0-8 0</inkml:trace>
  <inkml:trace contextRef="#ctx0" brushRef="#br0" timeOffset="1275">1940 562 8095,'-17'-24'3946,"0"12"0,10-8-3040,7 14 1,7-5-587,10 5 1,0-6-269,0 7 1,14-7-53,3 7 0,19-1 0,0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8:5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243 173 6869,'-10'-1'314,"4"-5"524,-3 4-721,7-6-99,-6 8 0,6-6-112,-4 1 156,5-1 0,-7 4-184,8-4 221,0 4-585,0-5-81,0 7-85,0-8 374,0 6 278,0-13 0,8 5 0,1-7 0</inkml:trace>
  <inkml:trace contextRef="#ctx0" brushRef="#br0" timeOffset="578">295 18 9013,'-8'-10'519,"4"3"-396,-7 7 0,5 0-395,-6 0 199,8 0 0,-11 0-11,3 0 0,3 0 71,-3 0 1,7 5-14,-7 1 11,1 8 1,-7-11 12,1 9 143,0-1 1,-1 1-110,1-1 0,6-5 358,-1 6-162,8-8-13,-4 11-165,1-5 0,5 7-28,-4 0 0,6-1-1,6-5 0,-2 4 19,7-3 1,1-2 25,5 1 1,-5-1-92,-1 1 1,-1-1 6,1-4-3,5 3 1,-9 9 26,5-1 0,-4 0 0,-8 0 1,0 1 84,0-1 1,-6 0 137,0 1 1,-7-1-42,1 0 1,-3 0-80,-3 1 1,7-3 160,-1-3 1,1 1-89,-7-7 0,7 5-162,-1-5-220,9 8-507,-13-12 137,14 5-327,-5 1 609,7-6 1,2 6 1,3-8 1,-1 0 193,8 0 1,-7 1 16,7 5 1,-6-4 192,5 4 1,-7 4-21,2 1 1,2-1 262,-3 1 1,1 1-126,-6 5 1,0 0 24,0 1 0,0 5 196,0 0 1,0 0-117,0-6 1,-2 6 0,-4 0 1,4 0-121,-3-5 0,3 5-110,2 0 0,0 0-25,0-6 1,2 0-166,3 1 1,-3-7 137,4 1 0,-4-1-71,-2 6 1,2-5-202,4-1 221,-4 1 1,7 3-1014,-3-3 721,-4-4 0,13-8-821,-3 0 1,3 0 1103,3 0 0,7-8 0,1-2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1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52 118 8111,'0'-10'-694,"0"3"1500,0-1-158,0 6 281,0-5-590,0 7 0,2 0-185,3 0 399,-3 0-147,6 7 0,-8-3-91,0 7 0,0-5-31,0 5 0,0 1-6,0 5 1,-6 0-22,0 0 1,-5 5-280,5 1 0,-5 7 110,5-1 1,-1-3-194,1 3 1,4-3 18,-4 2 1,5 3-121,1-9 1,0 3 113,0-2 1,7-6-52,4 0 0,-1 0-176,1-6 111,1 4 1,5-5-19,0-5 0,0 3 149,0-2 1,0-3-126,0-8 1,0-1 99,0-11 0,0 4-138,0-10 1,0-3-46,0-3 1,6-5-143,-1-6 0,1 5 109,-6-5 1,0-2-92,0 3 0,-6 4 240,1 7 0,-9 5-86,3-5 0,2 7 397,-3-1-197,1 3 832,-6 2-201,0 0-235,-8 0 0,5 7 278,-9 5 352,9-5-546,-13 8 0,9-4-65,-4 12 1,-3-2 142,9 7 0,-3 3-79,2 8 1,3-1 26,-9 7 0,7 1 137,-7 5 1,7 2 259,-7 3 1,8-3-366,-1 4 0,3 2-185,2-3 1,0 1-884,0-6 1,2-2 445,3-3 0,5 1-1292,7-7 1,6-1 395,-1-5 1,9-2-117,-3-3 1,4-5 1150,2-7 0,0 0 0,0 0 0</inkml:trace>
  <inkml:trace contextRef="#ctx0" brushRef="#br0" timeOffset="267">817 730 8162,'0'-17'0,"0"8"0,0-6 287,0 3 898,8 5 293,1-8 0,8 13-1016,0-4 0,-5 6-354,-1 6 1,-1-1-370,1 13 0,-3-5 197,-8 9 0,1-1 11,5 2 0,-4-2 45,4 7 1,-4-7 2,-2 2 0,0-5-85,0-1 0,5-5 71,1-1-371,7 1-85,-3-3 1,7-1-821,0-8 0,2-8 1295,3-3 0,-3-12 0,6-4 0</inkml:trace>
  <inkml:trace contextRef="#ctx0" brushRef="#br0" timeOffset="408">1158 356 8153,'-27'0'1522,"8"0"297,8 0 0,7-2-167,-1-4-953,3 5 1,4-7-775,3 8 0,5 0-708,7 0 0,7 0 783,5 0 0,10 8 0,5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1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271 460 8180,'0'-17'0,"0"0"-545,0 0 278,0 7 1,0 1-77,0 3 1442,-8 4 0,4-7 249,-7 3-432,7 4-748,-11-5 1,11 7-125,-7 0 182,7 0-140,-3 0-165,7 0 108,0 0 1,-8 1-4,-3 5 1,1 4 108,-1 7 1,0 1-3,-6 5 1,0-2 140,0 7 1,0 1-19,-1 5 1,3 2 260,4 3 1,-2 3-56,7 3 1,-1 3-145,1-9 0,4 1-258,-4-6 0,10-2 141,2-3 1,7 1 51,-2-8 1,10-1-179,2-9 0,5-5-309,-5-7 0,7 0 37,-1 0 0,1 0 85,-2 0 1,4-9 248,-3-8 1,-3-2-87,2-10 0,1 1 156,5-6 1,-6-6-12,1 1 1,-3-9-39,2 3 0,-1-4-106,-4-2 1,-6 0-150,0 0 1,0 0-146,-6 0 1,-3 0-384,-3-1 0,-3 7 127,-2 0 1,-7 7 176,-5-2 0,-3 6 244,-2 6 1,0 3-43,0 8 0,-6 2 192,1 4 1,-7 3-143,7 8 0,-7 0 39,7 0 0,-1 2-136,6 4 1,0 9-332,0 8 1,0 1-610,0-1 1,5 3 477,1 8 0,7-2 628,-1-3 0,-5 11 0,1-5 0</inkml:trace>
  <inkml:trace contextRef="#ctx0" brushRef="#br0" timeOffset="363">101 783 8051,'0'-11'-107,"0"-1"1,1 8 751,5-1 1,-4-5-149,4-1 0,1 2 328,-1-3 0,9 1-321,2-6 1,2 6-43,9-1 1,1 3-142,5-3 1,0 3 47,0 3 1,0 4-372,0-3 1,0 3-324,0 2 0,0 0-1556,0 0 1459,8 7 1,-10-5 0,6 4-2219,-1-4 2640,-6-2 0,1 7 0,-6 3 0</inkml:trace>
  <inkml:trace contextRef="#ctx0" brushRef="#br0" timeOffset="674">1207 868 9229,'9'0'2604,"-1"0"0,-6 0-2843,3 0 1,-1 2 256,7 4 1,-7 3-19,2 8 0,3 0 0,1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2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186 222 8142,'12'-26'-236,"-1"3"236,-7 12 0,5-5 678,-3 5 1,-4 2 361,3-3-172,5 9-580,-8-5 1,5 23 127,-7 8 0,-2 11-218,-3 11 1,-10 10-85,-8 19 1,-5 3-125,5 8 1,-7 0 42,1 1 0,5 2-753,1-3 1,6-3 392,6-14 0,-3-8-541,9-3 1,1-10 271,10-1 1,-3-16 29,9-2 0,-1-9 167,6-7 0,2-5-191,4-7 590,3-7 0,8-10 0,0-10 0</inkml:trace>
  <inkml:trace contextRef="#ctx0" brushRef="#br0" timeOffset="285">1020 86 8357,'0'-17'123,"0"0"-128,0 0 0,-2 6-8,-4-1 694,5 8 205,-7-3 0,8 9-446,0 3 1,-6 12-167,1 12 1,-7 10-172,7 7 0,-9 11-11,3 5 1,-4 10-276,-2 2 1,2 13-170,3-2 1,-3 4 89,4-4 1,2-2-212,-3-4 1,6-9-600,-5-7 0,7-9 234,-1 3 1,-3-13 378,2-10 1,1-2 317,5-10 1,-6 1 140,0-6 0,-5-5 0,5-1 136,-7-7 0,-4 3 1,-9-7-1</inkml:trace>
  <inkml:trace contextRef="#ctx0" brushRef="#br0" timeOffset="458">271 954 8201,'-26'-19'0,"3"-4"0,4 4 817,2-3 1,2 3-247,4 2 0,3 0 246,8 0 1,6 0-286,11 0 0,9 0-36,31 0 1,4 7-215,24 4 1,2 5-448,9 1 1,2 1 451,-7 5-618,0 11 1,-14 10 0,-1 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2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817 170 8099,'0'-17'-222,"0"0"0,0 0 74,0 0 541,0 0 0,0 6 80,0 0 1,0-1 74,0-5 0,-5 6-185,-1 0 1,-7 7-45,1-2 0,3 4-139,-2 2 1,-1 0 55,-5 0 1,6 0-180,0 0 1,-6 0-10,-6 0 0,-5 8-140,5 3 1,-7 4 48,1 2 1,-5 8-21,-6 3 0,5 6-71,-5 6 1,-2-2-75,3 7 0,-7-5 127,6 5 0,-1 3 57,1 8 0,10-1 320,-4 8 1,6-7-105,-1 7 0,6-7 89,12 7 1,4-10-71,7-2 1,0-2-121,0-9 0,9-3-32,8-8 0,4-5-201,13-7 0,-2-1-129,13-5 1,1-4 118,5-7 1,0 0-140,0 0 0,0-7 76,0-4 0,0-6-109,0-6 1,0-2 2,0-3 1,-7-4-26,-5 3 1,-5-1 158,-5 2 1,1-2-129,-7 7 730,-1-7-335,-5 11 362,-7 2 1,-3 11-210,-7 12 0,0 3 372,0 8 0,-1 6-213,-5 0 0,4 5-140,-4-5 0,4 5-144,2-5 1,0 5-284,0-5 1,0 1-709,0-1 1,0-4 486,0 4 0,2-5-577,4-1 0,-4 0-408,4 0 463,-5 0 918,-1 1 0,0-1 0,0 0 0</inkml:trace>
  <inkml:trace contextRef="#ctx0" brushRef="#br0" timeOffset="183">596 868 8002,'-24'-32'2115,"7"11"-1639,0-7 0,1 7 884,11 4-905,-1 0 1,14 0-158,3 0 1,12 0-28,5 0 1,12 2-14,5 4 0,14-3-600,9 9 1,7 1-1678,10 9 1648,1 5 0,6 7 0,3 0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56.9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1 255 8263,'0'-9'350,"5"3"308,1 12-370,0-4 1,-6 13 21,0-4 1,0 10 136,0 2 1,0 1-258,0-1 1,0-2 37,0 7 0,0-5-224,0 5 1,0-7-33,0 2 1,2-6-462,3-6 417,5 4 1,7-13-155,0 4 1,0-4 14,0-2 1,0-2-1,0-4 1,0 2 4,0-7 0,2 0 82,3-6 0,-3-2-174,4-4 0,2 2-10,-3-7 308,9 0 0,-5-14 0,8-2 0</inkml:trace>
  <inkml:trace contextRef="#ctx0" brushRef="#br0" timeOffset="632">256 545 8223,'0'-17'972,"0"0"0,6 3-490,-1-3 1,8 4-85,-1-10 0,-3 5-319,3 1 0,5-6 144,5 0 1,1-5-509,-6 5 0,0-7 234,0 2 1,4-5-633,-4-1 0,4 0 161,-10 0 1,-2 6-175,3 0 0,-8 7-142,1-2-19,-3 12 857,-2 3 0,-7 8 0,-10 8 0,-10 1 0</inkml:trace>
  <inkml:trace contextRef="#ctx0" brushRef="#br0" timeOffset="1046">596 562 8295,'17'0'957,"0"0"1,-5 0-415,-1 0 1,-5 2 141,5 3-573,-7-3 1,9 13 108,-7-3 1,-1 3-404,-5 2 0,0-6 69,0 0 69,0 1 1,0 5 0,0 0 0,0-6-502,0 1 352,8-9 1,1 5 150,8-8 0,0 0-307,0 0 1,0-8 94,0-3 0,0 2-600,0-3 0,1-5 854,-1-6 0,0-14 0,0 1 0</inkml:trace>
  <inkml:trace contextRef="#ctx0" brushRef="#br0" timeOffset="1166">920 392 8252,'-10'0'3134,"3"-8"-745,7-1-2308,0-8 1,1 1-71,5 5-11,4 3 0,7 8 0,0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56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0 222 9575,'17'0'1014,"-4"0"-834,4 0 0,-2 0 90,14 0 1,-1 0-239,6 0 0,8 0-40,3 0 0,4 0-166,2 0 1,0 0 18,1 0 1,-7 0 134,0 0 0,-7 0-457,2 0 1,-4 0 186,-2 0 1,-8 1-158,-3 5 1,-4-4-198,-2 4-196,0-4 126,0-2 714,-8 0 0,-1 0 0,-8 0 0</inkml:trace>
  <inkml:trace contextRef="#ctx0" brushRef="#br0" timeOffset="216">630 34 8295,'0'-17'971,"2"8"-780,3 3 0,5 4-82,7 2 0,0 2 697,0 4 0,7-2-159,5 7 0,-3 2-92,3 10 0,-1-4-310,6 4 1,-2-5-28,-4 0 0,-3-1-289,-8 0 0,0 0 130,0 0 1,-7 0-394,-5 0 1,-3 0 195,-2 0 0,-13 0-729,-4 0 1,-12 5 242,1 1 0,-6 0-5,-6-6 0,4-6-29,-3 0 658,10-7 0,-3 11 0,6-5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3:55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86 188 8445,'0'-17'-57,"0"0"0,0 0 384,-8 0 1,6 0-66,-4 0 0,5 6-425,1-1 307,7 1 122,-5 2-538,6 1 276,-8 8 162,0 0-105,0 8 1,0-5 158,0 9 0,0-1-119,0 6 1,-6 0 105,0 0 0,-1 6-20,1-1 0,2 9-21,-7-3 1,5 2-25,-5-1 0,7 3-17,-2-4 0,5-1-147,1 1 1,-6-7 133,0 1 0,1 3-250,5-2 147,0-1 1,1-6-37,5-5 1,-2 2 32,7-7 1,-5-1-5,5-5 0,1 0-25,5 0 0,0-7-102,0-4 0,5-6-190,1-6 0,5 2 100,-5-7 0,5 1-135,-5-1 1,2-4 72,-3 3 1,-3-1-17,4 2 0,-4-3 92,-2 9 1,-6-1 38,1 6 0,-7-4 71,7 4 1,-9-4 150,3 10 1,-4-4 238,-2-2 0,0 0-151,0 0 0,0 6 121,0-1 1,0 7 181,0-7 56,0 8-281,0-3-66,0 7 0,0 7 238,0 5 1,-6 11-111,1 5 0,-1 6 178,6 6 0,0-3-60,0 9 1,-2-3-341,-4 3 1,4 1 176,-3-7 1,3 1-599,2-1 0,6-4-221,-1 4 0,10-6-497,2-6 1,0 2 531,6-7 541,4 0 0,-1-6 0,8 0 0</inkml:trace>
  <inkml:trace contextRef="#ctx0" brushRef="#br0" timeOffset="301">783 716 8418,'0'-12'776,"0"1"-707,0 7 0,2-3 374,4 7-433,-4 0 1,5 1 104,-7 5 0,0 4-27,0 7 1,0-4 46,0 4 1,0-4-17,0 10 1,0-2 138,0 1 1,0-3-61,0 4 0,0-4-83,0-2 0,6-6 101,0 0 0,1-5-309,-1 6-65,3-9 0,8 11-110,0-9 0,-5 1-91,-1-6 0,0-8-305,6-3 1,-5 2-1219,-1-3 1882,0-7 0,6-7 0,0-8 0</inkml:trace>
  <inkml:trace contextRef="#ctx0" brushRef="#br0" timeOffset="429">970 460 8038,'17'2'-308,"1"4"0,-1-4 308,0 3 0,7 5 0,3-1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2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312 415 7946,'0'-9'0,"-2"1"1095,-4 8-628,5 0 0,-9 0 1138,4 0-1121,-3 0 1,-9 2 178,1 4 0,-6 3-261,0 9 0,-2 5-162,2 0 1,4 0-103,-4-6 0,3 6-160,3 0 1,0 0-362,-1-6 0,9 1 333,3-1 1,-2-5-1491,3-1 702,-1 1 387,14 5 1,1 0 82,8 1 1,1-1 244,-1 0 1,-5 6 207,-1 0 0,-1 8 480,1-2 0,-3 3-74,-8 3 0,0 0 477,0-1 0,0 7-83,0-1 0,-6-2-352,0-9 1,-5 2-425,5-8 0,0 0 110,6-6-324,0 1-666,0-1-1046,0 0 1094,0-7 1,8-10-450,4-12 0,3-17 272,2-5 0,2-14 381,5-4 0,-3-6 307,7-5 1,-4 3-11,4 8 1,-5 6 129,6 0 1,-8 10 8,2 1 1,2 2 123,-2 10 0,2 0 270,-2 6 1,-3 2-146,3 3 0,2-3 199,-2 3 1,0 3-136,-6-3 0,0 6 17,1-5 1,-1 7 46,0-2 14,1 4 0,-1 2 61,0 0 0,-5 8-143,-1 4 1,-7 3-2,2 2 0,-2 6 6,1 0 1,-3 2-102,4-2 1,-4-2 66,-2 8 1,0-8-144,0 2 1,0-1 57,0 1 1,0-4-128,0 4 1,0-4 79,0-2 0,0 1-159,0-1 1,0-5-155,0-1 238,0 1-633,0 5 462,0 0 1,-2-5 62,-4-1 0,3-7 92,-9 2 1,6-4-22,-5-2 1,5 0 0,-6 0 194,9 0-319,-5 0 57,8-8 32,0 6 78,8-5 1,1 7-118,8 0 1,1 0 86,-1 0 1,0 0 32,1 0-45,-1 0 1,0 0 2,1 0 1,-7 5-200,1 1 0,-7 0-242,7-6 0,-2-2-77,1-4 1,4-5 198,-3-12 0,3 1-1042,3-6 1404,-1-1 0,8-14 0,2-1 0</inkml:trace>
  <inkml:trace contextRef="#ctx0" brushRef="#br0" timeOffset="119">1194 778 7946,'8'20'-606,"3"3"1,-3-4 1094,-2 4 0,-4 2-55,-2-2 0,0 2 761,0-2-707,0-4 0,0 6 136,0-7-614,0-9-276,0-1 1,2-10-183,3-4 0,-1-3 448,8-9 0,-1-14 0,7-5 0</inkml:trace>
  <inkml:trace contextRef="#ctx0" brushRef="#br0" timeOffset="500">1626 156 7946,'0'-25'229,"0"6"184,0-4 0,0 9 179,0 3-150,0-1 263,0-5-157,0 0 88,0 7-398,0 2-348,0 8 170,0 0-161,8 0 1,-6 8 31,4 3 1,-2-1 14,1 2 1,-3-1-67,4 6 0,-4 6 5,-2 1 0,2 6 108,4-1 0,-4 6-33,3 5 0,-1 0-68,2 12 0,-4-2 22,4 14 0,1 1-143,-1 10 1,2-4 51,-2 4 1,-3 9-131,9 3 0,-10-33 0,0 1-167,0 0 0,2 0 0,-1 1 0,1-1 96,2 43 1,-3-47-1,0-2-116,-3 44 1,0-3 326,0-9 1,0-5 166,0-6 0,0-9 0,0-3 0,0-6 0,0-6 0,0 0 0,0-12 0,0 3 0,0-14 0,0 8 0,7-20 0,3 5 0</inkml:trace>
  <inkml:trace contextRef="#ctx0" brushRef="#br0" timeOffset="767">2249 1384 7886,'-10'0'2568,"3"0"-2388,7 0-208,0-8-451,0-2 479,0 1 0,7-7 0,3 7 0</inkml:trace>
  <inkml:trace contextRef="#ctx0" brushRef="#br0" timeOffset="891">2508 1712 7848,'0'18'0,"-5"1"5288,-1 4-2909,0-4-6931,6 6 4552,0-15 0,0-3 0,0-7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4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77 8060,'0'-9'1044,"0"1"-624,-8 16 1,-2 1 62,-7 9 0,5 7-100,1 4 0,1 3-583,-1 3 0,3-6 179,8-1 0,0-4-419,0 4 0,2-12 257,4 1 1,3-11-129,9 0 1,7-6 71,4-6 0,3-11 99,3-12 1,-1-10 108,1-1 1,-6 0 77,0 5 0,-14 0 293,2 1 0,-3 7 30,3 4-126,-7 4-258,-3 1 0,-7 11-133,0 7 0,0 9 196,0 14 0,0 8 14,0 15 1,-7 14-84,-5 15 0,-3 7-149,-3-1 0,1-2 56,0 1 0,0-3 53,-1-2 1,1 0-143,0-11 0,1-13 122,5-4 0,-3-9 280,9-3-195,-9-8 1,4-4 251,-7-12-114,0-3 0,-6-16 305,0-3 1,0-7 365,5-5 1,1 2-373,0-8 0,1 0-74,5-5 1,3 5-349,8 0 1,8 2-337,3-2 1,13 5 153,4 6 0,11 1-141,1 0 0,8 1-182,-2 5 0,-2-5-553,3 5 0,-1-5-699,6-1 1737,-8 0 0,6-8 0,-6-2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7837,'-25'0'2404,"6"0"1,-4 7-1926,12 5 0,1-1-490,4 7 0,4-3-666,-4 14 566,5-8 0,2 12 115,5-5-4,-4-3 0,14 8 0,-7-6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2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8084,'8'-9'160,"-5"-5"-14,9 8 0,-6-5 22,5 5 0,-5-5 59,6 5 1,-7-6 205,7 6 0,-6-1-291,5 1 1,1 4 42,5-4 1,-6 4-175,1 2 0,-6 0-18,5 0 0,-5 0-417,6 0 363,-9 0-93,5 8 0,-8 2 37,0 7 0,0 0 72,0 1 0,0-1 84,0 0 0,-6 2-48,1 4 0,-7-1 9,6 6 1,1-5-81,5 6 0,0 0-353,0 6 205,0-1 106,0 1 0,1-1-211,5 1 1,-2 2 164,8 3 1,-7 0 58,7 12 1,-8-10 147,1 10 1,3-4-103,-2 4 0,0-6 152,-6 0 1,0 1 143,0 4 0,0-4 125,0-1 1,0-2-45,0 2 1,0-2 195,0-4 0,0-9-54,0 4 1,2-6 187,3-1 0,-3-1 66,4-4 0,-4-3-285,-2 3 0,0-10-212,0-1 0,0-7-104,0 7-562,0-1 29,-8 7 0,-1-3-534,-9-3 0,7-3 518,-1-3 440,8-4 0,-11-2 0,6-10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7635,'7'-10'-106,"-3"2"253,8 8 0,-7 0-1,7 0 1,-1 0 190,7 0 0,1 8-34,4 4 1,-2 5 192,8 6 0,-6 6 183,6 11 1,-6-1-241,6 7 1,-6-2-223,6 2 1,-6-4 3,5-7 1,-4-1-754,4 1 0,-7-8-38,3-4 0,-11-6-1432,-1-5 951,-1-5-455,-1-7 739,-3 0 767,-7-7 0,-7-11 0,-3-8 0</inkml:trace>
  <inkml:trace contextRef="#ctx0" brushRef="#br0" timeOffset="204">589 35 7953,'0'10'2743,"0"-3"-2358,0-7 1,-8 8-197,-4 3 1,1 11-108,-7 1 0,3 7 160,-14-1 1,-1 4-572,-11 1 1,3 1 217,-8 0 0,5-1-512,-5 1 0,8-3 18,-3-3 1,13-4-1235,5-7 1839,11-1 0,12-8 0,10-1 0</inkml:trace>
  <inkml:trace contextRef="#ctx0" brushRef="#br0" timeOffset="563">1038 329 7924,'0'-10'1310,"2"3"-1252,4 7 0,-2 0 68,7 0 73,-7 0 0,11 0 319,-3 0 0,3 0-198,3 0 1,-3 2-429,-3 3 9,3-3 0,-11 6-157,7-8 302,-7 0-34,4 8 1,-8 1 146,0 9 0,-6 1-125,0 4 1,0-2 265,6 8 1,0 0-41,0 5 1,6-1 77,0-4 1,7 3-24,-1-3 1,3 2-17,3-2 0,-7 1-80,1-7 1,-7 1 192,7-7-320,-8 8 1,4-6 69,-8 4 1,-8-4-712,-4-1 0,-9-1 317,-2 0 0,-8-1-1300,3-5 0,-5 3 1532,-2-9 0,-7 9 0,-2-5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1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9126,'11'13'154,"1"4"0,-1 12 580,7 0 0,5 5-296,0 7 1,5-3-225,-4 8 1,-1-7-67,-6 1 0,6 1-136,0-7 1,2 3-651,-2-14 0,-4 0 391,4-6 1,-3-2-721,-3-3 1,-6-2-74,1-5 309,-8-3 1,3 4 730,-7-12 0,-7-11 0,-3-10 0</inkml:trace>
  <inkml:trace contextRef="#ctx0" brushRef="#br0" timeOffset="208">502 1 9649,'-2'17'934,"-4"0"0,3 2-707,-9 4 1,-1-1 125,-10 6 0,1-5-157,-6 6 1,-3 0-150,-9 6 1,3-1-153,-3 1 1,3-6-437,3-1 1,1-6-671,4 1 1,10-6-11,7-6 327,9-3 1,4-8 893,17 0 0,7 0 0,9 0 0</inkml:trace>
  <inkml:trace contextRef="#ctx0" brushRef="#br0" timeOffset="462">831 381 8011,'9'0'2880,"7"0"-2559,-5 0 0,-1 0-276,1 0 0,3 2-424,9 4 1,-4-3 136,4 9 88,-4-8 0,-3 5 100,-5-3 0,-1-2 186,-4 8-29,-4-9 1,5 13-100,-7-5 1,-6-1 215,1 1 35,-1 1 0,6 5-123,0 1 0,0-7-14,0 1 0,2-7-222,4 7 1,3-6 75,9 5 1,-1-7-263,0 2 1,8-4-232,4-2 0,4-2-1148,1-4 1669,8-4 0,3-14 0,7-3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0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35 276 8002,'-10'-18'262,"-5"9"421,13-7-607,-5 14-162,7-5 380,7 7 1,3 0-78,7 0 1,0 2 231,1 3 0,7 13-76,3 10 0,-1 5-96,2 2 1,-6-1-253,6 1 1,-2-1-201,2 1 1,-4-2-60,-8-4 1,6-4-1262,0-8 653,0-8 0,-5 5 398,-1-8 0,-8-3-369,-3-8 813,-4-5 0,6-15 0,1-2 0</inkml:trace>
  <inkml:trace contextRef="#ctx0" brushRef="#br0" timeOffset="205">433 16 9283,'0'-9'1166,"0"3"-1027,0 12 0,-6 5 106,0 12 1,-7 6-213,1 11 0,-9-1-154,-2 7 1,-8-6-32,3 6 0,-3 0-327,2 6 0,-2-7 12,8-5 0,0-9-988,6-3 1455,7-6 0,10 3 0,10-8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3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8032,'0'-27'1794,"0"2"-1487,0 8-490,-8 7 0,6 18 281,-4 15 1,-1 9-70,1 9 1,-2-3-495,2 8 0,4-2 131,-3 3 0,3 1-18,2-8 1,0-7 250,0-10 1,7-6 16,5-5 1,5 1-3,6-7 1,-2-8 68,8-10 1,0-11 358,6-6 0,-1-3-178,1-3 0,-2 1 227,-5-1 0,5-2-135,-4-3 1,-4 4-104,-2-5 0,-6 7-117,-5 5 0,1 4-403,-7 8 26,0 7 264,-6 2 0,-2 18-5,-4 7 1,-6 14 29,-11 9 1,2 10 40,-8 2 1,1 4-29,-7 13 0,0-2-173,1 14 0,-1-2 227,1 1 0,5 1 119,0 0 1,6-14 5,-6 8 1,10-15-96,2-3 1,1-5-105,11-6 1,-7-9 88,6-8 0,-1-8 21,1 2 0,2-6 41,-8-5 0,1 1 6,-6-7 0,-1 0 189,1-6 1,0-8-253,-1-4 0,1-3 51,0-2 1,0-3 108,-1-3 1,3 4 75,3-4 1,-1 4-95,7 2 0,0-1-162,6 1 1,2 0-121,4-1 0,6-5-298,11 0 1,4-7 107,7 1 1,6-6-114,1-5 1,7 1-655,-2-7 1,4 8 1061,2-2 0,0-12 0,0-2 0</inkml:trace>
  <inkml:trace contextRef="#ctx0" brushRef="#br0" timeOffset="363">969 882 7959,'6'-11'1589,"-1"-1"0,11 8-1417,1-1 0,2 3-169,10 2-138,-8 0 72,12 0 0,-6 2-188,7 3 0,-5-1-392,0 8 0,-10-7-250,-2 7 378,1 0 1,-16 5 461,3 0 0,-16 0-45,-6 1 1,-12 5 606,0 0 1,-4 8-120,-1-3 0,7-1 201,4 2 1,5 0-58,7 6 0,3-1 369,8 1 1,0-1-706,0 1 1,8-1-20,3 1 0,11-6-245,1 0 1,0-8 170,-6 2 1,6-4-308,0-2 1,-2 1-69,-9-1 1,1 0-205,-7 1 1,0-7-206,-6 1 0,-10-1-1447,-7 6 2126,-8 1 0,-25-1 0,-4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4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8090,'12'-8'15,"0"-3"1,-3 1 90,3-1 1,3 7 438,-3-2-258,-5-4 0,9 9-8,-5-5 1,-1 4 249,1 2-127,1 0 0,-1 0 200,1 0-312,-8 8 1,9 1-41,-7 8 1,0 3-21,-6 3 0,0 4-32,0 7 0,-2 3-62,-4 3 1,-4-3 51,-7 3 1,0 2-172,0-1 0,1-7-51,5-5 1,3-8 21,8 2 1,-6-4-272,0-1 0,3-9 156,8-3 1,1-4-301,11-2 0,-1-10 130,13-7 0,-1-8-52,7-10 0,0-7 64,-1-4 1,1-2-32,-1 2 0,-1 2 233,-4 3 1,-4 7-115,-8-1 0,-2 3 229,-3 9-221,-4-1 269,-8 7 0,-2 8 39,-4 3 0,-4 12-102,-7 5 1,-6 6 139,0 6 1,-8-1 230,2 6 0,4 1 86,2 6 0,4-6-178,2-1 0,0 3-7,-1 10 0,7-3-86,-1 8 0,6-4-143,-5 10 1,7-9 36,-2 8 1,-1 3-204,1 4 0,0-6-60,6-6 0,-6-8-235,1 3 0,-1-5-35,6-1 1,-6-8 167,0-4 0,-5-4 154,5-2 0,-2-7-36,3-4 0,-5-5 177,-7-1 1,-1 0-69,1 0 0,0-1 174,-1-5 1,1 4-7,0-4 0,0-2 96,-1 3 1,7-3 64,-1 2 0,8 2-149,-1-7 0,3 5-153,2-5 0,0-1 96,0-5 1,2-1-92,3 1 1,-1 0 45,8 0 0,-1-1-9,7 1 0,-1 0 45,0-1 0,-5 1 7,-1 0 0,1 5-74,5 1 0,0 7 35,1-2 1,-1 4-340,0 2 1,1 0 120,-1 0 0,0 2-175,0 4 0,1-2-177,-1 7 0,2-5-269,4 6 1,-4-9 258,5 3 1,-5 2-50,-2-2 0,0-1 250,1-5 0,1 0 338,4 0 0,4 0 0,7 0 0</inkml:trace>
  <inkml:trace contextRef="#ctx0" brushRef="#br0" timeOffset="290">762 744 8090,'17'-9'254,"0"3"1,0 4 436,1 2 1,-1 0-156,0 0 1,1 8 220,-1 3-642,0 5 0,-1 1 386,-5 0-697,4 1 1,-13-1 84,4 0 0,-6-1-80,-6-5 0,-3 5 249,-8-5 1,-7 4 129,1 3 1,-5-1 730,5 0 0,-1 1-406,7-1 0,8 0-5,3 0 0,4-5-67,2 0 0,2-1-494,4 6 0,5-1-253,12-5 1,4 3-304,8-9 0,7 7-169,4-6 1,4-2-2232,2-10 3009,7-4 0,3-22 0,7-5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2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1453 8167,'0'-17'-307,"0"7"405,0-5 561,0 5-355,0-7 2,-8-1 213,6 9-358,-6 1 1,7 8 531,-5 0-226,4 0-419,-6 0 0,8 10 86,0 7 1,0 8 47,0 10 1,0-1-74,0 1 0,2-1-182,4 1 0,3-6 45,9 0 0,-1-10 60,0-2 0,1-1-191,-1-11 0,6 1 61,0-6 1,6-8 68,-6-3 1,0-12 11,-6-6 1,1-4-5,-1-1 0,-8-1 20,-3 1 0,-4-3 19,-2-3 0,-8 3 9,-3-3 1,-10 3-7,-2 3 1,-8 7 84,2 4 1,2 5-85,-2 7 0,3 3 0,-3 8 0,-2 4-529,8 8 1,0-1-718,6 12 0,1 2 466,5-2 758,-5 8 0,14-12 0,-5 6 0</inkml:trace>
  <inkml:trace contextRef="#ctx0" brushRef="#br0" timeOffset="875">3528 1142 5990,'10'0'0,"-1"0"-84,-3 0-13,-4 0 473,6 0-228,-8 0 4062,0 0-3777,-8 0-268,6 0 0,-6 2 76,8 3 0,0 5-327,0 7 0,0 1 21,0-1 0,0 6 157,0 0 0,2 0-40,4-6 0,4 1-147,7-1 0,0-2-62,0-3 1,3-5 56,3-7 1,-4 0 50,4 0 0,-4-1 54,-2-5 1,1-4-19,-1-7 1,-5-6 45,-1 0 0,-7 0 77,2 5 0,-4-5-102,-2 0 0,-2-6 21,-4 6 1,-2-2-206,-3 2 1,-3 10 78,9-4-111,-9 11 1,10-8-833,-7 9-543,7-1 1583,-4 14 0,16-6 0,1 5 0</inkml:trace>
  <inkml:trace contextRef="#ctx0" brushRef="#br0" timeOffset="1388">5811 1072 8077,'-10'0'661,"2"0"-398,8 0-204,0 0 0,0 8 257,0 4 1,0 3-92,0 2 1,0 3 164,0 3 1,0 4-107,0 7 0,0-5-150,0 0 0,0 0 11,0 5 0,0-7-49,0-4 0,6-4-188,0-1 1,7-3 81,-1-3 1,3-5-43,2-7 1,1 0 17,-1 0 0,0-9 106,1-9 0,-1 1-11,0-6 0,-5-4 20,-1-2 0,-7-3-81,2-3 1,-4 0 23,-2 1 1,-8-1-444,-3 1 0,-5 1 196,-1 4 0,-2 10-608,-4 7 0,-4 9 831,-8-3 0,-7 12 0,-2 3 0</inkml:trace>
  <inkml:trace contextRef="#ctx0" brushRef="#br0" timeOffset="2455">87 18 8028,'0'-10'3008,"0"2"-2779,0 8 1,0 14-144,0 3 1,2 10 123,3-4 1,-3 8-413,4-2 1,-4 1 193,-2-1 1,6-4-1087,-1-8 1,9 5 1093,-3-5 0,5 4 0,1-11 0</inkml:trace>
  <inkml:trace contextRef="#ctx0" brushRef="#br0" timeOffset="5247">588 4358 8117,'0'-17'488,"0"5"-111,0 1-34,-8 7 0,7-6 151,-5 5-410,-4 3 1,6-6 527,-7 8 391,7-8-571,-11 6-365,13-5 0,-6 9-158,8 3 0,0 5 96,0 7 0,0 1 18,0-1 0,6 0 115,-1 0 1,9 1-263,-3-1 1,5-7-1,1-5 0,0 3 7,1-2 1,-1-2 113,0-10 1,1-4 15,-1-7 0,0-6 83,0 0 1,-1-8-72,-5 2 1,-3-1-41,-8 1 1,0-2 45,0 8 1,-8-6-111,-3 6 1,-5 0-12,-1 6 0,0 1-187,0 5 1,-1 3-148,1 8 1,0 0-452,-1 0 0,7 14 875,-1 3 0,-7 19 0,-8 1 0</inkml:trace>
  <inkml:trace contextRef="#ctx0" brushRef="#br0" timeOffset="8582">3545 3978 8084,'-17'-8'-61,"0"6"0,5-6 442,1 8 0,5 0 274,-6 0-345,8 0 0,-5 2 138,3 4-575,4-4 147,-6 6 0,8-1 159,0 5 0,0-2-3,0 1 0,2 3 14,4 9 1,-2-4-80,8 4 0,-7-2-24,7 2 0,-1-10-244,7 5 0,-1-7 106,0 1 1,1-4-135,-1-8 1,0 0 64,0 0 1,3-8-34,3-4 1,-4-3 82,4-2 0,-10-6 148,-1 0 0,-8-6-74,2 6 1,-5-6 27,-1 6 0,-1-2 97,-5 2 0,-10 4-49,-7-5 1,0 5-134,6 2 1,0 5 144,-1 1-650,1 7 0,0-2-119,0 12 0,7 4 677,4 7 0,4 0 0,2 1 0</inkml:trace>
  <inkml:trace contextRef="#ctx0" brushRef="#br0" timeOffset="9366">6260 4081 7341,'0'-17'781,"0"6"-510,0-1-183,0 8 0,0-5 367,0 3-199,0 4-115,0-6 0,-2 8 8,-3 0 1,1 0-145,-8 0 0,6 0 191,-5 0 0,-1 8-4,-5 4 0,6-3 111,-1 3 1,0-1 54,-5 6 1,8 3-352,3 3 1,4-4 104,2 4 1,0-4-119,0-1 1,2-1 124,4 0 0,5-7-385,12-5 0,4-5 57,8-5 1,-1-7-67,1-11 1,-1-4 54,1-7 1,-2-1 93,-5 0 1,1 1 282,-11-1 1,1 3-70,-13 3 1,-1-4-31,-5 4 1,0 4-116,0 2 1,-7-2-72,-5 2 1,-3 0 53,-3 6 1,-5 7-130,0 5 0,-5 5-50,4 5 1,-6 5-258,1 7 1,4 6-324,2 0 0,4 8 833,1-2 0,1 4 0,0 1 0</inkml:trace>
  <inkml:trace contextRef="#ctx0" brushRef="#br0" timeOffset="16613">381 1591 8413,'-8'-9'-1536,"6"-7"2142,-6 14-303,8-13 1,0 11-398,0-7 150,0 7 0,0-6-106,0 4 0,6 3 86,0-9-364,7 8 303,-3-11 0,5 11-356,-3-8 187,3 9 1,-7-7 84,3 4 1,-1 4 297,-4-3-188,-4 3 236,13 2 14,-13 0 204,6 0-247,-8 0 1,0 2 84,0 3 1,0 5-66,0 7 0,-8 1-74,-4-1 0,-1 2-200,1 4 0,-1-4 108,7 4 0,-5-2-91,5 3 1,0-5 58,6 4 1,0 4-127,0 2 1,8 3 189,3 3 1,-1 7 6,2 4 1,-1 4-54,6 2 1,1 0 3,-1 0 0,-2 0-46,-3 0 1,1-1 57,-7 1 0,6-2-172,-7-4 0,1 4 101,-6-4 0,0 4-21,0 2 0,0 0 98,0 0 1,-6 0 15,1 0 1,-7-6 103,6 0 1,-1-2-145,1 2 1,4-1-23,-4-5 1,-2-4 41,3 5 1,-1-5-39,6-1 1,0-6 21,0-1 1,0 1-10,0 6 1,0-1-31,0 1 0,0-6-18,0 0 1,-6-2-57,0 1 0,1 5 85,5-4 1,0-2-24,0 2 0,-2-8 17,-4 2 1,4 4 213,-4 2 1,4-3-76,2 3 1,0-2 57,0 2 0,0 4-199,0-5 0,2-1 1,4 2 0,-4-6-173,4 6 1,-2-12 80,1 6 1,-3-13-89,4 7 121,-4-3-61,-2-5 161,0-1-18,0-8 1,0-2-340,0-4 0,0-5-370,0-12 0,0-6 67,0-11 1,6-5 39,-1-6 564,9-17 0,-4-10 0,7-19 0</inkml:trace>
  <inkml:trace contextRef="#ctx0" brushRef="#br0" timeOffset="17638">173 1349 8267,'-8'-17'-1426,"6"0"2417,-13-1-88,13 9-920,-5 1 1,8 8 75,5 0 0,4 0 55,7 0 1,-3 2-28,3 4 1,-2-4-134,14 3 0,-2 3 23,2-2 0,3 5 84,-3-5 1,4 6-177,1-7 0,1 9 96,0-3 1,-1-1 51,1 2 1,-6-1 44,-1 6 1,7 8-4,5 4 0,1-2-61,-7 2 0,1 0 16,0 5 0,-1 1-29,1-1 1,-1 1-4,1 0 1,-1-1-205,1 1 1,0-3 133,-1-3 0,1 2-124,-1-8 1,1 2 169,0-2 0,-1-9 204,1 3 1,-1-4-171,1 5 1,5-1-27,1 0 1,-3 6 51,-9 0 0,4 2-24,-5-2 0,-1-2-53,2 8 1,-2-6 76,2 6 0,2-6-104,-8 6 0,5-6 71,-5 6 1,6-8 3,-6 2 0,8-4-17,-2-1 1,-4 3 22,-2-4 0,2 4 48,-2-9 1,0 3 138,-6 2 0,6 1 24,0-1 0,0 0-96,-5 1 0,5-1-102,0 0 1,6 0 64,-6 1 0,6-5-181,-6 4 1,5-9 53,-4 9 0,6-3 41,-1 3 0,4 0-53,1 1 1,-5-1-17,0 0 0,0 1 4,5-1 1,-5 6 37,0 0 1,-6 2 23,6-2 1,-6-2-14,6 8 0,-6-8 4,6 2 0,-8-4 0,2-1 20,4-1-17,-8 0 0,12 1 8,-8-1 0,0 0 2,-6 1 0,6-1 90,0 0 1,0 0-91,-5 1 1,1-1 148,4 0 1,-10 6-76,5 0 1,-5 2-38,4-2 1,1-1-17,-1 6 1,-6-5-4,1 6 0,0-6-29,5 6 0,-2-8-15,-3 2 1,3-3-88,-3-3 0,3 0 112,2 0 1,1-1 91,-1-5 0,-2 5-58,-3-5 1,3 5 93,-3 1 1,3 0-103,2 0 240,-7 1-231,5-1 0,-5-2-85,7-3 0,1 3 40,-1-3 0,0 3-53,0 3 0,1-7 96,-1 1 0,-5-1-22,-1 6 1,1-5 27,5-1 1,-6 1-4,1 5 0,-6 1 11,5-1 1,-7-6 26,2 1 0,2-1 2,-3 7 0,1-7 82,-6 1-124,0-1 72,0-1-137,0 5 60,0-13-13,0 6-142,0-8 0,-2-8-252,-4-3 0,4-5 211,-3-1 164,-5 0 0,0-16 0,-7-3 0</inkml:trace>
  <inkml:trace contextRef="#ctx0" brushRef="#br0" timeOffset="19262">0 1366 7011,'2'10'-99,"4"-4"1,-2-2 315,7 1-196,-7-3 1,11 6 127,-3-8 1,3 6-105,3 0 1,-1-1 87,0-5 0,-5 6-125,-1 0 1,1 5-4,5-5 1,0 2-13,1-2 1,-1-3-144,0 9 0,1-8 63,-1 2 1,0-4 84,0-2 1,1 5-41,-1 1 1,0 0 8,1-6 1,-1 0 204,0 0 1,-1 2 5,-5 3 1,4-3 42,-3 4 0,3 2-201,3-2 0,-1 7 14,0-1 0,6-3 5,0 3 0,0-3-81,-5 3 0,-1-3-73,0-3 1,1-2 72,-1 8 1,0-9 108,0 3 0,7-2-96,-1 2 0,0-2 4,-6 7 1,0-7 24,1 2 1,-1 2 8,0-3 1,6 3-39,0-2 0,0-4 45,-5 3 0,-1 3-51,0-2 0,0 2 24,1-3 1,-1-3 97,0 4 0,1 2-38,-1-3 1,0 9 25,0-3 0,1-1-36,-1 2 0,0-1 8,1 6 1,5 1-40,0-1 1,0-6 35,-6 1 1,6 0-159,0 5 0,8-6 143,-2 1 0,2-2-126,-3 1 1,5 2 35,-4-7 1,4 6 35,1-6 0,1 7 6,-1-1 0,1-3 1,-1 3 0,1-1 133,0 6 0,-7 1-79,1-1 0,0 0 99,6 1 1,-1-1-106,1 0 1,-6-5 46,0-1 0,-1 1-77,7 5 1,-1 0-6,1 1 1,0-3 7,-1-3 1,1 3-13,-1-3 0,1 3-43,0 2 1,-1-1 55,1-5 1,-1 4 103,1-3 0,-6 3-104,0 3 0,-1-1 82,7 0 1,0 1-69,-1-1 1,1 0 3,-1 0 1,1-1-1,0-5 0,5 5-1,0-5 1,1 5-46,-7 1 1,6-6 47,1 1 1,-1-1-45,-5 7 1,-1-1 27,1 0 0,0-5 18,-1-1 1,1 1-22,-1 5 1,7-1 1,-1-5 1,0 4-11,-5-3 0,0 3 0,-1 3 1,1-7 0,-1 1 1,1-1 10,-1 7 0,1-1 19,0 0 1,-3 0-24,-3 1 0,2-7 57,-8 1 1,8-1-48,-3 7 1,-3-7 4,-1 1 1,0-1 21,0 6 1,4-5 1,-5 0 0,6-3-23,-6 3 1,6 3-6,-6-3 0,0 3 16,-5 2 0,5-5-6,0-1 1,2 1-36,-2 5 1,-2 0 16,8 1 1,-8-1 0,2 0 1,2 1-18,-2-1 0,6 0-4,-6 0 0,2 1-16,-2-1 0,-2-5 33,8-1 0,-6 1-18,6 5 0,-1-6 9,7 1 0,-6-6 29,0 5 1,0 1-9,5 5 1,1 0 2,-1 1 0,1-1 31,-1 0 0,-1 1 7,-4-1 0,4 0 28,-5 0 0,5 1-56,2-1 0,-7 0-55,1 1 0,0-1 60,6 0 1,-1-1-1,1-5 1,1 4-29,5-3 0,-5-2-8,5 1 0,-5-5-67,-1 5 0,3-5-7,-3 6 0,3-7 118,-9 7 0,4-6-46,1 5 0,-1-5 7,-4 6 0,1-7 0,-7 7 0,6-6 5,-6 5 0,2-5-9,-2 5 1,-1-5 3,6 6 0,-7-8-15,3 1 1,1 3-4,-2-2 0,0 2 1,-6-3 0,0-3 11,1 4 0,-1-2 115,0 2 1,0-5-110,1 5 1,-7-4 180,1-2-143,-1 8 1,7-6 65,-1 4-89,0 3 0,0-5 7,1 8 0,-7-7-65,1 7 0,-3-6 70,3 5 0,3-7-180,-3 2 1,-3 1 41,3-1-62,0 0 189,5 2 1,-6-6 178,1 3 15,-8-3 437,3-2 131,-7 0-1403,0 0-65,-7 0 0,3-6 686,-8 1 0,-7-9 0,-8 5 0</inkml:trace>
  <inkml:trace contextRef="#ctx0" brushRef="#br0" timeOffset="20366">3735 1211 8209,'-11'0'-774,"-1"0"645,1 0 0,-1 0 369,1 0-115,7 0 1,-11 0-49,3 0 1,-1 8 17,1 3 1,-3 4-287,3 3 226,5-1 1,-9-5-20,5-1 0,1 1 0,-2 5 0,3-6-48,-3 1 0,-3-1 59,3 7 1,-3-3 79,-2-3 0,-1 9-97,1-4 1,-2 6-7,-4 0 0,2-2 47,-8 8 0,0 2-1,-5 9 0,-1-1-29,0 7 0,-1 0 3,-4 6 0,1 2-61,-7 3 0,-2-1-63,-10 7 1,4-7-20,-3 2 1,1 1 75,-2-1 1,10-6-35,-3-6 1,4-2 124,1 2 1,-2-3 4,8-9 0,2 1-10,9-1 1,-4-5 14,4 0 1,2 5 80,-2 7 1,3 1-61,-3-2 1,-4-1-80,4 7 0,-3-2 8,-3 2 1,0 2 111,1-7 0,-1 5-101,1-6 0,-1 2-18,1-1 1,-1-5-62,0 5 0,7-5 60,-1-1 0,6-6 66,-6-1 0,6-1-63,-6 2 1,8 2-5,-2-8 1,4 2 12,1-2 1,-5-2-6,0 8 0,0-8 55,6 2 1,-6 4 3,0 2 0,-2-2 1,2 2 1,3-6 91,-3 5 0,4-6-159,2 1 0,-2 2 51,-4-2 0,3 5-85,-3-4 1,4 1 81,2-2 0,-1-4 137,1 4-116,0-4 1,0-2-9,-1 1 0,1-1 15,0 0 1,1-5 22,5-1 0,-5-1-123,5 1 160,3 5-278,-7-7 135,5 9 0,-1-3-31,-1-3 59,8 3-24,-11-5 58,13 7 24,-13 0 52,13 0-115,-6-7 3,8-2 0,-6-6-171,1 3 197,-1-3-424,6 6 126,0-8 0,2-2-200,3-4 0,-1-3 83,8-9 0,-6 1-21,5 0 1,-5-6 3,5 0 0,-1-8 122,2 2 0,3 2 265,-4-2 0,5 1 0,1-7 0,-7 0 0,13-7 0,-4-2 0</inkml:trace>
  <inkml:trace contextRef="#ctx0" brushRef="#br0" timeOffset="21245">3441 1384 8392,'18'-8'-669,"-1"6"-658,0-4 996,1-3 331,-1 7 0,0-6 0,1 2-14,-1 1 1,-6-1 12,1 6 0,-1 0 127,7 0 0,-7 0-61,1 0 384,-8 0-214,11 0 257,-13 0-272,6 0 0,-7 0 107,5 0 1,-4 2-158,4 4 1,-4-3-16,-2 9 0,2-1-124,4 7 1,-5-1 133,5 0 1,-4 1-255,-2-1 0,0 8 62,0 4 1,0-2-104,0 1 0,0 7 101,0 5 1,-2 3 47,-4-3 1,3-2 21,-9 9 1,8-1 2,-2 6 0,-1-1-18,1 1 1,0 0 10,6 0 0,-5 6-73,-1-1 0,0 1 22,6-6 1,0 0-9,0 0 1,-6 5 27,0 1 0,1 0-11,5-7 0,0-4 52,0-1 1,0-2 3,0 2 0,0 2 5,0-8 1,0 1-33,0-7 1,0 1 72,0-1 1,0 1-45,0 0 1,-6-3 48,0-3 1,-5 10-10,5-5 0,-6 5 9,7-5 0,-7 1-55,6-1 1,-5 1-1,5 0 0,-6-1 14,7 1 1,-3-6 4,2-1 1,4-5-18,-3 6 0,3-6 16,2 6 0,0-6-88,0 6 0,0-6 9,0 6 1,2-8-134,3 2 1,-3-4 114,4-1 0,2-1-50,-3 0 22,9 0 1,-12 1 43,4-1 1,1-5 163,-1-1 0,0-5 11,-6 5 122,0-7-259,0 4 41,0-8-100,0 0 0,0-8-174,0-3 1,0-10-596,0-3 0,6-14 806,-1-2 0,9-24 0,-5-7 0</inkml:trace>
  <inkml:trace contextRef="#ctx0" brushRef="#br0" timeOffset="22292">3528 1453 8344,'-8'-10'-288,"6"-5"1,-5 11-366,7-7 0,0 5 208,0-6 550,0 8-106,0-11 277,0 5 1,0-1-26,0-1 347,0 9-78,0-5-246,0 8-201,7 0 0,3 0 36,7 0 0,1 0-196,-1 0 0,0 6 140,0-1 0,1 9-157,-1-3 0,0-1 81,1 2 1,-1-1-49,0 6 0,2 1 117,4-1 1,-3-2 0,3-3 1,-4 3 12,-2-3 1,1 5 133,-1 6 0,6-4-178,0 4 0,6-2 47,-6 3 1,8-5-167,-3 4 0,-1 2 101,2-2 0,0 2-128,5-2 0,-7-2 121,-4 8 1,2-6-27,-2 6 0,1-2 31,-7 1 0,-6 3 18,1-8 0,-3 8 105,3-2 1,1-2-76,-7 2 1,8-6-1,-3 5 1,5-6-15,1 1 1,0-4 154,0-2 1,7 6-204,-1 0 0,7 0-5,-1-5 1,2 1 30,-2 4 1,3-4-107,-3 4 0,4-2 59,1 2 0,1-3-103,0 3 0,-1 2-9,1-2 0,-1 5 106,1-4 1,-6 4 10,0-5 0,-2 0 42,1-5 1,3 5 145,-8 0 1,6 6-102,-6-6 1,6 0 143,-6-6 0,6 2-40,-6 4 0,2-3-33,-2 3 1,-4 2-68,4-2 1,2 5 27,-2-4 0,6 4-90,-6-5 0,6 0 81,-6-5 1,6 5-196,-6 0 0,6 0-29,-6-6 1,7 1 100,-1-1 0,-4 0 84,-2 0 1,2 1-54,-2-1 1,0-5 152,-5-1 1,5 6-131,0 6 0,0 0 63,-6-5 1,0 1-45,1 4 0,-7-4-12,1 4 0,-1-2-3,7 2 1,-7-3-22,1 3 1,-3-4-32,3-2 1,3 1 56,-3-1 1,-3 0-34,3 0 1,-6 1 13,5-1 1,-5 0-26,5 1 0,-5-7 25,6 1 0,-9-1-1,3 6 1,2-5 63,-2 0 0,1-1 7,-1 6 1,-4 1-31,4-1 0,2-6 10,-3 1 1,7 0-34,-6 5 0,5 0 17,-5 0 0,5 1-21,-5-1 1,8 4 30,-3-4 1,-1 5-3,1-11 1,-1 4-20,1 3 1,5-1-8,-5 0 1,5 1 106,1-1-91,0 0 1,1 1 160,-1-1-152,0 0 1,0-2 54,1-3-1,-7 1-114,1-7 0,-6 0-33,5-6 28,-7 8 0,6-6-157,-5 3 1,-3-5 0,4-5 0,-4-5 33,-2-7 0,0-3-1149,0-3 1299,0 4 0,-8-21 0,-1 3 0</inkml:trace>
  <inkml:trace contextRef="#ctx0" brushRef="#br0" timeOffset="23392">5984 1453 8316,'-10'0'607,"-5"0"1,5 2-188,-7 4-629,-1 3 0,-5 9-10,0-1 1,0 0-156,6 0 1,-2-5 262,-4-1 0,2-5 44,-8 6 1,6-1-102,-6 7 0,0-7 58,-6 1 1,1-1 213,-1 6 1,1 1-103,-1-1 0,-5 6 190,-1 0 0,-1 6-67,2-6 1,1 8-54,-7-2 1,0 3-33,-6 3 0,0 1-8,0 5 1,-5-3-90,-1 8 1,-5-7 94,5 1 0,0-3-139,7-3 0,-1 1 64,0-1 0,2 1-60,4-1 0,-2-5 85,7 0 1,1-6 1,5 6 1,-5-8 12,0 2 1,-1-2 3,7 2 1,-3-1 67,-3 6 1,-4-5-78,-8 6 1,-6 6 6,1 5 0,-3 0-3,2-5 0,8-2 269,-7-4 1,13 1-91,-8-7 0,6 2-130,-1-2 0,3-3-39,4 3 1,-4-2-146,-8 2 0,2-2-43,4 8 0,-6-6 131,0 6 0,0-8-57,-6 2 0,5 2 51,1-2 0,0 2 225,0-2 0,0-4-78,0 4 1,6-4-40,0-1 1,6 1-22,-6 4 0,7-4 10,-1 4 0,-2-3-49,1-3 1,1 6 51,5 0 1,-1 0-92,-5-6 0,5 6 68,-4 0 0,3 0-77,2-5 0,1-1 43,-1 0 1,6 6 2,1 0 0,-1 0-21,-6-5 0,3-1-5,3 0 1,-2 1 12,8-1 0,-8-2 9,2-3 0,2 3 46,-1-3 0,5 1-46,-6-1 1,0 3 109,-6-3 0,1-3-38,-1 3 1,1-1 16,-1 7 1,0-7-15,1 1 1,1-3 7,4 3 0,-3 3-85,3-3 0,2 1 56,-2-1 1,6 1-42,-6-7 0,8 5 29,-2-5 0,4 2 98,2-2 1,5-4 25,1 3 28,-1-3 0,-3 0-25,3 4 37,4-4-275,1 6 0,5-7 103,-4 5 1,-2-2-127,3 8 1,-1-7 137,6 7 1,-2-6-91,-4 5 34,4-7 1,-5 6-17,7-5-4,0-3 31,0 6-134,0-8-633,0 0 1,7 0 404,5 0 0,5 0-642,6 0 1012,4 0 0,15-8 0,2-1 0</inkml:trace>
  <inkml:trace contextRef="#ctx0" brushRef="#br0" timeOffset="24405">5984 1591 7595,'0'-11'-638,"0"-1"1082,0 8-309,0-11-36,0 13-19,0-6 0,0 6 103,0-3 309,0 3-318,0-6 48,0 8 1,-2 2-120,-4 4 0,-10 9-8,-7 8 1,-7 8-29,1-2 0,-10 11-153,-1 6 1,-8-2 124,2 3 1,-4-1-21,-2 6 1,0 5-283,0 1 0,0-1 235,1-5 1,-1 0 58,0 0 1,0 0-22,0 0 0,2 0-48,4 0 1,-4 0-5,4-1 0,-4 3-3,-2 4 1,0 3 45,0 8 1,0-1-6,1-5 1,-1 2-10,0-7 1,0 6 0,0-7 1,6-5 83,0-6 1,2 0-88,-2 6 0,-3-6 173,9 0 1,-2-7-95,2 1 1,3-1 16,-3 1 1,-3-5 19,3-1 1,2 1 6,9-6 1,-4 1-143,4-1 0,2 4 101,-1-4 0,5-3 29,-6 3 1,8-2-40,-3 2 0,0 2 52,0-8 1,1 6-89,6-6 1,0 2-6,0-2 0,1-4 11,5 4 0,-5 2 7,5-2 0,1 0 52,-1-6 0,5 1 15,-6-1-199,8 0 174,-3 1-171,7-9 106,0-1-7,0-8 0,2-8-44,3-3 0,5-5-118,7-1 0,6-6-214,0 0 0,8-8 97,-2 2 1,4-3-316,1-3 1,7-7 184,-1-4 0,8 0 405,-2-6 0,4-4 0,2-13 0</inkml:trace>
  <inkml:trace contextRef="#ctx0" brushRef="#br0" timeOffset="25368">5914 1436 8466,'-9'0'767,"3"0"-1043,12 0 182,3 0 1,9 0-133,-1 0 1,2 0 182,4 0 0,-4 0-16,5 0 1,-5 0 143,-2 0 1,0 0-330,1 0 111,-1 0-4,0 7 1,-1 3 226,-5 7 1,-3 1 171,-8-1 1,0 2 6,0 4 1,0-4-140,0 4 0,-2 2-40,-4-2 0,4 6-79,-4-6 1,4 0 3,2-5 0,0 5 19,0 0 0,0 2-149,0-2 0,0-4 96,0 4 1,2 4-36,4 2 1,-2-2 215,8 1 0,-9 1-152,3 6 0,2 5 92,-2 1 0,-1 5-74,-5-6-1,2 6 22,4-5 0,-4 5 5,4-6 1,1 8 6,-1-2 0,0 2-76,-6-2 1,6 4 54,-1-4 0,7 2-66,-6-1 1,5 2 42,-5-2 1,2-3 70,-2 2 1,-3-2-63,9 2 1,-8 2 148,1-7 0,-3 5-157,-2-6 1,6 0 6,0-5 1,0 0 35,-6-1 1,0 1 4,0-1 0,0-5-20,0 0 1,0-6 8,0 6 1,0-8 93,0 2 0,0 2-44,0-2 0,0 0 7,0-6 0,-2-1-83,-4-5 0,4 5 55,-4-5-78,4-3-32,2 7 160,0-5-36,0 0 97,0 5-212,8-6-4,-6 1 175,6 5 189,-8-5 33,0 7-153,0 1 39,0-1-170,0 0 0,0-5 131,0-1-131,0-7-3,0 4 250,0 0-3,0-7-72,-8 7 5,6-8-151,-6 0-3,8 0 0,0 8-129,0 3 1,-5 5 54,-1 1 0,-6 6 17,7 0 0,-7 8-47,6-2 1,-5-4-11,5-2 0,-6 2-22,7-2-263,-1 0-529,6-6 0,2-7 380,4-5 1,13-22-2343,15-17 2775,16-16 0,-16 9 0,2-3 0,3 0 0,0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4:57.200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2975 157 8313,'0'-12'-652,"0"0"1,6 7 575,0-7 1,-1 6 174,-5-5 1,6 5 65,0-5-86,0-1 1,-4 1 29,3-1 0,-3 6 118,4-5-28,-4 7-23,-2-4 88,0 8 66,0 0 1,-6 2-302,0 4 0,1-2-120,5 7 1,0 1 135,0 5 1,0 2-22,0 4 0,0-3 82,0 3 0,0-2-28,0 2-27,7-4 1,3 6 22,7-8 0,-5-1 4,-1-5 0,-1-1 8,1-4 0,5-5-11,-5 5 0,5-6-120,1-6 0,0 3 103,1-9 1,-7 1-238,1-7 0,-9 1 129,3 0 1,-4-1-95,-2 1 1,0 0-81,0 0 0,-8 1-497,-3 5 288,-4-5 0,-3 14 433,1-3 0,-16 10 0,-3 5 0</inkml:trace>
  <inkml:trace contextRef="#ctx0" brushRef="#br0" timeOffset="1578">174 2543 6153,'-8'-10'284,"6"3"63,-6 7-204,8 0-6,0 0-16,-7 0 17,5 0-84,-6 0-2,8 0 1,-2-2 98,-4-4-33,4 4-280,-5-6 216,-1 8 1,0 2-128,-3 4 1,-3-2 100,9 7 1,-7-5 2,6 6 0,-7-7 110,1 7 60,5 0 1,-7 5-107,8 0 0,1 0 23,5 1 0,0-1-75,0 0 7,7 1 0,-3-1-136,8 0 1,-3-5 204,3-1-146,3-7 1,-5 6 36,7-5 1,-5-3-23,-1 4 0,1-6-10,5-6 1,-6-1 15,1-5 0,-2-3-14,1 3 23,5-3 1,-9-2-34,5-1 0,-5 1 34,-7 0 1,6 5-62,0 1 0,0-1 24,-6-5 0,0 5-34,0 1-131,0 7-8,0-4-355,0 8 1,-2 2 560,-4 4 0,-4 11 0,-7 10 0</inkml:trace>
  <inkml:trace contextRef="#ctx0" brushRef="#br0" timeOffset="5587">589 5898 8439,'0'-10'-1586,"0"-5"1267,7 5 348,-5-7-226,14 0 210,-15-1 1,9 7 4,-4-1 163,-4 8-131,5-11 292,-7 13 18,0-6-59,0 8-7,0-7 238,0 5-270,0-6 11,-7 8-314,-3 8 1,-1-4 102,-1 7 1,8-5-109,-1 6 0,-3-7 144,2 7 0,0-1-19,6 7 1,0 5 17,0 0 1,0 0 118,0-6 1,6 0-167,0 1 0,7-1 21,-1 0 1,-3-5-69,3-1 0,-1-7 91,7 2 0,-1-4-146,0-2 1,1-2 10,-1-4 0,-6-3 24,1-9 0,0 1-22,5 0 0,-8-3-97,-3-3 0,2 4 55,-2-4 0,-1 4-156,-5 2 1,0-3 34,0-3 1,-7 4 70,-5-4 1,3 6-1,-3 5 0,1 5-68,-7 7 0,1 0-136,0 0 0,5 2 335,1 3 0,-1 13 0,-5 8 0</inkml:trace>
  <inkml:trace contextRef="#ctx0" brushRef="#br0" timeOffset="6675">4237 7039 6698,'-9'0'180,"1"-8"-81,8 7-80,0-7 80,0 8 51,0 0-41,-8 0 128,7 0 1,-9 0-44,4 0 1,2 6-26,-7-1 1,5 9 28,-6-3 0,3 5 181,-3 1 0,3 0 383,3 1-504,4-1 0,-6 0-282,8 0 1,2-7-26,4-4 0,4 2-140,7-3 0,2 1 156,4-6 1,2-8-69,4-3 1,-2 1-114,-4-1 1,-4-7-167,4-5 0,-9 0-143,-3 6 1,-5-6 181,6 0 0,-9-2-460,3 2 801,-12-4 0,-11 0 0,-10 2 0</inkml:trace>
  <inkml:trace contextRef="#ctx0" brushRef="#br0" timeOffset="7718">6797 1972 6947,'9'0'-125,"-1"0"109,-8 0 0,8 0 0,-4 0-273,7 0 276,-7 0-253,11 0 1,-11 0 265,8 0 0,-8 0 90,3 0 244,-7 0 1461,0 0-1507,-7 0-119,5 0 1,-8 0-191,4 0 96,4 0 15,-5 0 121,7 0 1,0 0-130,-8 0 1,6 2 7,-4 4 0,-1 4 158,1 7 1,0 0-95,6 0 1,0-5-31,0 0 0,2-3-56,4 3 1,3 1-138,9-7 1,-1 0 105,0-6 1,1 0-22,-1 0 1,6 0-298,0 0 1,0-6 79,-6 0 0,1-7-117,-1 1 1,-6-1 49,1 1 0,-6-3 79,5 3 1,-7-3 31,2-2 0,-6-1-3,-6 1 1,2-6-27,-7 0 1,1 0 4,-1 6 0,-3-1-55,8 1 50,-7 7 186,3 3 0,1 22 0,1 4 0</inkml:trace>
  <inkml:trace contextRef="#ctx0" brushRef="#br0" timeOffset="8526">7246 4601 7003,'0'-10'1547,"0"3"-1217,0 7 362,0 0-391,-7 0-162,5 0 0,-8 0-107,4 0 0,3 1 11,-9 5 0,6 2 3,-5 3 0,1 5 75,-1-5 0,-3 5-5,8 1 0,-5 0-62,5 1 1,0-7 37,6 1 1,0-7-98,0 7 88,0-8-154,0 3 0,8-7 58,4 0 0,-3 0-160,3 0 1,-1-1 66,7-5 0,-1-2-174,0-3 1,-5-5-67,-1 5 1,-5-3 98,5 3 0,-7-5-81,2 5 170,-4-5 262,-2-1 1,-2 0-62,-4 0 1,-3 7 257,-9 4 0,1 4-268,0 2 0,0 0-469,-1 0 436,1 0 0,0 8 0,-1 2 0</inkml:trace>
  <inkml:trace contextRef="#ctx0" brushRef="#br1" timeOffset="11134">156 2699 11358,'-17'-18'-2004,"7"9"1345,3-7 765,7 7 77,0-9 34,0 1-76,0 0-74,7 0 1,3 1-288,7 5 1,-5-3 260,-1 8 0,1-5-76,5 5 0,0-5-2,1 5 0,-1-8-26,0 3 0,3-5 7,3-1 0,2-2-111,3-4 1,13-2-38,-1-4 1,2-9-81,4 3 1,6-9-9,6 4 0,5-8 90,-5 1 1,0 5 127,-6 2 0,3 1-2,-3-1 0,2 4 130,-14-5 0,1 5-94,-7 1 1,1 0 152,-1 1 0,1-1 58,0 1 1,1-1-90,4 1 0,-1-1-23,7 0 1,-6-5-20,6 0 0,1-1-55,4 7 1,1-7 15,0 1 0,0 0-9,0 5 1,-6 6 5,0 0 1,-7 3-14,1-3 1,-2 2 1,3 4 0,-5 2 12,5-8 0,-3 6 1,2-6 0,-3 8 0,3-2 0,-3-2 91,-3 2 1,-5 0-28,0 5 1,-8-3 11,2 4 0,-6-4-13,-5 9 1,1 3 12,-7-3 0,2 6-14,-2-5-12,-4 7 1,7-9-102,-3 7 1,-2-8 93,7 3 0,1 1-5,5-1 1,0-1 8,1-5 0,-1 0-4,0-1 0,-1 7 28,-5-1 0,5 3 127,-5-3 0,-1-1 28,1 7 1,-5-2-146,6 2 1,-9 3 122,3-9-135,4 8 0,-6-9-15,7 7 0,-1-7 46,1 1 0,3 2-6,-9-1 1,9 5-18,-3-5 0,-1 5 6,2-6 0,-3 7-4,3-7 0,3 6 0,-3-5 1,5 5-80,6-6 0,-4 1 80,4-6 1,2 5-22,-2 1-45,0-1 1,-5 0-117,-1 1 0,-6 7 61,1-2-212,-8 4 318,4 2-78,-8 0-617,0 0-775,-8 0 1405,6 8 0,-21 17 0,4 12 0</inkml:trace>
  <inkml:trace contextRef="#ctx0" brushRef="#br0" timeOffset="12067">277 2785 6754,'0'12'152,"0"-1"1,0-5-81,0 5 1,0 1-1,0 5 1,0-3-14,0 3 1,0-4 58,0 10 0,0 4-143,0 2 81,8 4 0,-6 7-16,4 1 1,-2 12-19,1-1 0,-3 6-36,4 0 1,-2-5-13,2 5 1,-5 2 2,5-3 1,2-5 36,-2-6 0,5-2-51,-5 2 0,6 4 41,-7-3 0,7-3 44,-6 2 1,5 0-56,-5 6 1,0-2-1,-6-4 0,0 8 11,0-8 1,0 6 2,0-12 0,0 6 125,0-5 0,0-1-112,0-6 1,0 1 141,0 0 0,-6-1-42,0 1 0,0-1-26,6 1 1,0-2-84,0-5 0,0 5-6,0-4 1,0 4 27,0 1 0,0 1-15,0-1 1,0 1-47,0 0 1,0-7 45,0 1 0,0-6 116,0 6 1,0-2-86,0 2 0,0 2 9,0-8 1,0 7 55,0-1 1,0-2 4,0 2 1,-5 0 3,-1 5 1,0-5-1,6 0 0,-6-6-66,1 6 0,-1-2 33,6 2 1,0-3-101,0-2 0,0-5 88,0 4 1,0-4-135,0-2 1,6 1 76,-1-1 1,3 0-110,-2 0 1,-4 1 57,3-1 0,-3 0-116,-2 1 0,0-1-118,0 0 1,0-5 64,0-1 0,0-5-736,0 6 432,0-9 503,0 5 0,0-23 0,0-4 0</inkml:trace>
  <inkml:trace contextRef="#ctx0" brushRef="#br0" timeOffset="13424">831 6019 8264,'-10'-8'-211,"-5"6"0,11-13-232,-8 3 1,8 3 315,-1-3 0,3 1 177,2-7 0,2 1 99,3 0 0,-3 0 3,4-1 0,2 7 60,-2-1 1,-1 6 10,-5-5-97,8 7 0,-4-4-2,7 8-170,-7 0 1,10 2 98,-8 4 1,7 4-7,-2 7 0,5 0-10,1 1 1,0 1-132,1 4 1,7-4 59,4 4 0,3-9 55,3-3 0,-1-1-91,1 1 1,11 3 59,0-9 1,8 7-4,-8-6 1,10 5-29,1-5 1,1 6-12,-6-7 1,0 9 39,0-3 1,-6 5-2,0 1 1,-8 6 18,3 0 0,-5 6-18,-1-6 0,-6 6 79,-1-6 1,-6 6-23,1-6 1,-2 2 12,2-2 0,-4-4-52,4 4 1,2-6 6,-2-5 1,8 3-14,-2-3 1,3-3 17,3 3 0,0-6 22,-1 5 1,7-5-25,-1 5 1,0-5 58,-5 6 0,-3-7 0,-3 7 0,2-6 10,-8 5 1,6-1-53,-6 1 0,2 3 12,-2-8 1,-4 7-22,4-1 0,2-3-1,-2 3 1,2-3-112,-2 3 0,-2 1 113,8-7 0,-8 6-86,3-7 1,0 7 50,0-6 1,1 1-9,-2-1 1,-4-2 35,4 8 0,-4-7 1,-2 7 1,1-6 2,-1 5 0,0-5 7,1 5 1,-1-1 52,0 2-64,0 3 1,1-7 47,-1 3 1,0 3-64,1-9 0,-1 3-4,0-2 1,0-4-3,1 3 0,5 3-5,0-2 1,0 2 8,-6-3 0,1-1-5,-1 8 1,0-6-1,0 5 1,1-7 0,-1 2 1,0 1 73,1-1 1,-7 6-2,1-7 0,-1 7 9,6-6 1,-5 1 42,0-1 30,-1-4-114,6 13 0,1-13 1,-1 4 0,-6 2-18,1-2 0,-2 1 24,1-1 0,4-4-22,-3 4 1,3-2-4,3 1 0,-1-3-5,0 4 0,-5 2 29,-1-3 0,1 1 49,5-6 51,0 8 30,1-6-176,-1 5 85,0-7-796,-7 0-552,-2 0 1265,-8 0 0,7-7 0,3-3 0</inkml:trace>
  <inkml:trace contextRef="#ctx0" brushRef="#br0" timeOffset="14199">4393 7091 7630,'12'-2'-284,"-1"-4"1,-5 2 507,5-7-96,1-1 0,7-1-90,4-4 1,-2 3 14,8-9 1,-4-4-59,10-2 0,-5 1-1,11-7 0,-5 4-28,-1-9 0,5-2 51,1 1 1,5-5-30,-6 6 0,6-2 12,-5 1 1,7 5-4,-2-5 1,0-1 54,6 2 0,-10-6 116,10 5 1,2-1-245,3 2 1,1-3 129,-6-3 1,0-2 91,0 8 0,-1-6-91,1 5 1,-6-1 18,1 2 0,-7 3-33,6-3 0,-6-2-12,6 1 0,-1-5-8,1 6 1,4-6-16,-4 5 1,-2-1-50,2 2 1,-5 3 82,5-3 0,-6 9-97,6 2 0,-7 1 76,1-7 0,-4 8 74,-1 4 1,0-2-24,-1 2 0,-5-2 122,0 2 0,-6 4-80,6-4 0,-6 2 244,6-3 0,-1 5-348,7-4 1,0-2 102,-1 2 1,-1 0-147,-4 6 1,1 0 119,-7-1 1,2 7-5,-2-1 0,-3 1 30,3-7 1,-4 7-10,-2-1 1,1 7-6,-1-7 1,0 6 0,0-5 0,-1 5-45,-5-6 0,5 7 140,-5-7-21,-3 8-81,7-11 0,-13 11 224,4-7-317,-4 7 1,-2-6-270,0 4-84,0 4 0,-2-5-490,-4 7 1,2 0 844,-7 0 0,-8 7 0,-8 3 0</inkml:trace>
  <inkml:trace contextRef="#ctx0" brushRef="#br0" timeOffset="14731">3632 226 8407,'-17'0'0,"7"0"-1639,-5 0 795,13 0 654,-13 0 190,13 0 0,-14 0 0,7-8 0,-9-2 0</inkml:trace>
  <inkml:trace contextRef="#ctx0" brushRef="#br0" timeOffset="14844">3528 174 8407,'-9'-17'-462,"-7"-1"1,13 3 252,-9 3 1,6-1-227,-5 7 340,-1-7 87,-5 11-153,0-14 189,-1 14 0,7-7-57,-1 3 0,7 4 51,-7-4 0,6 4-390,-5 2 193,-1 0 175,-5 0 0,0-7 0,-1-3 0</inkml:trace>
  <inkml:trace contextRef="#ctx0" brushRef="#br0" timeOffset="15519">3234 18 8407,'-17'0'-1474,"0"0"2457,7 0-1074,3 0 116,7 0 0,0-2-58,0-4 47,0 5-403,0-7-82,0 8 331,0 0 67,0 8 493,0-7-217,0 7-93,0-8 142,0 8-108,7 1 1,3 9-63,7-1 0,2-3 5,4 3 0,-1-4-96,6 10 0,-5-2 78,6 2 1,-2-1-74,2 6 0,4-4 46,-5 4 1,5-1 1,2 2 0,-1 4 12,1-4 1,5 3 7,1 3 1,7-6-122,-2-1 1,6-5 96,5 6 0,-1-8-60,7 3 0,1-5 43,5-2 0,-2 0-7,-3 1 0,3-1 11,-4 0 1,8 0-5,-1 1 1,3-1-56,-10 0 0,2 6 129,-1 0 1,-1 1-98,-11-7 1,9 6 40,-9 0 1,4 0-162,-4-6 0,-6 1 148,0-1 0,-2-2-50,2-3 0,3 3 2,-9-3 1,6-3-7,-6 3 0,1-1 45,-7 7 0,1-7 17,-1 1 0,-1-3 143,-4 3 0,2 1-167,-8-7 1,7 6 115,-1-7 0,-2 7-89,2-6 0,-2 5 4,2-5 1,3 5-36,-3-5 0,2 6-9,-2-6 1,9 5-9,-3-5 1,-3 7-8,-3-1 1,-6-3-23,6 3 0,-6-1 46,6 7 1,-8-3 93,2-3 1,-2 3-97,2-3 0,-3 5 144,3 6 0,-4-4-16,-2 4 1,-1-4 72,-5-1 1,4-1-114,-3 0 0,3 1 1,3-1 1,-1 0-98,0 0 1,1-1 91,-1-5 0,-6 5-42,1-5 0,-1 5 4,7 1 1,-3 0-10,-3 0 0,3 1-54,-3-1 1,-3-5-11,3-1 1,-7-5-3,7 5 0,-6-5-123,5 6 1,-5-8 172,6 1-10,-9 5-1163,5-8 444,-8 6-522,0-8 500,0 0 724,0 7 0,8-5 0,1 6 0</inkml:trace>
  <inkml:trace contextRef="#ctx0" brushRef="#br0" timeOffset="16380">7022 2076 8261,'-10'-11'-3,"4"-1"1,-1 6-28,1-5 219,0-1 1,6 1 17,0-1 1,-6 6-40,0-5 103,1 7 181,5-4-480,0 8-271,0 0 154,0 16 0,0-3 186,0 16 1,5 0-2,1 5 1,0 7-14,-6-1 1,0 14 11,0-2 1,0 9-1,0-3 1,0 7-46,0-1 1,-2 3 100,-4 2 1,4 0 3,-3 0 0,3 1-18,2-1 0,0-2-4,0-4 0,-6 3 41,0-9 0,0 7 142,6-7 1,0 3-391,0-2 1,0-8 146,0 7 0,0-13 116,0 8 1,0-9-70,0 3 1,0-8 108,0 2 0,0 3-106,0-3 0,0 0-1,0-5 1,2 0-41,4-1 1,-4 1 19,4-1 1,-2 1-122,1 0 1,-3-1 75,4 1 0,-4-7-107,-2 1 1,0 0 79,0 6 0,0-1-11,0 1 1,-6-6 94,0 0 1,-7-1 1,1 7 1,3 0-5,-3-1 0,3 1 12,-3-1 0,-3-1 185,3-4 0,5 2-98,1-8 1,2 5 42,-2-5 0,4 8-166,-3-2 0,3-2 3,2 2 0,0-6 11,0 6 0,0-1-16,0 7 1,0-2-16,0-4 0,0 3-32,0-3 0,0 4 82,0 1 1,-6 1-39,0-1 0,0-1-82,6-4 1,-5 2 27,-1-8 0,0 0-113,6-6 1,-2 0 32,-4 1-324,4-1-202,-13 0-808,13 1-555,-13-9 1996,13-9 0,-21-17 0,4-10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16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2768 174 8565,'0'-10'-1815,"0"0"2176,0 5-233,0 3 0,2-12 67,3 9 0,-1-9-53,8 3 0,-6 1 0,5-2 1,-1 1-53,1-6 1,5 5 1,-5 1 1,-1 5 46,1-6-86,-7 8 1,6-3-470,-5 7 304,-3 0 0,6 2 38,-8 3 0,0 5 82,0 7 0,-6 6-121,1 0 1,-7 8 89,6-2 1,-7 4-11,1 1 0,5 1 77,1-1 0,-2 3 18,2 3 1,-5 4 1,5 8 0,0-2-36,6-4 1,0 12 10,0 0 1,0 1-12,0 5 0,2-3-71,4 3 0,-2 3 50,7-4 0,-1-1-7,1 1 0,5-1 21,-5 1 0,-1 4-6,2-3 0,-3 3 35,3 2 1,-3 0-46,-3 0 0,-4 6-61,4 0 0,-4 6 82,-2-6 0,0 8-41,0-3 0,0 3 122,0-2 0,-6-3 14,0-3 0,0-7-32,6 6 0,0-6 5,0 7 0,0 2-61,0-3 1,0 3 24,0-2 0,0 2-110,0 4 0,0 1 112,0-7 0,0 6-58,0-6 1,0 0 5,0-6 0,0 0-5,0 0 0,0-1-18,0-5 0,6 2 47,0-7 0,0 2 120,-6-3 0,5-7-108,1 8 1,0-8 144,-6 7 0,6 3-114,-1-2 1,1 1 155,-6-1 1,0-4-154,0 3 0,2-9 20,4-1 0,-4-3-54,4 2 0,-4 2 170,-2-8 0,0 6-137,0-5 0,0 5 51,0-6 0,0 2-202,0-1 0,0-5 16,0 5 1,0 1 18,0-2 0,5 1 34,1-7 1,0 1-6,-6-1 0,6 1 23,-1 0 0,1-7-12,-6 1 1,6-2 100,0 2 1,-1 2-89,-5-8 1,0 6 33,0-6 1,0 5-62,0-5 0,6 6-7,0-6 1,0 6-17,-6-6 1,2 0-135,3-5 0,-1 5 102,8 0 1,-8 0-11,1-6 1,3 2-14,-2 4 0,1-4 29,-1 5 0,-2-5 80,8-2 1,-9 0-82,3 1 1,2-1 123,-2 0 0,1-5-49,-1-1 6,-4 1 1,8 3 39,-5-3 1,-3 3 125,4-3 0,-2-3 57,2 3-202,-4-1 1,7 5-96,-3-5 142,-4 5-428,13-7 267,-13 8 0,8-1 60,-4-5 0,-4-1 82,3-4 126,-3-4 0,-2 13 64,0-3 1,0-3-137,0 3 0,0-1 172,0 7 1,0-1 4,0 0-229,-7 0 1,5 1-17,-4-1 1,4-5-259,2-1-190,0-7-620,0 11 700,0-5 1,0 7 115,0 0 1,0 1 310,0-1 1,0-5-65,0-1 1,2 1 32,4 5 0,-4-6-187,3 1 0,-1-2-74,2 1 0,2-1-98,3-5 0,4-3-526,-3 4 1,3-6 803,3-6 0,7-11 0,2-10 0</inkml:trace>
  <inkml:trace contextRef="#ctx0" brushRef="#br0" timeOffset="1150">174 6001 8526,'0'-17'-451,"2"0"-368,3-1 626,5 9 0,7-12 87,1 3 0,1-3 179,4 4-82,4-8 0,7 6 67,1-4 1,1-4 12,5-2 0,3-2-21,8 2 0,0-9 101,0 3 0,7-5-86,5 0 0,3-4-218,2-8 1,2 0 181,4 0 1,4-2-228,-36 25 1,0 1 0,1 0 0,-1 0 194,0-4 1,0 0 0,0 2 0,1-1-15,-1-1 1,0 0 0,1-1 0,1-1-12,1 3 1,0-1 0,-2-2 0,0 1 27,2-2 0,0 0 0,-2 2 0,-1-1-6,-3 2 0,1 1 1,1-2-1,0 0 90,39-24 0,-10-7-252,-2 7 0,-4 1 272,5 10 0,-3-4-99,-4 4 1,5-4 8,-5-2 0,-2 0-11,3 0 1,-3 0-6,3 0 1,3-1-3,-4-5 1,3 4-12,-3-3 1,4 3-1,-3 2 0,1 8 11,-2 3 0,-1-1-19,-4 2 1,-3-6 20,9 5 0,-3-5 1,3 6 0,1-2-73,-7 1 0,13 3-7,-2-8 1,-2 7 29,-3-1 1,-7 3-11,7 3 0,-9-1 22,3 1 0,-6-1-6,-6 0 1,-2 7 80,-3-1 1,-5 8 183,4-2 1,-9 3 7,-2 3 0,-2 0 206,2-1 1,3 1-370,-3 0 1,4-6 157,1 0 1,7-6-182,-1 6 1,6-6-94,-5 6 1,5-6 89,-6 6 0,6-6 85,-6 6 1,1 0-115,-7 6 0,1 2-2,0 3 1,-7-3 74,1 3 1,-8 2 123,2-1 0,-3 5-104,-3-5 1,0 5 114,1-6 0,1 1 77,4-6 0,-2-3-101,8-3 1,-6 4-195,6-4 0,-2 2 50,1-2 0,3 4 4,-8-4 0,0 5 5,-5 7 1,-7-3-137,1 9 1,-9-3 350,3 2-164,-4 4 1,-4-7 198,-4 3-223,-3 4 1,-8-6-186,-1 8 1,1 0 17,0 0 1,5-6-279,1 1 220,7-1-144,-12 6 13,14 0-355,-5-8 240,7 6 119,0-5-832,0 7 1098,0 0 0,-8 15 0,-2 4 0</inkml:trace>
  <inkml:trace contextRef="#ctx0" brushRef="#br0" timeOffset="2472">18 2629 7982,'-9'0'-1307,"1"0"1218,8 0 0,2 0-31,4 0 0,3-2 131,8-3 0,8 3 113,4-4 1,6-2-77,5 2 0,2-7 14,5 1 0,2 3-33,-2-3 0,1 8-18,-2-1 1,2 3 2,-8 2 0,0 2-3,-5 3 1,0 5-3,-1 7 0,-5 3-15,0 3 1,0-4-8,5 4 0,-5 4-9,0 2 1,0-2 24,5 1 0,3 1-10,3 6 0,-1-3 7,7-3 0,2 4-1,9-4 0,-3-2 8,4 1 1,-4-1 1,-2 2 0,5 2 77,1-8 0,-1 6 10,-5-6 0,2 6 94,4-6 0,-2 6-151,7-6 0,-2 7 15,3-1 1,3-2 5,-4 2 1,-1 0 10,1 5 0,-7 1 64,2-1 0,-6 1 4,-6 0 1,8-1 6,-8 1 0,7-1 18,-6 1 0,-3 0-85,2-1 0,0-1 1,6-4 0,0 1-54,0-7 0,1 1 74,5-7 1,-4 0-180,4 0 1,1-5 53,-1-1 1,1-1-78,-1 2 1,-6 1 112,0-7 1,-2 5-9,-10-5 0,6 8 139,-6-3 1,1-1-79,-7 1 1,1 1 68,0 5 1,-7 0-81,1 1 0,-2-7 49,2 1 1,4-1-58,-5 6 1,5-5-7,2 0 1,1-7-49,5 7 1,-5-6-18,4 5 1,-3-5 55,-3 5 1,7-5-9,-1 6 1,-5-7 69,-6 7 0,3-6-74,3 5 1,3-5 139,-9 6 0,4-7-42,1 7 0,-5-6-29,0 5 1,0-1-86,5 1 0,1 3 3,0-8 0,5 5-48,0-5 1,3 2 82,-3-3 0,-4-3-157,5 4 1,-5-2 65,-1 2 0,5-5-30,1 5 0,-7 2 135,-5-2 1,-6-1 7,6-5 0,-8 6 33,2 0 0,-4 6 175,-1-7 1,-1 7-14,0-6 1,0 1-170,1-1 0,-1-4 33,0 4 0,6 1 7,0-1 1,2 0-189,-2-6 1,-3 6 53,3-1 0,2 1-95,-2-6 0,2 6 153,-2 0 0,-4 1-16,4-1 1,-4-2 39,-1 8 1,-1-7 5,0 7 0,0-6 98,1 5 1,-1-5-112,0 5 1,6-1-80,0 2 1,2 1 20,-2-7 1,-1 5-16,6-5 1,-6 6 70,1-7 1,-2 3-16,2-2 1,-4-4 33,4 4 1,-4 1 2,-1-1 0,-3 2 242,-3-3 0,3-3-69,-4 4 0,-1 2 146,2-2 0,-7-1-102,7-5 1,-1 6-146,7 0 1,-1 0-2,0-6 1,6 2-108,0 3 0,6-3-168,-6 4 0,6-4 52,-6-2 1,0 0-31,-6 0 0,-5 6 96,0-1 0,-7 1 309,7-6 59,-8 0 498,3 0-704,-7 0 0,-2 0-71,-3 0 0,1 0-1157,-8 0 0,1 0 211,-7 0 852,1-7 0,0-3 0,0-7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18 223 8427,'0'-17'0,"0"-1"-143,0 9 504,0 1 755,-8 8-599,6 0 54,-5 0-586,7 0 1,0 2 98,0 4 1,0 9 238,0 8 1,0 8-69,0-2 0,0 4-73,0 1 1,0 1-37,0-1 0,5 1 10,1-1 1,2-7-57,-2-4 0,-2 2-3,7-2 0,1-5-165,5-7 0,-4-5 34,5 6 1,-5-9-247,10 3 1,4-12-69,2-5 0,-2-10-205,2-2 1,-1-10 155,7-2 1,-6 5-43,0-11 0,-6 7 131,5-12 1,-8 5 32,-3-5 1,-2 2-11,-9-2 0,0 4 16,-6 7 1,0 8 411,0 4-247,0 4 885,0 2-477,0 7 0,-6 4 41,0 12 0,1-2-104,5 7 1,0 1-86,0 5 0,0 2 190,0 4 0,0 4-41,0 8 0,0 1 244,0 5 0,2-5-126,3 5 1,-1 3-408,8 2 0,-7-2-67,7 2 1,-1-7-217,7 1 1,1-4 240,4-1 26,4 0 0,8-1 0,-1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8449,'0'-10'722,"0"3"1049,0 7-415,0 0-316,-8 7 1,6-3 139,-4 8-1308,-3-1 1,7 8 161,-4 4 1,4-3-1073,2 3 1038,0 4 0,16 0 0,3 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3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7964,'-17'0'716,"6"2"-8,-1 4 0,8 4-629,-1 7-79,3-8 0,-14 7 0,-3-7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4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8776,'0'-10'686,"8"10"0,-6 6-431,4 11 0,1 4-1,-1 14 0,0 2 130,-6 3 1,2 4-56,3 8 1,-3 0-296,4 0 0,4-8 3,1-4 1,-1-3 13,1-3 0,1-7-39,5-4 1,6-3 26,0-3 0,6-8 50,-6-3 0,8-4-3,-2-2 0,2-13-210,-3-5 1,11-10-65,-5-1 1,5-12-246,-5-5 1,7-11 12,-1-7 1,6-11-458,-5-5 1,-1 1 477,-5-2 0,-9 16 25,-3 1 0,-9 22-80,-3 7 0,-7 18 454,2 0 0,-4 11 0,-2 0 0</inkml:trace>
  <inkml:trace contextRef="#ctx0" brushRef="#br0" timeOffset="368">796 759 8231,'11'0'1181,"1"0"1,-1 0-601,7 0 0,5 0 26,0 0 1,5 0-297,-4 0-367,-1 8 0,-6 2 51,0 7 1,-5 0-39,-1 1 0,-7 6-88,2 5 1,-10 2-351,-2-2 0,-7 2 82,1-8 0,-3 5 56,-2-4 0,-1-1 802,1-6 0,7-6 332,5 1 26,3-8 0,6 3-346,7-7 0,8 0 19,16 0 0,7-7-412,4-5 0,8-9-572,9-2 1,1 0 493,11 6 0,11-8 0,3-2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8382,'0'-25'0,"0"6"0,0-12 190,0 8 1,0 0 339,0 5 386,0 1-97,0 0 339,0 7-754,0-5 1,2 13-363,4-4 57,-4 12 0,5 11 10,-7 12 0,2 6 38,4 5 0,-4 4-246,4 8 0,-4 0-22,-2 0 0,5-6-177,1 0 1,2-11 116,-2 5 1,-3-15 3,9 4 0,-6-4 140,5-8 1,1 2-1,5-13 0,2 0 42,4-6 0,-1-8-86,6-3 1,1-12 12,6-6 0,-6-10-13,-1-1 1,-5-8-149,6 2 1,-8-4 241,2-2 0,-3 2-78,-3 4 1,-2-2 102,-3 8 1,-3 1 23,-3 10 1,-4-1 208,4 6 0,-6 1-28,-6 6 1,2 2 241,-7 3 0,5-1-116,-6 7 0,7-2 552,-7 3-886,8 3-85,-3-6-459,7 8-1893,0 0 1790,7 0 0,-3 0 55,8 0 1,-7 0-82,7 0 0,-6 0-541,5 0 319,-7 0 860,4 0 0,0 8 0,1 1 0</inkml:trace>
  <inkml:trace contextRef="#ctx0" brushRef="#br0" timeOffset="194">553 36 8362,'10'0'433,"-2"0"7,-8 0 609,0 0-1140,0-8-73,7 6 1,-3-6-210,8 8 1,-8 2 269,1 4 1,-1-2 91,2 7 1,-4 1 143,4 5 1,-4 0-167,-2 1 1,0-1 416,0 0 1,0 1-88,0-1 0,0 0 14,0 0 1,0 1-331,0-1 0,0 0-758,0 1 639,0-1 138,0 0 0,7-7 0,3-2 0</inkml:trace>
  <inkml:trace contextRef="#ctx0" brushRef="#br0" timeOffset="562">484 105 8204,'-9'-18'759,"1"7"-550,8-1 0,0 9 29,0-5 1,0 6 239,0-4-112,0 4-104,0-5 1,0 14 14,0 5 0,0 5-30,0 6 0,0 4 163,0 8 0,-6-1-110,0 1 1,-1 5-59,1 0 0,4 7-61,-4-7 1,10 0-122,2-5 0,13-2-559,-2-5 0,5 3 328,-5-8 1,8 0-523,4-5 0,-2-9 341,1-3 0,1 2-417,6-3 0,-1-1 128,1-10 1,1 1-414,5-13 1054,-5 5 0,14-20 0,-6 6 0</inkml:trace>
  <inkml:trace contextRef="#ctx0" brushRef="#br0" timeOffset="921">1228 658 12112,'17'0'-1255,"0"0"0,-5 0 3033,-1 0-1076,1 0 0,5 0-1657,1 0 615,-1 0 1,-7 2-599,-5 4 0,-3 3 378,-2 9 0,-2 5 146,-3 0 1,-11 8 414,-7-3 1,-8 3 270,3-2 0,3 2 80,1-8 1,11 0 1807,2-6-1040,7 0 0,6-1-424,15-5 0,10-3-835,13-8 1,4 0 172,8 0 0,14-2-1041,3-4 705,11 4 1,-1-13 0,8 5-1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8260,'0'-17'194,"0"-1"0,-6 7-65,0-1-465,0 8 400,6-3 324,0 7-294,0 0 1,0 9 10,0 9 1,0 7-8,0 9 0,0 7 9,0-1 1,8 6 87,3-6 1,5-1-56,1-10 0,0 1-167,1-7 0,5-5 47,0-7 0,8-7-134,-3 2 0,3-4 60,-2-2 0,4-8-226,-5-3 0,5-11 144,2-1 0,-8-7 15,-4 1 0,-4-2 162,-2 2 1,-7-3-129,-4 3 1,-5-6 279,-1-5 1,-1 3-14,-5-3 1,-4 9-116,-7 2 1,0 8-308,-1-2 1,7 12-352,-1 5 1,1 4 592,-7 2 0,1 15 0,0 5 0</inkml:trace>
  <inkml:trace contextRef="#ctx0" brushRef="#br0" timeOffset="211">917 588 8391,'0'-17'3338,"0"7"-3200,0 2 1471,0 8-1025,0 0 0,0 14-353,0 3 0,0 12-537,0 0 1,0 11-773,0 6 0,0 4 686,0 2 392,7 8 0,-5 9 0,6 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7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18 500 8215,'-10'-35'559,"3"1"-55,7 7-18,0 10-399,0 9 0,7 16-231,5 3 1,5 20 108,6 9 0,-2 14-101,8 4 1,-8 5 101,2-5 1,2 5 55,-2-5 0,0-6 40,-5-6 1,-1-8-38,0 3 0,-1-13-6,-5-4 0,5-7 6,-5-6 0,-1-3 37,1-8 0,-5-2 70,6-4 0,-7-11 162,7-12 1,-6-11-335,5-6 1,1-6 117,5-6 1,2 3-320,4-9 1,-4-3 12,5-2 1,1-12-182,-2 6 1,5 0 278,-5 0 0,1 6-99,-7 6 1,-6 11-206,1 11 106,-8 13 0,1 10-133,-10 12 0,1 14 136,-8 9 0,-5 10 325,-6 14 0,-8-5 0,4 6 0</inkml:trace>
  <inkml:trace contextRef="#ctx0" brushRef="#br0" timeOffset="539">1021 759 8254,'-10'0'570,"-5"0"0,5 2-835,-7 4 398,7-4-116,-5 13-175,5-5 1,-1 0 144,-1-5 66,9-3 78,-5-2-129,8 0 1,0 2-11,0 4 0,2-4 42,4 4-13,-4-4 0,11 0 72,-7 3 0,7-1-10,-1 8 0,-3-7 35,3 7 0,-1-2 154,7 1 1,-7 4-31,1-3 1,-1 3-106,7 3 1,-7 5-92,1 0 0,-9 0-45,3-6 0,-4 2-259,-2 4 1,-8-1 157,-3 6 0,-6-1-130,-6 2 0,1-4 75,-6-8 0,6 1 66,-1-1 0,4 0 275,2 1 1,5-7-10,1 1-69,7-1 1,6 6 87,15 1 0,8-1 206,10 0 1,1-5-89,5-1 0,3-1 65,8 1 0,-6 5-253,0-5 0,-10 3-56,-1-3 0,-4 5-670,-14-5 0,2 10 360,-13 2 0,-23 16-255,-18 1 1,-26 16 49,-14 7 121,27-29 1,-2 0-1,-2 4 1,-2 0 0,-6 2-1,-1-1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25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174 206 8353,'-10'-35'126,"4"1"250,4 7-192,-5 2-50,5 8 0,-6 5 169,8 0-230,0 9 67,-8-5 1,4 8-63,-7 0 1,5 10-71,-5 7 0,1 10 66,-1 13 0,-5-1 277,5 7 1,1 6-19,-2 5 1,7-5 19,-7-6 0,8-2-230,-1 2 0,3-5-108,2-12 0,5 1 102,1-7 0,10-1-68,1-11 0,2-3-279,10-8 1,5-2 67,7-4 0,5-11-500,-6-12 0,8-4 163,-2-1 0,-3-9-24,-3-3 0,-5 2 246,-7-2 0,3 0 124,-8-6 1,-2 6-14,-9 0 1,1 7-83,-7-1 1,0 11 782,-6 6-383,0 4 327,0 2 0,-2 7-115,-4 4 1,4 12 22,-3 6 0,-5 5-51,-2 6 1,3 6 110,-3 11 0,7-1-167,-7 7 0,6-6-45,-5 6 1,7-2-258,-2 2 1,4 2 76,2-7 1,8-1-581,3-5 1,7-1-87,5 1 1,-2-1-375,8 1 1,-1-2 984,7-4 0,7 3 0,3-5 0</inkml:trace>
  <inkml:trace contextRef="#ctx0" brushRef="#br0" timeOffset="328">1263 621 8438,'12'-17'1489,"-1"-1"-963,1 1 0,5 7-2,0 5 0,-5 5-225,-1 5 1,-5-1-183,6 8 1,-9 1-93,3 10 0,-4-3-349,-2 3 0,-2 2 93,-4-2 0,-3 7-179,-8-1 1,7-4 242,4-2 1,-2 2 82,3-2 0,-1 2 295,6-2 0,8-2 127,3 8 0,5-8 236,1 2 1,2 2-166,4-2 0,-4 1 87,4-7 1,-5 0-178,-7 0 1,3 1-209,-9-1 1,-1 2-279,-10 4 1,-11-2 160,-12 8 1,-11-6-446,-6 6 0,-10-2-226,-1 2 0,-9 2-551,3-8 0,-3 0 1228,3-6 0,-12 0 0,4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8291,'0'-10'1839,"0"3"-878,0 7 184,0 0-1239,7 0 0,-5 2-1122,4 3 1,2 5 144,-3 7 1071,1 1 0,-6 7 0,0 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7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8291,'0'12'1648,"0"-1"1,2-5-1264,4 5 0,-2-7-400,7 2 1,-5 2-400,5-3 414,1 9 0,13 3 0,2 10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8116,'0'-25'-764,"0"14"849,-8-5 1,6 18-46,-4 4 0,2 4 433,-1 7 1,1 2-223,-8 4 1,8 4 364,-1 8 0,3 1-246,2 5 1,0-3-32,0 8 1,2-7-231,3 1 0,-1-4 87,8-1 0,-1-6-54,7 0 0,-1-8-229,0 2 1,1-10-214,-1-1 1,2-8 168,4 1 1,-2-5-223,8-5 0,-6-7 70,6-11 0,-6-4-85,6-7 1,0-3 66,5-3 1,-5 1-58,0-7 0,-2 0-4,2-6 1,-4 0 72,-8 0 0,0 6 363,0 0 0,-7 10-116,-4 1 1,-4 2 201,-2 10 1,0 6-41,0 6 1,-8 7 62,-3-2 0,1-2 135,-2 2-65,1 1 1,-6 5 65,-1 0 1,7 5-70,-1 1 0,6 2 6,-5-2 0,7 3-66,-2 9 0,4 7 198,2 3 0,0 7-31,0 5 1,0-1-17,0 7 1,8 0-88,4 6 1,-3 0-25,3 0 0,5-2-193,6-4 1,2-2-307,-2-4 0,6-5-801,11-1 0,-1-1 569,7-10 0,0-2 501,6-9 0,7 3 0,3-5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0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8214,'7'-9'-54,"-3"-5"-63,8 8 0,-7-5 1457,7 5-455,-1 0-48,7 6-564,-1 0 0,-5 8-29,-1 3 1,-7 5-104,2 1 0,-4 8-129,-2 4 0,0-2 78,0 2 1,0-1-186,0 7 0,0-8-6,0-4 0,0-4 48,0-1 1,7-3 151,5-4 0,-1-1-95,7-4 1,-5-4-175,10 3 0,-2-10-7,2-7 1,-3-3-268,3-2 0,-4-1-106,-2 1 0,0-8 550,1-4 0,-1-4 0,0-1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8173,'0'-28'1146,"0"-1"0,2 8-801,4 15 1,5 2 490,12-2 0,-2 4-594,8-3 1,-8 3-534,2 2 0,-3 7 151,-3 5 140,0 11 0,-7 12 0,-2 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4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7905,'11'0'1869,"1"0"-230,-8 0-779,4 7 0,-8 3-700,0 7 1,0 0-410,0 1 1,-2-7 254,-4 1-6,4-1 0,-6 7 0,8-1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8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8237,'0'-10'995,"0"-5"1,8 13-705,3-4 1,13 4 46,4 2 1,7 0 84,5 0 1,10 0-260,8 0 0,7 0-99,-1 0 1,3 2-393,2 4 1,0-2 261,0 8 0,-7-9-107,-4 3 0,-7 2 83,-4-2 1,-5 5-604,-8-5 1,-7 2 40,-4-3 1,-3-1-178,-3 8 1,-8-7 827,-3 7 0,-12-8 0,-3 4 0</inkml:trace>
  <inkml:trace contextRef="#ctx0" brushRef="#br0" timeOffset="229">657 18 8147,'0'-9'1249,"8"1"-937,4 8 0,5 0 131,6 0 1,4 0 195,7 0 1,1 0 264,0 0 1,-1 0-354,1 0 0,-1 6-57,1-1 1,0 9-364,-1-3 0,-1 5-238,-4 1 1,-6 0 56,-12 1 1,-3 1 121,-8 4 0,-2 2-758,-4 4 1,-11 9-150,-12-3 0,-5 3-531,-7-3 1,-3 1 400,-8 5 814,-7 3 1,5 0 0,-6-2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8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8246,'-9'0'-20,"3"7"263,12 5 1,-3 5 462,9 6 1,0 4-161,5 8 0,0-1-11,0 1 0,1-6-249,-1 0 1,0-2-52,1 1 0,-3-3-5,-4-7 1,5 3-37,-5-4 0,-1 4-641,2-9 434,-1 3 0,4 2-923,-3 1 1,1-7 105,-7 1 1,6-6-293,-7 5 0,7-5 343,-6 5 779,0-7 0,-6 4 0,0-8 0</inkml:trace>
  <inkml:trace contextRef="#ctx0" brushRef="#br0" timeOffset="208">605 87 8437,'-1'-17'913,"-5"0"1,2 1 395,-8 5-727,9 3 1,-13 8-128,5 0 1,-11 4 130,-1 7 0,-9 3-278,-3 15 1,-1 3-61,-10 15 1,-1-1-184,-4 11 1,4-3-319,1-2 1,8 0-572,-2 0 0,11 0 420,6-1 0,5-4-1006,7-1 1,3-8 39,8 2 1370,0-3 0,0-2 0,0-1 0</inkml:trace>
  <inkml:trace contextRef="#ctx0" brushRef="#br0" timeOffset="477">1107 554 8239,'15'-23'1064,"-3"0"-2139,3 8 172,-5 7 669,7 8 0,-5 0 436,-1 0 0,-7 8-37,2 3 0,-4 10 344,-2 2 0,0 8-151,0-2 1,0 4-153,0 1 0,0 1 159,0-1 1,2-7-43,3-4 1,-1-3 6,8-3 1,-1-2-151,7-3 1,5 1-203,0-7 1,6 0-176,-6-6 0,7 0-565,-1 0 1,-2-2 761,2-4 0,0-11 0,5-10 0</inkml:trace>
  <inkml:trace contextRef="#ctx0" brushRef="#br0" timeOffset="619">1470 312 8239,'-8'-17'0,"6"-1"1687,-5 1-538,7 8-884,0 1 1,2 8-307,3 0 0,5 0-331,7 0 0,1 8 372,-1 3 0,8 12 0,2 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3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223 312 8161,'0'-17'-132,"0"-1"1,0 7-561,0-1 739,0 9 51,0-13 0,0 12-38,0-7 1,0 5 80,0-5-36,0 7 1,0-6-43,0 4 301,0 4-50,0-5 147,0 7-248,0 0-82,-7 0 1,-3 7-94,-7 5 0,5 3-10,1 3 1,-1 5 27,-5 0 1,0 7 29,-1-1 0,1 4 132,0 1 1,5 1-135,1 0 1,5 5 157,-6 0 1,9 3-96,-3-3 0,2-3-21,-2 3 1,4-4-55,-4-1 1,6-6-115,6 0 1,4-8 120,7 2 1,0-6-46,1-5 1,1 1-55,4-7 0,-2 0 60,8-6 0,-6 0 123,6 0 1,-8-8-53,2-4 0,2 3 148,-2-3 0,0-5-169,-6-6 1,1-2 23,-1 2 0,0-4-156,1-8 0,-1-1 93,0-4 0,-5-5-391,-1-7 1,-7 1 132,2-1 1,-4-2-12,-2-4 1,0 6 173,0 0 0,-2 3 188,-4 8 0,-2 8-185,-3 10 0,-5 4 22,5 2 0,-10 0 110,-2-1 1,0 9-41,5 3 1,-5-2-214,0 3 0,-2-1-182,2 6 0,4 7-413,-4 5 1,4 3 182,1 3 1,7-1-305,-1 0 0,9 6 878,-3 0 0,-4 8 0,1-4 0</inkml:trace>
  <inkml:trace contextRef="#ctx0" brushRef="#br0" timeOffset="245">137 571 8161,'-12'0'462,"1"0"-72,7 0-188,-4 0 0,10 0 312,4 0 0,4 0-116,7 0 0,0 0-262,0 0 1,3 2 80,3 4 1,-2-4-162,8 4 0,-6-4 22,6-2 1,-6 0-145,5 0 1,1 0-46,6 0 0,-6 0-228,0 0 0,-6 0-1644,5 0 1983,-6 0 0,10 0 0,-5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2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8180,'0'-10'-658,"7"2"642,-5 8 130,6 0-114,-8 0 0,0 0 0,0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8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8245,'0'-17'296,"0"0"73,0-1 0,2 9-2,4 3 0,5-2-131,12 2 0,4 1 338,8 5 0,7 0-132,4 0 1,4 0-192,2 0 0,7-6-50,5 0 1,3 0-197,2 6 1,0 0-159,1 0 1,-3 0 146,-4 0 0,-5 0-422,-12 0 1,2 0 194,-8 0 1,-5 2-389,-6 4 0,-14 2 176,2 3 1,-5-1-511,0-4 420,3 3 1,-13 3-514,4-1 1048,-4-7 0,-2 4 0,0-8 0</inkml:trace>
  <inkml:trace contextRef="#ctx0" brushRef="#br0" timeOffset="226">935 53 8245,'0'-18'398,"-6"7"-160,0-1 569,0 9 1,14-5-150,4 8 1,11 0-18,6 0 0,3 0-192,3 0 1,-1 2 13,1 4 0,5 3-102,1 8 0,-1 1 54,-5-1 1,-3 6-482,-3 0 1,-4 2 132,-8-2 1,-1 2-515,-5 4 0,-3 4 326,-8-5 0,-10 7-330,-7 5 0,-2-5-172,-10 0 0,2-1-319,-2-5 0,-1-4 133,6-2 1,1-4-810,6-1 1618,0-1 0,7 0 0,3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206 275 8192,'0'-35'0,"2"9"0,4 2 0,2 5 574,3 2 1,10-6 0,-3 0 16,1 2 0,2 1-330,2 3 0,-4 2 12,4 3 1,-5 3-73,-7 3 0,4 4-42,-3-4-21,-4 12 1,-1 6-147,-7 11 0,0-2-96,0 8 1,-7-1-93,-5 7 1,-3 5 9,-3 1 0,3-3 80,4-9 0,-3-4-107,8-8 80,-7 0-248,11-7 291,-6-2 0,16-10-139,3-4 0,5-4 64,1-7 1,0-8-10,1-4 0,-1 2 123,0-1 1,-1 7-183,-5-3 294,5 5-160,-7 2 240,1 0-39,-3 7 108,-7 2 0,-1 8-15,-5 0 0,4 8-157,-4 4 0,-2 5 168,3 6 0,-7 4-78,6 7 1,-5 11 83,5 6 0,-7 3-112,1 10 1,-3 7-51,-3 9 0,-7 13-285,11-45 1,0 2 0,1 0-1,1 0 4,0-1 0,1 0 1,-14 43-65,2-11 0,-6-7-200,6-10 0,0-6 589,5-12 0,7-12-154,-1-11 0,1-11 302,-7-6 1,1-4 152,0-2 1,0-16 306,-1-7 1,9-10 182,3-7 0,-2-4-158,2-8 0,3 4-360,8-4 0,7 6-291,11-6 1,-2 2-378,8 10 1,-6-1 213,6 7 1,0 5-394,5 0 1,-1 8-184,-4-2 0,3 4-333,-3 2 0,4 1 281,1 5 0,-1 3-258,-4 8 1,2 0 972,-8 0 0,7 0 0,-3 0 0</inkml:trace>
  <inkml:trace contextRef="#ctx0" brushRef="#br0" timeOffset="256">950 898 8590,'17'0'295,"0"0"0,1 0 528,-1 0 650,0 0-947,1 0 1,-3 7 42,-4 5 1,3 3-96,-8 2 1,-1 8 153,-5 4 1,0 12-98,0 5 0,-1 4-215,-5 2 1,2-1-280,-8 1 0,1 0-73,-6 0 0,1-8-265,5-3 1,-5-7-10,5-5 1,1 2-367,-1-8 0,1-6-1711,-2-5 1715,-3-9 1,6 5-139,-9-8 1,7-8 75,-1-3 734,1-12 0,-14-12 0,-2-9 0</inkml:trace>
  <inkml:trace contextRef="#ctx0" brushRef="#br0" timeOffset="409">1088 621 8326,'17'-33'2789,"1"12"0,1-10-2248,4 20 1,-2 3-273,8 8 0,-8 0-502,2 0 0,-2 0 233,2 0 0,-3 8 0,3 3 0,-4 20 0,-2 6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4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8239,'9'-18'141,"5"7"0,-9-1 131,9 8 0,-5-3 440,9 7 1,-7 2 204,1 3-547,-8 13 0,9 3-102,-7 8 1,0 1-72,-6 11 0,0-3-166,0 8 1,0-7 93,0 1 0,0-3-40,0-3 1,0-1 150,0-4 1,1-4-280,5-8 16,4-7 0,9-3 170,4-7 0,-2-7-97,8-5 1,0-11 26,5-6 1,-5-5-262,0-7 0,0-5 99,6-12 1,-9 3-50,-3-9 1,-3 1 7,-3-6 0,-2 7-90,-3 5 1,-2 5 43,-5 6 0,-3 9-282,4 8 0,-6 14-210,-6-2 0,2 11-1340,-7 0 2008,-1 20 0,-13 5 0,-2 15 0</inkml:trace>
  <inkml:trace contextRef="#ctx0" brushRef="#br0" timeOffset="755">848 880 8677,'17'0'1360,"0"8"0,1 1-786,-1 9 0,-5 1-15,-1 4 1,-7-4 268,2 4 0,1 2-278,-1-2 0,0 0-170,-6-5 1,-2 7-474,-4 3 0,-3-1-261,-9 2 0,-1-2-307,-4 2 1,-4 4 346,-7-5 0,5-3-273,0-2 0,2-3-136,-2-3 1,4-6-458,8 1 1,0-8 1179,-1 2 0,1-4 0,0-2 0</inkml:trace>
  <inkml:trace contextRef="#ctx0" brushRef="#br0" timeOffset="909">1003 534 8066,'18'-42'0,"-1"15"329,0 4 1,3 6 308,3 11 1,-4-6-51,4 7 0,2-1 824,-2 6 1,-6 2-3226,-5 4 1813,-8 3 0,3 24 0,-7 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5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8342,'-9'-27'0,"1"2"540,8 16 861,0 1-1078,0 24 1,0 1-108,0 12 0,-6 3 104,0-3 1,-7 6-222,1 5 1,-1-2-224,1 9 0,-3-9 109,3 2 1,5-3-145,1-3 0,4 1-359,2 0 0,0-7-28,0 1 0,0-8-294,0 2 1,8-3-55,3-3 894,5-7 0,1 5 0,0-5 0</inkml:trace>
  <inkml:trace contextRef="#ctx0" brushRef="#br0" timeOffset="269">761 260 8246,'0'-43'0,"0"14"-323,0 1 0,2 12 92,4 5 0,3 5 510,9-6 1,-7 9 54,1-3 170,-9 4-224,5 2 1,-8 10 27,0 7 1,-2 10 10,-4 13 1,3 4 261,-9 8 1,1-2-234,-7-4 0,7 10 49,-1-4 1,3 2-695,-3-8 1,4 2 252,8-8 0,0 0-666,0-5 0,0-6 252,0 0 0,0-6-546,0 6-57,0-8 241,0 4 0,-2-14 820,-3 1 0,-5-8 0,-7 3 0</inkml:trace>
  <inkml:trace contextRef="#ctx0" brushRef="#br0" timeOffset="451">190 554 8246,'-9'-8'1426,"-7"-2"0,22-7-865,0 0 0,9 5-250,8 1 1,4 7-61,8-2 1,-1 4-826,1 2 1,-6 0 438,0 0 1,-1 8 134,7 3 0,0 12 0,-1 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5:5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641 295 8508,'7'-25'-363,"-5"6"1,8-12 472,-4 8 0,-4 0 1,5 6-33,1-1 0,-6 1-10,4 0 0,-4-1 264,-2 1 427,0 0-518,0 0 1,0 5-102,0 0 0,-8 9-181,-4-3 1,-3 4 42,-2 2 0,-3 2-100,-3 4 1,-5 5 130,-13 12 1,3 2-19,-8 4 0,2 9-71,-3-3 1,-1 5-6,8 1 1,0-3 179,5 8 0,2 0-110,5 6 1,-3 0 269,8 0 0,0 0 1,5 0 0,7 0 17,-1 0 1,9-2-180,-3-4 0,4 2 5,2-8 1,2 6-48,4-6 0,9-1-228,8-10 96,8 3-116,3-12 1,5 3 87,7-12 0,0 3-219,6-9 0,0 1-6,0-6 0,-1-2 40,1-4 1,0-3 52,0-8 0,-8-1-129,-3 1 1,-5-6 174,-1 0 1,-8-8-14,-4 2 0,-4 2 231,-2-1 1,-7 6-136,-4-1 1,-5 10 732,-1 1-220,0 9-191,0-5 1,-1 16 30,-5 3 1,4 4 183,-4 3 1,-2 5-251,3 0 1,-1 8-78,6-3 1,6-1-426,-1 2 1,9-2 156,-3 2 1,3 4-517,-3-5 1,5-3 152,-5-2 0,-1 2-19,1-2 1,-7 1 526,2-7 0,-4 0 0,-2 0 0</inkml:trace>
  <inkml:trace contextRef="#ctx0" brushRef="#br0" timeOffset="179">572 935 8545,'0'-35'722,"-6"3"-423,0 3 0,2 2 542,10 4 1,11 2-274,12-8 1,11 8-60,6-2 1,3 5-232,-3 7 1,2 3-18,-8 8 1,8 4 159,-2 7-2463,-4 9 1126,8 14 723,-13 9 1,5 8 0,-7 11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21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35 7947,'-18'0'1122,"7"0"-561,-1 0-127,8 8 0,10-6 15,12 4 0,5-4 59,0-2 0,9-2-192,9-4 0,7 4 38,-2-4 1,4-1-355,2 1 0,0 0-310,-1 6 1,1 0-1314,0 0 0,0 0 1623,0 0 0,-8-8 0,-2-1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5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0 536 7869,'0'-9'1671,"0"-7"-507,0 14 956,8-5-1619,-6 7 1,5 2-11,-7 3 0,0 7-48,0 11 0,0-2-122,0 8 0,0 0-496,0 5 0,-2 1-152,-3-1 0,3 7-329,-4-1 1,4-5 131,2-6 1,0-6-1707,0 5 1034,0-6 39,0 3 710,0-8 1,0-10 115,0-7 1,0-7-56,0-10 0,0-3 386,0-3 0,0-4 0,0-15 0,0-2 0</inkml:trace>
  <inkml:trace contextRef="#ctx0" brushRef="#br0" timeOffset="296">104 484 7869,'0'-17'1263,"0"0"0,0 5-162,0 1-142,0 7-538,0-4-350,7 8 1,-3 0-342,8 0 0,-6 8 221,5 3 0,-7 10-609,2 3 0,-4 6 252,-2-1 0,0-2-33,0 2 1,0-2 244,0 2 0,0 1 17,0-7 1,2 0 305,3-5 0,-3-1 644,4 0 1,-2 1 434,2-1 0,-2 0-539,7 0 0,-7 1-107,2-1 1,-3-5-312,3-1 0,-4 1-461,4 5 303,-4 0 1,-8 1-88,0-1 0,-7-6-60,1 1 0,3-6-761,-3 5-928,1-7 729,-7 4-396,1-8 1,0-2 1409,0-4 0,-1-4 0,1-7 0</inkml:trace>
  <inkml:trace contextRef="#ctx0" brushRef="#br0" timeOffset="875">502 35 7849,'0'-10'1491,"7"0"-922,5 5 0,5 3-37,6-4 0,-4 4-120,4 2 1,-1 2 114,1 4 1,-4-2-331,4 7 0,-10 1-199,-1 5 0,-8 0-428,1 1 0,-3 1 356,-2 4 1,-2-2-442,-3 8 1,-5-2 255,-7 2 0,5 3 2,1-3 0,1 2 97,-1-2 0,1 1 42,4-7 1,4 6 160,-3-6 1,3 0 372,2-5 0,7-1 18,5 0 0,3 0-161,2 1 1,1-5-35,-1 5 1,0-9-39,1 14 1,-3-7-12,-3 7 0,1-4 41,-7-2 0,5 2 96,-5 4 1,0 4 1,-6 8 0,0-4 226,0 3 1,0-1-139,0 13 0,-6-2-78,0 2 0,-1 4-284,1-4 0,-2 2-75,-3-1 0,-5 1-146,5-8 1,-5 0 29,-1-5 0,0-3-228,-1-3 1,1-4-98,0-7 1,0-1-429,-1 0 0,1-5-2712,0-1 3601,-8 1 0,-2-3 0,-8-1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22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7988,'0'-17'1471,"0"-1"-715,8 9-496,1 1 0,1 16 15,-4 3 1,-4 7 103,-2 5 1,0 4 243,0 7 0,-10 8-353,-7 4 1,-1 4-238,-5 2 1,-3 2-759,-3 4 0,2-6 493,-2 0 0,8-3-703,-2-8 0,11-1 425,6-5 1,-1-3-139,1-3 0,0-4-221,6-7 869,8-9 0,2 7 0,7-7 0</inkml:trace>
  <inkml:trace contextRef="#ctx0" brushRef="#br0" timeOffset="305">796 0 8024,'11'0'0,"1"0"324,-8 0 1,9 2 488,-7 4 0,0 6-15,-6 11 1,-2 4-303,-4 7 1,-4 7-94,-7-1 1,2 10-165,3 2 1,-3 0-22,3 5 0,-3-3-159,-2-2 0,-3 6-245,-3-1 0,4 1-135,-4-6 0,6-8-466,5-4 0,-1 1 12,7-7 0,-6 3 326,7-14 0,-1 0 9,6-6 0,0-5-136,0-1-207,0-7-2,0 4 785,0-8 0,-8 0 0,-1 0 0</inkml:trace>
  <inkml:trace contextRef="#ctx0" brushRef="#br0" timeOffset="459">191 623 7940,'9'-25'0,"6"6"1940,-3-4 0,13 9-934,10 3 1,9 5-583,13-6 1,-3 9-587,4-3 1,-10 4-1245,-2 2 1406,-8 8 0,-3 9 0,-10 10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21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8114,'-18'0'330,"7"0"419,-1 0 33,1 0-439,-6 0 0,-1 8-69,1 3 0,-2 5-45,-4 1 0,4 0-103,-5 1 1,11-1-170,1 0 0,9 1-67,-3-1 1,4 0 188,2 0 0,2 1-392,4-1 0,-3-5 95,9-1 0,0-7-48,5 2 0,0-4 37,0-2 1,3 0-62,3 0 0,-2-2 69,8-4 1,-6-4 86,6-7 1,1 4-168,11-5 0,3 5 86,8-10 0,-4 7 178,4-1 0,-4 9 49,9-9 1,3 4 147,-3-5 1,1 9 54,-6 3 0,0-2 328,0 3 1,-2-1-188,-4 6 0,2 2 51,-8 4 0,-1 3 297,-11 8 1,-3 1-169,-7-1 0,-3 0-228,-3 1 0,-5 7-236,-7 3 0,-2 3-169,-3-2 0,-7 4-242,-11-5 0,2 5-522,-8 2 1,0-6 394,-5-1 1,-1-5-267,1 6 1,-1-10 731,0-1 0,-7 7 0,-2-6 0</inkml:trace>
  <inkml:trace contextRef="#ctx0" brushRef="#br0" timeOffset="257">243 830 7947,'-10'0'628,"3"0"1,20-5 0,4-1 0,14-6-220,4 6 0,7-1-114,10 1 0,0 4-175,0-4 0,5 4-88,1 2 0,-6 0-780,-6 0 0,-2 0 451,2 0 1,-9 0-606,-8 0 1,-8 8 66,2 4 835,-4-5 0,-2 9 0,1-7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2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482 156 8132,'0'-10'197,"0"-5"1,6 5-36,0-7 0,5 5-75,-5 1 1,8 1 153,-3-1-236,-3-5 0,1 12 134,-3-7 0,-4 5 483,4-5-346,-4 7-312,-2-4 0,-2 8 141,-4 0 0,-5 0-157,-12 0 0,3 8 42,-3 3 1,-2 5-221,2 1 0,-6 0 67,6 1 0,-5-1 151,5 0 1,-6 2 214,6 4 1,-2-1-35,2 6 1,3 1 51,-3 6 0,2-1 8,-2 1 0,4 7 208,-4 4 0,4 4-82,1 2 0,1-4 141,0 4 1,7-10-426,4 10 1,-1-6 88,1 1 1,2-5-299,10-8 1,3 1 76,9 0 1,5-9-14,0-2 0,6-5 12,-6-2 1,8-2-80,-3-3 0,5-4-18,2-8 0,-1 0 59,1 0 1,1-2-241,5-4 0,-5-4 99,4-7 1,-9-8-238,-2-4 1,0-3 122,5-3 1,-1 6 97,-4 0 0,-4 8 67,-8-2 1,-5 6 186,-1 5-47,-7-3 630,4 13 379,-8-6-697,0 8 0,-6 2 297,0 4 0,-5 4-180,5 7 1,0 2-26,6 4 0,0-4-139,0 4 1,0-1-236,0 1 1,0-2-117,0 8 0,6-6-431,0 5 0,1-4-474,-1 4 0,-4-6 528,4 1 1,2-4-235,-3-2 0,1 0 747,-6 1 0,8-1 0,1 0 0</inkml:trace>
  <inkml:trace contextRef="#ctx0" brushRef="#br0" timeOffset="170">431 951 8066,'-18'-7'0,"7"-7"977,-1-3 206,8-4 0,-3 11-730,7-7 0,7 0-167,5-1 1,9 1-207,2 0 0,14 5-195,-3 1 1,6-1-312,1-5 0,3 5 322,8 1 104,0 7 0,0-12 0,0 7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3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7913,'-17'0'136,"7"0"518,3 0-42,7 0-212,0-7 1,7-1 138,5-4 0,11-1-88,6 7 0,0-2-176,5 3 0,-3 1-166,9-8 0,-3 8-53,-3-1 1,1-3-175,0 2 1,-3-1-174,-3 1 0,-4 4-433,-8-4 1,-1 2-1359,-5-2 1509,5 5 0,-14-9 28,3 4 0,-5 2 545,-5-7 0,1 5 0,-8-5 0,-1 1 0,-10-2 0,4-1 0,-5 7 0,11-5-13,1 5 0,1 0 159,-6 6 1399,7 0-1113,-5 0 0,13 8 4,-4 3 1,4 5-1,2 1 0,0 8 15,0 4 1,0 9-249,0 3 1,0-1-20,0-5 1,0-1-112,0 1 1,0-1-184,0 1 1,2-6-241,4 0 0,-4-8 71,3 2-1547,5-4 325,-8-2 667,6-7 1,-3-4 833,1-12 0,0-11 0,-6-10 0</inkml:trace>
  <inkml:trace contextRef="#ctx0" brushRef="#br0" timeOffset="650">312 658 7913,'-17'-10'0,"5"3"299,1 7 1,5 0 41,-6 0 0,7 9 114,-7 9 1,6 1 6,-5 10 1,1-6 112,-1 6 1,-3-6-348,8 5 1,1-6-178,5 1 1,-6-4-64,0-2 0,2-5 75,10-1 1,-2-7-717,7 2 1,7-12 50,5-6 1,2-11-252,-2-5 1,4-7 297,7-5 1,1-5-92,0-6 1,-1-9 645,1-3 0,-3-5 0,-3-1 0,4 2 0,-4 4 0,3-3 0,3 9 0,-2 7-189,-5 9 1,-3 12 381,-7 6 1,-1 6 253,0 6 0,-5 3 296,-1 8 501,-7 0-827,4 0 1,-8 2 92,0 4 0,0 3 396,0 8-257,0 1-617,0 7 0,0-6-77,0 4 0,2-4-98,4-2 1,-3 1-32,9-1 1,-1-2-260,7-3 1,1-2 226,4-5 1,-2-3-80,8 4 0,-2 2 18,2-3 1,7 7 71,-7-6 1,8 7 284,-9-1 1,-3 3 136,-2 2 1,-3 6 157,-3 1 0,-6 6-62,1-1 0,-8-4 81,2-2 1,-5 4-208,-1 2 1,-1 2-11,-5-3 0,2 3-430,-8-8 0,1 8 172,-6-2 0,1-2-424,5 2 0,-7-8 138,1 2 0,0-4-57,-6-2 1,4-5 126,1-1 1,1-7 76,0 2 0,-6-12-22,0-5 1,0-12-2,5-6 0,1-4 144,0-2 1,7 3-34,4 3 1,4-4 237,2 4 0,0 5 304,0 0 193,8 5-93,2 2-152,-1 7 1,-1 5 182,-8 10 0,0 7 536,0 11 1,-8-2-4,-3 8 1,-7-6-521,-5 6 1,6-8-115,0 2 1,-1 2-496,7-2 0,1-6-454,-1-5 1,7-6 40,-2 5-33,4-7 0,4 0-302,4-16 0,4-1-1040,7-16 0,6-2 520,0-9 0,8 5 875,-2 1 1,-3 7 437,3 10 0,0-1 0,6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3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53 519 7999,'-12'0'2228,"1"0"-1171,7 0-20,-4 0 50,8 0-358,0 0-344,0 8 0,0 2 70,0 7 1,0 8 104,0 4 0,0-2-99,0 1 1,0 7 103,0 5 0,0 1-427,0-7 0,-2-1 53,-3-4 0,3 2-140,-4-8 1,4 5 174,2-5-1437,0 1 370,0-7 1,2-2-668,4-3 1,-2-5 520,7-7 1,1-7-235,5-5 1,-2-9 494,-3-2 0,3-8-740,-3 2 1466,-5-11 0,9-4 0,-7-8 0</inkml:trace>
  <inkml:trace contextRef="#ctx0" brushRef="#br0" timeOffset="534">260 243 7999,'16'-18'-265,"-5"1"1,5 0 210,-5-1 0,-1 1 358,1 0 0,1 0-52,5-1 1,2 7 124,4-1 0,-3 3-117,3-3 0,-2-3 72,2 3 0,-2 4-199,8 3 1,-6 1 70,6-2 1,-6 4-84,6-4 1,-6 5-12,5 1 0,-6 0-177,1 0 0,-2 0 130,2 0 0,-4 0-99,4 0 0,-4 0 51,-1 0 1,-1 0 57,0 0 1,-5 1-41,-1 5 1,-5-4 130,6 4 17,-9 3-132,13 1 1,-14 2 53,3-1-36,5-7-44,-8 11 1,11-11 42,-7 8 1,0-6-8,-6 5 1,2-5-89,4 5 0,-4-5 74,3 6 1,-1-3-27,2 3 1,-4 3 56,4-3 0,-3 3 0,3 2 1,-4 1-20,4-1 0,-2 2-3,2 4 0,-5-2 31,5 8 0,2 2-21,-2 9 0,1-1 128,-1 7 0,-4-2-33,4 2 0,-4 4 74,-2-4 1,5 2-176,1-2 1,0 4 4,-6-4 0,0 4-142,0 2 0,0-8-267,0-3 1,0-5 262,0-1 1,0-6 90,0-1 0,0-6-114,0 1 0,0-4 96,0-2 0,-6 0 14,0 1 1,-5-7-176,5 1 0,-1-6-546,1 5 515,-4-7 0,-7 4-85,0-8 0,5-6-656,1 0 1,-1-15 354,-5-2 0,-1-8-1031,1-3 1619,0-9 0,-8-9 0,-2-9 0</inkml:trace>
  <inkml:trace contextRef="#ctx0" brushRef="#br0" timeOffset="950">433 450 7910,'0'-17'328,"0"7"163,8-5 1,2 13-192,7-4 1,0 4 136,0 2-375,1 0 0,-1 0 112,0 0 1,-1 8-390,-5 3 1,-1 5 196,-4 1 0,-4 0-145,3 1 1,-3 5 31,-2 0 1,-7 8 28,-5-3 0,2-1 192,-1 2 0,1-6 236,-1 6 1,-3-8 272,9 2 0,-7-4 130,6-1-390,0-1 0,8-2-60,4-3-324,4-4 1,7-8 136,0 0 1,1-8-95,-1-4 1,-2-3-119,-3-2 1,1-1-284,-7 1 1,6 6-178,-7-1 188,1 1 115,-14-7 1,-1 3 105,-8 3 0,-1 5-167,1 7 96,0 0 0,-1 0-612,1 0 503,7 0 351,3 7 0,7-5 0,0 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39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7857,'-9'0'804,"1"0"-130,8 0 554,-8 0-899,6 0 1,-7 0-142,3 0 0,2 6-29,-7-1 1,7 9-107,-2-3 0,-2 5 112,3 1 0,-1-5-136,6-1-35,0 1 19,0 5 1,0-6-146,0 1 1,8-8-84,3 2 1,4-6-89,3-6 0,7-4-77,3-7 0,-3-2-290,-1-4 0,1 3 243,-2-3 1,-6 10-602,-6 1 514,-7 1 275,4-6 0,-8 5 304,0 0 286,0 9 340,0-5 44,0 8 47,0 8 0,0 1-311,0 9 1,2-1 137,4 0 1,-4 0 59,3 1 0,3-1-240,-2 0 0,1 1-356,-1-1 0,-4-6-447,4 1 0,3-2-603,3 1 0,-2 3 977,1-9 0,1 9 0,5-5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39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7871,'10'0'766,"-1"2"189,-3 4 0,-4-2 96,4 7-699,3-7 1,-7 6 192,4-5-323,4-3 0,-6 12-158,7-9 0,-5 1-370,5-6-935,1 8 0,-1-4 685,1 7 0,-8-5-551,2 6 1,-4 1 1106,-2 10 0,-16 4 0,-3 8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4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7871,'-8'18'175,"-1"-1"-175,-8 0 365,7 1 1,2-1-15,8 0 0,0-5 71,0-1-59,0 1 1,0 5 284,0 0 0,0-5 197,0-1-91,0 1-663,8 5 5,-6 0 1,11-5-691,-7 0 1,2-9 252,-2 3 1,3-4-62,8-2 1,-5-6-5,-1 1 0,7-9-279,5 3 1,8-5 247,-3-1 1,-1 5 116,2 1 1,-6 7 843,6-2-449,-8 4 1771,4 2-487,-8 8 149,-7 2-323,-2 7-513,-8 0 0,0-5-525,0-1 1,7-7-407,5 2 1,5-6-910,6-6 1,6-4 669,11-7 1,10 0-306,8 0 0,0 1 139,-6 5 0,-1-3 233,1 8 0,-9 1 294,-9 5 1,-1 0 197,-10 0 0,-6 5 306,-5 1 0,-8 8 48,1-3 1,-5-1 320,-5 1 1,-1-1-276,-11 1 0,3-1-161,-9-4 1,2-4-237,-2 4 1,4-5-449,-4-1 0,3-5-91,3-1 1,7-15-1271,5-2 1745,3 0 0,-6-25 0,-2 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41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155 381 8038,'-10'-12'998,"4"1"-685,4 7 1975,-5-4-763,5 8-933,-6 0 0,8 16-177,0 7 0,0 17-19,0 12 0,0 10-91,0 12 0,0-2-82,0 3 0,6 1-707,0-1 1,-1-2 214,-5-9 1,6-1-166,0-11 1,5 0-134,-5-18 1,6 3-566,-7-14 1,7 0-296,-6-6 124,7-7 453,-11-2 686,6-8 0,-8-8-232,0-4 1,-2-11 171,-4-5 1,2-5 223,-7-2 0,-1 1 0,-13-9 0,-2-1 0</inkml:trace>
  <inkml:trace contextRef="#ctx0" brushRef="#br0" timeOffset="854">51 796 9527,'-10'8'1096,"-3"-4"-338,7 7 0,0-5-278,6 5 0,-2 1-541,-3 5 1,3-5-128,-4-1 0,6-7-92,6 2 1,3 2-197,9-3 0,1-1-558,4-10 1,-2-3 372,8-9 1,0-1-152,5-4 0,1 4 812,-1-4 0,-7 4 0,-4 1 0,2 3 131,-2 4 0,-5 1-61,-7 4 0,-5 4 485,6-4-60,-9 5 1,5 2 1525,-8 5-942,0-4-273,0 14-476,0-7-153,0 8 1,0-5-410,0-1 1,2-7-245,4 2-636,3-4 1,14-10 355,0-3 0,6-10-150,-6-2 0,8 0 906,-2 5 0,-2 1 0,2 0 0,-6 1 22,6 5 1,-8 3-78,2 8 1,-4 0 268,-2 0 0,-5 0 285,-1 0 0,-5 0 537,6 0 1,-3 2-423,3 4 1,1-2 91,-7 7 0,7-7-442,-1 2 1,3-4-317,3-2 0,1 0-476,4 0 0,-2-4 411,8-8 0,-6 7-253,6-13 0,-8 5 25,2-5 1,-4 1-183,-2 0 0,-5 0 270,-1-1 0,-7-5 61,2 0 1,-4 0 123,-2 6 0,-2 0 244,-4-1 1,2 3 290,-7 3 1,5 5-18,-5 7-175,-1 0 1,1 0 313,-1 0-224,8 0-210,-11 7-65,13 3 0,-8 5-3,5-3 1,3-3-25,-4-3 0,4-2 58,2 8 1,0-7 18,0 7-340,0-8 98,0 11 0,0-11-428,0 7 429,8-7 0,-6 6 29,3-4 1,3-2 119,-2 7 1,-1 1 105,-5 5 1,0 0 58,0 0 1,6 8-86,0 4 0,0 4 417,-6 2 1,0-1-122,0 1 1,-6 1-8,0 5 0,-1-5-201,1 4 0,4-5-252,-4-6 0,-2 2 121,3-8 1,-1 0-117,6-6 0,0 0 57,0 1 103,0-1 156,0 0-95,0 0-80,8 1 1,-1-7 0,5 1 0,-3-8 17,-3 1 0,-2-3-23,8-2-12,-9 0-384,13 0 1,-12 0-14,7 0-607,-7 0 497,4 0 0,-6 0-694,3 0 32,-3 0 424,14 0 1,-7-7 155,9-5 1,7-5 499,3-6 0,5-12 0,2-9 0</inkml:trace>
  <inkml:trace contextRef="#ctx0" brushRef="#br0" timeOffset="1187">2282 1 10809,'11'17'1310,"1"0"1,-6-2-331,5-3-267,-7 3-367,11-5 0,-7 7 63,3 1 1,5-3-1308,-5-4 0,-1 5 576,2-5 1,-7-1-1683,7 2 1,-8-1 2003,1 6 0,-3 1 0,-2-1 0</inkml:trace>
  <inkml:trace contextRef="#ctx0" brushRef="#br0" timeOffset="1429">1970 640 7847,'-25'18'0,"6"-1"87,-4 0 0,10 1 16,1-1 1,8 0 111,-1 0 1,3 1 397,2-1 0,0 2 745,0 4 1,0-2-639,0 8 0,2-6-393,3 6 1,-1-2-228,8 2 1,-7 2-166,7-8 0,-6 2-84,5-2 1,-5-4-382,6 4 0,-7-10-340,7-1-1028,-8-1 255,3-1 670,-7-2 483,0-8 1,0-2 146,0-4 0,0 2 343,0-7 0,-1 5 0,-5-6 0,-4 1 0,-7-6 0</inkml:trace>
  <inkml:trace contextRef="#ctx0" brushRef="#br0" timeOffset="2150">1797 1021 7847,'-15'-12'0,"4"1"612,-5 7 949,14-11-372,-13 13-559,13-6 1,0 6-159,8-4 0,13 4-119,-2-3 1,14-3-515,4 2 1,7-7 27,10 1 0,7-9-69,5-2 0,3-6-135,2 6 1,2-6-719,4 6 0,-9-6 580,3 6 1,-12 0-302,1 6 1,-12 5 517,-5 1 0,-5 5-191,-1-5 359,-8 7 47,-3-4 234,-14 8-47,-2 0 1,-10 0 295,-4 0 0,-4 0-391,-7 0 0,0-2-61,0-4 0,-1 4-304,1-3 1,0 3 104,-1 2 1,3-2 0,4-4 1,-3 2-155,8-7 150,-7-1 0,9-5 241,-7 0 1,7 5 53,-2 1 181,4 7 595,2-12-177,0 14 1,-2-5 82,-4 7-260,4 7 1,-11 3-56,7 7 0,-5 3 47,5 3 1,-2-4-267,2 4 1,3 4-167,-9 2 1,6 3 128,-5 3 0,1-2 0,-1-5 0,1 5-109,4-4 0,4-2 136,-3 2 0,3-8-385,2 2 0,0-4-42,0-2 1,0-5-451,0-1 317,0-7 6,0 4 260,0-8 0,5-8-110,1-3 1,8-5-51,-3-1 1,10 0 35,2-1 1,6 1-31,-6 0 0,2 7 312,-2 4 152,-4 4 1,6 2-2,-7 0 0,-7 2 189,1 4 0,-8-2-123,1 8 1,-3-1 172,-2 6-422,0 1 1,-7 3 129,-5-4 0,-3 4-663,-3-9 0,1 3 144,0 2 0,0-5-14,-1-1 1,1-5 297,0 6 695,7-8-294,2 3-47,8 1 0,8-6 108,4 4 1,3 1-109,2-1 0,1 2 300,-1-2 1,0-3-172,0 9 0,-5-6-78,0 5 0,-9-5-254,3 6 1,2-7-173,-2 7 1,-1-6 75,-5 5-225,0 1 0,0-1-3140,0 1 1850,-7-8 1514,-3 3 0,-7 1 0,-1 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4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537 260 10748,'-10'8'2543,"3"2"-2035,7 7 1,-6 2-240,0 4 0,0-2-83,6 8 1,0-8 0,0 2 0,0 2-156,0-2 0,0 0-573,0-5 82,0-1 0,2-2-599,4-3 0,-2-4-624,7-8-693,-7 0 2376,12 0 0,-15-16 0,7-3 0</inkml:trace>
  <inkml:trace contextRef="#ctx0" brushRef="#br0" timeOffset="492">18 278 7956,'-6'-12'49,"1"1"1,-1 5 20,6-6 0,2 7 54,3-7 0,-1 6 34,8-5 0,1-1 13,10-5 1,-2 0-110,8-1 1,-2 1-49,2 0 1,4 1 125,-5 5 1,5-5 36,2 5 0,-1-3-76,1 3 1,1-3-105,5 9 0,-5-1 67,5 6 0,1 0-139,-2 0 0,6 2 110,-5 4 0,-1 5-150,-5 12 1,5-2 15,0 8 1,1-6 74,-7 6 0,-1 0-13,-4 5 1,2 1 20,-8 0 0,-2-3-9,-10-3 1,3 4 82,-9-4 1,1 1 6,-6-1 0,-2 4-14,-3-4 1,-7-2 105,-11 1 1,2 1 53,-8 6 1,-6-6-92,-5-1 1,-8-5-48,2 6 1,-6-8-1,-6 2 0,3-5 8,-9-7 0,9 3 123,-3-8 0,-2-1 177,3-5 0,5-7-159,6-5 1,9-3 46,3-3 1,7 1-106,9 0 1,3-2 27,3-4 0,5 1-695,7-6 1,2-1 316,3-6 1,-1 1-657,8-1 0,5-5 63,6-1 1,8-5-243,-2 6 1,2-1 1020,-3 7 0,5-8 0,-6-3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396 104 7942,'0'-17'-148,"-7"7"1042,5-5-373,-6 5-430,0-7 0,4 1-106,-7 5 1,5 3-221,-5 8 176,-1 0 0,-5 0-15,-1 0 0,1 0 67,0 0 0,-6 6 0,0 0 1,0 7 209,5-1 1,1-3-94,0 3 34,0-1 1,1 7-59,5-1 0,3 0-28,8 0 1,0 1-44,0-1 1,8 2-102,3 4 1,5-2 78,1 8 1,0-6-38,0 6 1,-5-6 21,-1 6 1,-7-6-32,2 6 1,-4 0 56,-2 5 1,-2-1 31,-4-4 0,-3 3 108,-9-3 0,-1-2-57,-4 2 1,4-8 141,-4 2 1,4 2-131,1-2 0,3-5-52,3-7 0,3-1-297,3 1 1,4 5 122,-4-5 1,12-1-42,6 1 0,3-1 37,2 1 1,1 5 242,-1-5 1,0 5 100,1 1 0,-3 0 303,-4 1 0,3 1-151,-8 4 0,-1-2 97,-5 8 1,0 0 227,0 5 0,0-5-105,0 0 1,-1-6-504,-5 6 1,4-6 79,-4 6 0,4-8-190,2 2 1,0-10 26,0-1 87,0-1-417,0-1-695,0-2-193,0-8 0,0-2 71,0-4 1148,8-11 0,9-10 0,10-8 0</inkml:trace>
  <inkml:trace contextRef="#ctx0" brushRef="#br0" timeOffset="418">984 484 7991,'0'-9'951,"0"1"-243,0 0 843,0 6-1030,0-5 1,-2 14-206,-3 5 0,1 5-88,-8 6 0,1-2 14,-7 8 1,7 0-34,-1 6 0,-1-7-15,-10 1 1,7 2-597,-7 9 0,14-3 312,-9 3 1,5-5-910,-4-6 0,7 1 303,4-7 0,-1 1 35,1-7 0,0-6 39,6 1 0,2-8-698,4 1 1320,-4-3 0,21-9 0,-4-3 0</inkml:trace>
  <inkml:trace contextRef="#ctx0" brushRef="#br0" timeOffset="662">1071 519 7991,'0'-17'0,"-6"-1"512,0 1-4,0 0 176,6-1-76,0 9-236,8 1 1,0 18-40,3 7 1,3 2 160,-9 10 0,7 6-26,-6 5 0,1 6-189,-1-6 0,-2 3-134,8-3 0,-7-3 109,7 3 0,-6-9-429,5-2 1,-1-6-178,1 5 0,5-6-459,-5 1 1,-1-6 190,1-6 1,-7 5-1716,2-5 2335,4-3 0,-9 7 0,7-5 0</inkml:trace>
  <inkml:trace contextRef="#ctx0" brushRef="#br0" timeOffset="820">932 899 7968,'-17'0'3688,"7"0"-3573,3 0 1,7-2 160,0-3 0,2 3 119,3-4 1,5 4-1512,7 2 1,6 0 1115,0 0 0,16 8 0,-3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5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38 259 7937,'-9'10'2962,"-1"-2"-917,0-8-1927,2 0-144,16 9 1,2-7 108,9 4 1,1-4 127,5-2 1,3-2-74,9-4 0,0 1-180,0-7 1,-6 0-1022,0-7 1,-3 1 657,3-1 0,2 1-706,-8 0 0,-9 5 239,-10 1 1,-4 0 459,-2-7 1,-8 1 411,-4-1 0,-11 3 0,-1 4 0,-3-5-1,2 5 0,5 4-40,-5 2 1,11 3 820,1 3 0,7 3-372,-6 3 0,8 4 344,-2 8 0,4 3-178,2 3 1,0 7-130,0 12 0,2-2-124,4 9 1,-4-1-24,4 6 1,2 1-116,-2-1 0,1 0 37,-7 1 0,0-3-502,0-4 0,6-4 176,0-8 1,0-6-668,-6 0 1,6-15 269,0 3 0,1-11-5,-7 4 1,2-10 49,4-2 1,-4-10-168,4-15 0,-4-5 317,-2-13 1,0 1 91,0-7 0,-2 2 389,-4-2 1,-2 6 137,-5 12 0,-3 4 359,4 9 0,-5 2-294,-1 3 1,-1 5 240,1 8 0,-1 8 90,1 5 0,-1 9 352,1 3 1,0 1-363,-1-1 0,1-5 125,-1 5-1054,9 4 1,2-9 190,8 5 1,4-13-823,8-6 0,2-4 286,17-2 0,2-8-226,10-4 0,4-13-49,9-5 1,7-11-312,5-3 0,-2 1 479,1 6 0,-5 3 403,5 3 0,-9 4 522,-3 9 1,-8 1-264,-10 5 0,-2 4 365,-4 8 448,-4 0 1366,-9 0-582,-8 0 305,-1 8-1300,-9 2-422,0 9 1,0-7-715,0 0 1,0-6 220,0 7 0,2-7-494,4 6 446,4-8 1,8 11-266,1-9 0,-7 8 354,0-1 0,-7-3 354,1 2 1,-4 0 851,-2 7 0,0 1-526,0 5 1,0-2 1149,0 7 0,-6-7-494,-1 1 0,-5 3-281,6-2 0,0-1-298,6-5 0,0-1-96,0 1 0,0-7-349,0 0 0,8-8-316,4 3 1,7-5-916,5-2 1,-1 0 738,8 0 1,-7-9-1384,7-3 0,-8-4 851,1-3 0,1 7-530,-7 0 1536,5-1 0,-13-13 0,9-3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53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56 702 7886,'-8'18'2117,"5"1"-1157,-3-1 0,4 1 105,2-1 0,-6 9-395,0 4 0,-6 3 128,5 3 0,1 0-987,6 0 1,0 0 183,0 0 0,0-2-230,0-4 1,0-3 237,0-3 0,6-5-1345,1 5 0,7-13 173,-2-5 1,-1-3-1730,1 2 2254,-8-4 0,10-2 186,-8-12 0,1-13 458,-7-6 0,8-4 0,2-2 0</inkml:trace>
  <inkml:trace contextRef="#ctx0" brushRef="#br0" timeOffset="466">277 222 7868,'29'-29'0,"4"3"0,-9 7 0,3 7 427,-2-1 1,-5 1 65,5-6 1,-5 1 45,-1 5 1,5-4-278,1 3 1,2 3-60,-3-2 0,-3 8-25,3-3 1,-1 5-151,2 2 0,-5 0 61,5 0 0,-3 0 151,3 0 0,-5 2-186,5 5 1,-5-3 87,-1 8 1,-1-2 30,1 3 0,-7 3-6,0-4 1,-1 5 215,1 1-193,4 1 0,-7-1-8,3 1 0,2-7-59,-8 0 0,7 0 74,-7 7 1,6-7-159,-6 1 0,3-3 3,-3 2 0,-4 4 40,4-3 1,2 3-21,-2 3 0,2-1-15,-1 1 0,-5 5 30,4 1 1,4 8-94,2-3 0,-1 7-21,1 6 0,0 5 65,7 7 1,-7 2 356,0 5 1,-6 6-198,7 12 0,-9-3-317,2 10 1,-4-7 261,-2 6 1,0-8 103,0 2 1,-6-7-129,0-5 1,-7-4-98,7-9 1,-6-6-300,6 1 1,0-16 169,6 3 0,-6-12-817,-1 0-134,1-5-538,6-10 763,-8-1 66,6-18 1,-14-7 260,3-9 0,3-1 72,-2 1 0,-1-2-372,-5-3 0,-1-5 323,1 4 1,-2-2 492,-5 2 0,-4-12 0,-8 4 0</inkml:trace>
  <inkml:trace contextRef="#ctx0" brushRef="#br0" timeOffset="872">425 813 7776,'8'-11'751,"-6"3"182,15 8 1,-7-2-417,8-4 0,1 4-169,-1-4 0,1 4 21,-1 2 0,7 6-165,-1 0 0,1 10-158,-7 3 1,-1-1 69,-5 7 1,2 4-62,-7 1 0,5-1-38,-6 2 0,0 0-303,-6 6 1,-2-1 206,-4 1 0,-2-2 38,-4-4 1,-5 4 1045,5-4 0,2-5-224,-3-1 1,3-5 900,-2-1-1049,3-9 1,7 4 1081,-4-7-663,4-1 105,-6-6-959,8 0 0,6-2 19,0-4 0,7-5-553,-7-7 1,8-1 154,-2 1 1,-1-1-11,1 1 0,-2-7-217,3 1 0,-5-7-506,-8 6 0,0 1 500,0 5 0,-2 1 165,-4-1 0,-13 3-352,-12 4 0,-6 4 192,-6 8 1,-2 0-666,-4 0 1,-2 0 286,8 0 1,6 2-716,6 4 839,8 4 663,5 0 0,2 7 0,5-7 0</inkml:trace>
  <inkml:trace contextRef="#ctx0" brushRef="#br0" timeOffset="1907">388 1274 6127,'2'-10'-242,"4"4"205,-4-5 0,13 7 86,-9-8 1,2 8-3,-2-2 1,-4 2 295,4-3-13,-4 5 306,-2-6-179,0 8 185,0 0 71,-8 0-387,-2 0 1,-2 0 19,-1 0 1,7 0 200,-6 0 141,8 0-173,-4 0-81,-1 0-49,7 0 54,-6 0-288,0 0 173,6 0-32,-6 8 1,14 3-34,0 7 1,6 1 137,-6-1 0,9 3-152,-3 3 0,4-3-24,3 3 0,-1-9-63,1-3 1,-7-2-70,0 3 1,1-5-529,5-8 381,1 8 0,-1-6-300,1 4 1,-9-12-97,-4-6 214,4-5 0,-8-7 46,4-1 0,-4 0 68,-2 7 1,0-9 78,0-3 0,-2 1 7,-4-2 1,4 6-300,-4-5 0,4 7-131,2-1-631,0 3 1,0 9 37,0-1 1063,0 9 0,-8-4 0,-2 8 0</inkml:trace>
  <inkml:trace contextRef="#ctx0" brushRef="#br0" timeOffset="2240">443 868 7854,'-10'0'1962,"-6"0"-426,14 0-597,-7-8 896,9 6-1281,0-7 0,9 3-96,3 0 1,4 0-207,3 6 0,1 0-88,5 0 0,-3 0-330,9 0 0,0 0-503,6 0 0,6-6-1293,0 0 1962,8 0 0,-3-3 0,7-1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5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56 657 7835,'-19'10'789,"9"-2"191,-6-8 0,14 8-554,-4 5 0,4-3-55,2 2 0,0 0 417,0 7 1,2 5-290,4 1 0,-4 2-365,4-3 1,4-3-326,3 3 1,-3-3-382,2-3 1,-6 1 404,7-1 1,-7-5-302,6-1 0,-6-8-142,6 2 1,-5-4-665,5-2 0,-8-2 817,2-4 0,4-12 205,3-13 0,3-6 305,3-6 0,1 2-14,5-8 1,-3 1-59,9-1 0,0 6 24,6 12 1,6 5 376,0 7 1,2 3-115,-2 4 0,-6 3 29,0 9 1,-2 2 71,-11 5 0,1 3-99,-7 8 1,-7 1-39,-5-1 0,-4 3-102,-2 3 1,-2-1-27,-4 8 0,-5-7-25,-7 7 1,-3 0-159,-3 6 1,-5-7 75,-8 1 0,6-14-137,1 1 1,7-6 365,-1 1 1,3-5-63,3-8 1,5 0-49,1 0 0,8-8-133,-2-5-121,4-3 1,4-3 5,4 1 0,4 2-269,9 3 1,-1-3-87,1 4 0,-1 1 174,0-1 1,1 2-416,-1-3 0,-5-3 244,-1 4 0,-6 2 484,6-3 0,-7 1 0,3-7 0</inkml:trace>
  <inkml:trace contextRef="#ctx0" brushRef="#br0" timeOffset="195">462 527 7835,'-10'-18'1468,"2"8"-819,8 1-40,0 9 1155,0 0-1211,0 9 0,0 1-109,0 8 0,0 1 46,0-1 0,-2 9-123,-5 4 1,3 4-110,-8 1 0,8 1-256,-2 0 0,2 0-434,-3 0 0,5-2-595,-4-4 1,4-5 96,2-7 1,8-3-727,5-3 0,3-5-37,3-8 1693,-1-17 0,9-11 0,1-20 0</inkml:trace>
  <inkml:trace contextRef="#ctx0" brushRef="#br0" timeOffset="412">997 29 7835,'9'-19'651,"-7"9"0,6 10-63,-8 13 1,0 3 102,0 2 1,0 3 68,0 4 0,0-3 316,0 9 0,0-9-505,0 3 1,0 2 30,0-3 1,0 1-362,0-7 1,2-1-346,4-5 1,-2 2-39,8-7 1,7 1 204,5-2 0,3-4-415,-2 4 0,-3-10-219,9-2 0,-2-8-606,2 1 0,-5 3 171,-7-2 0,3 6-1466,-3-7 2472,3 9 0,-11-4 0,7 8 0</inkml:trace>
  <inkml:trace contextRef="#ctx0" brushRef="#br0" timeOffset="603">1256 509 7835,'2'12'504,"4"0"0,-2 1 319,8 5-67,-8 1 0,7-1-112,-5 1 0,-4-1-221,4 1 1,-4 1 489,-2 5 0,0-3-570,0 9 1,0 0-407,0 6 1,-6-7-234,0 1 0,-9 0-408,3 6 0,-4 0-657,-3 0 0,1-2 658,-1-5 1,1-5-62,-1-13 1,7 3 255,0-9 1,0-4-354,-7-14 861,1-1 0,-9-30 0,-2 4 0</inkml:trace>
  <inkml:trace contextRef="#ctx0" brushRef="#br0" timeOffset="732">1090 804 7835,'18'-10'0,"-4"2"0,5 8 0,-5 2 891,11 4 0,-5-2-83,-1 8 1,-1 1 114,1 5 0,-1 1-466,1-1 1,-1 3 1,1 3 1,-1-3-644,1 3 0,5-3 167,1-3 0,5-1 17,-5-5 0,8 4 0,-4-5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50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36 7933,'10'-11'1174,"-2"-5"1,-6 14-602,4-4 1,-4 6-200,5 6 0,1-2 262,-2 8 0,6 1-39,-6 5 0,7 1 408,-7-1 1,2 1-491,-2-1 0,-4 0-214,4 1 1,-4-7-798,-2 1-337,9-1 1,-7 0-2426,4 0 1701,4-7-685,-8 3 1355,6-8 0,-1-8 293,-1-5 0,8-3 594,-2-3 0,5 1 0,1-1 0</inkml:trace>
  <inkml:trace contextRef="#ctx0" brushRef="#br0" timeOffset="503">296 146 7933,'12'0'462,"1"0"-242,-9 9 0,4 1 551,-8 8-408,0 1 0,-2-1 37,-4 1 1,2-1-225,-9 1 0,1-7-116,-6 0 1,-3 1-100,-3 5 0,3 3-311,-4 3 1,-1-1 27,1 7 0,-2 1 153,3 6 0,3 0-173,-3 0 1,9-6 190,3 0 1,8-7 196,-2 7 0,4-15-102,2 3 0,8-7 169,4 0 0,-1-3-108,1-9 0,0 0 112,7 0 0,-1 0-113,1 0 35,-1 0 0,-2-9-265,-3-3 187,3 4 1,-12 0 29,9 8 315,-9 0 466,4 0-508,-8 8 1,6 2 81,0 9 0,0-7-120,-6 0 1,6-6 149,1 7-622,7-9 41,-4 4 1,3-2-111,-1 0 1,-6 0-53,6-6 152,-8 0 1,5 2 40,-9 5 151,0-5 1,0 14 81,0-4 0,-2-1-74,-5 1 1,-1 0 378,-4 7 0,-5-1 20,5 1 0,-4-1 160,-3 1 0,1 1-46,-1 5 1,7-5 118,0 5 1,2-5-197,-3-1 0,5-7 128,8 0-537,0 1 71,0 5 0,2-8 383,4-3-286,4 3 0,9-8-143,-1 4 0,1-4 101,-1-2-239,1 0 0,-1 0-65,1 0 1,-1 0-151,1 0 1,5-2-1343,1-4 1,8-4 793,-3-9 1,5 1-1674,2-1 2537,0-7 0,8 5 0,2-6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6:49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0 369 14431,'13'0'528,"-1"0"0,0 0-308,7 0 0,-1 0-54,1 0 0,1 0 225,5 0-324,-13 0 1,13 0-121,-13 0 99,4 0 1,1 2-169,-5 5 0,-2-3 21,-3 8 0,-5 0 121,4 7 1,-4-1 59,-2 1 0,0 5 28,0 1 1,0 10 141,0 2 1,0 2-94,0 10 1,-6-6 143,0 6 1,-1-2-86,7 3 0,0-5 61,0-8 0,-6 4-236,0-4 1,0 2 336,6-15-588,0 9 0,0-13-331,0 5-408,-8-4 429,6-3 0,-9-8-1169,5-4 195,4-4 408,-14-2 1,8-8 133,-5-4 0,-1-6 383,8-7 1,-6-12 568,5-12 0,-7-5 0,4-1 0</inkml:trace>
  <inkml:trace contextRef="#ctx0" brushRef="#br0" timeOffset="738">536 56 7966,'6'-13'1112,"0"1"-980,8 8-181,-3-13 880,7 15 0,1-6-268,-1 8 1,3 0-131,3 0 0,-3 8-315,3 5 1,-3 3-216,-3 3 1,-1-1 125,-5 1 1,4 1-107,-3 5 1,-5-3-165,-2 9 0,-4 0 162,-2 6 0,0 0-78,0-1 0,-8 3 130,-4 5 0,-5 1 235,-1 4 0,-1-4 1,1-8 0,-1 0 227,1 0 1,1-2-129,5-5 1,2-3-66,4-9 1,4-5-226,-4-1 0,3-6 369,3 7-1079,0-9 303,0 4 1,3-8-242,3 0 0,4-2 215,8-4 0,7-11-190,0-7 0,12-7 186,-7 6 0,15-5 14,-8 5 1,-2 0 321,-4 7 1,-6 8-61,5 3 1,-13-1 382,1 2-54,-3 0 1,-3 8 254,0 4 1,-8-2-131,2 9 1,-4-1 221,-2 6 1,-8 3-213,-4 3 1,-4-1 90,-3 8 1,1-7 24,-1 7 0,1-8-107,-1 1 0,1-3-278,-1-3 0,7-1-221,0-5-609,-1 4 325,3-14-466,-6 7-299,14-9 36,2 0 1,10-7 620,8 1 0,1 0-172,-1 6 771,1 0 383,-1 0 464,-7 0-704,-3 8 0,-16 3 235,-5 7 1,-5 3-40,-7 3 1,3-3 139,-9 3 0,2-3-173,-2-3 1,-1-5-80,7-1 0,2-6-82,11 6 89,-4-8-184,5 5-152,1-9 0,10 0-168,12 0 1,7 6 190,6 0 1,1 0 107,5-6 0,4 2 216,-4 4 1,1-4-96,-1 5 0,4-5 244,-4-2 0,-5 0-180,-1 0 1,-2 6-101,1 0 1,-3 0-34,3-6-463,-3 0-680,-3 0-1492,1 0-190,-9 0 2706,-2 0 0,-8 0 0,0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0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1 886 11070,'6'21'1446,"0"3"1,0-1-883,-6 8 0,7-3 78,-1 3 1,0 2-502,-6-8 1,2 5-397,4-5 1,-4 0-362,4-7 0,-4-6 72,-2 1 0,2-3-1034,5 2-67,-5-3 807,6-9 0,-8-5 518,0-7 1,0-2 127,0-17 1,0 0 77,0-6 1,8-6 164,4 0 0,7 6-247,5 6 1,5 9-16,8-3 0,8 5 563,4 1 1,-1 7-61,1 0 0,0 8 32,6-3 0,-7 7-67,-5 7 1,-6-3 73,-7 8 0,-3 0-80,-9 7 0,1-5 42,-1 5 0,-7-5-159,-5 11 1,-4-5 20,-2-1 1,-2-1-114,-4 0 1,-5 1 13,-7-1 1,-3-5-265,-3-1 1,1 0 49,-8 7 1,1-7-2,-7 0 1,6-8 105,0 3 1,9-5-9,-3-2 493,5 0-153,1 0-71,9-9-145,2-1 1,10-6-163,4 3 1,-2-1 3,8 8 0,1-6-101,5 6 0,-6-7-6,1 7 0,-7-2-218,6 2 1,-6 2-43,7-9 0,-7 9-7,6-2 469,0-4 0,7 0 0,-1-9 0</inkml:trace>
  <inkml:trace contextRef="#ctx0" brushRef="#br0" timeOffset="259">555 536 7941,'-19'0'2386,"1"0"-2663,-1 0 1,7 2-409,0 4 2013,8 4 1,-5 9-415,9-1 0,-6 9-250,0 3 0,0 5-342,6 2 1,0 4-269,0-4 1,0 10 62,0-10 0,2 4-142,4-4 0,-2-8-1116,9-5 0,-1 3 623,6-2 1,1-7-1094,-1-5 1,1-9 605,-1 2 0,1-6 400,-1-6 0,3-13 605,3-12 0,-3-12 0,5-4 0,-7-8 0</inkml:trace>
  <inkml:trace contextRef="#ctx0" brushRef="#br0" timeOffset="453">1127 333 7941,'10'0'472,"5"8"138,-9 4 1,0 5-121,-6 1 1,0 0 68,0 1 1,0-1 708,0 1 0,0-1 71,0 1 918,0-1-1775,0 1 0,0-7-486,0 0 0,8-8-226,4 2 1,7-3-479,5-3 1,5-9 382,8-3 1,6-2-262,0 1 1,-6 3-3247,-6 4 1752,-9 4 2080,5-6 0,-17 24 0,-1 5 0</inkml:trace>
  <inkml:trace contextRef="#ctx0" brushRef="#br0" timeOffset="786">1275 886 7842,'10'0'315,"-2"2"248,-8 5 1,0-3-53,0 8 1,0-6 134,0 6 0,0 1 68,0 5 0,-6 1-269,0-1 1,-7 1-380,7-1 0,-6 3-143,6 3 0,-8-3-65,1 3 0,3 3 174,-2-2 1,1-1-70,-1-5 0,-4 1-68,3 5 1,3-5-161,-2 5 1,6-11-445,-7-2 477,9 1 1,-4-1-491,8 0 420,-8-7 1,4 3-276,-9-8 65,9 0-300,-12 0 463,6 0 0,-3-2-18,1-4 1,6 1 59,-6-7 0,5 6-132,-5-6 396,8-1 1,-4-5 42,8-1 0,0 7 0,0 0 0,0 6 0,0-7 0,0 1 0,0-6 0,0-1 0,0 1 0</inkml:trace>
  <inkml:trace contextRef="#ctx0" brushRef="#br0" timeOffset="1011">1053 997 7112,'0'-10'3394,"0"2"-2897,8 8 1,3 2 280,7 4 0,0-2-207,1 8 0,1 1 11,5 5 0,-4 0 115,3 1 0,-3 8 303,-3 3 1,3-1-372,3 2 1,-3 0 103,3 6 1,-3-3-592,-3-3 0,1 2 81,-1-8 0,7-1-520,0-5 0,7-3-395,-1-4 0,4-1-714,2-5 1,0-4-96,0 4 1,6-6 1500,0-6 0,0-4 0,-6-9 0</inkml:trace>
  <inkml:trace contextRef="#ctx0" brushRef="#br0" timeOffset="2135">2345 757 7955,'2'-10'1404,"4"4"-868,-4 4-449,15 2 1,-7-6 2480,9-1-1666,-1 1 1,7 4-269,-1-4 1,9 4-187,-2-4 0,2-2-588,-3 1 0,5-7 186,-4 2 0,-2-3-1140,2 3 0,-7-4 156,7 3 0,-9 3-370,3-2 0,-11 2-40,-1-3 668,-9-3 0,2 6 247,-12-9 0,-4 7 236,-9 0 0,-1 1 249,-5-1 1,4-4-53,-3 3 0,3 5 190,3 2 0,6 4 478,-1 2 29,1 0 0,0 0-209,-1 0 0,9 10 229,-2 9 0,2 1-240,-2 11 1,4 8-13,-4 10 0,4 6 16,2 7 0,-7-3-106,1 9 1,-6-6-24,6 5 0,0-7-216,6 1 1,0-5-151,0-7 1,0-6-83,0-12 0,2 0-340,4-13 0,-2 5-426,8-11 392,-8-4-113,13 0 0,-15-10 192,4-4 1,-4-4-279,-2-9 1,0 1 177,0-1 1,0 1 63,0 0 0,-2-1 110,-4 1 0,2-1 25,-9 1 1,1-1 127,-6 1 1,-1 5 115,1 1 1,5 8 399,1-2 1,0 4-274,-7 2 0,1 0 1869,0 0-1125,-1 0 1,1 6 163,-1 0 1,1 0-475,-1-6 1,7 6 335,0 1-470,7-1-365,-3-6 1,12 0-950,9 0 0,9-8 633,21-5 0,7-11-1211,11-7 0,13-10 571,12-2 1,2 0 97,-2 6-1,3 2 680,-9 4 1,-3 5 212,-9 7 0,-12 9 47,-13 4 1,-13 4 665,-5 2 247,-13 0 1,-3 8 119,-9 4-238,-9 5 0,-7 1 50,-9 0-504,1 1 1,5-3-266,1-3-272,7-5 1,7-8-252,17 0 0,1 0-731,17 0 1,0 0 313,6 0 0,-1 0 261,1 0 1,-8 6 686,-4 0 0,-7 15 33,-6-3 0,-3 11 183,-9-5 0,-9 9 303,-3-2 0,-12 4 964,-7 2 0,-4-6-605,-2-1 1,6-7 1116,0 1-1689,9-3 0,1-5-225,9-3 1,10-5-1351,2-8 0,14-2 399,11-4 0,14-5-60,-2-7 0,12-7 150,0 1 601,5-1 0,1-2 0,0-1 0</inkml:trace>
  <inkml:trace contextRef="#ctx0" brushRef="#br0" timeOffset="2475">4394 591 7846,'-18'0'2927,"7"0"-2578,-5 0 0,8 8 0,-5 7 413,7 7 1,4 1 145,2 7 0,-6 7-425,0 6 0,-6 9 41,5-3 1,-1-2-446,2 2 0,2-6 9,-8 7 0,8-9-779,-3 2 0,5-10 503,2-3 1,2-7-2858,5 1 471,3-3 1216,8-11 1,1-2 1357,-1-8 0,1-8 0,-1-2 0</inkml:trace>
  <inkml:trace contextRef="#ctx0" brushRef="#br0" timeOffset="2972">5022 93 7883,'10'-19'191,"6"7"-414,-3 0 0,5 5-373,7-5 0,-3 6 553,9-6 0,-6 8 582,5-3 1,-5 5 158,6 2 1,-7 0-299,7 0 0,-8 0-113,1 0 1,3 0-134,-2 0 0,-7 6 268,-6 1-291,1 7 0,3-4 45,-4 9 1,-3-7-43,-9 0 0,0 1-25,0 5 0,0 1-56,0-1 1,2-6 74,4 1 0,-4-1 45,4 6 0,-4 1-49,-2-1 0,2-5-48,4-1 1,-4 0 83,4 7 0,-1-1-14,1 1 0,-4-7 72,4 0 1,-4 1-65,-2 5 0,0 7-29,0-1 1,0 1 12,0-7 1,0 7 0,0-1 0,0 9 6,0-2 0,0 4-62,0 2 1,6 2 113,0 4 0,2 4 58,-1 8 1,-5 3-31,4 3 1,-4 5 171,-2 8 1,0 0-364,0 0 1,-6-9 75,0-3 0,-3-7-381,3-6 0,2 3 72,-8-9 0,8 0-49,-2-6 0,1-7-218,-1 1-426,4-8-606,-6 3 1038,0-15 1,4-5-596,-9-12 0,7-5 466,-6-7 1,6-3-458,-6-3 1,-7 1 108,-6-8 937,-7 9 0,-5-21 0,-10 4 0</inkml:trace>
  <inkml:trace contextRef="#ctx0" brushRef="#br0" timeOffset="3353">4597 720 7789,'10'-18'0,"13"7"0,-5 5 0,5-2 536,-5 2 0,7 0-21,0 6 0,5 0 25,-5 0 0,6 0-174,-7 0 0,1 0-40,-7 0 0,-5 8-344,-1 4 1,-8 7 101,2 5 0,-6 5 8,-6 8 0,-4 0 71,-9 0 0,-1 2-89,-5 4 0,5-4 177,-5 4 0,7-6 195,5-6 1,3 1 190,4-7-169,4 0 1,2-9-211,12-4 1,11-3-41,1-9 1,7 0-178,-6 0 0,8-2-76,-3-5 0,-3-3-58,-2-8 1,1-7 104,-1 0 0,-9 1-112,-9 5 1,-5 1 124,-2-1 1,-9-3-12,-3 3 0,-6-1 83,-7 14 1,-4-7-50,-8 7 1,7 2-414,-1 10 1,2-2-446,-2 9 0,5-7-1981,7 6 2791,9-8 0,-6 13 0,5-7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03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351 351 7908,'8'-10'0,"-4"2"270,9 8 0,-1 0 288,6 0 1,1 0-102,-1 0 1,1 0 469,-1 0 1,3 0-530,3 0-283,-3 0 1,16-6-152,0 0 1,0 0-315,6 6 0,-4 2 241,-2 4 0,-2-2 47,-5 8 1,3 0 17,-8 7 1,-7-1-18,-6 1 0,-7 1 498,1 5 1,-14-3-171,-11 9 1,-1-2-12,-11 2 1,-6 4-137,-6-5 0,-2-3-95,2-2 0,6-5-774,0-1 0,2-9 391,10-4 1,1-6-891,5-6 1,9-13 52,4-11 1195,4-13 0,2-13 0,0-9 0</inkml:trace>
  <inkml:trace contextRef="#ctx0" brushRef="#br0" timeOffset="156">665 1 7908,'8'18'590,"-6"1"195,4-1 0,-4 1-196,-2-1 1,-2 7 58,-4-1 0,4 1-136,-4-7 0,-2 3 14,2 3 0,-7-1-296,7 8 1,-6-7-35,6 7 0,-7-6-1036,7 5 0,-2-7 581,2 2 1,4 1-2692,-4-1 2950,-5 0 0,1 1 0,-8 3 0</inkml:trace>
  <inkml:trace contextRef="#ctx0" brushRef="#br0" timeOffset="376">74 702 7908,'-18'10'0,"-1"5"721,1-9 1058,8 0-826,1 2 1,11-4-391,5 9 0,3-7 431,8 6 1,9 0-381,4 7 0,6-1-90,6 1 1,-4 1-137,4 5 1,2-5 76,-2 5 0,0-11-435,-6-1 0,6-1-363,0 6 1,8-7-1268,-1-5 1,5-6 834,6-6 0,3-5 765,4-7 0,12-17 0,-4-4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02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608 407 7935,'-19'-19'2755,"9"1"-1917,-6 7 0,11-3 328,-7 8 0,8-2 380,-2 2-560,4 3-36,2-5-573,0 8 0,8 0-263,4 0 1,11 0 79,2 0 1,-1 0-259,-5 0 1,5 0-45,1 0 47,-1 0 0,-7 2 10,-5 4 1,3-1-58,-9 7 0,0-6 9,-6 6 1,0 1 115,0 5 0,-2 3 212,-4 3 1,-3-3-139,-3 3 0,-4 3 487,3-2 1,-3-1 295,-2-5 12,7-1-611,-5 1 0,14-7-28,-4 0-223,4-8 1,10 7-290,4-5 1,5-4-964,1 4 1,0-6 625,1-6 1,8 2-1205,3-9 1,-3 1 618,-2-6 1,1 5 219,-1 1 1,-3 6 310,-9-6 656,-5 7 0,-8-11 0,0 6 0</inkml:trace>
  <inkml:trace contextRef="#ctx0" brushRef="#br0" timeOffset="475">72 314 7935,'-8'-18'309,"-2"-1"0,-2 1 483,-1-1 1,7 7-557,-6 0 0,8 0-18,-2-7 1,6 3 48,6 3 0,6-3-72,13 4 0,-1-5-30,13-1 0,-2-1-64,14 1 0,1 6-168,5-1 1,2 3 100,5-2 1,-3 3-126,9 9 1,-6 0-20,5 0 1,-1 3 52,2 3 1,-5 6 23,-8 13 1,-7-3-6,-5 9 0,-4-4 17,-2 9 1,-3-3 79,-3 10 0,-6-2-7,-13 2 0,-4-2 69,-8 9 0,0-9 177,0 2 0,-2 2 83,-4-2 1,-6 6-135,-13-6 0,3 6-27,-9-5 1,0 5-88,-6-6 1,-2 0-2,-4-6 0,-4 0-12,-8 0 0,5-2-107,1-5 0,6-5 157,-6-13 1,2-4-9,-2-8 0,-3-4-26,9-8 1,-6-8-17,6-17 0,0-9-145,6-3 0,2-6 0,4-7 0,7 5-122,11-5 1,5 7-243,8 6 1,8 4-548,5 8 1,11 2 50,7 4 1,10-2-1730,2 9 2614,8-1 0,-3-2 0,7-1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1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352 148 8306,'10'10'-1378,"-2"-1"1234,0-9 1,-4 0-1,7 2 51,-3 4 44,6-4 1,-10 6-326,9-8 277,-1 0 64,6 0 0,-5 0 33,-1 0 0,-8-2 13,2-4 1,-4 2-14,-2-8 0,0 7 0,0-11 0,0 6 0</inkml:trace>
  <inkml:trace contextRef="#ctx0" brushRef="#br0" timeOffset="532">407 56 6781,'0'-10'444,"0"-7"-203,0 15-131,0-14 341,0 14-48,0-6 191,0 8 248,0 0-631,8 0-114,-6 0 20,15 0-66,-7 8 0,8 0 167,1 4-108,-9 5 1,4-7 84,-7 8 1,-1 1-85,-6-1 1,0 3 99,0 3 1,0-1-97,0 8 1,-6 0-109,-1 5 1,-7 1-1,2 0 0,-5 6-97,-1 0 0,-7 9 113,1-3 0,-7-2-32,6 2 0,1-6 32,5 7 1,3-9-21,3 2 0,-1 2 9,8-2 0,0 0 0,6-6 1,0 6-17,0 0 0,0 8 76,0-1 1,2 5 5,4 6 1,-4-1-48,4 8 0,-2 1-14,2 11 1,-1-2-346,7 8 1,-6-14 264,6 2 1,1 2 186,5 4 0,-1 6-125,-5-6 1,4 0 153,-3-6 1,-5-7-7,-2 1 0,-4-2 126,-2 1 0,0-3-132,0-9 1,-10 1 25,-9-1 0,-1-2 39,-11-3 0,6-5-58,-5-8 0,-1-6-273,-6-1 1,2-7 89,4 1 0,-2-3-678,9-3 0,-1-7-80,7-5-398,-1-4 1191,9-19 0,2-11 0,8-19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1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361 850 8209,'0'-10'1120,"0"1"-437,0 9 0,0 3-134,0 3 1,-2 12-169,-4 13 0,-4 6-210,-9 6 1,-1-2 106,-5 8 1,3-6-316,-9 6 1,6-8-45,-6 3 0,7-5-65,-7-3 0,9-5-249,-3 0 0,4-8 216,3 1 0,8-10-1177,4-1 647,-5-9 236,9 4 0,2-12-151,13-8 0,5-3-91,7-15 1,3 5 714,9-6 0,0 0 0,8-5 0,2-1 0</inkml:trace>
  <inkml:trace contextRef="#ctx0" brushRef="#br0" timeOffset="359">490 1108 7145,'0'19'1076,"0"-1"1,-2 7-290,-4 0-301,4-1-183,-6 3 1,8-5-41,0 9 0,8-6-20,4 5 1,11-5-64,2 6 0,10-9 94,1 3 0,1-4-122,6-3 1,3 0 11,-3 1 1,6-3-115,-6-3 0,8 1-26,-2-8 0,3 6-173,-3-5 0,-2 5-6,-4-6 0,-4 0 89,4-6 1,-6 0-321,-6 0 0,-4 0 147,-9 0 0,0 0 118,1 0 1,-7 0 264,1 0 526,-9 0-446,4 0 230,-8 0-50,8 0-261,-6 0 1,6-2-415,-8-4 0,0 2 83,0-8 1,6 5-61,1-5 0,-1 0 87,-6-7 0,0 1-128,0-1 1,-6 1 59,-1 0 1,-7-1-133,2 1 1,-5-3-307,-1-3 0,-3 1 236,-3-8 1,3 0-190,-3-5 1,-3 3-149,2-4 768,1 4 0,-3-12 0,-2 8 0</inkml:trace>
  <inkml:trace contextRef="#ctx0" brushRef="#br0" timeOffset="730">860 887 8218,'-9'-27'275,"5"7"-71,-8-5 1,8 11 77,-2 1 1448,4 1-594,2-6-212,0 7-670,8 3 0,2 14 123,9 1 1,-7 7 97,0-2-346,1 5-203,5 1 0,0-2-419,1-3 1,-1-5-729,1-8 0,-1-8 570,1-5 0,-1-5-219,1-7 1,1 3 323,5-9 0,-3 8 297,9-1 1,-2 5 33,2 7 0,3 4 139,-3 8 1,4 2 111,2 4 0,-6 4-30,0 9 0,-3 5 699,3 1 0,-2 6-362,-5-7 0,-9 9 521,3-2 1,-10-4-376,5-3 0,-9 3-251,2-2 1,-6-1-117,-6-5 0,2-3-300,-9-4 0,1 3-543,-6-9 1,-7-2 420,0-10 1,1-7-302,5-11 0,1 1 195,-1-7 1,3 5-99,4-6 0,-5-6 504,5-6 0,-4-8 0,-3 4 0</inkml:trace>
  <inkml:trace contextRef="#ctx0" brushRef="#br0" timeOffset="1007">1340 222 8188,'-13'-16'687,"1"4"-386,8-5 1,-6 15 300,3-4-238,5 4 0,-8 12 101,4 9 0,2 18 213,-8 18 1,-3 11-209,-9 14 1,-1 12-659,7-40 0,-1 1 1,3 4-1,-1 0 284,-3 2 1,-3-1 0,0 1 0,-1-1-261,0-2 1,-1-1-1,-2 0 1,0 1 16,0-1 1,-1 0-1,0 0 1,-1-1-107,-2-1 1,0-1 0,5-2 0,1 0-251,-3-3 1,0-1-1,-13 29-861,5-7 0,-1-17 745,6-8 0,6-12-185,7-6 804,-1-13 0,17 4 0,-6-5 0</inkml:trace>
  <inkml:trace contextRef="#ctx0" brushRef="#br0" timeOffset="1436">2890 75 8124,'18'-27'0,"1"7"1266,-1 1-766,1 11 0,8 8 222,3 0-140,-3 8-244,8 2 0,-6 11-61,7 3-98,-7-3 1,6 6-117,-4-9 0,2 1-241,-3-1 1,-3-2-329,-9-3 0,1-3 349,-1-4 1,-5-4-1578,-1 4 1201,-8-4 0,-4-2-341,-12 0 0,-7 9 423,-5 3 1,-7 4 450,-12 3 0,-4 7 0,-9 3 0,1 8 0</inkml:trace>
  <inkml:trace contextRef="#ctx0" brushRef="#br0" timeOffset="1868">2724 665 8124,'-17'19'-279,"5"-1"1,-2 1 895,8-1 0,-7 7-174,7-1 0,0 1 38,6-7 0,0 7-92,0 0 1,0 5-492,0-5 0,0 0-600,0-7-694,0 9 967,0-7-35,0-1 464,0-11 0,0-10-382,0-4 420,0 4 1,0-15-86,0 5 1,2 2 158,4-3 0,-4 7-146,4-6 1,5 8-41,1-2 1,4-2 45,3 1 0,-1-1-38,1 2 0,-1 2 41,1-8 0,5 5-40,1-5 0,8 2 131,-2-2 0,5-7-116,8 1 0,-3-1 192,8-5 0,6 3 5,7 3 0,5 1 125,-5 5 1,1-2-60,-1 7 0,-7 1 158,1 6 1,-3 2-34,-10 4 0,-2-1-125,-10 7 0,-4 0-6,-9 7 0,-8 1 22,-4 5 1,-4-5-204,-2 5 1,-2 2-19,-4-3 0,-4 7-137,-8-6 1,-3 1 115,-4-1 1,-3-5-95,-9 5 0,0-5 7,0-1 1,0-7-9,0 1 0,2-9-372,5 2 1,-3-4 173,8-2 0,-6 0-548,7 0 1,5-8 271,7-5 1,2-3 581,-3-3 0,-3-7 0,-2-3 0,-11-8 0</inkml:trace>
  <inkml:trace contextRef="#ctx0" brushRef="#br0" timeOffset="2514">3093 518 11673,'0'18'555,"0"1"1,0 5-185,0 1 0,0 6-766,0-7 0,0 7 300,0-6 0,-2 5-679,-4-5 1,2 0 413,-9-7 0,7 0-897,-6 1 797,8-9 1,-6-2-253,3-8 280,5 0 497,-6-8 0,8-2 63,0-9-148,0 1-136,0 0 216,8-1 0,-3 7-73,7 0 0,-6 7 140,6-1 0,-6 4 22,7 2 1,-7 0 4,6 0 0,-6 0 40,7 0 0,-7 6 233,6 1 0,-8 7-84,2-2 0,-4 5-113,-2 1 0,0 0-331,0 1 0,-2 6 120,-4-1 0,-4 7-232,-8-6 1,-3 7 25,-4-1 1,5 4 48,-5 2 0,7-8-35,6-5 1,1-3 35,5-3 1,4 1 87,-4-1 0,12 1-25,6-1 1,5-2-33,1-3 1,1 1-5,-1-8 40,1 9 1,-1-7 38,1 4 25,-9 5 0,-2-7 96,-8 8 0,-2-3 239,-4 3 0,-4-4 100,-9 11 1,-8 4-190,-3 2 0,-7-3 82,-6 3 1,10 0-100,-4 6 1,4-2 14,-4-5 1,8 3 46,5-8 1,5-1-42,7-5 1,4-1-137,8 1 1,0 1-127,0 5 1,8-5-146,4 5 0,11-5 114,2-1 0,7-1-89,-1 1 0,4-1 37,2 1 1,6-9 27,0-4 0,-2 2-40,-10-1 1,2 1-92,-9-2 0,1-4-463,-7 4-571,1-4-432,-9-2 1177,-2 0 0,-14-8 493,0-4 0,-8-11 0,1-2 0,-3-16 0,-3 2 0</inkml:trace>
  <inkml:trace contextRef="#ctx0" brushRef="#br0" timeOffset="2876">3130 1478 8124,'12'8'118,"1"4"0,-1-2 296,6 3 0,-5-7-39,-1 6 1,-2 0 235,3 7 0,-3-1-111,-4 1 0,-4 7-182,4 5 0,-6 6-431,-6 6 0,-4-4 131,-9 4 1,-7 2-420,-5-2 1,-4 0 45,-2-6 0,-8 0-299,-4 0 1,2-2 293,-3-4 1,7-7-102,-6-11 0,8-5 53,-2-8 1,10 0 52,2 0 1,3-8 46,-3-5 1,-2-11 307,8-7 0,1-10 0,5-2 0,3-2 119,4 2 1,1 6 142,5 0 1,4 8 130,-4 11 1,4 5 1144,2 1-1038,0 8 1,2-2-127,4 12 1,0-2 212,13 8 0,-3-5-164,15 5 0,0-6-184,6 6 0,6-7-164,0 1 0,14-4-239,-1-2 0,13-2 253,5-4-2435,0-5 1578,8-7-812,-8-1 539,0-7 375,0 5 297,-9-5 369,7 15 0,-13-3 0,5 8 0,-7 2 0,-5 2 0</inkml:trace>
  <inkml:trace contextRef="#ctx0" brushRef="#br0" timeOffset="4270">5031 315 8342,'0'-19'611,"0"1"99,0 7 920,0 3-1116,0 8 1,-6 8-79,0 5 1,-2 9-220,2 3-108,3 0 0,-11-7 19,8 0 0,0 1-293,6-1 0,2-5-408,4-1 0,12-8 386,13 2 0,6-4-474,6-2 0,2-2 244,5-4 0,1-2 86,-8-4 0,-2 3 141,-10 9 1,-5 0 45,-7 0 0,-9 5 50,-4 7 1,-8 4 290,-10 21 1,-11-4 249,-20 10 1,-4 2-225,-8-2 0,-9 6 130,-4-5 0,3 5-270,-3-6 1,0 6 133,-5-6 0,-1 6-141,0-6 1,2 7-192,4-7 1,5-2-156,8-11 1,1-3 130,5-8 1,10-9-249,8-4 1,15-4 145,-3-2 1,13-16-265,0-9 0,14-8 147,11-4 0,1-6 41,11 0 1,0 0 296,6 6 1,2 8-13,4 5 0,-2 3-77,8 3 1,-8 8 220,2 3 1,-4 5 375,-2 2 0,0 15-259,0 3 0,-2 5 227,-5-5 1,3 7-165,-8-1 0,6 3 12,-7-2 0,9-5 4,-2 5 1,4-7 53,2-5 0,6 1-157,0-8 1,14 0-149,-1-6 1,3 0-350,-4 0 0,-1-6 186,-5 0 1,-10-2-1315,-8 2 741,-9 4 187,5-7 1,-19 3-34,-8 0 1,-10 0-30,-15 6 1,-4 6 553,-7 0 0,-7 7 0,-1-7 0,-7 8 0,2-2 0,-2-1 0,1 1 0,-9 0 0,4 7 0,1-1-100,5 1 0,2-7-2,-2 0 0,6-2 661,12 3 864,-4 3-946,14-6 1,3 9 97,12-1 0,20-1-27,11-5 1,10 2-224,8-7 0,4-1-223,8-6 0,7 0-34,-1 0 0,3 0-325,-3 0 1,-9 0-73,3 0 0,-18 0-460,0 0 0,-15-2-765,-3-4 1110,-9 3 1,-12-11 121,-4 8 0,-12 0 159,-13 6 1,-6 0 179,-6 0 0,-4 0 73,-9 0 1,1 10 23,-1 9 1,-5 7 133,-1 11 1,1 8 305,6 4 1,9-1-148,10 1 0,7-6 212,10 6 1,9-8-521,4 2 1,4-6 56,2-6 1,2 2-210,4-9 0,4-1 163,9-11-384,-1-4 1,1-8 65,-1 0 0,-8-2-43,-3-4 1,-5-4 183,-2-9 0,-9-1 248,-3-5 1,-10 3 102,-3-9 0,0 6-91,7-5 0,-1 1 546,1-2 1,8 5-158,4 7 1,3 7-28,3-1 1,0 7-309,0-6 0,11 8-276,7-2 1,9-2 3,10 1 1,2-7-239,4 2 0,4-5-146,8-1 0,3-3 200,3-3 1,-1-5-784,7-8 1,1 0 361,6 0 1,-8 0-299,-5 0 1,-3 1 362,-3-1 1,-2-2 564,-4-4-210,-3 4 0,-1-15 1,2 7-1</inkml:trace>
  <inkml:trace contextRef="#ctx0" brushRef="#br0" timeOffset="5329">6028 795 8246,'10'-19'414,"-2"9"1,-8 4 38,0 12 1,-8 6 91,-4 13 0,-5 1-184,-1 5 0,-7 4-94,1-4 0,-1 4-185,7 2 1,-1 6 107,1 0 0,-7 2-270,1-2 0,-1-2 131,7 8 1,5-2-258,1 3 0,2 3 65,-3-4 0,-1-2-44,8 3 1,0-7 139,6 6 1,0-8 35,0 2 1,0-6 293,0-6 0,6 3-67,0-3 0,0-4-131,-6-3 1,0 3 111,0-2 0,0-1 558,0-5-697,0-1-552,0 1 275,0-9 41,0-2 1,0-12-203,0-8 0,2-9 87,4-16 1,11-8-326,7-4 1,11-15 200,2-9 1,4-5-152,-14 32 0,2-1 1,-3 3-1,1-2 378,6-6 0,2 0 0,-3 4 0,1 1 139,1 0 0,0 2 1,1 3-1,0 2-190,26-28 1,3 13 30,-3 12 1,-9 6 393,3 6 0,-12 6-157,0 13 1,-10-2 443,-2 8 0,-9-1-99,3 7 0,-5 0 492,-1 0 0,-7 0-216,0 0-193,-8 0 1,7 0-192,-5 0 0,-4 9 156,4 3 1,-4-2-44,-2 3 0,0-1-146,0 6 0,0 1-78,0-1 1,6 1-42,0-1 0,7 1-218,-7-1 1,8-8 159,-1-4 1,3 3-81,2-3 1,1 0-305,-1-6 1,3 0 176,3 0 0,-3 0-210,4 0 0,-11 2 131,-2 4 1,1-4-46,5 4 0,-6-4-59,1-2 179,-9 0 1,4 3 73,-8 3 0,6-2 20,0 8 1,0 0 106,-6 7 0,-8-1-92,-4 1 1,-7 7 79,-5 5 1,-1 0-89,-12 6 0,7-10 209,-7 9 0,0-3 87,6 4 1,10-8 199,3-5 0,10 5-165,-5 2 0,9-2 10,-2 1 0,6-7-148,6 2 1,5 1 49,7-1 0,3 0-43,3-7 1,5-6 35,8 1 0,6-9-347,0 2 0,0-6 23,-6-6 1,6-5 47,0-7 0,0-9 35,-6-3 1,-2 1-106,-4-2 1,1-6-276,-7-6 0,0 0 166,-7 6 0,-1-8-322,-5-4 0,-4-5 206,-8-1 0,0-6-73,0-1 1,0-6 191,0 7 0,-6 1 148,0 11 0,-7-2-21,7 8 1,-6 6 237,6 6 0,-8 8-6,1-1 1,3 3-165,-2 3 1,5-7 284,-5 1 1,2-1-89,-2 7 0,-3-1 184,9 1 0,-6-1-44,6 1 1,-3-1-47,3 1 122,4 8 301,-6-7 24,8 15-188,0-6-117,-8 8-152,6 0-24,-6 0 53,8 0-212,0 8 0,0 2 58,0 9 0,0 1-109,0 5 0,0 4 134,0 8 1,0 2-11,0 4 1,0 6 184,0 12 0,0 11-116,0 8 0,-7 8-279,1-1 1,0 11 158,6-46 1,0 1 0,-3 2 0,0 0 4,1 3 1,-2 1-1,-4 1 1,-1 1-66,0 3 1,0 1 0,-1 3 0,-1 0-406,-3 0 0,-2-1 0,1 0 1,-1-1-5,-3-3 0,1-2 1,3-3-1,1-2 129,2-6 0,0-1 0,-9 47-383,3-16 0,-1-10 307,1-15 0,8-3-31,3-16 1,-1 3-260,2-14 476,0-9-193,6-7 1,-2-11 351,-4-5 1,4-9 25,-5-9 72,-3-7 0,0 3 0,-9-8 0</inkml:trace>
  <inkml:trace contextRef="#ctx0" brushRef="#br0" timeOffset="6213">4551 1810 8093,'-10'-8'0,"2"-3"0,10-1 276,4 0 0,6 8 424,13-3 1,4 5-238,8 2 1,-1 0 18,1 0 0,6 0-523,1 0 43,-1 0 0,-6 0-10,-1 0 0,-1 7-186,-4-1 0,2 0-635,-8-6 1,-1 0 456,-5 0 1,-9-2-1231,-4-4 1015,-4 4 0,-6-13 587,-8 9 0,-1-6-113,-11 6 0,-3-9 113,2 3 0,-5-2 0,5 1 0,-2-3 0,3 4 0,3-3 192,-3 3 0,9 2 126,3 4 633,8 3-354,-13-5-435,15 8 0,2 8 71,13 5 1,-3 11-22,2 7 1,1 12-14,5 6 0,-6 11 90,1 1 1,-3 9 3,2-2 1,3 2-82,-9-3 0,0 3-433,-6-8 1,0-7 190,0-6 0,-2-8-385,-4 2 1,-5-12 215,-7-6 1,-7-5 7,1-1 1,-7-9 193,6-4 0,-5-12 128,5-6 1,0-13 646,7-6 1,8-12-384,4-6 0,6-4 505,6-3 1,14-1-289,17-5 1,8 7-857,11-1 1,5 9 139,1 10 1,5 7-108,-5-1 0,-1 10 258,-5 3-47,7-1 0,-9 13 0,7-8 0,5 0 0,4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0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7826,'0'9'3146,"0"-1"-2409,0-8-326,0 0-218,8 8 0,-5-7-752,9 5-548,-8-4-1298,11-2 2405,-13 0 0,6 8 0,-8 1 0</inkml:trace>
  <inkml:trace contextRef="#ctx0" brushRef="#br0" timeOffset="123">1 277 7826,'9'8'883,"7"-6"0,-9 7 215,5-3-703,-4-4-193,-8 6-242,0-8 0,0-2-139,0-4 1,0 2-872,0-7 1050,7 7 0,-5-11 0,6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8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8080,'0'-18'0,"0"1"0,6 0 267,0 0 0,1-6-18,-1-1 1,-2 0 298,8 0 0,-7 5 4,7-4 1,-6 4 524,5 2-600,-7-1 1,9 7 853,-7-1-1160,0 8-6,-6-3 0,0 16-1047,0 9 1,0 1 358,0 10 523,0 0 0,0 5 0,0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27.95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6793 148 10883,'-8'-18'-243,"6"-1"1,-9 3 112,5 4 166,4-5 0,-6 13 230,8-8 202,-8 8-502,6-13 0,-13 13 450,9-8-729,0 8 352,-2-4 0,-2 8-8,-9 0 0,1 2 148,-1 4 1,1 4-19,-1 9 1,3 1 158,4 5 0,-5-3-57,5 9 0,4 0 24,2 6 1,3 0-36,3 0 1,0-7-31,0 1 1,9-8-230,3 1 0,13-3 34,5-3 0,5-8 15,2-3 0,0-5-165,0-2 0,0 0-184,0 0 0,-2-9 210,-5-3 1,-1-4-155,-4-3 1,-11 1 88,5-1 1,-13-5-83,0-1 1,-4-1-99,-2 1-90,-8 4 175,-11-13 0,-3 13-79,-9-4 1,0 5-90,-6 1 1,-6 9-759,0 4 1186,0 4 1,-2 18 0,-2 5 0</inkml:trace>
  <inkml:trace contextRef="#ctx0" brushRef="#br1" timeOffset="772">6664 278 7459,'0'-11'26,"2"3"243,4 8 1,-2 0-80,8 0 0,1 0-40,5 0 0,3 6 12,3 0 0,-1 9-80,8-3 1,-3 2-19,3-1 1,4 9-2,-4-3 0,4 5 65,1 1 0,1-2-72,0 7 1,0-1 54,0 2 1,0 4-149,0-5 0,6 3 44,0-2 1,0 4-8,-6-4 0,6 1 103,0-1-308,0 4 241,2-6 0,-6 8-92,4 0 1,-4 6 83,-2 0 1,0 0 22,0-6 1,6 6-35,0 0 1,0 0 118,-6-6 0,0 6-95,0 0-488,0 8 482,0-12 0,0 8-20,0-4 1,0-2 25,0 9 1,0-7-3,-1 6 1,1-2-2,0 2 0,6-1 125,0-5 0,3 2-107,-3 4 1,-4 4 137,4-3 0,-2-3-9,2 2 0,-4-6 133,4 6 0,-4-6-146,-2 7 0,0-7 14,-1 6 1,1-6 17,0 6 1,-6-6 106,0 6 1,0-6-213,6 7 0,6-3 82,0 2 0,2-2-187,-2-4 1,-2-4 36,8 4 1,-6-4-47,6-2 0,-8-6 186,2 0 1,-4 0-4,-2 5 0,0-5-18,0 0 0,-6-6 3,0 5 1,-9-7 458,3 2 1,-5 1-429,-1-1 1,-1-1-200,1-5 1,-7-3-125,0-3 0,-1 3-235,1-4 1,-4-1-554,-8 1-766,0-8 825,0 12 1,-2-12 312,-4 9 0,-4-9-709,-9 2 0,-1-4 1264,-5-2 0,-4 8 0,-8 3 0</inkml:trace>
  <inkml:trace contextRef="#ctx0" brushRef="#br1" timeOffset="1135">9728 3600 8270,'0'-18'-204,"0"-1"0,0 1 81,0-1 1,0 7 1931,0 0-649,0-1-507,0 3-471,0 2 0,-2 8-143,-4 0 1,-5 4-256,-7 8 1,-1 3 164,1 15 0,-7-1 298,1 2 1,-1 4-106,7-5 0,5 3 142,1-2 1,8 2-65,-2-9 0,4 7-82,2-6 0,8-1-29,4-5 0,5-3 72,1-3 1,3 1-209,3-8 1,-1 0 47,8-6 0,-3 0-279,3 0 1,2-8 131,-9-4 0,5 2-337,-10-3 1,3-5-75,-9-7 0,-5-1-276,-2 1 1,-6-2 311,-6-4 1,-7-1-143,-11 7 0,-5-6 274,-8 7 0,-8 1-4,-4 11 373,-4 4 0,-3 8 0,1 0 0</inkml:trace>
  <inkml:trace contextRef="#ctx0" brushRef="#br1" timeOffset="2070">9488 3822 8212,'0'-11'477,"-2"3"16,-4 8-615,4 0-24,-7 0 27,1-8 1,4 6 133,-8-4 0,6 6-116,-7 6 1,1-2 142,-6 8 1,-9 3-15,-4 9 1,-4-1-77,-2 8 0,-8-1 84,-4 7 1,-10 8-63,-3 5 1,-6 1-254,7-2 0,-9 11 267,2-5 0,-3 6 33,-3 1 1,2-5-12,4 5 0,30-30 1,0 2-8,-29 33 1,26-31-1,0 0 2,4 1 0,0 0 0,-5 0 0,0 0-3,2-1 1,0 2-1,-7 5 1,-1 2 3,2 1 1,0 0-1,-2-1 1,0 0-41,1-1 0,1-2 0,1 0 1,0-2 22,2 0 0,0 0 0,0 1 0,0-2-10,6-4 0,0-2 0,-33 31 93,15-3 1,8-12-32,4-6 0,4-2-74,2 3 1,8-12 38,5 5 1,1-12-255,-2 0 0,11-5 8,-4-2 1,3 1-27,-3-1 0,1-5 710,5-1-444,4-8 0,0 4 0,-3-8 0</inkml:trace>
  <inkml:trace contextRef="#ctx0" brushRef="#br1" timeOffset="2487">6479 6166 8262,'-27'0'10,"5"0"-10,-9 0 0,7 0-194,-7 0 1,8 6 182,-1 0 0,-3 8 219,2-1 1,1-3-50,5 2 0,1 1 143,-1 5 1,3-6 768,4 1-690,-5-1 0,15 6-65,-4 1 1,4-7-55,2 1 1,2-3 26,4 2 1,6-4-120,13-8 1,4 0-168,8 0 1,0 0 100,0 0 0,6-8-161,0-4 1,6-5-490,-6-1 1,-2-7 285,-10 1 1,-5-3-131,-7 2 0,-3 5 141,-3-5 1,-5 5 51,-8 1 1,-8 1 42,-5-1 0,-9-1 4,-3-5 0,-14 5 42,2-5 0,-4 5 189,4 1 1,-4 3-459,4 3 1,-2-1-108,15 8 484,-9 0 0,12-2 0,-5-3 0</inkml:trace>
  <inkml:trace contextRef="#ctx0" brushRef="#br1" timeOffset="2995">3821 3415 8215,'0'-18'-804,"0"8"455,0 2 349,0 8 0,8 0 0,3 0 0</inkml:trace>
  <inkml:trace contextRef="#ctx0" brushRef="#br1" timeOffset="3707">3913 3360 8215,'-16'-2'-1069,"4"-4"366,-5 4 830,15-15-59,-6 7 1,8-8-31,0-1 1,-6 7 52,0 0 1,0 6 219,6-7 1,0 7 378,0-6-402,0 8-226,0-13 47,8 15 0,2-6 19,8 8 1,1 2 20,-1 4 0,1-2-16,-1 9 0,1-1-27,-1 6 1,7 1 0,-1-1 1,7 3 9,-6 3 0,8 5-5,-3 8 0,5 0-26,2 0 0,2-4 31,4 4 0,2-5-169,5 11 1,1-4 53,-8-2 0,8 2-76,-2 4 1,-1-4 138,1 4 0,-6-4-3,6-2 1,-8 2 8,2 4 0,-2-4 4,2 4 0,-4-2-19,4 2 1,-4-8 3,-2 8 1,2-8-42,4 8 1,-4-4 15,4-2 0,-4 0-14,-2 0 0,0 6 5,0 0 1,0 0-8,0-6 1,-6 0 2,-1 0 0,1 0-2,6 0 1,-8 0 17,-5 0 1,-3-7-10,-3 1 1,1 0 204,-1 6 0,-1-6-81,-5-1 0,2-1-50,-8 2 0,7 2-69,-7-9 0,8 9 0,-1-2 1,-3-2 41,2 1 1,-6-1 3,7 2 0,-7 2-125,6-9 1,-2 7 87,3-6 1,1 7 204,-8-1 0,6-2-73,-5 2 0,5-7 36,-6 7 0,6-6-74,-5 5 0,5-5 17,-6 6 1,6-7-56,-6 7 0,9-8 30,-3 1 1,-2-1-84,3 2 1,-7-5 72,6 5 1,-2-3-154,3 3 0,1-5 74,-8 5 0,9-5-127,-3-1 1,-2-1 100,2 1 0,-5-7-5,5 0-30,-8 1 53,12 5-680,-14-8 211,7 7-1345,-9-15 722,0 6 0,0-16 1060,0-4 0,-9-13 0,-1-4 0</inkml:trace>
  <inkml:trace contextRef="#ctx0" brushRef="#br1" timeOffset="4721">4024 2972 8397,'-18'0'-2051,"7"0"2163,3 0 115,8 0-102,0-8 1,2 6-132,4-4 0,-1-2 125,7 2 0,-6-7 101,6 7 0,-6-8-78,7 2 0,-7 1 129,6-1 0,1 0-122,5-7 1,0-5-15,1-1 0,1-8-117,5 2 0,-2 3 24,7-3 0,1 0 21,6-6 1,6-6-174,0 0 0,0-2-73,-6 2 1,0 4 109,0-4 1,6-4-12,0-2 1,6-3 59,-6 3 0,7-4 61,-7 4 1,6-5-111,-6-1 0,8 1 325,-1 5 0,3-8-150,2 8 0,1-9 170,-1 9 0,-6 4-68,0 2 0,-8 4-92,2 2 1,-4 2-267,-2 4 0,0-2 99,0 9 0,-6-9-109,0 2 1,-3 3 38,3-3 1,4 0 92,-4-6 1,-4 6-388,-3 1 1,3-1-20,-3-6 0,1 2 436,-7 4 1,1-2-99,-1 9 0,1-7 211,-1 6 0,1-1-51,-1 1 1,1 5 361,-1-5 0,1 5-115,-1 1 0,0 1 33,1-1 0,-1 1-168,1-1 0,5-1-42,1-5 0,2 5-39,-3-5 0,-1 5 39,8 1 1,-3-6-58,3 1 0,-2-1 19,-5 7 0,-3-1-33,4 1 0,-5-1 32,-1 1 0,-3 6 8,-4-1 1,5 3 215,-5-2 1,-4-5-155,9 7 1,-13-2-43,8-1 0,-8 7-22,2-6 0,-4 6 34,-2-6 0,6 5-171,1-5 135,-1 8-279,-6-12-134,0 5-691,0 1 243,-8 2 0,-3 22 86,-7 5 680,-9 20 0,-10 8 0,-10 18 0</inkml:trace>
  <inkml:trace contextRef="#ctx0" brushRef="#br1" timeOffset="5826">3747 3212 8454,'0'-10'325,"2"-4"-283,4 8 1,5 0 141,7 6 1,7-7-174,-1 1 1,7 0 75,-6 6 1,6-6 54,-7 0 0,7 0-26,-6 6 0,5 0-123,-5 0 0,8 0-51,-2 0 0,1 2 94,-1 4 0,4-2-192,-4 8 0,10-2 138,2 3 0,6 1-90,-6-8 1,8 7 48,-1-7 0,9 0 36,3-6 1,7 2-63,-1 4 0,-2-4 0,1 4 0,1-4 42,6-2 1,0 0-147,-1 0 0,1 0 211,0 0 1,-2 0-46,-4 0 1,1 7 110,-7-1 1,8 0-86,-3-6 1,5 0 9,2 0 1,-6 0 82,-1 0 0,1 2 8,6 4 0,-9-4-57,-3 4 0,4-4-14,1-2 0,-1 0-87,2 0 0,-3 0 31,3 0 1,2 0-16,-9 0 1,7 0 31,-7 0 1,5 0-11,-11 0 0,3 0 36,-15 0 0,6 0 11,-6 0 1,0 0 99,-6 0 1,-2 0-114,-4 0 1,4 6-16,-5 1 0,5-1 186,2-6 1,2 0-231,4 0 0,-4 6 74,4 0 1,-4 0-8,-2-6 0,0 0-163,0 0 0,0 0 85,0 0 0,0 0 187,0 0 1,0 0-139,-1 0 1,1 0 141,0 0 0,0 2-52,0 4 1,-2-4-35,-4 5 0,4-5 22,-5-2 0,5 2-29,2 4 0,0-4-28,0 4 0,-6 2 0,0-2 0,5 1 23,8-7 1,1 2-4,-2 4 1,-2-4-39,8 4 0,-6-4 31,6-2 1,-2 6 73,3 0 0,1 7 16,-8-7 1,0 0 165,-6-6 1,0 6-91,0 0 1,-2 0 234,-5-6 1,3 7 354,-8-1-544,-1 0 0,-5-6 368,-1 0-118,-7 0-257,-3 0-446,-8 0 0,-8-6-672,-5 0 1,-13 1 16,-11 12 1,-10-1 864,-15 12 0,-20 5 0,35-5 0,0 1 0</inkml:trace>
  <inkml:trace contextRef="#ctx0" brushRef="#br1" timeOffset="7151">19 3508 8319,'0'-19'0,"0"1"0,0-1-60,0 9 183,0 2-64,0 0 1,8 0-3,4-5 1,5-1 44,1 8 0,1 0-10,-1 6 0,7-7-158,-1 1 0,9 0 86,-2 6 0,4 0-111,2 0 0,6 0 121,0 0 1,6 0-9,-6 0 1,6 0 8,-6 0 1,7 0 4,-7 0 0,8-6 93,-2 0 1,4 0-89,3 6 1,-5 0-35,4 0 1,-3-7-5,9 1 1,-3 0-98,-3 6 1,-6 0 60,0 0 0,1 0-18,5 0 0,-6 0 28,1 0 1,-3 0-17,2 0 1,-4 0 135,-8 0 1,0 6-121,0 0 0,2 1 190,4-7 0,-10 0-42,4 0 1,2 0 65,4 0 0,2 0-134,-2 0 1,4 0 10,8 0 0,1-7-84,-1 1 1,-4-2 90,5 2 0,-11 4-140,10-4 0,-10 2 113,5-2 1,-3 3-109,2-3 1,-2 4 78,-4 2 1,-4 0 59,4 0 0,-4 0-3,-2 0 0,0 0 17,0 0 0,0-6 21,0 0 1,-6 0 151,-1 6 1,1 0-16,6 0 0,-2-2-67,-4-4 1,1 4-68,-7-5 0,8 5-41,-2 2 1,3-6-132,3 0 1,-4 0 94,4 6 0,-6-2-23,6-4 1,0 4-2,-6-5 0,-3 5-139,3 2 1,-2 0 225,1 0 1,-1-2-87,-4-4 0,-5 4 196,5-4 1,-5 4-105,-1 2 0,-1-6 221,1 0-264,-1 0 0,-1 3 13,-5-3 0,-2 4 47,-4-4-288,-4 4-228,7 2 1,-11-6-37,-5 0-349,5 0 1,-14 6-360,4 0 9,3-9 182,-7 7 421,14-6 0,-4 8 341,12 0 1,4-2-79,9-4 1,-7 4 321,0-4 0,-1 2-135,1-3 0,-2 3 984,-4-8-237,-4 8-270,7-12 1,-9 5 364,0-7 438,0 8-936,-9-7 1,1 13-110,-4-8 1,-5 8-488,5-2 1,2 3 233,-2 3 0,-1 3-240,-5 3 0,-1 4 196,1 8 1,1 1 70,5-1 1,-4 3 118,3 3 1,3-1 336,-2 8 0,6-7-94,-7 7 1,9-2 138,-2 2 1,4 1-85,2-7 1,2 0 13,4-7 1,-2-1-228,9-5 1,-1 2 47,6-8 1,7 0-151,0-6 1,5-2-13,-5-4 1,6 0-180,-7-12 1,1 3 12,-6-9 0,-7 1-116,0-1 0,-8 1-82,2-8 1,-6 9 86,-6-3 0,-6-4-45,-13-1 0,1 3-241,-13 2 1,2 7-239,-14 6 0,-1 3 774,-5 9 0,-17 17 0,-4 3 0</inkml:trace>
  <inkml:trace contextRef="#ctx0" brushRef="#br1" timeOffset="7825">111 3379 8408,'0'-19'0,"-8"3"0,-5 3-660,5-3 469,-8 14 0,12-6 735,-9 8-207,9 0 1,-10 8 85,8 4 1,-2 11-141,1 1 0,5 3 145,-4-2 1,4-5-160,2 5 0,8 1 27,5-1 0,3-6 92,3-7 1,-1-6-126,1 6 1,5-8-44,1 3 1,1-5-78,-1-2 0,-2-9-234,7-3 1,-7-4 122,2-3 0,-7-5-141,-6-1 0,-4-6 115,-8 7 1,0-9-122,0 2 1,-8-2-326,-4 2 0,-6-3 219,-7 3 0,-2 2 76,-4-2 1,-1 9-119,7-3 0,-6 13-237,7 6 1,-3 4 499,2 2 0,5 16 0,-7 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7:38.511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3323 93 8369,'0'-10'1436,"0"-7"-814,0 7-73,0 0-480,0-7 1,0 13 99,0-8-194,0 8 193,0-4-286,-8 8 1,-2 10 207,-9 8 0,1 3 6,-1 10 0,1-1 249,-1 7 1,3 6-84,4 0 0,-3 1 72,9-8 1,0 5-114,6-4 1,0 2-160,0-14 0,8 0 52,5-7 1,9-2-159,3-3 0,10-5 1,2-8 0,6 0 89,6 0 1,2-8-383,-8-5 0,6-3 133,-5-2 1,-3-1-187,-11 1 1,3-7 108,-8 0 0,-3 1-57,-9 5 0,-5 1 4,-8-1 0,0-5-22,0-1 1,-2 7 72,-4 5 0,-13 3 24,-12-2 0,-4 4-252,-1 8 1,-7 8-278,-1 4 787,1 5 0,-2 18 0,-2 3 0</inkml:trace>
  <inkml:trace contextRef="#ctx0" brushRef="#br0" timeOffset="497">3489 425 8430,'-2'13'-1225,"-4"-1"0,2-6 1225,-8 6 0,-1-6 0,-5 7 0,0-1 0,-1 7 0,1-1-49,-1 0 0,-5 1-21,-1-1 0,-8 3 206,2 3 0,1-1-104,-7 8 1,4 0 30,-10 5 1,-4 3-53,-3 5 0,-3 3-146,-2 8 0,-3 2 147,-3 5 1,-3 2-240,-4 3 0,33-31 1,-1 0 250,-32 32 0,2-3-12,-1 3 1,1-8 182,-2 1 0,-1-6-107,7-5 1,-8 9 162,3-4 0,-5 11-173,-2-4 1,36-28 0,0 1-48,-2-1 1,0 0 0,2 4 0,0 0-14,-2-1 0,0 0 0,2 2 0,0 0-88,2-5 0,-1-1 0,0 2 0,2 0-207,-33 33 0,-2-5 311,9-7 1,1-1-66,11 1 0,0-3 4,12-4 1,-8-4 196,14-8 0,-8 0 15,8 0 1,5-6-110,1-1 1,5-7 223,1 2 0,7-5-504,0-1 0,8-7-319,-3 0 523,5-8 0,11 13 0,1-7 0</inkml:trace>
  <inkml:trace contextRef="#ctx0" brushRef="#br0" timeOffset="939">610 3009 8321,'-19'0'-766,"-5"0"732,-1 0 1,1 7-277,5-1 1,1 8 160,-1-2 1,-5 5 239,-1 1 0,-6 1 115,7-1 0,-1 3 217,7 3 1,-1-1-175,1 8 1,1-7-22,5 7 1,4-6-35,8 5 1,0-7 101,0 2 0,0-5-30,0-2 1,14-1-53,5-5 1,5 3-121,1-9 0,3 0 4,9-6 1,0-8-243,0-5 0,0-3 79,0-3 1,-2-5-150,-4-1 1,-7 1-154,-11 5 0,-5-5 122,-8-1 0,0 0 27,0 7 1,-8-1-4,-5 1 1,-9 0-123,-3-1 0,-8 7-50,3-1 1,1 3-39,-2-2 1,8 2 430,-1 3 0,12 5 0,3-6 0,18 0 0,1-2 0</inkml:trace>
  <inkml:trace contextRef="#ctx0" brushRef="#br0" timeOffset="1807">3526 573 8190,'0'-12'-162,"0"-1"1,0 7 372,0-6 1,2 6-85,4-7 0,5 3 157,7-2 1,-5 2-134,-1 3 1,0 5-233,7-4 1,-1 2 126,0-2 0,3 4-2,4-4 1,-3 4 146,9 2 0,0 0-4,6 0 0,-7 2-83,1 4 1,0 4 13,6 9 0,0-1-80,0 1 0,0 5 80,-1 1 0,8 8-162,-1-3 1,2 5 98,-2 2 1,-2 6-175,8 0 1,-6 6 52,6-5 0,-6 1-44,7-2 0,-7-4 101,6 4 1,0-4-9,7-2 1,-1 0 65,0-1 1,1 1-62,-1 0 0,0-6 5,1 0 0,-1 0 10,1 6 1,5-7 3,1 1 0,5-2-2,-5 2 0,5 1-109,-5-7 0,0 8 104,-7-2 0,2-3-8,5 3 1,-5-2-49,5 1 0,-7 3 51,-6-8 0,3 8 66,-9-3 0,8-1-68,-2 2 1,-2-6 184,3 5 1,-9-5-53,2 6 0,-2-7-41,2 7 0,-4-6-13,4 5 1,-4-7 7,-2 2 1,0-3-95,0 3 1,-3-5 94,-3 5 0,4-3-41,-4 3 0,4-4-36,2 3 1,-7-3-149,1-3 0,-6 1 18,6-1 0,-9 1 42,3-1 1,-5-2-14,-1-3 1,-1 1-113,1-8 0,5 9-143,1-3 0,-1-4 64,-5-2 1,-1 2-318,1-1 0,-1 5 176,1-6 1,-1 2-378,1-2 806,-9 5 0,6-1 0,-5-2 0</inkml:trace>
  <inkml:trace contextRef="#ctx0" brushRef="#br0" timeOffset="2779">7476 2769 8288,'0'19'-220,"0"-1"0,2 1-214,5-1 0,-3 3 248,8 3 0,-8-3 183,2 4 0,2-5-212,-1-2 0,5 1 79,-6-1 0,6 1 56,-5-1 1,-1-5 136,-6-1 0,6-6 115,0 6 0,2-8 27,-2 3 344,-4-5-6,7-2-218,-9 0 94,0 0 1,0-9-37,0-3 0,-2 2 43,-5-2 0,3 1 180,-8-1-390,0-4 0,-9 7-112,-3-3 1,3 4-235,-4 8 0,-1 2 81,1 4 1,-6 0 116,7 13 0,-7-5-45,6 11 0,1-3 39,5 3 1,3-5 229,4 5 0,3 2 25,9-3 0,2 1 57,5-7 1,5-5-157,13-1 0,-3-6 0,9 6 1,0-7-178,6 1 0,-7-4-78,1-2 0,0-8-302,6-5 1,-9-3 219,-3-3 1,-4 1-378,-3-1 1,-8-1 160,-4-5 1,-4 3-14,-2-9 0,0 0 94,0-6 0,-8 0 58,-4 0 0,-13 7 151,-5-1 1,-5 8-69,-2-1 1,-2 11-286,-4 7 1,-4 6 94,-9 6 1,7 11 308,0 7 0,0 9 0,-7-4 0</inkml:trace>
  <inkml:trace contextRef="#ctx0" brushRef="#br0" timeOffset="3688">554 3711 8353,'-10'0'-2121,"2"0"2258,8 0 1,2 0-87,4 0 1,-2 0 133,9 0 1,-7 2 240,6 4-285,0-4 0,7 8 189,-1-4 1,-1-1-108,-5 7 1,11-6 12,-5 6 1,5 1 52,-5 5 1,3 3-59,3 3 1,3-1-131,4 8 1,3-1-79,-3 7 1,6 0-156,6 0 0,-4 0 74,4 0 1,-2 2 13,2 4 0,-4-2 65,4 8 0,-2-6 5,2 6 0,-4-1 50,5 1 1,-10 2 184,3-8 0,-4 8-90,10-1 0,-4-3 4,-2 2 0,0-2-241,0 2 0,2 5 118,4-5 1,-2-2-65,8 2 1,0-1 99,7 1 0,-7 2-195,0-8 0,-2 6 147,3-6 1,1 7 139,-8-7 1,0 8-114,-6-2 0,-6 3 30,-1-3 0,-5 4-92,6-4 1,-7 3 57,7-3 0,-6-4-5,6-8 0,-7 2 18,7 4 0,-6-4-62,5 4 0,-5-10 83,6-3 1,-9-1-14,3 2 0,-3 2-54,3-9 1,-4 3 18,3-2 0,-3-11-288,-3 4 1,3-5 97,3-1 0,-3 2-167,3-7 0,-3-1-166,-3-6 369,1 0 1,-1 0 104,1 0 0,-9 0 0,-2 0 0</inkml:trace>
  <inkml:trace contextRef="#ctx0" brushRef="#br0" timeOffset="4050">3249 6443 8054,'0'-19'-617,"0"1"706,0 7 39,0-5 1,-2 14 45,-4-4 1,2-2-9,-8 2 222,-1-1 1,-5 7 47,0 0 0,-1 0 92,1 0 0,-1 0-196,1 0 0,1 9-55,5 3 1,2 6-122,4 7 0,6-5-136,0 5 0,8-2 2,10 1 0,9-9 144,4 3 1,4-6-324,1 1 0,3-5 33,5-8 1,-6 0-96,6 0 1,-5-2 7,-3-4 0,1-7-12,0-11 0,-8 3 187,-4-3 0,-11 3-10,-2 3 0,-8-7-229,3 0 0,-7-1 61,-7 1 1,-9 3-565,-9-9 1,-7 6 10,1-6 767,-4 9 0,-2-5 0,0 9 0</inkml:trace>
  <inkml:trace contextRef="#ctx0" brushRef="#br0" timeOffset="4812">3379 6738 8038,'-19'-16'-331,"9"11"1,0-13 173,3 12 465,5 4 0,2-13-295,13 9 0,3-8-126,3 2 0,7-7 68,5-5 1,4-1 5,2-12 1,0 4 279,0-10 0,6 4-102,0 2 1,0-2 50,-6-4 0,8 2-84,4-8 1,2 6-70,-1-6 1,5 6-180,0-7 0,1 1 64,5-6 0,-1-7-58,1 1 1,-1-7 92,7 7 1,-5-7 49,6 6 1,-3-5-32,3 5 1,-32 28-1,0-2-92,31-31 1,-30 28 0,0 0 156,3-1 0,0 0 0,1-1 0,0 2-20,2 2 0,0 0 0,6-3 1,1 0-10,-1 0 1,0 0-1,1 0 1,1 0 3,1 3 0,0 0 1,-3 1-1,-1 0-4,1 3 0,0-1 0,-2-1 0,-1 0-62,-3 4 0,0 0 1,1 0-1,0 1 313,36-25 0,-2 1-302,-11 5 0,-1-2 52,-4 8 1,-5 0-13,5 6 1,-3 0-232,3 0 0,-5 0 182,5 0 1,-5 0-222,-2 0 0,-5 0 129,-1 0 0,0 0-91,6 1 0,-5-1 284,-1 0 0,-8 0 43,2 0 0,-4 2 145,-2 4 1,0-2 327,0 9 0,-3-7-343,-3 6 1,4 1 326,-4 5 0,2-5-63,-3-1 0,3 1-1,-8 5 1,6 1-117,-7-1 1,-5 7-617,-7 0 236,-8 7-126,4-11 0,-10 14-308,-4-4 1,-6 4-407,-13 2 1,-10 2 846,-8 4 0,-16 4 0,1 9 0</inkml:trace>
  <inkml:trace contextRef="#ctx0" brushRef="#br0" timeOffset="5800">1 3452 8386,'0'-18'-449,"0"-1"-774,0 9 1492,0-6-102,8 14 0,2-13-69,9 9 0,-1 0 95,1 6 0,-1-6-143,0 0 0,3-7 102,4 7 0,-3-6 54,9 6 1,0-6-103,6 5 0,6-5 62,0 6 0,2 0-103,-2 6 0,4-2-111,8-4 0,1 4 58,-1-5 1,3 5-182,3 2 1,5-6 32,8 0 1,8-6-43,4 6 0,-2-7-6,2 7 1,6-8-226,7 1 0,-3 3 481,-10-2 1,0 8-78,-12-2 0,4 4 31,-10 2 0,-5 0-14,-1 0 0,-5 0 18,-1 0 1,-1 0-68,1 0 0,-1 2 186,0 4 1,3-4-370,3 4 1,1-4 67,12-2 1,-3 0 60,16 0 0,-3 0-13,2 0 1,4 0 66,-4 0 0,-4 0-20,-2 0 1,-4-6 127,-2 0 1,-6 0 172,-1 6 0,-7 0-48,1 0 1,-3-7 52,-3 1 1,2 0-123,5 6 0,-5 0-117,5 0 0,4 0 25,1 0 0,5 0-149,2 0 1,0 0 128,0 0 0,-1 0-29,1 0 1,0 0-171,0 0 0,0-6 174,0 0 0,-3 0 199,-3 6 0,4-6-119,-4-1 0,-3-5 270,3 6 0,-9-6-62,3 5 1,1-1-107,-1 2 0,-1 4-82,-5-4 0,-3 2 144,-4-2 1,3 4-331,-9-5 1,0 3 111,-6-2 1,0 4-137,0-4 0,-1 4 239,1 2 0,-2 0-225,-4 0 0,4 0 139,-4 0 1,3 0-42,3 0 0,0 0 15,0 0 0,6 0 9,0 0 0,3 0 29,-3 0 0,-4 0-36,4 0 1,-11 0 183,-1 0 0,-8 0-17,1 0 382,-3 0-189,-11 0-303,-2 0 0,-10 6-235,-4 0 0,-4 9-935,-9-3 1106,-15 13 0,-5-5 0,-17 7 0</inkml:trace>
  <inkml:trace contextRef="#ctx0" brushRef="#br0" timeOffset="6380">3600 2899 9100,'-18'0'837,"-3"8"-720,-3 4 1,3 13 73,-4 6-63,5 3 1,3 1 126,5-4 1,-2 10-14,8-4 1,0 2-30,6-8 0,2-3-50,4-3 0,4-4-32,8 3 1,7-5 55,0-7 0,7-4-127,-1-8 1,2 0-32,-2 0 0,4-2-116,-5-4 0,-3-4 36,-2-9 1,-5-1-195,-1-5 1,-3 3-72,-4-9 1,-3 0 130,-9-6 0,-9 0-42,-3 0 0,-6 2 8,-7 5 0,2 3-124,-7 8 1,-1 3-166,-6 4 1,0 8 507,0 16 0,-8 8 0,-2 17 0</inkml:trace>
  <inkml:trace contextRef="#ctx0" brushRef="#br0" timeOffset="6711">7033 3508 8430,'0'10'-2077,"-8"-2"2077,-2-8 0,-9 0 0,1 0 0</inkml:trace>
  <inkml:trace contextRef="#ctx0" brushRef="#br1" timeOffset="7086">6424 3046 9366,'8'-10'35,"-6"-6"1,15 12 238,-5-9 0,7 9 5,5-2 1,-1 2 151,8-2 0,-1 4-180,7-4 1,0 1 20,0-1 0,8 2-74,4-8 1,5 8 9,1-2 1,1-5-63,-1-1 0,0 2 121,1-3 0,5 7-243,1-6 0,-7 8 47,-6-2 0,-8 4-91,2 2 1,-6 0-411,-6 0-910,-4 0-1193,-9 8 2533,-16 10 0,-4 11 0,-16 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8:00.877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923 314 5817,'2'-10'358,"5"4"-279,-5 4 21,6 2-263,-8 0 173,0 0 0,0 8 0,0 2 0</inkml:trace>
  <inkml:trace contextRef="#ctx0" brushRef="#br0" timeOffset="637">905 351 8450,'-10'0'-1469,"1"0"1864,9-8 132,-8 6-101,6-14 305,-6 14-349,8-15 0,0 15-324,0-14 0,2 14 318,4-5-289,-4 5-18,15 2-254,-7 0 128,8 9 1,1-1 60,-1 4-81,1 5 1,-1-9 108,1 4 1,-7-2 8,0-4-23,-8 5 0,11 7-33,-9 1 1,0-1-20,-6 1 0,-2-1-1,-4 0 1,2 1-107,-9-1 1,3 1 127,-2-1-3,-5 1 1,9-1-12,-4 1 0,2-9 23,4-4 1,3-2-61,-3 2 151,4-4 8,-6 7 31,6-9-47,-6 0 1,10 0-63,4 0 1,-2 0 136,8 0 0,1 2-119,5 4 0,-5-4 27,-1 4 0,0-2 52,7 2 0,-1-2 135,0 9-154,1-1 0,-3 6 15,-3 1 1,1-1-69,-8 1 0,0-7-9,-6 0 1,0 1 53,0 5-15,0 1 0,-6-1-38,0 1 1,-8-3 4,1-4 1,3 5-71,-2-5 1,-1-2-11,-5 3 1,-7-1-169,1 6 0,-7-1-356,6-5 0,-7 4 228,1-3 0,4-3-211,3 2 1,-3-8 547,2 3 0,1-5 0,5-2 0</inkml:trace>
  <inkml:trace contextRef="#ctx0" brushRef="#br1" timeOffset="1547">370 370 9332,'0'-19'-790,"0"9"0,2-6 468,4 3 0,-2 3 297,8-2 1,-6-1 133,7-5 1,-1 0 238,6-1 0,1 1-215,-1-1 1,1 1-29,-1-1 0,1 3-211,-1 4 0,7-5 141,-1 5 1,1 2-59,-7-3 1,1 7 87,-1-6 0,7 8-20,0-2 1,-1 1-34,-5-1 1,1 4-19,5-4 1,-5 4-12,5 2 0,2-2 54,-3-4 1,7 4-85,-6-4 0,-1 4 77,-5 2 1,5 0-86,1 0 0,-1 2 18,-5 4 1,-1-2-6,1 8 0,-3 0 34,-3 7 0,3-3-3,-4-3 1,-1 3 13,1-4 1,-2 5-13,2 1 1,5 1 62,-5-1 0,2 1-57,-1-1 1,3 1 114,-4-1 1,5 2-68,1 5 1,1-4 6,-1 3 1,-1-3-34,-5-3 0,4 3 1,-3 3 1,-5-3-54,-2 3 0,2 3 61,-2-2 1,1 1-49,-7-1 0,2-5 34,4 5 0,-4 2 70,4-3 0,-4 3-54,-2-2 0,0-3 6,0 9 0,-6-6-26,0 5 1,-9-5 4,3 6 0,-6-3-64,-7 3 1,4 4 68,-3-4 1,-3 2-66,3-3 0,-7 3 49,6-8 1,-6-1 60,7-5 1,-3 5-29,3 1 1,-3 0 9,-4-7 0,-4 1-19,5-1 0,-5 1 9,-2-1 1,0-2-58,0-3 1,0 3 51,0-4 1,-6-1 104,0 1 1,0-6-104,6 6 0,-6-7 99,0 1 1,0-4-69,6-2 1,0 0 5,0 0 0,0-8 36,0-5 1,0-9 6,0-3 1,7-6 17,-1 7 1,2-9-42,-2 2 0,-1-4-27,7-2 0,0-2 17,7-4 1,1 2 23,5-8 1,-2 6-45,8-6 1,-1 6-8,7-7 0,0 1-28,0-6 0,2 6-8,5-1 1,-3 7-115,8-6 1,0 8 142,7-2 1,-1 4-609,1 2 1,5 8 239,1 5 1,6 5 320,-7 7 0,9-4 0,-4 5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28:0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405 185 8214,'8'-19'39,"-6"7"80,4 0 1,-2 5 311,2-5 62,-4 8 156,7-12-325,-9 14 1,6-9 232,0 5-294,0 4 1,-4-6-100,4 8 253,-4 0 241,15 0-410,-7 0 0,6 2 107,-3 4 15,3-4-229,-6 15 1,9-9-29,-1 4 0,-5-4-107,-1-8 0,-6 2-272,6 4 0,-6-4 200,7 5 0,-9-3-1913,2 2 1063,4-4 0,-8 14-288,4-3 1,-10 3 301,-2 3 902,-16 7 0,1 3 0,-16 8 0</inkml:trace>
  <inkml:trace contextRef="#ctx0" brushRef="#br0" timeOffset="494">331 683 8214,'0'10'-143,"0"-2"0,2-8 1436,4 0-340,4 0-500,9 0 1,-1 0-295,1 0 0,-7 9-263,0 3 1,-8 6 172,2 7 1,3 2-79,-3 3 0,0 7 128,-6 0 0,0 0-64,0 6 1,0 2-93,0-2 1,0 7 99,0-7 0,0 6-110,0-6 0,0 0 53,0-6 0,0-6 12,0 0 1,0-7-66,0 7 0,0-9-503,0 3-583,0-4 464,0-3 195,0 1 0,-2-9 113,-4-4 1,2-4-225,-9-2 0,-5 0 585,-7 0 0,-5-8 0,5-5 0,-6-3 0,7-2 0,-7 1 0,6 5 0,-6-5 0,7 5 0,-7 2 0,6-2 0,1 1-44,5-1 1,3 2 153,4 4 1,-3 2 342,9-9 0,-2 7-130,2-6 0,4 6-9,-4-7 1,14 1-113,10-6 0,5-1-69,14 1 1,6-3-21,18-3 0,1-5 37,12-8 1,4 0-249,14 0 0,-45 19 0,0-1 174,2 1 1,1-1 0,-2 1 0,0-1 102,4 1 0,1-1 1,-5 1-1,0-1 4,2 1 1,-1 0 0,37-17 4,-6 4 1,-15 4-157,-9 9 1,-11 8-512,-14 3-1396,-5 5 1440,-16 2 0,-1 2-347,-9 5 1,-15 3 641,-3 8 0,-15 1 140,-4-1 0,8 1 0,-5-1 0</inkml:trace>
  <inkml:trace contextRef="#ctx0" brushRef="#br0" timeOffset="695">737 812 8214,'8'-10'1001,"-6"2"-747,6 8 156,-8 0 1,0 8-101,0 4 0,0 5-422,0 1 1,0 3-223,0 3 1,0-1-295,0 8 1,0-7-198,0 7 314,0-9 1,0 5-253,0-8 763,0-9 0,9-2 0,1-8 0</inkml:trace>
  <inkml:trace contextRef="#ctx0" brushRef="#br0" timeOffset="1045">1014 683 8214,'0'-10'792,"0"2"-772,0 8 0,2 0 1,4 0 0,-2 10 216,8 8 0,-5 9 285,5 10 1,-6 8-385,6 4 1,-1 4 36,1 3 1,2-7-167,-8 0 1,0-2 105,-6 3 0,0 1-493,0-8 1,-2 2 44,-4-2 0,-4-6-148,-8 0 1,-1-2 141,1-10 0,-1 5-24,1-5 1,-1-7-53,1-5 230,-1-9 0,1 4 132,-1-8 0,3-8-59,4-5 1,4-9 385,8-3 0,0 1 43,0 5 1,10 1 223,8-1 1,3 9-142,10 4 0,-3-2 74,3 2 1,4-3-101,-4 3 0,1 4-11,-1-4 0,2 4-298,-8 2 0,-1 6 111,-5 0 0,-1 7-1056,1-7 1,-3 8-642,-4-2 507,5 5 1,-15 1 1013,4 1 0,-4-9 0,-2-2 0</inkml:trace>
  <inkml:trace contextRef="#ctx0" brushRef="#br0" timeOffset="1578">1826 1052 8214,'12'0'50,"1"0"1,-7 6 924,6 0 1,-8 9-310,2-3 1,-4-2 259,-2 3-746,8-1 0,-5 6-105,3 1 0,-4 1-245,-2 5 0,0-4 193,0 3 1,0-3-902,0-3 1,0 1 161,0-1-761,0-8 941,0-2 1,0-10 110,0-4 0,0-12 53,0-13 1,6-4 371,0-2 0,8 0-121,-1 0 1,9 1 120,3-1 0,8 8 302,-3 4 0,-1 11-187,2 2 0,-2 8 566,1-3 1,5 3-94,-4-2 0,4 4 147,2-4 1,0 4-254,0 2 0,-7 0 66,1 0 1,-6 0-380,6 0 0,-11 2 47,-1 4 0,-1 2-461,-6 5 0,-1 3 239,1-4 0,-8 11-525,2 1 0,-10 7 131,-2-6 0,-15 6-76,3-7 1,-11 7 228,5-6 0,-7-1 23,6-5 1,-6-7 263,7 0 0,-7-8-141,6 2 0,-5 3 163,5-3 1,-6 0-66,7-6 0,-1-8 116,7-5 1,7 3 74,5-2-36,-4 0 0,10-7-38,0 1 0,2 5 147,10 1 1,7 6 286,5-6 1,7 1-202,-6-1 1,6-2-24,-7 8 0,7-3 104,-6 3-856,-1 4 0,-5-6-282,-1 8-354,-8 0-267,-2 0 1331,-24 8 0,-4 2 0,-17 9 0</inkml:trace>
  <inkml:trace contextRef="#ctx0" brushRef="#br0" timeOffset="1807">2287 923 8214,'9'-19'1325,"-7"1"0,6 6 159,-8-1-916,0 9 0,2-4 614,4 8-979,-4 0 0,8 2-263,-4 4 1,-3 0-186,3 13 1,2-3 309,-2 15 0,2 0-1008,-2 6 1,-4 2 504,5 4 1,-3-4-279,2 4 1,-4-6-39,4-6 1,-2 1-830,2-7 564,-4 0 1019,15-7 0,-7-8 0,8-18 0,1-12 0</inkml:trace>
  <inkml:trace contextRef="#ctx0" brushRef="#br0" timeOffset="2039">2952 480 8214,'10'-8'-728,"7"6"1320,-15-7-31,6 9 0,-10 0 351,-4 0 1,-3 9-370,-3 3 0,-2 6-141,8 7 1,-3-4-367,3 3 0,4-1 172,-4 1 0,6-5-165,6-1 0,-2 1 83,9-7 0,1 2-69,11-1 1,-3 1-307,9-8 0,-7 0-352,7-6 1,-2 0 48,2 0 0,-5 6-437,-7 1 0,-3 1-814,-3-2 1803,-5 4 0,0 9 0,2-1 0</inkml:trace>
  <inkml:trace contextRef="#ctx0" brushRef="#br0" timeOffset="2320">3026 1071 8214,'0'18'439,"0"1"1,0 5-9,0 1 0,0-1-162,0-5 1,0-1-22,0 1 0,0-1 202,0 1 1,0 5-278,0 1 1,0-1-239,0-5 0,-6 8-74,-1 3 0,-13-1-400,1 2 1,-5-7 5,-1 7 1,3-14 214,-9 1 0,6-6-350,-5 1 0,7-7 177,-2-12 0,1-7 387,5-11 1,-1-5 167,14-8 0,-7 2 306,7 5 0,2-3-60,10 8 1,-2 0 240,9 7 1,-1 8-147,6 4 0,7 4-18,0 2 0,1 0 70,-1 0 0,-3 6-37,9 0 1,-2 8-610,2-1 0,4 3-270,-5 2 1,-1 7-522,2 0 0,-3-1 980,3-5 0,4-1 0,-6 1 0</inkml:trace>
  <inkml:trace contextRef="#ctx0" brushRef="#br0" timeOffset="2607">4078 37 8750,'8'-19'1093,"-4"9"772,8 4-1194,1 4 1,5 2-164,1 0 0,-1 0-203,1 0 1,-1 0-184,1 0 0,-1 0 97,0 0 1,-5 8-1340,-1 5 1,-8-1 660,2 6 1,-4-1-1036,-2 13 0,-14 3 213,-4 10 1281,-13-4 0,2 15 0,-8-7 0</inkml:trace>
  <inkml:trace contextRef="#ctx0" brushRef="#br0" timeOffset="2882">3893 701 8263,'2'11'-273,"4"-5"0,-1 2 397,7-2 1,0-2 227,7-10 0,-7 4 564,0-4-416,1-4-508,5 8 135,0-7 1,-5 18-196,-1 3 1,-8 10 191,2 3 1,-4 10 83,-2 2 1,-6 8-62,0 10 0,-8 3-20,1 3 0,3-3 90,-2 3 0,6-1-104,-7 1 0,3-3-165,-2 3 1,-5 3 154,5-3 0,4-5-474,2-7 1,-2-10 136,1-2 1,1-2-259,6-11 0,0 1-207,0-15 281,0-2 1,8-18 93,5-8 0,3-11-750,3-14 1074,-1-4 0,1-17 0,-1-1 0</inkml:trace>
  <inkml:trace contextRef="#ctx0" brushRef="#br0" timeOffset="3379">4521 591 8219,'35'-19'242,"-5"1"0,3 5 442,-8 1 0,8 6-365,-3-6 0,-1 8-120,2-3 1,-8-1 192,1 2 1,-3 0 104,-3 6-729,1 0 1,-7 2 247,0 4 1,-8 4-235,2 9 1,-12 1-41,-6 5 0,-13-2-278,-5 7 1,1-1 207,-2 2 0,0 2-102,-6-9 1,9 1 214,3-7 30,5 9 1,7-7 266,1 5 0,8-11-40,-2-1 1,12-7 77,6 6 0,5-8 56,1 2 0,3-4-95,3-2 1,-3 0-95,3 0 1,-3 7-31,-3-1 1,-1 2-56,-5-2 0,-4-2 96,-8 9 1,0-1-48,0 6 0,-2-3 17,-4 3 1,-6-4 11,-13 11 1,-2-4 28,-3-3 1,-5 7 113,4-1 0,-4 1-47,-2-7 0,2 1 147,5-1 1,3-5 129,8-1-284,9 0 1,2 0-236,8 1 0,4-9 74,8 2 1,9-4-108,16-2 1,8 0 39,4 0 0,5-6-300,1 0 1,0-2 318,1 1 0,3 5 77,-4-4 1,3 4 639,-15 2 1,0 0-297,-6 0 1,-8 0 448,-5 0-154,-3 8-299,-3 3 0,-10 7-295,-8 1 1,-8 1-291,-10 5 1,-7-5-699,1 5 0,-9 1 1006,2-1 0,-4 0 0,-2-7 0</inkml:trace>
  <inkml:trace contextRef="#ctx0" brushRef="#br0" timeOffset="3575">4872 1569 8219,'0'18'384,"0"1"220,0-1 0,6 1 54,0-1 0,0 1-203,-6-1 1,0 1 213,0-1 0,-2 1-218,-4-1 1,2 0-63,-9 1 1,1-1-274,-6 1 1,-1-7-236,1 0 1,-3-7 7,-3 1 1,3 2-145,-4-2 1,-1 0-681,1-6 1,1 0 457,5 0 1,1-8-41,-1-4 0,9-1-189,4-5 1,-2-5-1013,1-14 1718,1-8 0,23-2 0,3-8 0</inkml:trace>
  <inkml:trace contextRef="#ctx0" brushRef="#br0" timeOffset="4029">5850 904 8096,'0'-34'1298,"0"3"0,6 10-983,0 9 1,9 6-915,-3-6 1,2 5 587,-2-5 1212,-3 8-1931,-1-4 463,-6 8 0,6 2-71,-8 4 1,0 4 103,0 9 1,-2 5-122,-4 1 1,4 8 226,-4-2 1,4 5 189,2 8 0,6-6 58,0 6 0,8-5 375,-1-3 0,-3 7-232,2 1 0,-6-3 117,7-11 0,-7 5 292,6-4 1,-8-2-204,2 1 0,-6-7-376,-6 2 0,-4 1-127,-8-1 1,-3 0-237,-4-7 1,3 0 52,-9 1-1,2-3-199,-1-3 0,-5 1 155,4-8 1,4 0-55,3-6 1,5-8 254,7-4-50,-4-5 1,13-1 114,-3-1 1,12 7-3,7 0 1,-1 8 187,7-2 0,-5 4-51,10 2 0,3 0 175,-2 0 1,6 2-134,-7 4 1,1-4 55,-7 4 1,7-2 25,-1 2 0,1-4-27,-6 4 1,-7-4-1050,0-2 242,0 0 0,7 0-436,-1 0 1,-5 0 1006,-1 0 0,0-16 0,7-4 0</inkml:trace>
  <inkml:trace contextRef="#ctx0" brushRef="#br0" timeOffset="4170">6311 1403 8096,'13'0'812,"-1"0"0,-6 0 563,6 0-917,-8 8 1,7-6 138,-5 4 143,-4 5-159,6-9-1917,0 6 947,-6-8-740,7 0 1,-7-2 244,4-4 1,-2-5 883,8-7 0,1-9 0,5-2 0</inkml:trace>
  <inkml:trace contextRef="#ctx0" brushRef="#br0" timeOffset="4454">6625 646 8096,'12'-47'0,"1"4"0,-7 10 324,6 2 0,-6 9-98,7-3 0,-9 11-40,2 1 1,-4 1 213,-2-6 1,0 5 742,0 1-576,0 8-36,0-12-370,0 13 102,0-5-169,0 8 134,0 8-293,8 3 83,-6 7 1,13 1-191,-9-1 1,2 7 92,-2-1 1,-2 9-61,8-2 0,-5 12 114,5 6 0,-8 13-96,2 5 0,2 7 104,-1 6 1,-1 4-250,-6 9 1,0 1 281,0 4 0,-4-46 0,-1 1-151,-1 5 0,0 1 0,1-2 0,0 1 98,-1 3 0,0 1 0,0-4 0,-1 1-66,-1 3 0,-2-1 1,1-7-1,-1-2-624,1 1 1,0-1-1,-10 44-32,1-3 0,6-9 759,-1-4 0,3 2 0,-6-6 0,-3-11 0,-3-9 0</inkml:trace>
  <inkml:trace contextRef="#ctx0" brushRef="#br0" timeOffset="5598">7474 978 8124,'19'0'1455,"-1"2"-929,1 5 0,1-3 120,5 8-361,3-8 0,9 4-140,0-8 1,2 0 108,4 0 0,-2-2-374,8-4 0,-1 2-243,1-8 1,-4-1-323,-8-5 1,-2-1 274,-4 1 1,-7-1-307,-12 1 0,-3 0 206,-9-1 0,0 1 51,0-1 0,-11-5 367,-7-1 1,0 0 91,-7 7 0,-4 6 8,-2-1 0,3 9 115,-3-2 0,8 12 147,-1 6 1,-3 13-32,2 6 0,3 6 68,10 6 0,-3 4 137,9 8 0,-6 7-115,6-1 0,0 3-19,6-2 1,-3 1-132,-3 5 0,4 2-118,-4-9 1,4 1-42,2-7 0,0-8-191,0-4 0,0-4-90,0-2-447,8-8 398,3-3 1,5-17 48,-4-9 1,5-17-155,-5-14 1,-4-5 56,-2-7 1,-4-7 205,-2-11 0,0 3 90,0-3 1,-2 12 273,-4 6 0,-4 6-85,-9 6 1,1 12 216,0 13 0,-9 8-93,-4 11 0,-4 1-43,-2 17 1,0-7 104,0 7 0,7-6-17,-1 5 1,15-13-111,-3 1 1,13-3-92,0 3 0,14-8-166,10-3 0,11-5-26,14-2 0,13-2-217,11-5 1,3-9-81,10-9 0,0-7 90,-31 16 1,0 1 0,0-2-1,-1-1-40,1-1 0,0 1 0,-1 0 0,1 1 122,3 2 1,0-1 0,43-16 6,-3 7 1,-10 6 250,-14 7 1,-7 8-4,-12-2 0,-6 4-7,-12 2 1,-4 6 206,-9 0 1,-7 9-34,-5-3 1,-6 4 336,-6 3 0,-5-1-294,-7 1 0,-1-1 115,1 1 1,-7-1-550,1 0 0,-3 1 18,2-1 1,11-1-153,-4-5 94,3 5 128,5-7 0,10 6 97,12-4 0,11 5-72,1-5 1,7 3 159,-6-3 0,-1 4-123,-5-3 0,-1 9 369,1 3 0,-3-1 51,-3-5 1,-5-1 184,-8 1 0,0-1-220,0 1 1,0-1 553,0 1-290,0-1-315,8 0 1,2-7-325,9-5 0,7-4 111,5-2 1,6-8-987,6-5 0,-2-5 69,8-7 0,1-3 837,5-9 0,0-17 0,1-3 0</inkml:trace>
  <inkml:trace contextRef="#ctx0" brushRef="#br0" timeOffset="5771">9929 1034 8124,'0'18'894,"0"1"1,-2 1-711,-4 5 1,2-3 31,-8 9 0,-1 0 284,-5 6 0,5 0-107,1 0 1,6 2-614,-6 4 1,8-4-4,-3 4 0,5 2-204,2-2 1,7-2-82,-1-10 1,6 1-532,-6-7 1,2-7 1038,-1-5 0,3-9 0,8 4 0</inkml:trace>
  <inkml:trace contextRef="#ctx0" brushRef="#br0" timeOffset="6196">10335 480 8124,'19'-27'106,"-3"5"-53,-4-9 1,7 8 62,-1-1 1,7 3 215,6 3 0,4-1-357,-5 1 1,5 1 54,2 5 0,-6 4 204,0 8 1,-3 0-90,3 0 0,2 0-59,-8 0 0,1 2-2,-1 4 0,-5 4-1,5 9 0,-5-3-9,-1-3 1,-1 3-34,1-4 0,-7 5-142,0 1 0,-1 1 111,1-1 0,2 1-196,-8-1 0,3 0 68,-3 1 0,-4 6-40,4-1 1,2 3 83,-2-3 1,3-1 7,-3 8 0,-4 0 36,4 5 0,2 1 46,-2 0 0,3 8 69,-3 5 0,-4 3-112,4 2 0,-4 9 222,-2 4 0,0 5-54,0 7 0,2 2-65,4 5 0,-4-1 319,4 0 1,3-8 151,-3 8 0,2-10-175,-2-9 1,-4-1-122,4-4 0,-4-11-464,-2 4 0,0-12 229,0 0 1,-2-10-446,-4-2 1,2-8 275,-8 1 1,6-12-217,-7-5 0,5 1-101,-10-2 0,3-2 470,-9-10 0,-13-13 0,-2-9 0</inkml:trace>
  <inkml:trace contextRef="#ctx0" brushRef="#br0" timeOffset="6539">10335 1200 8277,'27'-19'-11,"-7"3"73,5 4 0,2 3-1,-3 9 1,7 2-56,-6 5 0,-1 3 300,-5 8 0,-7 1-291,0-1 0,-8 9-72,3 4 1,-16 4-206,-9 1 0,-3 8 120,-9-1 1,1 0 45,-2-6 0,-2 6 310,9 0 1,-1 0 397,7-6 0,7-7-130,5 1 0,4-8 256,2 1 1,8-5 24,5-7 0,9 3-254,3-9 1,14 0 104,-2-6 1,4-6-161,-4 0 0,-2-9-476,-5 3 1,3-7-168,-8-5 1,-3 3-145,-9-3 0,-5 3-208,-8 3 1,0-3-709,0-3 1,-15 3 16,-3-4 0,-15 7 491,-4 6 1,-2 4 740,-10 8 0,0 0 0,-6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1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7814,'-10'17'5429,"3"0"-7386,7-7 769,0 5-667,0-13 1855,7 6 0,3 0 0,7 1 0</inkml:trace>
  <inkml:trace contextRef="#ctx0" brushRef="#br0" timeOffset="97">18 260 7814,'0'18'2463,"0"-1"0,0-6-1905,0 1-519,0-8 1,8 3-278,3-7 1,5-9 237,1-8 0,8-16 0,2-11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16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7815,'0'-9'2412,"-7"1"-2077,-3 16 0,-7 1 467,0 8 1,-1 3-432,1 3 0,0-2-106,-1 8 0,1-6-505,0 6 1,0-2-47,-1 1 0,1 3-243,0-8 1,-1 6 202,1-6 1,7 0-287,5-6 1,-3 1 231,2-1 0,1-6-82,5 1 0,0-6-269,0 5 496,0-7 1,5 6 214,1-4-70,7-5 1,-5 9 329,4-4 0,-5-2 52,-7 7 0,0-5 188,0 5 0,0 1-247,0 5 1,0 2 62,0 5 0,-7-3-133,-5 8 0,-1-6 17,1 5 0,-1-5-223,7 6 0,-6-8-15,7 2 0,-1-1-32,6 1 1,0-4 103,0 4 0,6-4-20,-1-2 0,9 3 75,-3 3 1,-1-4 115,2 4 1,-7-2-126,7 2 0,-6-4 4,5 4 0,-7-3-113,2-3 108,-4 0 0,3 1-3,1-1-92,0-8-257,-6 7 43,0-14 1,-6 3-301,0-10 1,1-5-20,5-7 0,0-10 24,0-8 545,0-7 0,7-17 0,3-3 0</inkml:trace>
  <inkml:trace contextRef="#ctx0" brushRef="#br0" timeOffset="351">710 18 7818,'11'-6'1542,"1"0"-1565,-8 0 0,11 6-1065,-3 0 2171,3 0 0,2 0-415,1 0 1,5 2-229,0 4 0,0-2-225,-6 7 0,-1-5-283,-5 6 0,4-1-25,-3 7 1,-4-1-274,-3 0 0,-3 0 202,-2 1 0,-4 7-61,-7 4 0,-1 3-174,-11 3 0,-2-8 101,2-4 1,0 2 729,6-2 0,7-6 168,5-5 499,-5-1-737,8-1 0,2-3 127,12-7 1,3 0-119,2 0 0,8-1-107,4-5 1,-2 2-232,2-8 1,-6 7 74,6-7 1,-8 8-378,2-1 1,-4 3-208,-2 2 0,-5 0-1339,-1 0 1135,-7 0 0,4 7-449,-8 5 0,-8 5 394,-3 6 735,-12 4 0,-4 8 0,-8-1 0</inkml:trace>
  <inkml:trace contextRef="#ctx0" brushRef="#br0" timeOffset="652">866 744 7818,'17'-2'-523,"0"-4"1047,0 4 0,1-5 268,-1 7-256,0 0 1,1 0 281,-1 0-411,0 0-333,1 0 1,-3 2-142,-4 3 1,-3 5 49,-8 7 0,0 1-95,0-1 1,-8 6-452,-3 0 0,1 6 289,-1-6 1,-1 6 108,-5-6 0,5 0 116,1-6 0,7 0 309,-2 1 0,4-7-124,2 1 32,0-8 0,6 5 158,0-3 1,7-4 267,-1 4 0,3-4-102,3-2 1,-1 0-122,0 0 0,0 2-258,1 3 0,-1-3-189,0 4 1,1-4-341,-1-2 1,0 0-56,0 0-482,1 8 307,-1-6 0,0 11 646,1-7 0,-1-1 0,0-5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13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951 18 7864,'0'-10'1248,"0"3"12,0 7 2381,0 0-3334,0 7 1,0-3 147,0 8 0,0-6-43,0 5 0,-2 3-193,-3 9 0,1-4 200,-8 4 0,1 2 0,-7-2 0,1 8-15,0-2 0,-1 3-86,1 3 1,0-1-38,0 1 0,-6 0-103,-1-1 1,1 1-68,6-1 1,0-1-72,0-4 0,-7 3 114,1-3 1,6-4-1042,6-2 315,-1 4 1,-3-8-1355,3 4 256,-3-3-953,13-11 941,-6 7 589,8-14 1,8-2 318,3-12 0,7-5 89,5-6 685,-4-4 0,14-8 0,-6 1 0</inkml:trace>
  <inkml:trace contextRef="#ctx0" brushRef="#br0" timeOffset="451">986 329 7922,'0'-11'-126,"0"-1"1,2 8 1116,4-1-430,-5 3 1,9 2 39,-4 0 1,-2 0-99,7 0 0,1 2 38,5 3 0,-5-1-202,-1 8 0,1-3-38,5 3 1,0 1-35,0-7 0,1 6-48,-1-7 0,0 1-286,1-6 1,-1 6-109,0 0 1,1 0-104,-1-6 1,-6 0-357,1 0-745,-1 0 973,7 0 1,-9 1-814,-3 5 236,-4-4 0,-2 8 104,0-4 879,-8 3 0,-9 8 0,-10 1 0</inkml:trace>
  <inkml:trace contextRef="#ctx0" brushRef="#br0" timeOffset="696">934 675 8069,'-10'0'1444,"3"0"-679,7 0 0,7 0 225,5 0-632,3 8 0,8-6-211,0 4 0,0-4-93,-5-2 0,-1 0 77,0 0 0,1 0-111,-1 0 0,0-2-145,0-4 1,-5 4-1210,0-4-706,-1 4 867,-1 2 360,-3 0 0,-9 8 334,-3 3 0,-7 5 479,-11 1 0,-4 8 0,-7 2 0</inkml:trace>
  <inkml:trace contextRef="#ctx0" brushRef="#br0" timeOffset="1083">830 1021 7922,'-17'17'0,"0"-5"795,-1-1-180,9-7-434,1 12 0,16-14 87,3 3 1,10-3 56,2-2 0,10-6-96,2 1 0,-1-9 0,7 3 0,-5 1-382,-1-1 0,-1-1 190,1-5 1,-6 5-594,0 1 0,-8 5-495,2-6-363,-4 9 671,-2-5 317,-7 8 1,-10 0 166,-12 0 1,-3 0 258,-2 0 0,-6 0 7,0 0 1,-1 0-8,7 0 0,0 0 222,0 0 225,-1 0 511,1 0-419,7 0 157,3 0-392,7 0 0,7 2 79,5 4 1,-2 1-21,1 5 1,1 3-53,5-3 0,-6 9 36,1 2 0,-6 8-113,5-3 0,-7-1-16,2 2 1,-4-2-58,-2 2 1,0 2-117,0-8 1,0 6-32,0-6 1,0 0-372,0-6 1,-6 0-363,0 1 1,-5-1 18,5 0-80,-8 0 1,5-5 183,-8-1 1,5-7 44,1 2 0,-1-6 6,-5-6 545,-1-3 0,-7-16 0,-1-2 0</inkml:trace>
  <inkml:trace contextRef="#ctx0" brushRef="#br0" timeOffset="1254">675 1298 7922,'-16'11'0,"5"1"0,-3-6 1403,8 5-888,1 1 0,5-1 508,0 1-597,0-8 1,2 9-117,3-7 1,11 0-393,7-6 1,6 0-377,-6 0 0,9 0-33,3 0 1,1-10 490,11-7 0,-1-8 0,6-10 0</inkml:trace>
  <inkml:trace contextRef="#ctx0" brushRef="#br0" timeOffset="1393">1401 1194 7922,'9'12'0,"-3"-1"0,-4-5 1719,-2 5 0,-2-5-773,-4 6 0,3-7-423,-9 7 1,6-8 97,-5 2-502,7-5-704,-4-1 1,10 0-2430,4 0 3014,-4 0 0,21-15 0,-4-4 0</inkml:trace>
  <inkml:trace contextRef="#ctx0" brushRef="#br0" timeOffset="2272">17 883 7839,'0'-10'-43,"0"-5"143,0 13 215,0-6 333,0 8 166,0 0 0,0 8-411,0 3 1,0 12 41,0 6 1,0-2-182,0 2 1,0 2-42,0 9 0,0-3-234,0 3 0,0-4 73,0-1 0,0-2-78,0-4 0,-5 1-141,-1-7 0,0 2-863,6-2 662,0-3 0,0 5-185,0-8 0,0-6 246,0 1 1,0-6 91,0 5 0,2-7 56,4 2-190,-4-4 337,13 5 0,-5-5 92,7 4 0,-5-4 191,-1-2 1,6 0-49,6 0 0,2 2 170,-2 4 1,4-2-73,8 7 1,0-1 157,-1 1 0,8 5-24,4-5 0,4 3-103,2-3 0,0 4 84,0-3 1,0-2-72,0 1 0,-6-7-143,0 2 0,-2 1-135,2-1 0,2 0-190,-7-6 1,-1 0-487,-5 0 0,-1 0 388,1 0 1,-1 2-313,1 4 0,0-4 197,-1 3 0,1-3-943,-1-2 1,-5-6 238,0 1 0,0-9 1010,5 3 0,1-12 0,0-4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26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8048,'0'-10'644,"0"-5"-488,0 5 0,0-1 75,0-1 1,0 6 655,0-5-532,0 7 0,2-4 207,4 8 0,-2-5-154,7-1 0,-1-2-42,2 2 1,3 4 210,-3-3-159,3-5 1,2 8-137,0-4 0,-5 5-15,0 1 0,-7 0-29,7 0-35,-1 0 1,7 1-106,-1 5 0,0-2 103,1 8 0,-1-3-67,0 3 0,-5 3-13,-1-3 1,1 3-148,5 2 0,0 1 119,1-1 1,-1 2-23,0 4 1,-5-4 39,-1 4 0,-1 4 3,1 2 1,5-2-50,-5 2 0,-1 0 54,1 5 0,-7-1-22,2-4 1,-4 9-33,-2-3 0,6 3-86,-1-3 0,1-1 62,-6 1 1,0-2-133,0-5 1,0 3 110,0-8 1,0 6-16,0-6 0,0 0 97,0-6 0,-2-1-34,-3-5 170,3 5-183,-14-7 1,12 1 93,-7-4-98,7-4-28,-11-2 0,7-8-136,-4-4 1,-1-9-253,7-2 0,0-8-30,6 3 1,0-11 111,0-1 1,0-8 154,0 2 0,0-2 30,0 2 1,2-2-18,4 7 0,-2-5-5,8 6 1,1-8 112,10 2 0,-4 1-62,4-1 0,2 8 130,-2-3 1,6-1 31,-6 2 1,2 5-144,-2 6 0,-4 3-19,5-3 0,-3 2 79,2 4 0,-4 4 3,4-4 1,-4 3-3,-1 3 1,5 5 8,0 1 1,0 1-36,-6-1 0,0-3 5,1 9 1,-1-1-210,0 6 201,8 0 1,-6 0-173,4 0 172,-3 0-24,-3 0 41,0 0 1,-5 0 8,-1 0-91,-7 0 41,4 0-306,-8 0-2143,0 0 1,0 8 1724,0 3 1,0 4-997,0 3 1762,0 7 0,-8 9 0,-2 10 0</inkml:trace>
  <inkml:trace contextRef="#ctx0" brushRef="#br0" timeOffset="292">1349 1038 8251,'0'-9'3145,"8"1"-1848,-6 8-521,6 0-278,-1 0-1275,3 0 233,7-8 1,0 7-487,1-5 1,-7 4 656,1 2 373,-8 0 0,11 8 0,-5 1 0</inkml:trace>
  <inkml:trace contextRef="#ctx0" brushRef="#br0" timeOffset="423">1418 1298 8069,'2'21'-386,"4"-4"1,-4-9 771,4 3 1,-4-5 1833,-2 6-881,7-8-482,-5 3-368,6-7 1,-6 0-493,4 0 1,-4-2-652,3-3 1,-1 1 603,2-8 50,-4 8 0,13-11 0,-5 5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2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8096,'0'-10'887,"0"2"-336,0 8 19,0-7-30,0 5-54,0-14-244,0 14 1,-2-7 336,-4 3-77,4 4-278,-6-6-83,1 8 0,-3 0-146,-7 0 1,-1 0 54,1 0 0,0 0-136,0 0 1,3 6 99,-3 0 0,9 2 19,-9-3 1,5-1-154,1 8 1,1-6 80,4 5 1,4-5-449,-3 5 213,3 1 1,2 11 9,0 0 1,0 0 96,0-6 0,2 6 25,3 0 1,-1 2-17,8-2 1,-6-3 4,5 3 0,-5-6 205,5-5 1,-7 3-189,2-4 243,-4 5 1,-2 1-37,0 0 1,-8 1 33,-3-1 1,-7 0-114,-5 1 0,2 5 16,-8 0 1,8 0 42,-2-6 1,4-2-14,2-3 1,5 3-38,1-3 21,7-4-302,-4 7 0,8-11 45,0 7 1,8-5 48,3 6 142,5-1 1,1 6-6,0 1 1,-1-1 101,-5 0 1,3 1 260,-9-1 1,1 6 467,-6 0 0,0 6-350,0-6 0,0 2 271,0-2 0,-2-4-223,-4 4 0,5-4-193,-5-1 0,2-1-262,-2 0 1,4-5-502,-3-1-273,3-7-237,2 4 1,2-8-577,3 0 0,-1-2 1562,8-4 0,7-11 0,8-10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8041,'12'-10'-69,"0"4"343,-9 4 192,5 2 171,-8 0 1055,0 0-1406,8 0 0,-4 10 44,7 7 1,1 3 56,5 8 1,0 1-200,0 6 0,7-1 29,-1 1 1,0-1-80,-6 1 1,6 0 92,0-1 0,-2 1-294,-9-1 1,3-5-291,-3 0 1,1-8-337,-1 2 0,1-4 213,-7-1 1,2-1-1153,-3 0 411,-3 1-215,6-1 1432,-8-7 0,8-3 0,1-7 0</inkml:trace>
  <inkml:trace contextRef="#ctx0" brushRef="#br0" timeOffset="228">537 502 8007,'0'10'2988,"-2"-3"-2636,-4-7 0,2 2-281,-8 4 0,1-2 690,-6 8 1,-3-3-267,-3 3 0,2 5 78,-8 0 0,6 2-438,-5 10 1,4-6-473,-4 6 1,7-2-22,-3 2 0,1 2-449,6-8 0,-4 2 250,9-2 1,5-4-1179,1 4 1735,4-4 0,10-2 0,1 1 0</inkml:trace>
  <inkml:trace contextRef="#ctx0" brushRef="#br0" timeOffset="470">986 831 7867,'-17'7'1855,"7"3"0,3 2-1577,7-1 1,0 1 965,0 5-782,0 0 0,0 0-152,0 1 1,0 5-322,0 0 0,1 6-13,5-6 0,-2 0-212,8-6 1,-9 0-2113,3 1 1740,4-1 0,-6-2 608,7-3 0,1 3 0,5-5 0</inkml:trace>
  <inkml:trace contextRef="#ctx0" brushRef="#br0" timeOffset="1060">1418 35 7976,'10'-9'143,"-2"-7"1,-6 14 436,3-3-201,-3 3 1,8 2 604,-4 0-586,-4 0 0,7 0 420,-3 0-531,-4 0 1,11 2-136,-7 3 179,8-3-396,-5 14 0,3-9 143,-1 5 1,-7 3-268,2-3 0,-4 3-54,-2 2 1,0 8-156,0 4 0,-8-2 196,-3 2 0,-3-2-45,3 2 0,-5 3 105,5-3 1,1-2 54,-1 2 1,7-6 135,-2 6 0,4-8-106,2 2 1,0-2 93,0 2 0,6-4 37,0 4 1,7-3 90,-1-3 1,1 6-67,-1 0 0,3 0 63,-4-6 1,3 1 104,-3-1 1,3 2 91,-8 4 1,1-2 283,-1 8 0,-4-6-200,4 6 1,-4-6 322,-2 6 1,0 0-298,0 5 1,0-1-81,0-4 0,0 2-237,0-8 1,0 5-109,0-4 1,0 1-424,0-2 1,0-4 304,0 4 1,-8-4-1466,-4-2 0,-5 6 1539,-6 0 0,-11 8 0,-11-4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1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7923,'0'-17'1953,"0"0"1,2 7-1514,4 4 141,-4-3 690,6 7-3518,-8-6 1623,7 16 1,-5 2 623,4 7 0,-4 0 0,-2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28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9364,'2'-10'1231,"3"4"-946,-3 4 0,12 4 110,-8 4 0,5-2-69,-5 7 1,7 1 91,-1 5 1,3 8-299,3 4 0,-1-2 145,0 2 1,0-1-278,1 7 1,-3-6 21,-3 0 1,3-2 46,-4 1 0,-1-1-268,2-4 0,-7-3-380,7 3 0,-6-4 77,5-2 1,-7 0-356,2 1 0,-2-7-1083,1 1 1370,-3-1 1,6 1 581,-8-1 0,8-7 0,1 4 0</inkml:trace>
  <inkml:trace contextRef="#ctx0" brushRef="#br0" timeOffset="217">485 104 8020,'0'-17'401,"0"-1"1,-2 3 453,-4 4 77,4 3 1,-13 2 1169,3 0-1531,-3 1 1,-4 10-116,-4 1 0,2 9-160,-8 3 1,6 5-235,-6 6 1,2 3-183,-2-3 1,-3 4-421,3 1 0,4 1-4,2 0 0,4-1-833,1 1 1,3-6-188,3-1 0,3-6 1564,3 1 0,4 3 0,-6 1 0</inkml:trace>
  <inkml:trace contextRef="#ctx0" brushRef="#br0" timeOffset="706">692 571 10566,'0'17'747,"0"1"1,0-1-612,0 0 1,2-5-110,4-1 1,-2-5-5,8 5 1,-1-7-207,6 2 0,-5 2-34,-1-2 1,7-1 108,5-5 1,0-2-35,-6-3 0,0-5-295,1-7 146,-1-1 1,-2 1 227,-3 0 1,-4 0 34,-8-1 0,0 1-6,0 0 166,-8-1 0,-2 3-52,-7 3 0,-6 5-93,0 7 0,-2 0-92,2 0 1,4 2-151,-4 3 0,3 5-357,3 7 0,2 1 123,3-1 489,4-7 0,1 5 0,-3-5 0</inkml:trace>
  <inkml:trace contextRef="#ctx0" brushRef="#br0" timeOffset="884">1488 588 7964,'10'8'682,"-3"-6"1050,-7 6-1080,0-1-469,0 3 1,-7 5-173,-5-3 0,2 3-290,-1-3 0,-6-3 279,-6 3 0,-8 7 0,4 8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13117,'0'12'2104,"0"-1"-1423,-8-7-574,6 4-325,-13-1 1,3 3-518,-11 7 1,-2 3-1056,-4 3 827,-11-4 834,4 13 1,-16-5 0,0 8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8071,'10'-17'0,"5"8"-14,-13-7 135,6 7 213,-8-1-231,0-5 162,0 5 0,0-2 171,0 1 0,-2 5-201,-4-5 0,2 5-5,-8-6 0,1 7-44,-6-7 1,3 6-95,-3-5 1,7 7-98,-13-2 0,8-2 49,-8 3 0,2-1-215,-2 6 0,1 0 152,-6 0 1,6 2-154,-1 4 0,-2 1 117,2 5 0,0 3 70,6-3 0,6 3-29,-1 2 1,8 1 14,-2-1 0,4 0 2,2 1 0,0 1 89,0 4 0,2-2-1,4 8 1,2-8-48,3 2 1,3 2 5,-8-2 0,5 0-159,-5-6 0,2 1 141,-3-1 1,-3 0-71,4 1 0,-4-1-10,-2 0 0,-2 0-18,-4 1 1,2 5-3,-7 0 1,-6 2-22,-6-2 1,-6-4 100,6 4 1,0-4-49,5-1 1,3-1-3,3 0 0,-1 0-30,7 1 0,0-7-1,6 1 0,2-1 87,4 7 0,-2-1 98,7 0 0,1 1 82,5-1 0,1 8 308,-1 4 0,0-2-2,0 1 1,-7-1 237,-4 2 0,-4 10-104,-2-5 1,-2 3-200,-4-9 1,2 3-219,-7-8 1,5 6-142,-6-6-409,9 0 21,-5-6 1,8-5-465,0 0 0,8-9 51,3 3 0,-1-6-625,1-6 1,1-5 295,5-12 0,0 4 1050,1-4 0,-1-12 0,0-2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8018,'9'0'246,"1"0"605,-4 0 28,-4 0 233,5-8 123,-7 6-383,0-6-391,8 16 0,2 2-188,7 7 1,0 2 90,0 4 0,1 4-301,-1 8 1,6-6 48,0-1 1,0 1-122,-6 6 1,-5-6-228,0-1 0,-1-6-394,6 1 0,-5 2 105,-1-2 1,-5-2-440,6-10 1,-7 5 282,7-5 0,-6-3-1079,5-2 434,-7-4 1326,11-2 0,-13-8 0,6-2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17 8129,'-8'-9'1624,"4"1"-1111,-7 8 0,5 0 81,-6 0 0,1 0-230,-6 0 0,-1 8 76,1 3 1,-2 5-266,-4 1 1,2 6 51,-8 0 0,2 6-264,-2-6 0,-2 6 111,8-6 1,-6 0-557,6-6 0,0 4-671,6-3-763,7 3 530,3-19 405,7 13 0,7-13 512,5 4 1,5-4 468,6-2 0,4 0 0,8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5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7968,'18'0'212,"-7"0"479,1 0-385,-8 0 0,9 2 582,-7 4 978,0-4-1316,-6 13 1,0-5 328,0 7 0,-2-2-363,-4-3 1,4 3 218,-4-3-855,-3 3-834,7 3 534,-14-1-428,14 0-962,-5-7 0,9-3-194,3-7 2004,-3 0 0,14 0 0,-7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6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7877,'17'-8'1785,"-7"6"1,-3-4-1189,-7 12 1,0-2-1406,0 7 591,0 1 1,-7 5-269,-5 1 0,-3-1-1714,-2 0 2199,-1 0 0,1 1 0,0-1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9042,'8'10'611,"2"3"-775,7-7 0,0 2 346,0-3 1,1 5 498,-1 7 1,0 3-109,1 3 1,1 4 152,4 7 1,-4 1-217,4-1-335,-4 9 1,4-7-2,0 4 0,1-9-126,-7-2 0,0-2-56,0 2 1,1-4-297,-1-8 1,0 0-336,1 1 0,-1-7-649,0 1-755,0-1 612,1-1 320,-1-3 629,-7-7 482,-3 0 0,-14-7 0,-3-3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6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326 17 7895,'9'-7'1710,"-1"5"-1312,0-6-75,-6 8 0,5 2 188,-7 4 0,-5-2 49,-1 7 1,-8 3 926,3 9-980,-5-4-79,-1 14 0,-6-12 163,0 8 0,-8-1-616,2 7 1,-3-6 98,-3 0 0,8-6-801,4 5 0,0-6-258,6 1-377,-4-4 335,19-2 1,-2-7 1026,15-4 0,9-5 0,14-1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7896,'-10'0'2139,"3"0"-1058,7 0-825,0 0 129,-8-7-370,6 5 0,-7-6 204,3 8 152,4 0-213,-6 8 0,10-4-12,4 7 0,-2-7-85,7 2 1,-5 1 19,6-1 0,-1 6-88,6-6 1,-1 1 93,-5-1 1,3-2-56,-9 7-77,9-7 58,-12 12 0,7-9-121,-3 5 1,-4 3 79,4-3 1,-6 3 8,-6 2 0,0 6 116,-11 0 0,4 1 120,-10-7 1,3 2 1213,3 4-1036,0-4 1,1 6 576,5-7-560,3-9 1,18-1-9,7-8 0,2-2-297,10-4 1,6-5-202,5-12 1,6 3-371,-5-3 1,-1-2-710,-6 2 0,-1 0-1275,-4 6 0,-4-6 2448,-8 0 0,1-8 0,-1 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11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312 761 7944,'0'-9'1406,"0"-7"-964,0 7 99,-8-9 1,-2 3-145,-7 3 0,0-1 22,0 7 1,-1-5-116,1 5 0,0 0-94,-1 6 1,1 0-60,0 0 1,0 0-77,-1 0 0,-5 8-32,0 3 1,2 7 126,9 5 1,-1 4-90,7 7 0,0-3-8,6 3 1,2-3-75,4 10 0,6-7-133,11-5 0,4 4-222,7-5 0,3-3 252,3-1 0,-1-5 100,7-2 0,0-7 4,6-5 0,-1-3 0,1-2 0</inkml:trace>
  <inkml:trace contextRef="#ctx0" brushRef="#br0" timeOffset="567">761 121 7861,'0'-27'-85,"2"4"343,4 12 0,-2-3 401,7 9 1,-5-7-200,6 6 1,-1-5-111,7 5 1,-1 0 396,0 6 0,0 0-270,1 0 1,-1 0 11,0 0 0,1 0-287,-1 0 1,-2 8-329,-3 3 1,1 1-11,-7 5 1,0-1-207,-6 12 0,-2-4-98,-4 4 1,-2 7 184,-3 5 0,-8 6-465,7-5 0,-11 7 287,12-2 1,-7-4 193,12-1 0,1-1 244,5-6 1,0 5 404,0-10 1,5 3-187,1 3 0,8 0 67,-3-1 1,5 3-65,1 3 0,-6-3-88,1 3 1,-8 2 125,2-1 0,1 7-120,-1-2 0,0-2 358,-6 2 0,2-8 12,3 3 0,-1-5 43,8-1 1,-6-1-228,5 1 1,-7-6-151,2 0 1,-4-2-17,-2 1 0,0 3 84,0-8 0,0 2-773,0-2 1,-14-4 352,-3 4 0,-12 2-1443,0-1 1,-7-1 1613,-10-6 0,-8 8 0,-15 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7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8051,'11'0'1972,"1"0"-1576,-1 0 1,7 0-118,-1 0 1,0 0 365,1 0-500,-1 8 1,-6-4 28,1 7 1,-1-5-17,7 5 0,-7 1-114,1 5 0,-8-3 70,1 3 0,-3-3-196,-2 9 1,0 2 58,0-2 1,-2 7 5,-3-1 0,-3 4-186,-4 1 1,-3-1 43,3-4 1,3 4 46,-3-5 0,7-1 62,-7 2 1,8-2-109,-2 2 0,5-2 58,1-4 1,5-2-10,1 8 0,6-8 55,-7 2 1,7 4-3,-6 2 0,5-2 102,-5 1 1,0-5-47,-6 6 0,0 0 12,0 6 1,0-3-3,0-3 1,2 4 14,3-4 1,-3 3 23,4 3 1,-2-6 127,2 0 1,-4-3 15,3 3 1,-1 4-48,2-4 0,-4-2 362,4 1 0,-4 1-77,-2 6 0,0-6 23,0 0 0,0-3-171,0 3 1,0 4-68,0-4 0,-2-2-195,-4 1 1,2-4-260,-7 4 0,-1-7-131,-5 3 1,-6 0 215,0 0 1,-6-1-1092,6-6 1,0-6 83,5 1 0,7-8 1160,-1 2 0,8-12 0,-3-4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9808,'-8'18'2676,"-3"-1"1,1 0-2700,-1 1 1,-1-1-399,-5 0 0,-10 2 265,-8 4 156,1-3 0,-24 12 0,4-5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8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7867,'8'-10'675,"-7"2"0,15 8-880,-5 0 1,-1 0-863,1 0 1048,1 0 17,5 0-140,-7 0 0,-1 6 63,-3 0 1,-2 2-541,8-3 619,-1-3 0,14 14 0,2-7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8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7867,'17'0'1325,"-5"0"-1129,-1 0 1,-5 0-431,6 0 0,-1 0 172,7 0 0,-1 0 285,0 0-234,0 0 0,-5 0-3,0 0-61,-1 0 1,1 0-155,-1 0 1,-5 0 95,5 0 1,-5 0-1287,6 0 1419,-1 0 0,7 0 0,-1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7867,'32'-12'-867,"-3"1"1,4 7 866,-4-2 0,-4-4 0,0 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7867,'18'0'-868,"-1"0"641,0 0 0,-5 0 55,-1 0 1,3 0 79,9 0 0,-4 0 92,4 0 0,-2 0 93,2 0 0,-3 0 39,3 0 1,-4 0 280,-2 0 1,0 0-162,1 0 1,-1 0 245,0 0 1,1 0-189,-1 0 1,-6 0 223,1 0-61,-1 0-433,7 0-206,-9 0 0,-9 0 166,-11 0 0,-12 0 0,-4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3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580 122 7885,'-11'-6'575,"-1"0"1,7-2-318,-7 3 0,2 1-13,-1-8 0,-5 6-61,5-5 1,-2 5-1,1-5 0,-3 5 353,3-6-376,-3 8 1,-1-5 114,5 3-205,-5 4-247,7-5 1,-8 7 85,-1 0-28,1 0 1,0 1 25,-1 5 0,1-2 76,0 8 0,5-1 16,1 6 1,1 6-21,-1 0 1,-3 6-12,8-6 0,1 8 14,5-2 1,0 4-13,0 1 0,2 1 36,3-1 0,-1-5-86,8 0 1,-7-6 71,7 6 1,-8-8-149,2 2 0,-5 2 78,-1-2 0,0 0 35,0-6 1,-7 1 60,-5-1 0,-5 6 128,-6 0 1,4 0 88,-4-5 0,-2 5-70,2 0 1,0 0-25,5-6-137,1 0 0,5 1-203,1-1 182,7 0 0,4 0-153,12 1 1,-3-1 120,3 0 0,-1 1 3,7-1 0,-1 0 527,0 0 1,-7 7-226,-4-1 0,-5 7 241,-1-1 0,0 2 101,0-2 0,-1 1 322,-5-6 1,2 1-435,-8-2 0,7-4-17,-7 4 1,8-4-314,-2-2 0,-1-5-196,1-1 1,0-5-1166,6 6 934,0-8-1195,0 3 469,0-7 1,8-2-600,3-3 0,5-5 1595,1-7 0,8-8 0,2-2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7897,'9'-7'6,"1"5"-169,-4-4 276,-4 4-41,5 2 0,-1 2 425,0 4 176,7 3 0,-3 15 494,7-1-767,0 7 0,3-1-11,3 11 1,-2-3-171,8 3 0,-6 3-154,6-3 0,-6 0-162,5-5 0,-1-2-59,2-5 0,-4 3 180,-8-8 0,1 0-659,-1-5 0,-5-1-553,-1 0-406,-7 0 465,4 1 13,-8-9 1116,0-1 0,-8-8 0,-2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0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8342,'-2'-10'682,"-4"5"1,3 3-683,-9 2 0,1 2 897,-7 3 0,1 3-202,0 4 1,-6 9 122,0-4 0,-14 6-314,2 0 1,-9-2-299,4 8 0,-6-6-297,5 6 0,-5-6-369,6 6 1,2-8-106,9 2 0,-2 2-778,8-2 1,2 0 550,9-6 1,5 1 791,7-1 0,7 0 0,3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8385,'-10'0'1969,"1"8"-1034,3 4-449,4 3 1,-5 2 530,7 1-645,0-1 1,-2 0-95,-4 1 0,4-1-207,-4 0 0,4 0 230,2 1-339,0-1-820,0 0 676,0 1-708,0-9 291,0-1 352,8-8 0,0-8-43,3-3 0,4-5-41,-3-1 1,3-2 86,3-4 1,1 4 66,4-5 1,-4 5-173,4 2 0,-9 7-280,-3 5 642,1 3 0,-1 2 59,1 0 1,-8 2 236,1 3 0,-3-1-122,-2 8 1,0-1 88,0 7 0,0-7 467,0 1 706,0-1-671,-7 6-75,5 1-1145,-6-9 142,8 7-182,0-14 349,8 5 0,1-12-123,9-1 1,-1-6-87,0 6 1,-3-5-220,3 5 1,-4-5-128,10 5 345,-3-8 63,-3 13 0,0-7 337,1 8 0,-1 0 138,0 0 1,-7 2 226,-5 4 0,3 3-188,-2 8 0,0 1 204,-6-1 0,0 0 109,0 1 1,0-1 423,0 0 0,-2 0-450,-4 1 0,4-7 181,-4 1-1114,4-8 0,4 9-157,4-7 1,-2-2-503,7-10 0,7-4 449,5-7 1,2 0 621,-2-1 0,-4 1 0,6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09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519 191 8079,'9'-8'-538,"-1"-2"1,-6-7 1396,4 0 1,-4 0-1,3-1-390,-3 1-285,-2 0-117,-7-1-198,-3 1 1,-7 2 188,0 3 1,5 4-79,0 8 1,1 0 67,-6 0 1,-1 0-56,1 0 0,0 8-127,-1 4 1,1 3 120,0 2 0,0 1-66,-1-1 0,1 2 15,0 4 1,5-4 15,1 4 1,7-3 48,-2-3 1,2 0 98,-2 1 1,5-7-76,-5 1 1,4-1 98,2 6 1,0-5-98,0-1 0,0 1 10,0 5 1,2-5-41,4-1 0,-5 1-21,5 5 0,-6 0-129,-6 1 0,3 5 95,-9 0 0,1 8-166,-7-3 0,-5-1 197,0 2 0,-6 0-15,6 6 0,-2-7 118,2 1 0,12-6-77,-1 6 0,3-6 74,3 6 0,0-6-37,6 6 0,8-6 138,3 6 1,5-6-3,1 6 0,-2-1 213,-3 7 1,1 0-31,-7-1 1,6-5 99,-7 0 1,1 0 44,-6 5 0,0-5-80,0 0 1,-2-8-185,-4 2 0,4-4 237,-3-1-224,3-1 1,2-6-359,0 1 0,2-8-1123,3 2 805,-3-5 0,14-1-1172,-5 0 711,5 0 0,7-5 888,0-1 0,8-15 0,-5 2 0</inkml:trace>
  <inkml:trace contextRef="#ctx0" brushRef="#br0" timeOffset="558">1245 606 8085,'10'-18'335,"-3"1"665,-7 0-104,0 7 497,0-5-939,0 5 1,-1 1 88,-5 3-439,4 4 0,-14 4 117,5 4 0,-4 11-200,-3 12 0,-7 5-47,-4 7 1,-3 3-172,-3 8 1,-1 2-90,-5 3 1,5-3-261,-5 4 0,7-5 239,5-1 1,2-2-93,4-4 1,10-9-75,-5-8 1,11-8-292,-5 2 215,8-12 0,-1-3 83,10-8 1,5-2 67,7-4 0,1-5 398,-1-12 0,8-12 0,2-9 0</inkml:trace>
  <inkml:trace contextRef="#ctx0" brushRef="#br0" timeOffset="804">1245 519 8085,'0'-17'916,"0"7"-644,0 3 0,2 9 214,4 3 1,-2 7 26,7 11 0,-7 4 57,2 7 1,1 9-233,-1 3 0,6 4 28,-6 2 0,1 0-224,-1-1 1,-4 1-176,4 0 0,-4-2-517,-2-4 1,5-3 416,1-9 0,0 1-706,-6-1 1,2-7 132,4-4 0,-4-4-940,3-1 636,-3-9 578,-2-1 0,-2-8 432,-3 0 0,-13-8 0,-9-1 0,-7-9 0</inkml:trace>
  <inkml:trace contextRef="#ctx0" brushRef="#br0" timeOffset="943">1055 1107 8065,'-17'-7'0,"5"5"512,1-4 120,7 4 0,-4 0 123,8-4 1,8 4-269,3-3 0,5 3 0,1 2 0,0-6-260,0 0 0,1 0-203,-1 6 0,6 0-489,0 0 0,6 6 465,-6 0 0,8 7 0,-4-3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1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7779,'10'0'482,"-1"0"150,-3 0 0,-2 0 77,7 0 1,-5 0-270,6 0 0,-1 2-30,7 4 1,-1-4-62,0 4 0,0-4-97,1-2 1,-1 0-95,0 0 1,-5 0-80,-1 0 0,1 0-138,5 0 1,0 0-360,1 0 0,-1 0-978,0 0 0,-5 0 640,-1 0 0,-5 6-357,6-1 1,-8 3 1112,1-2 0,-3 3 0,-2 9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1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10855,'9'0'2415,"7"0"-1589,-14 0-303,13 7 1,-11-3-65,7 8 1,-5-1 105,6 7 1,-9-1-313,3 0 0,-4 0-112,-2 1 1,0-1-575,0 0 1,0 1 338,0-1 1,0 0-1548,0 1 0,-2-1 420,-4 0 1,3-2-791,-9-3 2011,8 3 0,-11-5 0,5 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2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7845,'-12'-6'1104,"1"1"230,7-1 1,-4 8-533,8 3-717,0-3-528,0 6 1,-2-2 341,-3 0 1,1-1-2222,-8-5 2322,1 0 0,-7 0 0,1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2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8467,'0'-9'1237,"0"1"-992,7 8-46,3 8 1,7 1 223,1 8 1,-1 8-113,0 4 0,2 4 118,5 2 1,-5 1-188,4 4 0,-4-1-29,-2 7 1,1-8-235,-1 3 1,-6-3-170,1 2 1,-6-9-184,5 4 1,-7-10 23,2 4 0,-4-8-310,-2 2 1,0-10-296,0-1 0,0-6-301,0 5 1255,0-7 0,-8 4 0,-2-8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18 7902,'-17'-8'0,"5"6"905,0-4 230,9 4 1,-7 2-498,4 0-484,4 0 0,-11 8 381,7 4 0,-9 3 13,-3 2 1,-7 8 8,-9 4 0,-3 4-409,-3 1 0,7 1-403,-7-1 1,2 1-1063,-9 0 0,11-1 774,7 1 0,8-3-482,-2-3 0,11 2 1025,7-8 0,10 8 0,5-4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7831,'-10'-17'0,"3"7"-57,7-5 1,1 13 0,7-4-342,9 4 344,1 2-38,7 0 0,-14 6 335,1 0 1,-3 7 680,3-1 1,-4 3 23,-8 2 1,0 3-476,0 3 0,-6-4 266,0 4 1,-5 2-261,5-2 0,-2 0-1006,2-6-24,4 1-220,-5-1 223,7-8-190,0-1 1,7-8 66,5 0 0,5-8 191,6-3 0,2-4-68,4-3 0,2 3 223,-8 3 1,6-1 266,-6 7 0,-6 0 86,-5 6 0,-7 0 213,7 0 1,-8 8 101,1 4 1,-3 3 453,-2 2 0,0 1-220,0-1 1,-5 0-185,-1 0 1,0 1 182,6-1 0,0-5-168,0-1 0,-6-5-281,1 5-169,-1-7-135,6 4 1,7-8-13,5 0 1,-2 0-309,1 0 1,1 0 205,5 0 1,-6 0-247,1 0 305,0 0 229,-3 0 1,-1 8 569,-8 3 1,0 4-169,0 3 0,0-7 168,0 1 1,0-6-246,0 5 1,2-7 398,4 2-833,-5 3 0,13-9 176,-8 0 1,9-7-1605,2-11 1,3 1 1539,8 0 0,1-8 0,6-2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4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7952,'10'-17'119,"-2"7"0,-1 1 322,5 3 0,-2 4-108,1-4 32,1 4-113,-3 2 0,7 0 111,-5 0 1,4 0 165,3 0-156,-1 8 1,0 0-241,1 3 1,-7 5-167,1-5 0,-7 5 129,7 1 1,-8 6-88,2 0 0,-4 8 115,-2-2 1,0-3-53,0 3 0,-6 0-907,0 6 1,-6-1 374,7 1 1,-3-2 148,2-5 1,4 5 53,-3-4 1,3 4 165,2 1 0,0 1 9,0-1 0,5-5 155,1 0 0,8 0-85,-3 5 1,-1 3 108,1 3 0,-5-3 255,6 3 0,-9-2-157,3 3 0,2-3 305,-2 8 0,-1 0-186,-5 6 0,6 0 222,0 0 1,2 0-166,-3 0 0,5 0-86,7 0 0,1 0-94,-1-1 0,-6-6-77,1-5 1,-2-4 39,1-1 1,-3-2 52,-8-4 0,0 1-325,0-7 1,-2 0-32,-4-5 0,-11-3-156,-12-3 1,-6 1-260,-5-7 0,2 0 564,-9-6 0,-14 0 0,-10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9655,'-7'8'202,"7"3"1,7 5 106,11 1 1,1 8 590,4 4 1,4 4 1019,7 1-1302,-7 8 0,8-3-154,-1 7 0,-3-8-127,10 3 0,-9 1-729,9-2 0,-5-5 329,-1-6 1,-7-8-252,1 2 0,-8-4 288,3-2 1,-7 1-2423,-6-1 372,5 0-135,-14 1 1498,5-1 0,-9-7 713,-3-5 0,3-18 0,-6-6 0</inkml:trace>
  <inkml:trace contextRef="#ctx0" brushRef="#br0" timeOffset="204">674 104 7863,'-23'6'1830,"0"-1"0,-2 11-1181,2 1 0,2 2-25,-8 10 0,-5 0 128,-7 6 0,-7-1-241,2 1 1,-9 5-130,-3 0 1,0 3-786,6-3 1,14-9-233,3 3 0,12-5-520,0 0 1,12-4 684,5-8 470,4 1 0,25-1 0,6 0 0</inkml:trace>
  <inkml:trace contextRef="#ctx0" brushRef="#br0" timeOffset="820">1020 571 9266,'10'0'743,"-2"0"1,-8 8 277,0 3 0,0 4-437,0 3 0,0-1-30,0 0 1,0 3-281,0 3 1,0-4-381,0 4 1,0-10-3,0-1-117,0-1 0,0 1 58,0-1-76,0-7 0,2 4-575,3-8 0,-1-6 296,8 0 0,-1-9-249,7-2 1,1-1 287,4-5 1,-4 4 202,4 2 0,2 0 210,-2-1 420,0 9-293,-6 1 1,-7 10 82,-4 4 0,-4-2 1958,-2 7-1496,0 1 1,0 5 148,0 0 1,-2-1-375,-4-5 0,4-1-275,-4-5-360,4-3-730,2 6 776,8-8 1,2-6-247,7 1 1,6-9-623,0 3 0,2-5 423,-2-1 1,-2 5 379,8 1 0,-8 7 308,2-2 1,-9 4 764,-3 2-351,-7 8 1,4 2 663,-8 7 1,0 6-501,0 0 0,0 0 258,0-6 0,0 3-37,0 3 0,0-4-362,0 4 0,6-10-498,-1-1 1,9-8-282,-3 2 0,5 1-319,1-1 1,0-2 301,1-10 0,-1 2-417,0-7 1,0 1 24,1-1 720,-9-5 0,7 7 0,-7-9 0</inkml:trace>
  <inkml:trace contextRef="#ctx0" brushRef="#br0" timeOffset="998">2438 969 7749,'-2'17'2775,"-3"0"0,1 0-1933,-8 1-551,8 7 1,-17-4-823,4 8 1,-14-8 189,-3 2 341,-9 4 0,-16-8 0,-3 6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7304,'10'0'1252,"5"0"1,-11 1-232,7 5-662,1-4 0,5 8 288,0-4-122,-7-5-452,5 7 1,-5-8-237,7 0 0,-5 0-1940,-1 0 1333,-7 0 770,12 0 0,-15 16 0,7 3 0</inkml:trace>
  <inkml:trace contextRef="#ctx0" brushRef="#br0" timeOffset="124">1 295 7828,'0'11'461,"0"1"11,8-1 0,-5 5-132,9-5 1,0-3 220,5-8 1,6 0-557,0 0 1,6 0-533,-6 0 0,6-2-490,-6-4 1,0-4 1016,-6-7 0,0 0 0,1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7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52 604 7847,'10'0'11,"-3"0"1,-5 0-887,4 0 1,-4-2 874,4-4 0,3 4 0,1-5 0</inkml:trace>
  <inkml:trace contextRef="#ctx0" brushRef="#br0" timeOffset="464">0 16 7950,'10'-8'1139,"5"6"0,-11-4 162,7 12-824,-7 4 0,10 7 20,-9 0 1,7 1-12,-6-1 1,0 0 303,-6 1-337,7-1 0,-5 0-1089,4 0 549,-4-7-2394,-2 5 1492,8-13 1,-5 6-411,9-8 0,-1 0 720,7 0 1,-1-6-151,0 1 829,1-9 0,-1-3 0,0-10 0</inkml:trace>
  <inkml:trace contextRef="#ctx0" brushRef="#br0" timeOffset="1141">329 85 7950,'17'0'-1173,"-7"0"3067,-3 0-1444,-7 0 0,0 2-46,0 4 0,0-2 63,0 7 1,-7-1-138,-5 1 1,-3 3-27,-3-9 0,-1 9-55,-4-3 1,4 3-509,-4-3 1,-2 5-43,2-5 1,-6-1-293,6 1 1,-6 1 317,6 5 0,0 1-144,6-1 0,5 0 116,1 0 0,7 1-28,-2-1 1,4 6 685,2 0 0,8 0-260,3-6 1,5 1 655,1-1 0,-6 0-85,1 1 1,-6-1 164,5 0 1,-7-5-354,2-1 1,-4-5 356,-2 6-660,0-9 0,0 7-94,0-4-221,0-4 192,-8 5 0,4-7-695,-7 0 383,7-7 0,-4 3-79,8-8 0,0 1-97,0-6 1,8 1-311,3 5 0,7-5 306,5 5 0,-2-5 66,8-1 0,-2 7 391,1 5 0,5 3-119,-4 2 1,-4 0 593,-2 0-166,4 0-95,-8 0 1,-2 2 17,-11 3 1,-4-1 577,-2 8-546,0-1 1,-8 7 29,-3-1 1,-4-2-197,-3-3 1,-1 3 50,-4-3 1,10-3-110,-5 3 35,5-1 0,-3 1-16,5-1 0,3-5-28,8 6-129,0-8 1,2 5 32,4-3 1,3-4-76,9 4 0,-1-4-211,0-2 0,6 0-33,0 0-239,1 0-10,-7 0 412,0 0 0,-9 1-28,-8 5 1,-10 4-107,-13 7 0,0 0-254,-12 1 0,3 5 180,-14 0 1,7 6 254,-1-6 1,0 6-40,5-6 1,4 0 945,14-6-316,0 0-161,7 1 0,4-3 194,12-4 1,6-3 581,11-8 0,4 0-344,7 0 1,6 0 10,1 0 1,1 0-238,-2 0 1,-3 0-153,3 0 0,-3 0-522,-3 0 1,-5 0 52,0 0 0,-2-2-142,2-4 0,-4 5-333,-8-5 0,-5 4-2471,-1 2 3088,-7 0 0,11-8 0,-5-1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17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1782 8227,'0'-12'-538,"0"1"529,0 7 1,0-6-21,0 5 0,0 1 177,0-8 1,0 6 48,0-5 0,0 5-2,0-5 1,0 5-20,0-6 1,0 7-153,0-7 1,0 6 59,0-5 1,2 7-80,4-2 219,-4-3 20,6-1-73,-1 0-34,-5 3-209,14-1 1,-13 6 114,9-4-194,0-3 0,5 1 11,0-4 1,0-1-131,1 7 1,5-7 126,0 1 1,2-3 17,-2-2 1,4-1 84,7 1 0,1-2-19,0-4 1,1 2 245,4-8 1,-1 6-86,7-6 1,0 0 121,6-6 0,6 7-5,-1-1 1,9 0-129,-3-6 1,6 1-273,6-1 0,-2 1 244,8-1 1,1-5-36,-36 19 1,1 1 0,41-20-117,4 5 1,-5 1 6,-7-1 1,3 6 47,-8 1 0,6 1-35,-6-2 0,-2-2-5,-10 8 0,4-2 146,-3 2 1,3 2-37,2-8 1,-2 6 8,-3-6 1,3 8 6,-4-2 0,5-2 11,1 2 0,-6-6 25,1 6 1,-3-2-39,3 2 0,1 4 148,-7-4 0,5-2-103,-5 2 1,-3 0 7,-9 5 0,2 3-17,-7 4 1,-3-5 7,-9 5 1,2 1 229,-8-2 0,4 7-127,-10-7 0,4 8-43,-11-3-382,-1 7-374,-1 0-24,-8 0 0,-8 0 196,-3 0 1,-12 9 428,-6 9 0,-11 7 0,-5 9 0</inkml:trace>
  <inkml:trace contextRef="#ctx0" brushRef="#br0" timeOffset="630">346 1384 8081,'10'0'-323,"5"-8"0,-11 5-320,8-9 96,-8 8 547,11-3 0,-13-1 0,6-2 0</inkml:trace>
  <inkml:trace contextRef="#ctx0" brushRef="#br0" timeOffset="1049">589 1228 7704,'9'0'-281,"-1"0"643,-8-7-111,0 5-214,0-6 1,-2 14 23,-4 0 1,2 7-88,-7-1 1,1-3 89,-1 3 0,-5-3-14,5 3 0,-5 1 15,-1-7 1,0 8-13,-1-3 1,1 5-29,0 1 0,-6 0 35,0 0 0,-6 6-35,6 1 1,-6 6-5,6-1 1,-8-2 1,2 2 1,4-6 84,2 6 1,-2-8-5,2 2 0,0-4 20,6-2 0,0-1-59,-1-5 1,7 5 3,-1-5 88,9-3 36,-13 7 96,14-13 298,-5 6-446,7-8 0,1 0 85,5 0 1,6 0-27,11 0 1,4 0 29,7 0 1,1-6 101,-1 0 0,9-7-69,3 1 1,2 3-191,-2-3 1,10 3-242,-4-3 0,3-1-377,-3 7 0,0-6-192,0 7 0,-2-1 737,-4 6 0,4 15 0,-6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295 226 7923,'9'-10'1990,"-1"2"-1071,-8 8 1999,0 0-2740,-8 0 0,-1 8-73,-9 3 1,-1 5-205,-4 1 0,2 6-353,-8 0 1,2 6 320,-2-6 1,-1 6-236,7-6 0,0 6 99,5-6 0,3 0-41,3-6 1,5 1-437,7-1 336,0 0 0,7 0 101,5 1 1,5-7 67,6 1 1,-2-6 198,8 5 1,-8-1-101,2 1 0,-3 5 314,-3-5 1,-2 4 90,-3 3 1,-5-1 117,-7 0 0,-1 3-195,-5 3 0,-10 2 115,-7 3 0,-7 3-48,1-8 1,4 6 24,2-6 1,4 0-215,1-6 0,9-5 275,3 0-541,4-1 1,4 4 100,4-3 1,1 3-51,5-3 1,9-3 41,-4 3 1,-1 0 48,-5 5 1,1 0 94,5 0 1,-7-5 175,-5-1 1,-3 1 764,-2 5-418,0 1-165,0-1 1,-7-8-196,-5-3 1,3-4-249,-3-2 0,8-2 73,-2-4 1,-1-3-166,1-8 1,2-8-199,10-4 0,3-12-507,9-5 0,7-13-317,4-10 1,5-10 478,-14 33 0,0 0 0,19-43 408,-16 43 1,0 0 0,17-41 41,6 7 1,-1 11-34,1 11 0,2 6 77,-8 6 1,6 0 188,-5 11 0,-1-1 65,-5 13 1,-9 0 46,-2 5 1,-5 7 1300,-2-1-686,-7 8 1563,5-3-1086,-13 7 75,6 0-484,-8 7-348,0 3 1,2 5-174,3-3-260,-3 3 0,12-5-255,-9 7 1,9-5 235,-3-1 1,12-5-571,6 6 0,2-7 217,-2 7 0,4-6 26,-5 5 0,3 1 118,-2 5 1,-4 6 36,-8 0 0,-7 8 163,-4-2 0,-6 3 313,-6 3 0,-6 5 147,-11 1 1,-4 1-190,-7-2 0,-9-1 49,-3 7 0,-2-8-136,2 3 0,-8-5-59,8-1 1,-2-8-45,8-4 0,5-6-205,1-6 0,7-3-209,10-8-50,-1 0 0,3-4-318,3-7 0,5-3 254,7-15 0,9 8 72,9-2 0,1-2 131,10 2 0,5 6 141,7 5 1,1 3-16,-2-3 0,4 5 155,8 7 1,0 0-47,0 0 0,-6 0 109,0 0 0,-7 2 54,1 3 0,-5-1-51,-7 8 0,3-3-14,-8 3 1,0 1 3,-5-7-34,-1 7 0,0-11-86,0 4 1,-5-4-107,-1-2 1,-5 0-130,6 0-426,-8 0-273,3 0 479,-7 8 496,0 1 0,-7 9 0,-3-1 0</inkml:trace>
  <inkml:trace contextRef="#ctx0" brushRef="#br0" timeOffset="170">1211 1073 7923,'8'10'-70,"-6"5"0,7-7-199,-3 3 882,-4-3 1277,13-8-1811,-5 0 1,7 0-23,1 0 0,-1-2-471,0-4 0,1 2-713,-1-7 1127,0 7 0,-7-4 0,-3 8 0</inkml:trace>
  <inkml:trace contextRef="#ctx0" brushRef="#br0" timeOffset="284">1280 1229 7923,'-11'32'710,"-1"-3"0,8 2-218,-1-8 0,3 0 45,2-6 0,2-1-27,3-5 0,1-1 44,12-5 1,-5-3-327,10 4 1,-4-4-333,-1-2 0,5-6-303,0 1 0,2-9-1497,-2 3 1904,-4-5 0,6-9 0,-8-2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4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8017,'8'-10'1484,"-6"2"-1043,13 1-270,-5 5 0,7-6 218,0 8 1,3 0 229,3 0 1,-2 8-130,8 3 0,-1 12 90,7 6 0,2 4-320,3 1 0,-9 3-32,3 3 1,-3-3-204,4 3 1,-7-5-257,1-7 1,-8 3-391,2-8 1,-3 0-8,-3-5 1,0-1-2044,1 0 991,-1 1-32,0-1 1712,-7-8 0,5-1 0,-5-8 0</inkml:trace>
  <inkml:trace contextRef="#ctx0" brushRef="#br0" timeOffset="210">640 104 8000,'17'-10'0,"-7"-5"158,-4 3 1,-2 5 803,1 1-407,-3 4-300,6 2 0,-10 0 1070,-4 0 1,2 2-605,-7 4 0,-6 5-190,-6 12 1,-10-2-173,-2 8 1,1 0-332,-7 6 1,-1-1-315,2 1 1,-6-3-437,5-3 0,3 4 40,9-4 0,6-4-829,11-2 0,5-4 1511,7-2 0,15 1 0,4-1 0</inkml:trace>
  <inkml:trace contextRef="#ctx0" brushRef="#br0" timeOffset="525">1055 484 7980,'0'-11'2296,"0"-1"-834,-8 8 283,7-3-904,-7 7-547,8 0 0,2 7-158,4 5 1,-3-3-43,9 3 1,-1-6-182,7 5 1,5-7 7,0 2 1,2-4-306,-2-2 0,-4-2 73,4-4 0,-4-2-335,-1-3 0,-3-4 516,-3 3-28,-5-3 0,-7-3 239,0 1 0,-2 6 57,-3-1 1,-11 6 75,-7-5 1,-6 7-89,6-2 1,-6 4 59,6 2 0,-5 0-372,4 0-1,7 0-364,6 0 1,1 8-241,-1 3 0,3 5 88,8 1 703,0 0 0,8 1 0,1-1 0</inkml:trace>
  <inkml:trace contextRef="#ctx0" brushRef="#br0" timeOffset="702">2058 571 7918,'0'11'838,"0"1"1,0-1 1157,0 7 1,0-1-1437,0 0 1,-2 0-382,-4 1 1,-3-1-740,-8 0 1,-8 3 559,-4 3 0,-19 3 0,-6 9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7952,'0'-9'3032,"0"1"-2708,0 8 9,0 0 72,8-8 1,-4 6 167,7-4 1,-5 5-578,5 1 1,-5-2 186,6-4-948,-1 4 1,7-6 274,-1 8 1,-6 0-231,1 0 0,-6 0-12,5 0 1,-7 8 731,2 3 0,3 13 0,1 2 0</inkml:trace>
  <inkml:trace contextRef="#ctx0" brushRef="#br0" timeOffset="123">173 312 7952,'0'17'0,"0"0"285,0 0 0,2-1 466,4-5 1,-4-1 245,3-4-100,-3-4-898,-2 5 68,8-14 0,2-3-1326,7-7 1,-6-2 1258,1-5 0,0-2 0,5-9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6:51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364 174 7864,'-2'-10'2291,"-4"4"-1135,4 4 253,-6-5-348,8 5 22,0-6 457,0 8-982,0 0 0,8 0-647,4 0 0,-3-2-89,3-4 0,1 4-72,10-3-18,-3-5 0,5 8-462,-8-4 381,0 4 1,-5 2-395,-1 0 289,-7 0-459,4 0 16,-8 0-549,0 0 753,0-7 212,-8 5-26,-2-13 433,-7 5 140,0-7 0,5 5 273,1 1-8,7 7 571,-4-4-679,8 8 1,-2-6 400,-3 0 508,3 1-273,-6 5-458,8 0 1,-6 2-133,0 3 0,1 5-127,5 7-1,0 1-125,0-1 0,-2 6-266,-4 0 1,4 2 74,-4-2 0,2-2-188,-1 8 1,3-8-710,-4 2 1,4 2-70,2-2 0,0 6 6,0-6 0,0 0 736,0-6 0,0 1 399,0-1 0,-2 0 0,-4 1 0,-3-1 0,-9 0 0,-1 6 0,-4 0 0,-2 6 0,-4-6 0,-3 8 303,3-2 0,-2-4-95,2-2 0,4 0 388,8-6 1,2 4 209,3-9-332,5-4-305,7-1 1,9-9-9,8-3 1,8-11-93,10-7 1,0-6-254,-1 6 0,1-6 33,-1 6 1,1 0 69,-1 6 0,-5 2 71,0 3 1,-8 4-12,2 8 1,-9 0 134,-3 0 1,-7 8 43,2 4 0,-4 9 210,-2 2 1,0 6-26,0-6 0,-6 6 63,0-6 0,-1 5-127,1-5 0,4 1 163,-4-7-435,4 0 0,4-7 80,4-5 1,-2 3-169,7-2 0,-5-2-24,6-10 1,-1-4 112,6-7 1,-5 0-51,-1 0 0,1-1-111,5 1 0,-5 0-632,-1-1 562,-7 1 0,4 0-508,-8-1 98,0 9 438,0-7 0,-2 15 75,-4-5 1,-3 12-20,-9 5 1,1 6 103,0 6 0,-6-1 289,0 6 1,-6 1 301,6 6 0,-8-1-281,2 1 0,2-6 166,-2 0 1,1-2-172,-7 1 1,6-1-316,0-4 0,2-3-19,-1 3 1,3-10-127,7-1 1,1-9-41,0 3 0,0-4-332,-1-2 1,7 0-42,-1 0 0,8-2 170,-1-4 1,3-3 280,2-9 0,0 1-34,0 0 1,7 2 118,5 3 1,3 2 56,3 5 0,-1 3 292,0-4 0,6 12-13,0 5 0,6 5 287,-6 1 0,14 6 69,-3 0 0,12 6-210,0-6 1,4 6-23,2-6 0,6-2-114,0-10 1,5 5-79,-5-5 1,5-3-29,-5-2 1,5-4-67,-5-2 1,-1-2-104,-5-4 0,-2 2-349,-4-7 1,-2 1-489,-3-1 0,-10-11 426,3 5 1,-5-4-776,0 4 1,-4-6 377,-8 0 1,0-2 803,1 2 0,-1-4 0,0-8 0</inkml:trace>
  <inkml:trace contextRef="#ctx0" brushRef="#br0" timeOffset="690">813 450 8126,'10'0'0,"5"0"1383,-3 0-830,3-7 1,3 5-147,-1-4 1,2 2-146,4-2 0,-4 3-336,4-9 0,-3 8 100,-3-2 0,0-1-92,1 1-211,-9 0-445,6 6 274,-13 0 71,6 0 0,-8 8 138,0 3 1,0 5 71,0 1 1,-2 0 93,-4 1 1,3-1-37,-9 0 0,1 1-31,-7-1 1,7 0 73,-1 0 1,3 1 127,-3-1 1,-3-5-84,3-1 0,3-5 100,-3 5 0,6-7-68,-5 2 1,7-2 48,-2 2 55,4-5-131,2 7 104,0-8 0,0 2 300,0 4 58,0 3 1,0 9-59,0-1 0,0 0 155,0 1 0,0-1-67,0 0 0,0 1 648,0-1-301,0 0-391,0 0-251,0 1-29,0-9 1,0 1-173,0-4 95,0-4-213,0 5 1,6-9-28,0-3 1,5 1-397,-5-8-28,7 8 177,-3-11 318,7 13 1,1-6 56,-1 8 0,-6 0 78,1 0 1,0 0-7,5 0 146,0 0 1,0 0-226,1 0 0,5-7-161,0-5 1,0 3-985,-6-3 831,0 1 1,-1-7-164,-5 1 0,3 5-676,-8 1-494,-1-1 1087,-5-5 604,0 0 0,-7-8 0,-3-2 0</inkml:trace>
  <inkml:trace contextRef="#ctx0" brushRef="#br0" timeOffset="1729">1955 122 7953,'11'0'1620,"1"0"0,-6 6-45,5-1-1084,-7 9 0,6-7 10,-5 5 1,-3 3-109,4-3 1,-4-3-418,-2 3 0,0-6 217,0 5-1272,0-7 837,0 4-2012,0-8 222,0 0-453,0-8 1909,8-1 0,1-9 576,9 1 0,-1 5 0,0 1 0,-5 7 0,-1-2 0,1 4 0,-1 2 0,1 0 46,-8 8 0,5 0 412,-3 3 1,-4 5 372,4-5 1,-4-1-260,-2 1 1,0-5 664,0 6-883,0-1 1,-8 4-105,-4-3 1,3 1-534,-3-7 323,1 8 1,-7-7-545,1 5 1,6 1 74,-1-7 1,1 8-158,-7-3 1,7 4 328,-1 3 1,3-1 130,-3 0 1,-1 3 7,7 3 1,-2-4 156,2 4 0,4-4 422,-3-2 1,3 1-227,2-1 1,0 0 344,0 1 0,0-7 83,0 1-293,0-9-360,0 13-768,0-14 581,0 5 1,7-12-5,5-1 0,3-6-389,3 7 0,-5-9 174,4 3 1,-3 1 204,9-1 1,-2 5 97,2-6 1,-4 8 240,4-1 0,-3 3 30,-3 2 148,0 0 0,-7 7-147,-4 5 1,-5 3 109,-1 3 0,-7-1 274,-5 0 1,-3 0-158,-2 1 1,-1-7-22,1 1 1,0-3-174,-1 3 1,3-2-146,3-5 172,-3-3-227,13 6-118,-5-8 1,8 2-312,5 4 1,4-4 14,7 3 1,2-3 154,4-2 0,-3 0 22,3 0 1,2 0 113,-2 0 1,-6 0 53,-6 0 1,-5 0-64,6 0 88,-8 8 0,1 2 57,-10 7 1,-1-6 107,-11 1 0,3-1 133,-9 7 0,2-1-96,-2 0 1,4 1 360,-4-1 1,5 0-58,7 0 1,-3-5 88,9-1 0,-1-5-178,6 6 1,2-8-79,3 1 1,5 3-90,7-2 0,1 0 0,-1-6 0,8 0-544,4 0 0,-2-6 271,1 0 0,-1-7-1243,2 1 1,4-1-2,-4 1 1,-4-1-1697,-2 7 2995,-4-8 0,6 5 0,2-8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0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7872,'-10'-2'235,"5"-3"196,3 3 366,2-6 84,-8 8-534,6 0 1,-6 10 37,8 7 0,0 2 80,0 10 1,0-6-120,0 6 1,0-2 93,0 1 1,0-1-269,0-4 1,0-3 255,0 3-481,0-4-34,0-2 0,0-5-252,0-1 250,0-7-292,0 4 101,0-8 1,0-8-98,0-3 0,0-5-161,0-1 0,2-2 182,4-4 0,4 1-215,7-6 0,0 7 138,1-3 1,5 1 158,0 6 0,5-4 102,-4 9 0,-1-1 0,-6 1 0,0 5 81,0 7 1,-5 0 252,0 0 288,-9 0 1,7 0-97,-4 0 162,-4 0 1,5 2-124,-7 3 0,0-1 405,0 8-383,-7-1 0,-1 7 146,-4-1 1,3 0 12,3 1-253,4-1-449,-6 0 206,8 0-909,0-7 530,0-2 0,8-10-61,4-4 1,5-4-63,6-7 1,4-6-294,7 0 0,1-6 178,0 6 1,-1 0 207,1 6 1,-2 5 483,-5 1 1,3 7-178,-8-2 1,-2 12 583,-9 5 0,1 7-182,-7 5 1,0 2 68,-6 4 0,2-3 40,3-2 0,-3-5 284,4 4 0,-4-4-355,-2-2 0,0 1-150,0-1 0,-6-6-1384,1 1 843,-1-8-1323,6 3 1,2-7 1597,3 0 0,5-15 0,7-4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0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9150,'0'-9'1497,"0"3"-949,0 12 0,-8 1 112,-4 5 0,3 3-248,-3-3 0,3 3-77,-3 3 0,5-1-197,7 0 1,0-5-127,0-1-151,0 1 1,13-3 178,4-3 0,6-4-51,0-2 1,2-8-122,4-3 1,4-5-170,-4-1 0,-4 6 103,-2-1 0,-4-3 119,-2-3 0,-7-8 229,-4 8 0,-4-3-50,-2 4 1,0 0-211,0-1 0,-8 1 81,-4 0 1,-5 1-106,-6 5 1,4-3 38,-4 9 95,3-1 0,-5 6 0,-1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0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363 364 7979,'10'-8'-1400,"0"1"1576,-5-5-3,-3 4 0,8 3 253,-4-1-36,-4-8 0,11 11 267,-7-9-189,7 8 0,-9-3 292,8 7-214,-9 0 553,13 0 22,-14 0-547,5 0 1,-7 7-68,0 5 1,0 5 71,0 6 0,-7-2-219,-5 8 1,3-8-120,-3 2 1,6 2-196,-5-2 1,5-2 130,-6-9 0,9 3-656,-3-3 1,4-3-929,2 3 45,0-8 0,2 3 454,4-7 0,3 0-317,9 0 0,-1 0 224,0 0 1,0-7 558,1-5 1,5-1 441,0 1 0,8-11 0,-5 4 0</inkml:trace>
  <inkml:trace contextRef="#ctx0" brushRef="#br0" timeOffset="617">778 399 7926,'10'0'360,"-8"7"291,-8 5 1,-2-3 423,3 3-424,-5-1 0,-7 5 81,0-5-208,7 5 88,-5-14-528,5 13 1,-7-11-255,-1 7 0,1-7-129,0 2 1,1-2 266,5 2 0,-10-3-1362,3 9 1,-5-1 600,0 7 0,-4 1-928,-7 4 1488,-1-4 1,1 14 0,1-6 232,4 0 0,-3 3-2,3-6 0,4 4 10,2-5 1,-2 6-39,2-6 0,-2 0 249,2-5 0,3-1 1059,-3 0-486,4 1-384,2-1 0,5 0 614,1 0-791,7-7 0,-4 0-362,8-5 150,8-3 0,7 4-150,8-12 0,8 2 55,-2-7 0,4 5 0,1-5 1,-1 1 2,-4-2 0,3-1 127,-3 7 0,-4-1 90,-2 1 0,2 4-49,-2-4 0,0 4 443,-5 2-377,-9 0 0,5 8 150,-9 3 1,-1 7-88,-10 5 1,3-2 61,-9 8 1,1 0 68,-7 5 1,1 1-19,0-1 1,5-5-205,1 0 1,7 0 38,-2 5 1,6-7-68,6-4 0,0 2 198,11-2-410,-4 0 128,20-5 1,-12-7-265,8 1 0,0-6 134,5 5 1,1-7-378,-1 2 0,-5-4 48,0-2 1,-2-6-160,2 0 0,-2-7 221,-4 1 0,-10-5 102,5-6 1,-7 4-30,1-5 0,-5-1-68,-7 2 1,-4 0 690,-7 6 1,-1 0-252,-11 0 0,-2 7 1031,2 4 0,-7 4-527,1 2 0,4 0 1495,2 0-1045,3 8-493,11 2 1,-5 1-7,9 1 0,1-3-303,10 3 1,5 1-156,12-7 0,4 5-559,8-5 0,9 0 385,8-6 0,0-6-1665,5 0 1,3-7 849,-3 1 0,7-3 923,-6-2 0,15-8 0,-2-2 0</inkml:trace>
  <inkml:trace contextRef="#ctx0" brushRef="#br0" timeOffset="1272">1937 35 7918,'12'-5'0,"-1"-1"1814,1 0-1152,5 6 1,0-6 21,1 1 0,-7-1-217,1 6 0,-7 0-113,7 0 0,-6 0-116,5 0-433,-7 0-364,4 0-242,-8 0 0,0 2-658,0 4 0,0 5 119,0 12 1340,0-4 0,-16 22 0,-3-5 0</inkml:trace>
  <inkml:trace contextRef="#ctx0" brushRef="#br0" timeOffset="1740">1920 554 7918,'0'29'384,"0"0"0,0-6 26,0 6 0,0-2-29,0 1 1,0 5-139,0-4 1,0 2 138,0-3 0,-2 11 218,-4-4 0,2 1-230,-7-7 1,5 3-128,-6-3 1,7-4-353,-7-2 1,8-3 144,-2-3 0,3-2-824,-3-3 496,4 3 0,-8-13-71,5 4 0,1-4-66,-8-2 1,6-2-324,-5-4 1,5-4 276,-5-7 1,1 0 67,-1 0 1,-5-1 262,5 1 0,1 0-88,-2-1 1,7 1 186,-7 0 1,1 1 2,-7 5 0,7-4 10,-1 3 1,1 2 54,-7-1 0,7 5 141,-1-5 0,7 5 138,-7-6 104,8 1 1,-9-7 208,7 1 1,0 6 40,6-1-144,0 1 0,8-7-169,4 1 1,11 5-98,5 1 1,13-1-95,5-5 1,17 0-179,6 0 1,18-1-164,-1 1 0,7 0 47,-1-1 1,-2 7-101,8-1 0,-11 8 113,-7-1 0,1-3-54,-18 2 0,-1 0 86,-16 6 1,-6 0-83,-11 0 1,-4 0-45,-8 0 16,-7 0 1,-4 0 40,-12 0 0,-5 6 16,-13 0 1,-2 2 41,-9-3 0,0-3-179,1 4 1,-7-2-44,1 2 1,-6-4-153,6 3 482,-1-3 0,-1-2 0,-2 0 0</inkml:trace>
  <inkml:trace contextRef="#ctx0" brushRef="#br0" timeOffset="1939">2231 554 7905,'-12'2'29,"1"4"0,5-4 433,-5 4 1,5 1-168,-6-1 0,7 2 126,-7-3 1,6-1-72,-5 8 0,7-6 163,-2 5-777,4-7-311,2 11 0,0-11-206,0 8-724,0-8 296,0 3 1209,8-7 0,2 0 0,7 0 0</inkml:trace>
  <inkml:trace contextRef="#ctx0" brushRef="#br0" timeOffset="2361">2490 416 7856,'10'-2'0,"-4"-4"616,-4 4-13,-2-5-352,0 7 1,0 1 28,0 5 1,0 10 115,0 7 1,0 13-88,0-1 0,0 11 52,0 0 0,0 4-107,0 2 1,0 0-30,0 0 1,0-6-206,0 0 1,-8-8-17,-4 3 0,3-5-150,-3-1 1,1-8-52,-6-4 0,-1-4-218,1-2 0,-2 0 103,-4 1 0,2-9-228,-8-3 1,8-4 216,-2-2 0,-2-2 10,1-4 1,3-3 403,10-9 0,-3-1 95,9-4 1,-1 4 118,6-4 0,0 4-36,0 1 1,8 9 160,3 3 1,12 4-94,6 2 1,4 8 30,1 3 0,3 5-167,3 1 0,-3 0 22,3 1 1,2-7-430,-1 1 0,5-1-187,-6 6 1,-5-5-395,-7 0 1,-1-9 41,2 3 0,-4 2 745,-8-2 0,8-1 0,2-5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17.777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3217 35 10116,'0'-10'-1168,"0"3"1,0 5 1577,0-4 936,0 4-470,0-5-324,0 7-409,-7 0 0,3 0 37,-8 0 1,6 0-81,-5 0 0,5 7 152,-5 5 1,5-1-32,-6 7 0,7-5 27,-7 10 0,8-4-104,-2-1 1,4 5-94,2 0 0,0 0 43,0-6 0,8 0-180,4 1 0,3-1 65,2 0 0,6-7-179,0-4 1,8 1 3,-2-1 1,-2 0 129,2-6 0,-6 0-240,6 0 0,-8-8-194,2-3 254,-4-5 1,-9-7 156,-5 0 1,-3 0 0,-2 6 1,0-6-5,0 0 1,-7-6 10,-5 6 0,-5 0 107,-6 5 1,4 3-108,-5 3 0,0-1-71,0 7 0,1 1-60,6 5 1,-6 5-252,0 1 0,0 7 67,6-1 0,1 5-652,5 6 1048,-5-3 0,7 12 0,-9-5 0</inkml:trace>
  <inkml:trace contextRef="#ctx0" brushRef="#br1" timeOffset="799">3113 398 7691,'-17'0'-1631,"6"2"1907,-1 4 0,1-2 0,-9 5-206,-3-1 0,4 4-105,-4-7 0,4 7 159,2-6 0,-1 5-61,1-5 1,0 5-5,-1-5 1,1 8-2,0-3 0,-2-1 1,-4 1 1,3 1-49,-3 5 1,-4 0-34,-1 1 1,1 5-77,-2 0 0,2 0 139,-2-6 1,-4 2-92,5 5 0,-5-3 95,-2 7 0,-1-4 8,-5 4 1,5-5-19,-4 6 1,-3 0 7,3 6 0,-6-1-25,6 1 1,-7-1 6,7 1 0,-6 0-12,6-1 0,-7-5 22,7 0 1,-6 0-6,6 5 1,-6 1 21,5-1 1,-5-5 0,6 0 1,-6 0-19,5 5 0,1-1 7,5-4 0,-3 4-72,3-5 1,-9 5 65,10 2 1,-7-7-81,1 1 0,3 0 67,-3 6 0,3-3 74,3-3 1,-6 4-50,-1-4 1,1 1 5,5-1 1,1 2-36,-1-8 1,0 6 7,1-6 1,-1 6-42,1-6 1,1 6-14,4-6 1,-2 2-100,8-2 0,-7-4 83,1 4 0,-4-2 106,-1 2 1,5-4 18,0 4 1,0-3 174,-5-3 0,1 6-178,4 0 1,2 0-26,4-6 0,6 1-64,0-1 0,1-5-188,10-1 0,-1-5-528,1 5 485,4-7 0,-4 4-178,12-8 1,4 0-90,7 0 508,0 0 0,1-8 0,-1-1 0</inkml:trace>
  <inkml:trace contextRef="#ctx0" brushRef="#br1" timeOffset="1157">312 2439 8343,'-12'0'0,"1"0"155,-1 0 0,-5 0 106,0 0 0,5 0-805,1 0 452,-1 0 1,-5 2 141,0 4 1,5 3 51,1 8 0,5 1 3,-6-1 0,7 6 74,-7 0 1,6 6-73,-5-6 0,5 2 110,-6-2 0,9-4-98,-3 4 1,2-3-68,-2-3 0,4-6 27,-3 1 0,5-8-34,5 1 0,-1 3-51,8-2 0,-1 0-204,6-6 1,7-2-186,-1-4 1,0-2 184,-6-3 0,0-5-31,1 5 1,-9-4 85,-3-3 0,-4-1 225,-2-4 1,-2 4-133,-4-4 0,-9 5 143,-8 7 1,-2-3 15,2 9 1,2-1 275,-8 6 1,8 0-294,-2 0 1,3 0-93,3 0 1,7 2-650,5 4 0,3-3 99,2 9 562,15-8 0,12 3 0,17-7 0</inkml:trace>
  <inkml:trace contextRef="#ctx0" brushRef="#br1" timeOffset="2095">3096 398 8290,'0'-9'-1251,"0"1"1117,8 0 282,-6 6-50,13-5 0,-11 7 30,8 0-60,-1 0 0,6 0 54,1 0 0,-1 5 42,0 1-79,1 8 0,-1-5-19,0 9 1,0-1-35,1 0 1,1 0-18,4 1 0,-4 1-106,4 4 1,-2-2 84,2 8 0,2-8-144,4 2 0,4 2 112,-4-2 1,3 0 24,3-5 0,5-1 132,1 0 0,-1 2-142,-5 4 1,-1-3 302,1 3 1,-3-4 0,-3-2 0,2 0 30,-8 1 1,6 5-186,-6 0 0,2 6 9,-2-6 1,-2 7-61,8-1 0,-6 4 83,6 2 1,0-1-170,5 1 0,1-1 103,-1 1 1,3-2 99,3-5 0,-3 5-143,3-4 0,2-2 4,-1 2 1,1-2 1,-2 1 0,-1 3-118,7-8 0,-8 6 90,3-6 1,3 6-8,2-6 1,-2 6-142,2-6 1,-2 6 128,3-6 1,1 7-84,-8-1 1,8-2 60,-2 2 1,-4 0 2,-1 5 0,-3-5 62,3 0 1,-5-6 3,4 6 1,-3-6 80,-3 6 1,3-8-69,3 2 0,-3 2 221,3-2 0,-3 6-58,-3-6 0,1 2-18,-1-2 1,1-2-94,0 8 1,-1-8 9,1 2 1,-3-2-43,-3 2 1,2-4-153,-8 4 1,6-3 1,-6-3 1,0-5 127,-6-1 0,1 1-659,-1 5 391,0 0 0,-1 0-685,-5 1 1,3-7-772,-9 1-442,9-1 1594,-5 7 1,3-3 505,-1-3 0,-7 3 0,4-5 0</inkml:trace>
  <inkml:trace contextRef="#ctx0" brushRef="#br1" timeOffset="2370">6330 2716 8073,'-10'-8'-86,"1"-2"779,3-7 0,4 5 194,-4 1-617,4-1 0,2 1 281,0-1-11,0 8-563,-7-3 0,3 7-13,-8 0 1,7 6 1,-7-1 1,6 9 250,-5-3 0,7 7-5,-2 5 0,6-4 108,6 4 0,3-4-118,9-2 0,7 1 125,4-1 1,3-2-90,3-3 1,-2 1-376,-5-7 0,3 6-26,-8-7 1,2 1-242,-2-6 350,-4 0 1,6-8-115,-7-3 0,-7-4-130,1-3 1,-8-1-169,1-4 1,-5 2-2,-5-8 1,-11 8 104,-7-2 1,-8-2-308,3 2 1,-13 6 668,-5 5 0,-4 8 0,-2-4 0</inkml:trace>
  <inkml:trace contextRef="#ctx0" brushRef="#br1" timeOffset="3647">6607 3096 8309,'-10'-17'-1169,"2"7"1080,8-5 41,0 5 0,0-1-58,0-1-359,0 8 226,0-3 239,0 7-134,0-8 163,0 6-31,-7-6 20,-3 8 0,-1 0 12,-1 0 49,8 0-7,-11 0-67,13 0-221,-6 0 170,1 0 19,5 0 0,-8 0 12,4 0 0,2 0-10,-7 0 61,7 0 1,-6 0 141,5 0 1,3-2 323,-4-3-127,4 3 112,2-14-323,0 7 0,0-3 187,0 1-148,0 7-72,0-4-16,0 8-347,0 0 147,-8 0 133,6 8 0,-11 1-35,7 9 0,-5 1 75,5 4 0,-6-2 17,7 8 1,-9 0 4,3 5 0,-5 1 17,-1-1 0,0 9-3,-1 3 0,1 2 14,0-2 0,-1 4-192,1-4 0,0 4 139,0 2 1,-1 0-52,1 0 0,0-4 68,-1 4 1,1-4 4,0 9 0,5-3-61,1-2 0,1 6-9,-1-1 1,-5 7 21,5-7 0,1 7 15,-1-7 0,5 3-253,-6-2 0,3-5 84,-3 5 0,-1-4-63,7-2 0,-7-4-30,1 4 1,2-10-154,-1 10 1,1-12 106,-1 0 0,-5-3-10,5-3 1,-5 1 178,-1 0 1,6-3-16,-1-3 1,6-2-51,-5-4 1,7-2 16,-2 8 0,-1-8-71,1 2 1,0 2 95,6-2 1,0 0-196,0-5 1,0 1 282,0 4 0,0-4 0,0 6 0</inkml:trace>
  <inkml:trace contextRef="#ctx0" brushRef="#br1" timeOffset="4004">5707 5413 8043,'-26'16'-298,"2"-5"1,-1 6 724,2 1 1,-2 5-19,2 6 0,10 3 183,-4-3 1,9-2-135,-4 2 1,9-2-199,-3 2 1,6 1-125,6-7 1,9 0-178,8-5 0,6-7-164,-6 1 1,10-8 226,1 1 1,1-5-132,5-5 1,-1-5 13,1-7 0,-6-3-240,1-3 1,-2 2 90,-10-8 1,0 1-42,-6-7 0,-7-5 155,-5-1 1,-3-5 4,-2 6 1,-13 0 27,-4 5 1,-12 0 2,0 1 1,-11 7 5,-6 4 1,-4 11-4,-2 7 1,0-3-259,0 2 1,6 0 348,0 6 0,0 8 0,-6 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23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8408,'0'-10'-769,"0"0"176,0 5 404,0 3 1,2-8 192,4 4 45,-4 4 0,11-7-3,-7 3 1,2 4 99,-2-4 0,-3 4-29,9 2 38,-8 0-106,4 0 1,-7 2 59,5 4 1,-4 4-27,4 7 0,-4 6-5,-2 0 0,0 6-7,0-6 0,2 6 0,4-6 0,-3 6-60,9-6 0,-6 2-4,5-2 1,1-2-85,5 8 0,-5-6 122,-1 6 0,1-3-76,5 3 0,0 6 73,0-1 0,-1 3-7,-5 9 1,5 0-45,-5 6 0,-1 0 3,1 0 0,-5 0-22,6 0 1,-3-1 40,3 1 0,3-2-37,-3-4 0,1 4 31,-1-4 0,3 6 143,-3 6 1,-5-4-92,-1 3 1,2-1 5,-2 2 0,-1 1-4,-5 5 0,2 5 18,4 0 0,-4 0-56,4 6 1,-3 2-155,3-2 1,-2 6 187,8-6 0,-7 0-10,7-6 0,-6 0 45,5 0 0,-5 0-6,5 0 0,-1 1 5,2-1 1,3 0-93,-3 0 1,-3-2 7,3-3 1,-3 3-210,3-4 0,1-1 178,-7 1 0,6 1-157,-7 5 0,1 0 96,-6 0 1,0 0-39,0 1 0,0-1 7,0 0 1,0-6 1,0 1 1,-2-3-57,-4 3 0,3 1-139,-9-7 1,6 5 109,-5-5 1,7-8-66,-2-10 0,4-5-302,2-7 566,0-3 0,0-9 0,0-5 0,0-3 0</inkml:trace>
  <inkml:trace contextRef="#ctx0" brushRef="#br0" timeOffset="341">485 4306 8062,'-18'-17'134,"1"2"-134,0 3 0,-1-1 390,1 7 1,0 0-66,0 6 0,-1 0 96,1 0 0,5 10-78,1 7 1,1 6-129,-1 6 1,-3 9-12,9-3 0,-7 3-88,6-3 0,0 0-29,6-1 0,0-1 12,0-4 0,8 1-70,4-7 0,5 0 66,6-5 1,-2-3-385,8-3 1,0-5 77,5-7 1,-1 0-56,-4 0 1,4-7 86,-5-5 0,-3-3-31,-2-3 0,0-5 116,-5 0 0,1-2-29,-13 2 0,-1-2-134,-5-3 0,-1-5 118,-5 4 1,-6 4-107,-11 2 0,2 4-16,-8 1 1,6 3-494,-6 4 380,8-5 374,-4 14 0,8-5 0,0 7 0</inkml:trace>
  <inkml:trace contextRef="#ctx0" brushRef="#br0" timeOffset="1530">830 4462 8114,'10'0'-1211,"0"0"1103,-5 0 107,5 0 1,7 0 1,1 0 1,-1-2 45,0-4 1,2 4-46,4-3 1,-3-3 128,3 2 1,4-7-115,1 1 1,1-3 42,6-3 0,-4 5-61,9-4 1,4 3 5,2-9 1,4 4-8,2 2 0,6-2-7,-1-5 0,14 3-179,-1-7 1,3 6 104,-4-1 0,4 4-212,-4 2 1,4 0 206,-10-1 0,-3 7 28,-2-1 1,-5 3 45,-1-3 0,-6-3 97,1 3 1,-1-3-70,6-3 0,-1 1 14,1 0 1,0 0 72,0-1 1,6 1-82,-1 0 0,3-1-158,-2 1 1,-3-2 100,9-4 0,-7 4-85,7-4 1,-9 3 95,3 3 0,-4-6 23,-2 0 0,-6 0 164,0 6 1,-2-1-135,2 1 0,2 0 108,-7-1 0,5-1-77,-6-4 0,8 4-23,-2-4 1,4 4 12,2 1 0,-4-1-138,4-4 0,-10 4 3,10-4 1,-9 4 17,3 1 1,-6 1 49,6 0 0,-7 1-14,1 5 1,-6-5 48,-5 5 0,4 1-45,-4-1 0,-2 1 74,1-1 1,1-5-31,6 5 1,-1 1 9,1-1 1,0-1-5,-1-5 0,3 5 6,3 1 0,-3-1-7,3-5 0,-4 5-6,-1 1 1,0 5 42,-1-5 0,1 1-41,-1-2 0,-5-1 42,0 7 0,-2-7 2,2 1 1,3 3 0,-3-3 0,-2 6 2,2-5 1,-2 1 11,2-1 0,1-3 39,-7 8 1,6-7 9,-6 1 0,0 3 104,-5-3 1,-1 3-89,0-3 1,-7 3 304,-4 3-90,-4 4-430,-2-6 1,-2 8-2,-4 0 1,-4 0 75,-7 0 0,-8 8 0,-2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26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8207,'0'-18'-1699,"0"9"2891,0 1-814,0 0-531,0 6 131,0-5 286,0 7-31,0 0 0,0 7-74,0 5 1,0 9-46,0 2 1,0 0 13,0-6 1,0 7-96,0-1 1,0 0 81,0-6 1,6-6-189,0 1 1,7-8 8,-1 2 0,3-4-106,3-2 1,-1 0-89,0 0-52,1 0 0,-3-2 111,-4-4 0,3 2-113,-8-8 1,-1 7 38,-5-7 0,0 6 116,0-5 0,0-1 60,0-5 1,0 6 25,0-1 0,-2 2 262,-3-1-233,-5-5 211,-7 15 0,0-13 15,-1 8 266,9 1-88,-7 5-227,14 0-113,-5 0 0,9 0-6,3 0 0,-1 0-6,8 0 1,1 5 2,10 1 0,-4 0-20,4-6 1,2 2 5,-1 4 1,4-3-12,-5 9 1,6-1-24,-6 7 1,6-7 39,-6 1 1,8 5 56,-2 6 1,1 0-27,-1-5 1,4 5 5,-4 0 1,3 2-41,3-2 0,-6-4-2,0 4 1,-1 2-118,7-2 1,2 2 128,3-2 0,-4-4-77,5 4 0,-3-2 55,3 2 1,-5-3-54,4 3 0,-3-2 56,-2 2 0,-1-4-2,1 4 1,-1-4 41,1-1 1,-1-1 10,1 0 0,2 6 10,3 0 1,-9 0 20,3-5 1,-3 1 71,4 4 0,-1-4-101,1 4 1,-6-2 124,-1 3 1,-1-5-90,2 4 0,4 2 17,-4-2 0,-3 0-39,3-6 0,0 0-2,6 1 0,-1-1-48,1 0 1,-1-1 52,1-5 1,5 5-162,1-5 0,-1-1 143,-5 1 0,-1-1-86,1 1 1,-6 5 135,0-5 0,-8 5 155,2 1 0,-4 0-140,-2 1 1,-5 1 169,-1 4 0,1-4-167,5 4 1,6 2 19,0-2 0,2 2-132,-2-2 1,-2-4 95,8 4 1,0-3-198,6-3 0,-1 0 72,1 1 0,-1-7 45,1 1 0,0-1 54,-1 6 1,1 1 82,-1-1 0,-1 0-27,-4 1 0,3-1-66,-3 0 1,-2-3 157,2 3 0,-6-7-53,6 13 0,0-12-117,5 12 0,-5-7 3,0 7 1,0-10-123,5-1 1,7-1 78,-1 6 0,0 1-177,-5-1 0,5 0 121,1 1 1,-1-7 38,-5 1 1,-1-1-58,1 6 0,-6-1 36,-1-5 1,-5 5 138,6-5 0,-6 5-78,6 1 0,-6-6 104,6 1 1,-6 0-86,6 5 0,0-6 6,5 1 0,-5-3-9,0 3 0,-6 1-18,6-7 1,-6 6-65,6-6 0,-2 5 75,1-5 1,5 5-126,-4-5 1,-4 6 134,-2-7 0,2 7-4,-2-6 0,6 5 16,-6-5 0,2 7 11,-2-1 1,-4-2-6,4 1 0,2-5 92,-2 5 1,6-5-173,-6 6 0,6-3 85,-6 3 1,6 1-130,-6-7 0,6 2 7,-6-3 0,2-1 26,-2 8 1,-4-6 15,4 5 0,-4-7-25,-1 2 1,-1 1 13,0-1 0,0 2 12,1-2 1,-1-3 94,0 9 1,1-6-85,-1 5 0,0-7 55,1 2 1,-7 2-38,1-3 1,-1 7-2,6-6 1,1 1-29,-1-1 0,6-4 0,0 4 0,6 1-91,-6-1 1,8 2 101,-2-2 1,-3-2-147,3 7 0,-8-5 70,2 5 0,-1-5 120,1 6 0,-4-7-18,4 7 0,-4-6 145,-2 5 0,-1-5-138,-5 6 1,5-7 103,-5 7 0,-1-6-11,1 5 1,-5-5 417,6 5-225,-1-7 1,6 10 87,1-9-280,-1 9 0,0-12-23,1 4 1,-1 1 95,0-1 44,1 0-22,-1-6 43,0 8 1,-5-7 72,-1 5-350,-7-4 187,4-2-356,-8 0-3070,0 0 3245,-8 0 0,-9-8 0,-10-1 0</inkml:trace>
  <inkml:trace contextRef="#ctx0" brushRef="#br0" timeOffset="1463">5673 3096 8252,'9'-9'-1564,"7"-7"1462,-7 7 1,8-3 626,1 1-95,-1 7-299,0-12 338,1 14-134,-1-5 324,-7 7-268,-3 0-148,-7 0 1,0 2-154,0 3 1,0 7 89,0 11 1,-2 4-143,-3 7 1,1 1 69,-8 0 1,3-1-265,-3 1 0,-3-1 27,3 1 1,-3 0-36,-3-1 1,-5 1 82,0-1 0,-2 3 19,2 3 0,2-3 49,-8 3 0,1-3 7,-7-3 1,6 6 38,0 1 1,0-1-33,-5-5 0,-1-1 54,1 1 1,-1 0-23,1-1 1,-1-5 3,0 0 0,1-2-35,-1 1 0,1 3-1,-1-8 0,0 0-45,1-5 1,-6 5 54,-1 0 1,-1 0-47,2-6 1,-3 0 32,-3 1 0,-2 5-88,8 0 0,-8 0 50,2-6 0,-4 0-7,-2 1 0,0-1 31,0 0 1,4 1 1,-4-1 1,4 0 9,-10 0 0,5 1-21,1-1 0,0 0 29,0 1 0,6-3-19,0-3 1,0 3 49,-6-4 0,0-1-31,0 2 1,0-7 3,0 7 0,0-6-28,0 5 1,1-5-1,-1 5 1,0-5 18,0 6 1,0-8-4,0 1 1,6 3 70,0-2 1,2 5-71,-2-5 1,1 2 46,5-2 1,4-5-42,-5 5 1,5 2 3,1-2 0,1 5 3,-1-5 1,0 2-1,1-3 1,-1-3 79,1 4 0,-7-4-74,1-2 1,0 6 65,5 0 0,-5-1-58,-1-5 0,-1 2 51,2 4 0,3-4-8,-3 4 0,3-4 6,3-2 1,1 0-69,4 0 1,-3 0-11,3 0 0,-4 0 49,-1 0 0,-1 0-9,0 0 1,7 0 119,-1 0 1,0 0-113,-6 0 1,1 0 148,-1 0 1,1 0-147,-1 0 1,0 0 8,1 0 0,-1 0-21,1 0 0,5 0-11,0 0 0,0 0-7,-5 0 0,1 0 40,4 0 0,-4 0-53,5 0 0,1-6 23,-2 0 1,6-5 40,-6 5 0,8-8 22,-2 3 0,4 1 120,1-1 0,1 1-114,0-1 0,-1-3-21,1 8 0,0-5-26,0 5 0,5-2 46,0 3 0,1 3-40,-6-4 0,-1 2 31,1-2 0,-6 4-5,0-3 0,0-3 34,6 2 0,-1-2 85,1 3 1,2 1-69,3-8 1,-3 9 354,3-3-331,5-4 0,-1 6 139,8-7-144,-8 7 1,6-6 154,-4 5-42,5 3-104,1-6-3,-8 0 24,6 6-232,-6-5-1832,8 7 1408,0 0 1,8 2-789,3 3 0,5 3 186,1 4 1,8 3-869,4-4 1946,4 5 0,9 1 0,2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21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87 312 8261,'0'-17'256,"0"0"1,0-1 68,0 1 1,2 6 17,4-1 0,-4 0 1,3-5 0,3 0 133,-2 0 1,7-1 101,-1 1 1,3 5-126,2 1 1,1 1-190,-1-1-104,0 3 1,1 8-160,-1 0 0,-6 0-98,1 0 0,-8 2-376,2 4 0,-4 3 124,-2 9 1,0-1-328,0 0 0,0 3 206,0 3 1,0-4 97,0 4 1,-2-4 354,-4-2 1,4 1 35,-4-1 29,4 0 1,2 1 98,0-1 0,0 0 187,0 0 1,2 1-83,4-1 0,-2 0 169,7 1 0,-7-5-355,2 4 0,2-9 61,-3 9 0,1-3-211,-6 3 1,0 0 77,0 1 0,-2-3-74,-4-3 0,3 3-26,-9-4 0,1 3-211,-7-3 1,3 5 30,3-5 0,-3-1-141,3 1 0,-3-7-58,-2 2 1,5 2-213,1-2 644,-1-1 0,-5-5-135,0 0 0,5 0 122,1 0 77,7 0 1,-6-2 626,4-3-130,4 3-21,-5-6 0,1 16 246,0 3 1,-2 5-264,3 1 0,1 6 188,-8 0 1,9 8-151,-3-2 1,4-3-192,2 3 1,-6 0-210,0 6 0,1 1-177,5 5 0,0-5-122,0 4 0,0-5-454,0-6 0,0 2-92,0-8 1,0 0-68,0-6 118,0-7-416,0 5 528,0-13 0,1-2 79,5-12 0,4-11 494,7-6 0,8-11 0,2-4 0</inkml:trace>
  <inkml:trace contextRef="#ctx0" brushRef="#br0" timeOffset="405">710 312 9038,'0'-17'2038,"7"7"-1936,5 5 1,5 3-454,6 2 0,-4-2 570,4-4 1,2-2 687,-2-3 1,8-3-1127,-2 9 0,-2-3 104,2 2 0,-8 4-913,2-4-82,-4 4-636,-2 2 917,-7 0 381,-2 0 0,-10-5 155,-4-1 1,2-8 292,-7 3 0,1-4 0,-1-3 0,-3-5 0,8 0 0,1 0 0,5 6 85,-8 0 96,6-1 586,-6 9 850,8 1-609,0 8 1180,0 0-1949,0 8 1,6-5-252,0 9 0,0 0 117,-6 5-1,0 0 0,-2 6 23,-4 0 1,-2 6-174,-3-6 1,-5 10-249,5 1 1,-5 1-337,-1 5 1,7 5-675,5 1 1304,-5 4 0,0-6 0,-7-2 0</inkml:trace>
  <inkml:trace contextRef="#ctx0" brushRef="#br0" timeOffset="1122">606 710 8158,'0'-17'-27,"-8"-1"0,6 1-182,-4 0 1,12 0 632,6-1 1,3 1-209,2 0 1,3-1 581,3 1 1,-2 6-319,8-1 1,-1 6-224,7-5 1,0 5-113,-1-6 1,1 9-11,-1-3 1,1 4-93,0 2 0,-3 0-177,-3 0 0,2 0-598,-8 0 1,0 0 81,-6 0-1101,0 0 555,1 0 222,-9 0 465,-1 0 509,-8 0 0,-8 0 0,-1 0 0</inkml:trace>
  <inkml:trace contextRef="#ctx0" brushRef="#br0" timeOffset="1321">952 364 10309,'-10'19'665,"4"4"0,-1-1-450,1 6 0,-8 3-101,3 9 1,-5 3-30,-1 3 0,0 4-224,0-4 0,-1 2-766,1-2 1,2 2 198,3-8 1,4-5-810,8-6 1515,0-8 0,-7 4 0,-3-8 0</inkml:trace>
  <inkml:trace contextRef="#ctx0" brushRef="#br0" timeOffset="1763">640 952 8133,'-7'-17'22,"3"7"-56,-8 4 447,8 4 1,-11 4-171,4 4 1,-5 6 75,-1 11 0,0-4-44,-1 4 1,7 2 46,-1-2 0,3 0 4,-3-6-71,-3 8 1,13-5-231,-4 3 1,4-10 154,2-1 1,8-9-228,3 3 0,12 2 133,6-2 0,4-1-245,1-5 0,9-7-316,3-5 0,2 3-467,-2-3 1,2 1 339,-8-7 0,7-5-319,-7 0 1,0 0 920,-5 6 0,-8 0 0,-4-1 0,-4 1-290,-2 0 47,1-1 799,-9 1 420,-1 7 142,-8 3 1,0 14-396,0 5 1,0 9 170,0 2 0,0 6-701,0-6 0,-6 8-195,0-2 1,1 1-327,5-1 0,5 2 333,1-8-5,8 8 0,-5-12 0,8 6 0</inkml:trace>
  <inkml:trace contextRef="#ctx0" brushRef="#br0" timeOffset="2701">1643 693 10136,'10'0'2393,"5"-6"-1667,-3 0 1,-3-5-271,3 5 0,0-2 135,5 2 1,6-1-158,0-5 0,8-1-719,-2 7 1,3-6-180,3 7 1,-6-3-458,-1 2 1,-6 4-579,1-3-1505,-4 3 1082,-2 9 1419,-7 3 0,-10 5 503,-12-3 0,-3-4 0,-2-8 0,-1 0 0,1 0 0,0 0-48,-1 0 0,1 0-59,0 0 1,5 0 437,1 0 0,5 0 448,-6 0 1,7 0 709,-7 0-997,8 0 1,-5 1 169,3 5 0,4 4-224,-4 7 1,4 6 10,2 0 0,0 2-42,0-2 1,0-2 28,0 8 1,0-6-264,0 6 1,2-6-113,4 6 0,2-8-9,3 2 0,5-4 77,-5-1 0,6-9-620,6-3 0,-1-4-6,6-2 0,-5 0-231,6 0 1,0-10 210,6-7 1,1-2-228,5-10 1,-3-7 299,8-11 0,0-3-1,6-1 1,2 4 544,4 1 0,-5 2-261,5-2 0,2 4 527,-3 7 1,-1 8 47,-10 4 0,-4 6 232,-7 5 1,-2-1-201,-5 7 0,-3 0 220,-7 6 0,-1 0-188,0 0 1,-7 2-67,-4 4 0,-4 4-57,-2 7 0,0 0-115,0 1 0,-2 1-356,-4 4 1,-4-4 153,-7 4 1,0-4-768,-1-1 1,1-1 63,0 0 1,-1-1-278,1-5 1,0 3 430,0-9 0,-1 1-108,1-6 0,5 0 32,1 0 0,1-13 163,-1-5 1,-3-5 35,9 0 0,-3 4 323,2-4 1,4 4 223,-4 1 0,3 9 346,-3 3 208,4-4 0,-12 10-310,9 0 0,-7 8 260,6 9 1,1 1 456,5-1 0,0 0-446,0 1 0,0 5-275,0 0 1,0 0-540,0-6 0,7 0-498,5 1 1,-3-3 317,3-3 0,-8 3-331,2-4 0,1-1-1217,-1 2 1868,0-9 0,-14 5 0,-1-8 0</inkml:trace>
  <inkml:trace contextRef="#ctx0" brushRef="#br0" timeOffset="2918">2387 572 8168,'0'-10'1260,"-6"0"-296,0 5-431,1 3 1,3-6 504,-4 8 169,4 0-446,-6 0 43,1 0-523,5 0 1,-6 8-1,8 3 1,2 7 381,4 5 0,0 5-195,11 13 1,-2-5-26,14 5 1,0 3-323,5 2 0,9-4-168,3-1 1,15-5-413,3-1 1,15-8-1169,-5-4 1,11-4 1626,7-2 0,-41-11 0,2-2 0,4 0 0,-1-1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30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122 502 8256,'10'-8'0,"-3"6"-821,1-13 596,-6 13-410,5-6 635,-7 8 0,8-7 0,2-3 0</inkml:trace>
  <inkml:trace contextRef="#ctx0" brushRef="#br0" timeOffset="644">1 467 7867,'0'-11'-37,"0"-1"1,0 6 12,0-5 0,6 5 43,-1-5 1,7 5 115,-6-6 1,7 8-2,-1-1 0,3-3 16,2 2 1,1 0-28,-1 6 0,6-5-31,0-1 0,8 0 17,-2 6 0,3-6 32,3 1 0,1-3-26,5 2 1,-3 4-1,8-4 0,-5-1-69,5 1 1,0-5-152,6 5 1,0-6 22,-1 6 0,7-5 80,0 5 1,-1-5-80,-5 5 1,0-2 101,0 2 1,0 4-7,0-3 1,0 1-8,0-2 0,-6 4 1,0-4 0,-6 5-2,6 1 1,-5 0 3,5 0 0,-8 0-20,2 0 0,-3 0 25,-2 0 0,5 0-36,0 0 0,3 0 28,-3 0 0,-2 0-17,8 0 0,-7-2 9,1-4 1,4 4 0,3-4 0,-5 4 8,-2 2 1,2 0 2,-1 0 0,-1 0-17,-5 0 1,-1 0 9,1 0 0,-1 0-140,1 0 1,0 0 127,-1 0 1,1 0-38,-1 0 1,1 0 30,0 0 0,1-2 1,4-3 1,-3 3 22,3-4 0,-1 4 8,1 2 1,-3-6 56,3 0 0,-4 1-79,-1 5 1,0-2 118,-1-4 0,1 4-94,-1-4 1,1 4 49,0 2 0,5-2 35,0-3 1,6 3 6,-5-4 0,5 4-61,-6 2 0,6 0 6,-5 0 1,-1-6-39,-5 1 1,-3-1 34,-3 6 0,-4 0 29,-8 0 1,1 0 20,-1 0 6,-7 0 13,5 0 7,-13 0-474,5 0-651,-7 0 423,0 0 0,0 0 0</inkml:trace>
  <inkml:trace contextRef="#ctx0" brushRef="#br0" timeOffset="962">3753 208 8256,'-11'0'-1117,"-1"0"2725,9 0-1248,-5 0 0,8 2-331,0 3 0,0-1 254,0 8 1,0-1 168,0 7-178,0-1 0,2 0-56,4 1 1,3-1-118,8 0 1,1-1 17,-1-5 0,6-1-180,0-5 0,6-3 48,-6 4 1,8-4-191,-2-2 1,-3-2-190,3-4 0,-8 3 180,3-9 1,-11 0-20,-2-5 1,-7-2 131,2-4 0,-4 4 22,-2-4 1,-8-2 25,-3 2 0,-6-8 112,-7 2 1,3 2-45,-8-2 1,8 2 171,-2-1 1,-2 5-343,2 11 0,0 4 91,6 8 0,0 0-307,-1 0 1,1 10 368,0 7 0,-8 8 0,-2 10 0</inkml:trace>
  <inkml:trace contextRef="#ctx0" brushRef="#br0" timeOffset="1641">3909 381 8287,'-10'0'-1460,"3"0"1386,7 0 206,0 0-152,0 7 1,0 3 266,0 7 0,-2 1-80,-4-1 0,2 2-36,-7 4 1,5-2-81,-6 8 1,3 2 14,-3 9 0,-3-3-5,3 3 1,-3-1-13,-2 1 0,5 4-34,1 8 1,-1-6 37,-5 0 0,0 0-70,-1 6 1,1 2 48,0 4 0,-1-5 154,1 5 1,0-2-69,0 1 1,5-3 13,0 4 1,3-4-93,-3-2 0,-1-6-3,7 0 0,-5 0-36,5 6 1,-6-6 80,7 0 1,-7-6-87,6 6 0,-5-1 43,5 1 0,-6 2 73,7-8 1,-7 1-34,6-7 1,-1 1 9,1-1 1,2-5-20,-7 0 0,7-2 7,-2 2 0,-2 1-5,2-7 0,-5 6 17,5-6 1,-5 2 127,5-2 0,-6-3-133,7 3 0,-7 2 27,6-2 0,-1 0 45,1-6 1,2 0 11,-8 1 1,9-1-3,-3 0 0,2 0-1,-2 1 0,4-1-57,-3 0 28,3 1 1,-4-1 65,0 0 1,0-5 75,6-1 312,0 1-359,-7 5 1,5-5 182,-4-1-167,4-7 2,-6 4-411,6-8 1,-5-2 95,7-4 1,0-4-1022,0-7 0,2 0 133,3 0 954,5-8 0,7-2 0,1-8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39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9114,'17'0'1170,"1"6"-513,-1 0-325,0 7 1,0-9-186,1 8 1,-3-6 53,-3 5 1,-3 1-125,-3 5 0,-4 0 105,4 1 1,-4 5-77,-2 0 1,0 5-1,0-4 0,0 1-224,0-2 0,0-4 37,0 4 1,2-4-233,3-2 74,5 1 1,13-7 111,0 1 1,0-8-195,-6 1 0,6-5 73,1-5 1,0 1 53,0-8 0,-3-5-26,8-6 0,-8 0 37,2 5 1,-10-5 125,-1 0 1,-3-5-20,3 4 0,-5-4 115,-7 5 0,6 0-91,0 5 1,0 1 11,-6 0-78,0-1 150,0 1 0,6 0-14,-1-1 10,1 9 0,-4-5 34,4 9 92,-4-9 1,7 10 1,-3-7 0,-4 5-87,4-5 1,-4 5 15,-2-6 0,0 6 33,0-5 186,0-1-50,7-5-19,-5 0 0,6 5 81,-8 1 50,0 7-479,0-4 217,0 8-122,0 0 112,0 8 0,0 2 60,0 7 1,-2 2 46,-4 4 0,4 6 170,-3 11 0,3 4-72,2 8 1,0-6 190,0 1 0,2-1-420,3 6 1,5-6 171,7 0 1,2-8-417,5 3 1,2-5 130,9-1 0,-6-3-1011,0-3 1,5 2-26,7-8 1,-1 0 1078,-5-6 0,7 1 0,2-1 0</inkml:trace>
  <inkml:trace contextRef="#ctx0" brushRef="#br0" timeOffset="422">1454 727 8308,'0'-18'1447,"0"1"-542,-8 7-119,6 3 0,-4 7 194,12 0-1354,4 0-255,7 0 261,0 0 0,-1 2 71,-5 3 1,3 5-176,-9 7 0,1 2 315,-6 5 1,6-3-1,0 8 0,1-1-252,-1 7 1,-4 0 15,4-1 0,1 6 809,-1 1 1,0-1-264,-6-5 0,-2-3 773,-4-3 0,2 2-89,-7-8 1,5 6 241,-5-6 0,-1 0-501,-5-6 0,1 1-267,5-1 1,-3-6-1451,9 1 1048,-9-1 1,10 7-2559,-7-1 2649,7-7 0,-11 5 0,5-5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3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8283,'0'-17'47,"0"-1"38,0 1 1,0 5 670,0 1-244,0 7-637,0-4 1,0 10 88,0 4 1,0-2 246,0 7 1,0 3-173,0 9 0,0-4 1,0 4 0,0-4 8,0-1 0,0-1-134,0 0 0,0-5 38,0-1 0,2-7 99,3 2 1,-1-2-204,8 2 0,-6-4 80,5 3 0,1-3-83,5-2 1,-6 0 54,1 0 1,-1-6 23,7 1 1,-1-7-21,0 6 0,1-7-1,-1 1 1,0 3-148,1-3 0,5 1 98,0-7 1,0-1-52,-6-4 1,0 4 71,1-4 1,-1-2-1,0 2 0,-5 0 86,-1 6 1,-5-1-10,6 1 0,-9 0 4,3-1 0,-2 3 24,2 3 0,-4-3 194,3 4 1,3 1 49,-2-2-6,7 1 1,-9-4 134,8 3-177,-8-3 1,3 11 78,-7-8-24,0 8 156,0-3 255,0 7-563,0 0 47,0 7 1,-6 3 17,1 7 0,-1 8-13,6 4 0,-6 10 219,0 1 0,1 8-140,5-2 1,0-2-109,0 2 1,2-7 4,3 1 1,5-3-74,7-3 0,1-5-490,-1 0 0,0-14 241,0 3 1,3-7-591,3 1 1,-2-5 354,8-7 0,-2 0-1030,1 0 1480,5-15 0,2 3 0,9-13 0</inkml:trace>
  <inkml:trace contextRef="#ctx0" brushRef="#br0" timeOffset="298">1142 398 8237,'8'-9'1108,"-4"1"-948,7 8 1,-5 0 47,5 0 0,1 0 314,5 0 0,1 2-163,-1 4-117,0-4-910,0 13 538,1-5 1,-9 7-442,-3 0 0,-4 1 305,-2-1 0,0 0-15,0 1 0,-2-1-38,-4 0 186,-3 0 1,-1 1 116,4-1 1,4-5 681,2-1-306,0-7 1,14 5-136,3-3 1,12-4-436,0 4 1,3-6 119,3-6 1,7 2-1267,4-7 1356,4-1 0,2-5 0,0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37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7181,'0'-10'-6,"0"1"274,0 3-216,0 4-12,0-6-51,0 8 1,2 0 100,4 0-3,-4 0 74,5 0-14,-7-7 21,0 5 14,0-6 56,0 8 395,0 0-533,-7 0 1,3 6 126,-8 0 0,1 7-28,-7-1 1,3 9-3,3 2 0,-3 8-22,4-3 0,-3-1 30,3 2 1,1-6-169,4 6 1,4-6 114,-3 6 1,3-8-208,2 2 0,2-6 111,3-5 0,5 1-183,7-7 0,2 2-6,4-2 1,4-5-32,8 5 0,0-12-14,-1-5 1,1-4-220,-1-3 0,1-1 48,-1-4 0,1 2-55,0-8 0,-8 6 29,-4-6 1,0 6 164,-6-6 0,4 0-117,-9-5 1,-5 5 127,-1 0 1,-4 0 89,-2-5 0,0 7 179,0 4 1,0 4 28,0 1 1,0 7 170,0-1 444,-8 8 138,-1-3-587,-1 14 1,-3 5 39,7 11 0,0-4-18,6 4 0,-2 4-125,-4 2 1,4-2-56,-3 2 0,3-6-7,2 6 0,0-8-88,0 2 1,0 2-189,0-2 0,6 6-657,-1-6 1,7 7 134,-6-1 698,7-4 0,-3 8 0,7-6 0</inkml:trace>
  <inkml:trace contextRef="#ctx0" brushRef="#br0" timeOffset="173">1004 520 8280,'-8'-10'2217,"4"2"-1807,-7 8-156,-1 0 1,-5 6-186,-1 0 1,1 7-215,0-1 1,7 3-894,4 2 1038,5 8 0,1 2 0,0 8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4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8551,'9'0'-1589,"-1"0"1857,-8 0-5,0-8 33,0 6-166,0-5 1,0 5 40,0-4 21,8 4-57,-6-13 1,7 11 126,-3-8-51,-4 9 1,8-11-90,-5 8 1,-3-1 106,4 1-84,-4 4 1,0-6 132,4 8-32,-4-7-121,13 5 0,-11-12 33,7 8 0,-5 1 5,6 5 1,-7 0 310,7 0-335,-1 0 1,7 0 14,-1 0 1,0 0 134,1 0-159,-1 0 0,0 0 112,1 0-129,-1 0 0,0 5-38,0 1 1,1 2-142,-1-2 1,-5-2-81,-1 7 0,-7-5 122,2 5-71,-4 1 0,-2 5 66,0 0 1,-2 1-192,-4-1 1,2 0-278,-7 1 170,-1-1 1,-5 0 196,-1 1 0,3-7 16,4 1 0,-5-7 49,5 7 0,1-8-52,-2 1 1,3-1 163,-3 2 0,-3-4-33,3 4 1,3 1 87,-3-1 0,3 2-50,-3-2-5,4-4 0,7 5 1,-5-7 9,4 8 3,-6-6 1,8 7-41,0-3 54,0-4 0,6 8-2,0-4 1,5-3 8,-5 9 0,7-6 26,-1 5 0,3-1 15,3 1 0,-3 5-16,-3-5 0,3 5 18,-4 1 0,-3 0 111,-2 0 1,-4 1-84,-2-1 1,0 0-186,0 1 0,-2-1 63,-4 0 1,-5-1-177,-12-5 0,1 5 44,-6-5 1,-1 4-254,-6 3 0,1-7-335,-1 1 0,0-8 300,1 1 1,7 3-922,4-2 1311,4 0 0,1-6 0,1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4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8228,'0'-25'-429,"0"12"292,0-4 1,0 9 115,0-4 25,0 8 0,1-9 11,5 7 198,-4 0 0,8 6-40,-4 0 83,-5 0 45,7 0 1,-8 2-112,0 4 0,0 4 111,0 7 0,-6 8 27,1 4-213,-9 4 0,6 1 13,-3 1 1,-3 5-4,9 0 0,-7-1-16,6-10 0,1 1 31,5-7 1,-6 1-49,0-7 1,0 0 26,6 0 0,8-7-134,4-4 1,3 1-14,2-1 1,1 0-94,-1-6 0,6 0-23,0 0 0,6-6-236,-6 0 0,6-7 53,-6 1 1,6-3 59,-6-2 0,2 0-252,-2-1 0,-4-5 155,4 0 1,-4-6-115,-2 6 1,1-6 148,-1 6 0,-5-5 311,-1 4 1,-1 1-17,1 6-1,5 0 0,-9 0 76,5-1 1,-3 9-42,-3 3 198,-4-4 44,6 1 371,-8-9-310,0 1 0,0 6 271,0-1-160,0 8-51,0-4 44,0 8-236,0 0 1,-6 2 148,0 4 0,-5 10-104,5 7 0,-6 9 183,7 3 0,-7 1-131,6 10 0,-5-5-202,5 5 1,0-8 50,6 3 1,0 1-249,0-2 1,8 1-154,3-7 1,5-1-572,1-4 1,6 2 854,0-8 0,16 7 0,-3-3 0</inkml:trace>
  <inkml:trace contextRef="#ctx0" brushRef="#br0" timeOffset="832">1090 779 8127,'9'-8'0,"-1"6"-533,0-13 296,1 13 809,1-14-345,5 7 1,-13-3 559,4 1-165,-4 7-276,-2-4-172,0 8 1,-2 0-87,-4 0 1,-1 2 39,-5 4 1,-9 9-145,4 8 0,-6 8 216,0-2 0,1 2-61,-6-3 0,1 11 141,-2-5 0,-2 5-123,8-5 1,0-1-18,6-4 1,1 2-27,5-8 1,3 0-139,8-6 0,2-5 81,4-1 1,5-7-222,12 2 0,2-4-140,4-2 0,4 0 155,-4 0 0,3-2-313,3-4 0,-2-2 169,-5-3 0,3-5-441,-8 5 380,0-4 0,-13-9-101,-4 1 0,-4 0 102,-2 6 0,-4-6 57,-8 0 0,-1 0 368,-16 6 1,6 7-92,-6 4 1,2 4-171,-2 2 0,-1 0 189,7 0 0,-8 0 0,4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4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8222,'0'12'393,"0"0"0,-6 1-165,1 10 1,-9-2 144,3 8 0,-5 0-154,-1 5 0,5-1-23,1-4 1,5 4-238,-5-5 25,7-3 1,-4 6 168,8-8 0,0 0-152,0-6 1,2-5-163,4 0 1,5-9 56,12 3 0,-2-4-193,8-2 0,2-10 103,9-7 1,-1 0-227,7-6 0,-8 2 142,3-2 0,-5 1-9,-1-6 1,-3 1 132,-3-2 0,-4-2 6,-8 8 0,1-6 252,-1 6-299,-7 0 452,-3 6 0,-14 7-30,-5 5 0,-3 5 107,-3 5 0,1 5-134,0 7 0,-6 6 62,0 0 1,0 8 55,5-2 1,1 4 137,0 1 1,0 6-76,-1 1 0,9 1-128,3-2 0,4-3-622,2 3 1,0-1-173,0 1 1,6-5-468,0-1 1,13-1 1007,-2-10 0,12 8 0,-2-4 0</inkml:trace>
  <inkml:trace contextRef="#ctx0" brushRef="#br0" timeOffset="324">1039 675 8201,'0'-10'2720,"0"3"-2606,-8 22 0,4-2-93,-7 16 1,1-6-17,-2 6 0,-3-2 89,3 2 1,3 9-255,-3-3 1,9 1 97,-3-7 0,4 4 183,2-4 0,8 3-171,3 3 0,2-2 202,-1-5 0,3-3-65,-3-7 1,-2 5 169,1 0-357,-7 0 193,4-6-150,-8 0 0,-2-1 74,-4-5 1,-9-3-197,-9-8 1,1-2-110,6-4 0,-6-3-188,0-9 0,-6-1-537,6-4 1,0 2 1012,6-8 0,-8-7 0,-2-8 0</inkml:trace>
  <inkml:trace contextRef="#ctx0" brushRef="#br0" timeOffset="453">1021 986 8201,'35'0'0,"-1"0"432,1 0 0,0 2 153,-1 4 201,1-4-422,-1 5 1,-5-5 125,0 4-490,0 4 0,5-1 0,1-1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4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102 191 7547,'17'-17'-1360,"-5"-1"1915,0 1 316,-9 0 0,11 0-397,-8-1 1,5 7 351,-5-1-622,0 8 310,-6-3-399,0 7 1,-2 9 36,-4 9 1,-6 1-23,-11 10 0,4-1 113,-4 7 0,4-2-122,2-5 1,-1 5-62,1-4 0,7-4 96,5-2 0,-3-4-315,2-1 1,2-3 116,10-4 0,-2 3-250,7-8 1,1-1-18,5-5 1,3-2-135,3-3 1,-2-1 159,8-11 0,-3 1-141,3-13 0,4 6-34,-4-5 0,-2-1 72,1-6 1,-4 1 394,4-1 1,-7 0-123,3 1 1,-5 7 281,-2 4 0,-2 4 57,-3 1 0,-2 7 613,-5-1-428,-3 8 273,6-3-356,-8 7 0,-2 7 32,-4 5 0,2 9 102,-7 2 1,5 8-64,-5-2 0,-1 3 76,-5 3 1,7 0-122,4-1 0,4-5-117,2 0 0,0-2-185,0 2 1,6-3-242,0-2 0,13-5-828,-2 4 0,12-6 551,0-5 0,-2 1-1889,2-7 2355,0 7 0,13-3 0,2 7 0</inkml:trace>
  <inkml:trace contextRef="#ctx0" brushRef="#br0" timeOffset="667">1036 554 8365,'10'0'1108,"5"0"-702,-13-8-36,6 7 11,-8-7 0,-2 8-115,-4 0 1,2 2-24,-7 4 0,5-3-14,-6 9 1,6-1-1,-5 7 1,1-1-49,-1 0 0,-3 1-131,9-1 0,-7 6-73,6 0 0,-1 6 48,1-6 0,4 2-151,-4-2 0,12-4 48,5 4 1,5-4-6,1-1 0,0-1-129,1 0 1,5-5-114,0-1 1,6-1-82,-6 2 1,2 1-253,-2-7 1,-4-1-334,4-5 1,-4 6 39,-1 0 951,-1 0 0,8-6 0,2 0 0</inkml:trace>
  <inkml:trace contextRef="#ctx0" brushRef="#br0" timeOffset="828">1330 831 8201,'-17'0'531,"-1"0"0,1 0 772,0 0 1,0 6-553,-1-1 0,3 9 133,3-3 0,-5 5-786,0 1 0,5 2 76,-5 4 1,5 4-709,1 8 0,3 1 534,8 5 0,0 3 0,0 8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48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1245 8457,'-9'0'479,"1"0"-327,8 0 1,-6 8 10,0 3 1,-5 5-65,5 1 1,-13 2 13,2 4 0,-5-2-90,5 8 1,-6-6 80,0 6 0,-6-2-57,6 2 1,-6 2 29,6-8 0,-6 5-14,6-4 0,-7-1-2,1-6 0,2 6-1,-2 0 0,0 0-151,-5-6 0,-1 1 148,0-1 0,1-6-147,-1 1 1,-1-2 86,-5 1 1,5 3-14,-4-9 0,3 7-8,2-6 1,-5-1-19,0-5 0,-2 2 56,1 4 1,3-4 7,-8 4 1,7-6-26,-1-6 0,3 2 7,3-7 0,-1 1 38,1-1 0,1-11-36,4 5 0,-2-4 96,8 4 1,-4-3-89,10-3 0,-4 4 3,9-4 1,3-2-96,-3 2 1,7-6 97,-7 6 0,8 0-207,-2 6 0,4-6 112,2 0 0,0-2-6,0 2 1,0 3 32,0-3 1,2 4-1,4 2 0,-2 0-5,8-1 1,-1 1 1,6 0 1,-5-2-7,-1-5 0,3 5 16,9-4 0,-4 4-65,4 2 1,-4-1 57,-1 1 1,-1-6-51,0 0 1,1-2 77,-1 2 0,0 2-2,0-8 1,3 6-4,3-6 1,-4 6 6,4-6 1,-2 8 13,2-2 1,-4-2 110,4 2 0,-1 0 8,1 6 1,-4-4-59,4 3 0,2-3-39,-2 10 1,2-5-28,-2-1 1,-4 5-7,4 1 0,-2 1 21,2-1 0,-3-3-6,3 8 1,4-5-11,1 5 0,-1-5-11,2 5 0,-2-6 71,2 7 0,4-7-51,-5 6 0,5-1 6,2 1 0,-7 4 1,1-4 0,-6 4-1,6 2 1,-6 0-21,6 0 0,-6 0-10,6 0 0,-6 0-94,6 0 1,-6 2 105,6 4 1,-6-2 11,6 7 0,-6-5-24,5 6 0,-6-7 147,1 7 0,-2-1-41,2 7 1,-2-5 59,8 4 1,-8-7-38,2 13 1,-2-7 25,2 7 0,-2 2-36,8-2 1,-8 2-13,2-2 1,2-2 31,-2 8 1,6-6-24,-6 5 0,6-1 84,-6 2 1,6 2-105,-6-8 0,6 6 12,-6-6 0,0 0 16,-6-6 1,-5 1 4,-1-1 1,-7-6-18,2 1 0,-4-6-20,-2 5 0,-2-5-215,-4 5 0,-3-7 133,-9 2 0,-1 2-690,-4-2 0,2-1 137,-8-5 0,2 0 568,-2 0 0,-11-7 0,3-3 0</inkml:trace>
  <inkml:trace contextRef="#ctx0" brushRef="#br0" timeOffset="1168">623 121 8273,'10'-2'-430,"-5"-4"-418,-3 5 684,6-15 1,-6 12 187,4-7-217,-4 7 170,-2-4 14,0 1 0,0 3 151,0-8-72,7 8 0,-3-5 19,8 3 11,-9 4 230,13-6-233,-14 1 161,5 5-120,-7-6-92,0 8 158,0 0-345,-7 0 153,5 0 0,-8 0 309,4 0-184,5 0 204,-7 0-264,0 0 25,6 0 46,-5 8 12,7 1 123,0 9-142,0-1-95,-8 0 0,6 1 16,-4-1 1,2-6-3,-1 1 1,3-6-4,-4 5 0,-2-5 1,2 5 0,1-5 158,5 6-148,-8-1 1,6 7 50,-4-1 0,4-6-49,2 1 1,0-1 108,0 7 0,0-7 3,0 1 4,0-1-60,0 7-66,-7-1 1,5-6 13,-4 1 93,4-8-204,2 4 150,0-8-243,0 0 99,-8 0-178,7 0 34,-7-8 139,8 6-374,0-6 221,0 8-444,0 0 0,8-2 633,3-3 0,12-5 0,4-7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5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8384,'2'-9'-1079,"4"3"1012,-4-4 74,5 8 11,-7-13 0,6 11 110,0-7 0,0 5-108,-6-6 0,2 8 198,3-1-229,-3-5 0,8 2 137,-4-3 1,-5 1 100,5 4-96,-4 5 1,-2-9 193,0 4-282,0 4 59,0-5 0,-2 7-188,-4 0 0,3 0 109,-9 0 1,6 0-110,-5 0 0,5 0 20,-5 0 1,5 0 26,-6 0 1,6 0 54,-5 0 0,5 1 28,-5 5 62,7-4-88,-12 6 121,15-8-79,-15 0-77,14 8 0,-11-5 31,7 9 1,0-6-10,6 5 1,0-5 52,0 6-33,0-1 0,0 6 33,0 1 0,0-1-27,0 0 115,0 1 0,2-1-115,4 0 1,-4 0 64,4 1 1,-4-1-86,-2 0 0,0 1-14,0-1 0,0 0 22,0 0 0,-6 6-3,0 1 1,-7-1-82,1-6 1,-3 0 99,-3 0 46,1 8 1,0-5-75,-1 3 1,1-6 7,0-5 1,5 1-90,1-7 33,-1 7 0,-3-9-19,3 8-209,5-9 14,7 13 0,0-12 55,0 7 1,7-5 131,5 5 0,3-1-33,3 2 0,-1 3 155,0-3 1,0 3 4,1 2 0,-7 6 143,1 0 0,-8 2-108,1-2 1,-3-2 110,-2 8 0,0-6 96,0 6 0,-2-8-33,-3 2 0,1 2-11,-8-2 0,7-1-113,-7-11 0,8 4-55,-2-3 1,4-2 68,2 1-56,0-7-305,0 11-216,0-13 1,2 6-432,4-8 1,-2 0 71,8 0 778,-1 0 0,14 0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3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8123,'9'-25'100,"14"6"0,-11-6 144,11 8 1,2 0 480,-2-1-431,8 9 0,1-5 61,9 8 0,5 1 199,-6 5 1,6 0-407,-5 0 1,-3 7-297,-9 5 1,4 3-344,-5 3 0,-3 1 301,-2 4 0,-11 2-153,-6 4 1,-4 3 117,-2-3 1,-8 10 73,-4 1 0,-3 2 47,-2-1 0,-6-5 43,0 4 1,0-1 36,5 1 1,3-3 195,3 3 1,-3-3 43,3-3 0,3 1-77,-3-1 1,8 3 15,-1 3 1,3-3-118,2 3 1,0-3-1,0-3 0,0 6-40,0 1 0,7-1-22,5-5 1,-2-1 11,1 1 0,-1-6-103,1 0 0,5-1 169,-5 7 0,-1-2-64,1-5 1,-5 5 287,6-4 0,-7 4-32,7 1 0,-8 8-20,2 5 1,-3-3-48,3 2 0,-2 2 119,8 10 0,-7-3 67,7 9 0,-3-7 153,3 7 0,3-7-192,-3 7 1,-3-10-63,3-3 0,-8-1-517,2-9 1,1-1 159,-1-5 0,-2-3 28,-10-3 1,-5 2-111,-12-8 0,-6 6-307,-12-6 1,-3 0-269,-8-6 0,-5-1-1720,-1-5 2470,-7-3 0,3-8 0,-7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58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8370,'0'-17'-630,"0"5"252,0 1 102,0 7 199,0-4 466,0 8-41,0 0-312,0 8 1,0 2 151,0 7 1,0 6-92,0 0 0,-6 2 122,0-2 1,-5-2-137,5 8 1,-2-8 82,2 2 0,4-4-75,-3-1 1,3-1 8,2 0 1,0-5-14,0-1 0,0-5-176,0 6-69,7-8 1,3 5 135,7-3 1,1-4-193,-1 4 0,6-6 54,0-6 1,2-4-10,-2-7 0,-2 3-27,8-3 0,-8 4 45,2-10 0,2-2-12,-2 2 0,0-2 16,-5 2 1,-1 3 17,0-3 1,-5-2 5,-1 2 0,-7 0 79,2 6 1,-4 5-60,-2 1 1,0 5 121,0-5 99,0 7 199,-8-12 0,4 14 171,-7-3 386,7-5-157,-11 8-89,13-6-517,-6 8 73,8 0 1,0 8 13,0 4 0,0 3-125,0 2 1,0 8-30,0 4 0,0-2-3,0 2 1,0-6-154,0 6 1,0-6-160,0 6 1,-6-6 104,0 6 0,1-6-407,5 5 0,0-5 216,0 6 0,0-8 357,0 2 0,7 4 0,3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58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8289,'0'-17'1261,"0"7"-279,0 2-886,0 8-129,0 0 0,0 8-26,0 4 1,-2 3-121,-4 2 1,2 2-478,-7 5 1,7-3-836,-2 8 1491,4-8 0,2 4 0,0-8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7:59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8206,'10'-11'-474,"-5"-1"645,-3 8 382,-2-3-242,0-1-144,0 6-43,0-6-60,0 8 0,0 8 47,0 3 1,0 1-16,0 5 1,0-3 111,0 9 0,-2-4-84,-3-2 0,3 6-98,-4 0 0,4 0 28,2-5 0,0-1-93,0 0 1,2 1 53,4-1 0,-2-6-2,7 1-55,-7-8 68,11 11 0,-5-13-113,7 4 0,-5-4 112,-1-2-146,1 0 0,5-2-10,0-4 1,-1 2-119,-5-7 0,5-1 53,-5-5 1,-1 0-154,1-1 0,1-1 38,5-4 1,0 2 109,1-8 0,-7 0-56,1-5 1,-3 5 29,3 0 1,1 2 303,-7-2 1,6 4 81,-7 8 1,7 0 287,-6-1 49,0 1 377,-6 0-351,0 7-42,0 3-451,0 7 1,0 2 118,0 3 1,0-1-46,0 8 0,0 5 23,0 6 0,0 0-4,0-6 0,0 8-18,0 4 0,0-2-11,0 2 1,1-8 162,5 2 1,2 2-123,3-2 1,5 2-180,-5-2 0,-1-4 120,1 4 1,-5-3-501,6-3 0,-3-6-45,3 1 1,3 0-285,-3 5 0,-3-6 271,3 1 483,-1-1 0,7-1 0,-1-2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05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8303,'9'-2'-396,"-3"-4"0,-2 4 200,2-4 1,-4 3 254,3-3 1,3 2 368,-2-8-302,7 9 0,-9-13 205,8 5 1,-1 1-109,6-1 0,-5 5-129,0-6 0,-7 8-34,7-1 0,-6 3-140,5 2 378,-7 0-110,4 0 179,-8 0 0,2 2-88,3 3 1,-3-1 307,4 8-293,-4-1-292,-2 7 1,0-1 82,0 0 1,0-5-159,0-1 0,0 1 126,0 5 0,0 0-134,0 1 0,-6-1-33,0 0 0,-5 1 39,5-1 0,-7-6 309,1 1 8,4-1 230,-7 7-350,13-1-41,-6 0 1,8-5 140,0-1 1,2-7-128,4 2 1,4-4 74,7-2 0,0 0-34,1 0 1,5 0-539,0 0 0,6 0-224,-6 0 0,7 0-520,-1 0 0,-2 0 464,2 0 682,-8 0 0,12-8 0,-6-1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0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9356,'9'0'1392,"5"1"-1140,-9 5 0,1 6-13,-6 11 1,0-2-693,0 8 0,-7-6 331,-5 6 0,-3 0-1760,-3 5 1882,9 1 0,-7-1 0,7 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0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8201,'9'-8'0,"-1"6"-142,0-13 1,-4 13 171,7-4 0,-5 2 49,6-1 119,-9 3 358,13-6-341,-7 8 1,7 2-36,-5 4-89,5-4 1,-9 13-4,5-4 1,-4-1-6,-8 2 1,0-1-26,0 6 1,0 1-18,0-1 1,0 0 16,0 1 0,-2-1-32,-4 0 1,2 2 24,-8 4 0,1-3 12,-6 3 1,-1 2 2,1-2 1,0 0-10,-1-6 0,1 6-30,0 0 1,2 0-29,3-5 0,-1 5-8,7 0 0,-6 0-2,6-6 0,1 0-37,5 1 28,0-1 1,0 0 30,0 0 1,0 1-75,0-1 0,0 2 55,0 4 1,0-3 99,0 3 1,5-4-18,1-2 0,0 6 12,-6 0 1,0 2-13,0-2 0,6-2 11,0 8 1,-1 0-9,-5 6 1,6-1-10,0 1 1,0-1 148,-6 1 0,0 0-139,0-1 0,5 1 133,1-1 0,0 1-68,-6 0 1,0-1 123,0 1 0,0-1-71,0 1 1,0-1 126,0 1 1,-2-6-48,-4 0 0,4-6-70,-3 6 1,-3-8-318,2 2 1,-2-4 103,3-2 1,1 1-1047,-8-1 1,6 0 156,-5 0 895,-1 1 0,-5-1 0,0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1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69 502 8387,'0'-9'-886,"0"1"712,0 8 168,0 0 0,0 8 73,0 3 0,-5 4-63,-1 3 1,-6 7 276,7 4 0,-7-3-26,6 3 0,-5-2-11,5 2 0,0 2-110,6-8 1,0 6 25,0-6 0,0 0-108,0-6 1,2 0 75,4 1 1,2-7-150,3 1 1,6-8 135,1 1 1,1-3-251,10-2 1,-2-2-37,2-3 1,3 1-48,-3-8 0,4-1 92,1-10 0,-5 2-127,0-8 0,-2 6-27,2-6 0,1 0 120,-7-6 1,2 7-77,-2-1 0,-3 2 88,3-2 0,-4-4-42,-2 5 0,-1 3 137,-5 2 0,3-2 125,-9 1 0,1 1 10,-6 6 1,0 6 473,0-1 347,0 1-372,0 1 0,-8-5-360,-1 13 0,-8 0 23,-1 7 1,7 9 34,-1-3 1,3 11 21,-3 1 0,-1 7-77,7-1 0,-6 6-4,7 5 1,-1-3-160,6 3 0,2-3 82,3-3 0,-1 1-716,8-1 0,-1 1 353,7-1 0,-7-5-744,1 0 1,-1-8 1013,7 2 0,6 4 0,3 0 0</inkml:trace>
  <inkml:trace contextRef="#ctx0" brushRef="#br0" timeOffset="276">934 900 8387,'12'0'237,"-1"0"0,1 0 45,5 0 0,0 0 120,1 0 0,-7 0-60,1 0-339,-1 0 1,5 2-9,-5 4 0,-3 3-233,-8 9 0,0-1 6,0 0 0,0 0 161,0 1 0,-6-1-184,0 0 1,-5 1 24,5-1 0,-6-6 440,7 1-67,-1-8 22,6 11 0,2-13-196,4 4 0,3-2 31,8 1 0,1-3-186,-1 4 1,2-4 146,4-2 0,-2 0 39,8 0 0,-8 8 0,4 1 0</inkml:trace>
  <inkml:trace contextRef="#ctx0" brushRef="#br0" timeOffset="449">1781 1211 8215,'10'-17'0,"-2"0"1714,-8-1-1123,0 9 1,0 3-1615,0 12 0,0 3 1023,0 9 0,-16 7 0,-3 1 0</inkml:trace>
  <inkml:trace contextRef="#ctx0" brushRef="#br0" timeOffset="1308">2283 589 8221,'8'-18'0,"-5"7"-117,9-1 0,-6 3 215,5-3 118,-7-3 0,10 11 115,-9-8-40,1 9-437,-6-5 172,0 8 1,0 2-87,0 4 1,0 3 62,0 8 0,0 1 136,0-1 0,0 8 14,0 4 1,-6-2-14,1 2 0,-3-1-6,2 7 1,4-6 37,-4 0 1,5-6-222,1 6 1,0-8 130,0 2 1,0-4-252,0-2 152,7-7 1,3 3 37,7-7 0,0 0-19,1-6 1,-1 0 1,0 0 0,1-2-38,-1-4 1,0-2 14,0-3 1,1-3-193,-1 9 0,0-9 74,1 3 0,1-5-312,4-1 0,-4 0 161,4-1 0,-4-7-101,-1-3 1,5 1 17,0-2 1,-2 0 49,-10-5 0,3 7 288,-8 4 0,1-2 33,-1 2 0,-4-1 256,4 7 0,1 6-187,-1-1 649,0 1 0,-6-1 284,0 1-25,0 7-590,0-4 1,0 10-45,0 4 1,-6 3-48,0 9 0,-5 5-41,5 0 0,-5 7-192,5-1 0,-6 4 125,7 2 0,-1-1-241,6 1 0,0-6-15,0-1 0,0-1 59,0 2 1,2 2-154,4-8 1,-3 6-353,9-6 1,-2 0-12,1-6 0,4 0-399,-3 1 1,3 5 923,3 0 0,7 0 0,1-6 0</inkml:trace>
  <inkml:trace contextRef="#ctx0" brushRef="#br0" timeOffset="1671">3269 935 8380,'7'-20'-4,"-3"3"-179,8 11 0,-1 4 1268,7-3 0,-1 1 301,0-2-945,0 4 1,1-6-100,-1 8-415,-7 8 1,-3 2-86,-7 7 1,0 0-365,0 1 1,-2 1 89,-3 4 0,-5-2-302,-7 8 1,-1-8 227,1 2 1,2-4 48,3-2 1,-1 1 322,7-1 1,0 0-126,6 1 0,0-1 551,0 0 0,8 0 20,3 1 0,-1-1 205,2 0 0,-3 1-201,3-1 0,1 0 164,-7 1 1,5-7-154,-5 1 0,0-1-92,-6 6 1,0-5-158,0-1 1,-2-1-18,-4 2 1,-3 1-181,-9-7 0,7 5-144,-1-5 1,1 6-407,-6-7 0,-7 7 341,1-6 328,8-1 0,-8-5 0,4 0 0</inkml:trace>
  <inkml:trace contextRef="#ctx0" brushRef="#br0" timeOffset="2202">3649 18 8516,'10'-8'143,"5"6"0,-5-5 72,7 7 1,-6 0-96,1 0 0,-2 7 67,1 5 0,3 3-218,-9 3 1,1-1-224,-6 0 227,0 0 0,0 6 43,0 1 0,0-1-135,0-6 1,0 6 6,0 0 1,-2 0 69,-4-6 0,-1 6-96,-5 0 1,-1 6 55,7-6 0,-6 0 28,7-5 0,-1 5 67,6 0 0,0 0-1,0-6 1,0 6 73,0 0 0,2 2-94,4-2 0,-4-2 225,3 8 0,3-6-111,-2 6 1,5-2 103,-5 2 0,2 4-85,-2-5 0,-5 11 123,5 1 0,-4 1-54,-2-7 0,0 6 164,0 1 0,0 1-115,0-2 0,0-1 67,0 7 0,0-8 147,0 3 1,2-5-77,4-1 1,-4 1-395,4 5 1,-5-7-133,-1 1 0,-1-1-242,-5-5 1,2 2-65,-8-2 0,1 3-395,-6-3 0,-3 4 285,-3 2 0,-6 7 561,-11 4 0,-12 4 0,-9 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1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1004 8555,'10'-17'37,"-3"5"77,-7 1 0,6 5 91,0-6 0,7 3-82,-1-3 95,-4-3 1,7 7 146,-3-3 0,3-5-102,2 5 0,1 3 161,-1 2 1,-6-2 158,1 3-446,-1-1 1,5 8-299,-5 4 0,-5 5-549,-12 12 1,-11 14 709,-12 15 0,-19 15 0,-6 12 0</inkml:trace>
  <inkml:trace contextRef="#ctx0" brushRef="#br0" timeOffset="811">1228 174 8429,'0'-17'-645,"-2"5"622,-4 0 53,4 9 1,-7-13 198,3 5 1,2 1-36,-7-1 0,5-1-122,-6-5 1,3 5 149,-3 1 1,-1 5-185,7-6 1,-7 9 90,1-3 0,2 4-198,-1 2 1,-1 0 36,-5 0 0,0 0-75,-1 0 0,1 8 66,0 3 1,0 4-181,-1 3 0,7-1 23,-1 0 1,6 1 106,-5-1 0,7 0 87,-2 1 0,-1-1-51,1 0 0,0 2 261,6 4 1,2-1-88,4 6 1,-2-5-52,7 6 1,-5 0-92,5 6 0,-7-7-10,2 1 0,-4 0-183,-2 6 1,-6-1 79,0 1 1,-7-1 50,2 1 1,-7-6 30,-5 0 0,8-8 175,-8 2 0,9-4-148,-3-2 1,0 1 12,5-1 1,3-6 18,-3 1 24,8 0 1,-3 5 79,7 0 0,7 0-89,5 1 0,9 5 211,2 0 1,2 2-127,-2-2 1,-4 2 187,4 4 1,-4 3-129,-1-3 1,-9 4-241,-3 1 1,-4-5 283,-2 0 0,0 0 148,0 5 0,0-7-430,0-4 0,0-3 129,0-3 0,0 0-427,0 0 154,0 1-201,0-1-373,0 0-301,8-7 598,-6 5 494,13-13 0,-5-2 0,7-9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26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8376,'-9'-35'2091,"1"8"-2139,8 10 0,0 7 591,0 5-241,0 3-1793,0-6 1072,0 8 0,-2 2 419,-4 4 0,-3 11 0,-9 10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28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8331,'10'-15'1825,"-3"11"-450,1-12-689,-6 16-734,6 0 1,-12 2-470,-8 4 517,-7 4 0,-23 15 0,-2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3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8103,'10'-8'673,"0"0"-239,-5-3 1,5 3-744,7 8 392,1-8-54,-1 7 0,6-7-145,0 8 0,0 0-412,-6 0 0,1 0 251,-1 0 1,0 0-45,1 0 0,5 0-5,0 0 0,0 0 152,-6 0 1,8 0 173,4 0 0,3-8 0,3-1 0</inkml:trace>
  <inkml:trace contextRef="#ctx0" brushRef="#br0" timeOffset="151">813 52 8103,'25'0'0,"-6"0"58,4 0 0,2 0 148,-2 0 1,6 0-90,-6 0 0,8-6 5,-2 1 1,2-3-102,-2 2 0,-3 4-124,-3-4 1,-1 3-342,6-3 0,-6 4-77,1-4 316,-4 4 25,-2 2 180,0 0 0,8 8 0,2 2 0</inkml:trace>
  <inkml:trace contextRef="#ctx0" brushRef="#br0" timeOffset="275">1591 52 8103,'18'0'-156,"-1"0"1,0 0 103,1 0 0,5 0-68,0 0 1,7-2-12,-1-4 0,10 3-165,1-9 0,2 8 91,-1-2 1,-7 3 204,1-3 0,-1 4 0,-7-6 0</inkml:trace>
  <inkml:trace contextRef="#ctx0" brushRef="#br0" timeOffset="383">2335 0 8103,'17'0'0,"1"0"0,-1 0 0,0 0 696,0 0-229,-7 0-175,5 0 0,-5 2-256,7 4 0,6 4-36,0 7 0,16 0 0,-3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3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536 226 8330,'-9'-18'1,"1"1"134,8 0 194,0 0 1,0-3-34,0-3 1,0 4 273,0-4 14,0 4-427,0 1 102,0 1-177,0 8 1,-2 1-133,-4 8 0,-3 4-497,-9 7 1,-7 3 114,-3 15 0,-3-6 189,2 5 1,-8 1 120,9 6 0,-9-6-4,8-1 0,4-6 256,2 1 1,4-4-52,2-2 112,7 0-33,-5 1-79,13-1 0,-4 0-113,12 1 0,-2-7 65,7 1 1,1-1-194,5 7 1,-5 5 104,-1 0 0,-1 2-92,1-2 0,-3-4 81,-8 4 1,0 2-48,0-2 0,0 0 103,0-6 1,-8 6 19,-3 0 0,-5 0 87,-1-5 1,0 1-80,-1 4 1,-1-4 121,-4 4 0,10-3-119,-5-3 0,5-2-9,-4-3 1,7 3-96,4-3-71,4 3 1,2 2 204,0 1 0,0-1-10,0 0 1,8 0 434,4 1 1,-3 1-212,3 4 1,-1-4 357,7 4 1,-7 2-193,1-2 1,-7 6-46,7-6 0,-8 6-57,2-6 1,-5 6-50,-1-6 0,-1 6-151,-5-6 1,2 6-203,-8-6 0,1 6-39,-6-6 1,-1 0-323,1-6 1,2 0-681,3 1 1,3-3-26,3-4-219,4 5 1360,-6-14 0,24 5 0,3-7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29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70 587 8286,'0'-17'-202,"0"-1"590,0 1 0,0 5 133,0 1-508,0 7-42,0-11 1,0 11 228,0-8 88,0 8-158,-8-3-227,6 7 0,-11 2 219,7 3 1,-2 7 174,2 11 1,5-2-144,-5 8 0,-2 0 24,2 5 1,1-1-199,5-4 0,0 4 167,0-5 0,0-1-273,0 2 0,0-8 159,0 2 1,1-4-166,5-1 1,-2-3 64,8-3 1,-7 1 37,7-7 0,-6 0-29,5-6 0,1 0 21,5 0 0,-4 0-181,5 0 1,-5-8 120,10-4 0,-4-3-225,-1-2 1,5-2 77,0-4 1,6-4-270,-6-8 0,7-1 133,-1-5 1,-2 3-23,2-8 0,-8 7 206,2-1 1,0 3 200,-5 3 0,3 7 285,-10 4 1,-1-2-224,1 2 0,-7 5-115,2 7 0,-4-1 27,-2-5 1,0 6 704,0-1 0,0 6 630,0-5 28,0 7-1046,0-4 1,0 16-131,0 3 1,-6 11 163,0 1 1,-1 13-117,1-1 1,2 9-220,-7-4 0,5 6 113,-6-5 0,8 5-150,-1-6 0,3 6 22,2-5 0,0-3-54,0-9 1,2 2-107,3-8 0,5 6-291,7-6 1,3 0-565,3-6 0,3-6 1035,9 1 0,0 0 0,-1 5 0</inkml:trace>
  <inkml:trace contextRef="#ctx0" brushRef="#br0" timeOffset="518">1055 829 8122,'0'-10'749,"0"3"-589,0 7 311,0 0-307,0 7 1,0-3-39,0 8 0,-2-1-130,-3 6 1,1-5 90,-8 0 1,7-1 18,-7 6 0,6 1 2,-5-1 1,5-6 63,-6 1 1,7 0 230,-7 5-231,8 0 0,-3 0 19,7 1 1,0-7-94,0 1 0,0-1 9,0 7 0,7-7-114,5 1 1,3-7 80,3 7 1,7-8-84,3 2 0,5-5 71,2-1 1,-1 0-351,1 0 0,-6 0-85,-1 0 1,-5 0-77,6 0 1,-8 0-444,2 0 1,-9 0-135,-3 0 1026,-7 0 0,4-7 0,-8-3 0</inkml:trace>
  <inkml:trace contextRef="#ctx0" brushRef="#br0" timeOffset="704">1298 1019 8122,'9'-11'1190,"-3"-1"-282,-4 8 178,-2-3 44,0 7 64,0 0-888,0 7 0,-8 9-100,-3 7 0,-5 5-963,-1-4 0,2 6 540,3-1 1,-1-4-355,7-2 0,-6 2 239,7-2 0,-1 0-1889,6-5 2221,0-1 0,-8-8 0,-2-1 0</inkml:trace>
  <inkml:trace contextRef="#ctx0" brushRef="#br0" timeOffset="1176">1782 51 8175,'17'-16'-116,"0"5"0,1 1-199,-1 4 0,0 5 446,0-5 1,-1 6 459,-5 6 1,5-3-298,-5 9 0,-1-1-140,1 7 1,-7 1-219,2 4 10,-4-4 0,-4 14 44,-4-4 0,-3 3-198,-9 3 1,1 1 19,0 5 1,-2-5 120,-5 5 1,5-5-139,-4-1 0,6 5 20,5 0 0,-1 1 82,7-7 1,-5 1 78,5 0 0,0-1 19,6 1 1,0-1 1,0 1 1,2-1 19,4 1 0,-4 0 145,3-1 1,3 1-100,-2-1 0,5-5 225,-5 0 0,0 0-73,-6 5 1,0-5 248,0 0 0,0 0 17,0 6 0,0-7 131,0 1 0,0 0-175,0 6 0,0-1 4,0 1 0,-2-1-331,-4 1 0,2 1 89,-7 5 1,5-7-307,-5 1 1,-1 0 110,-5-7 1,0 5-525,-1 2 0,1-7-137,0 1 1,-8-6-430,-4 6 0,-6-6 1086,-5 6 0,-12-8 0,-9 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2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519 121 8505,'-2'-17'0,"-4"0"0,3 7-51,-9 4 1,1-1 200,-7 1 1,5-2-331,-4 2 1,9 4 53,-9-3 0,3 1 149,-3-2 110,-1 4-77,1-6 0,2 7-105,3-5 1,3 4 230,3-4-274,4 4 0,-13 8 89,3 0 0,2 5-61,-1-5 1,1 7 65,-1-1 1,-5 5-4,5 6 1,1-2 63,-1 8 1,5-2 6,-5 2 0,7 4 130,-2-5 1,4-1-104,2 2 0,0-2-8,0 2-36,0 4 10,0-7 1,0 3-113,0 0 0,0-8 43,0 2 1,-2 2-11,-4-2 1,2 0 20,-7-5 1,1-1-20,-1 0-1,-3-5-36,9-1 1,-7-5 48,6 6 0,1-7-150,5 7 0,0-6 22,0 5-437,0-7 68,0 11 246,0-5 207,7 7 0,1 1-5,3-1 1,-3 0 335,-8 1 0,0 5-124,0 0 1,0 5 287,0-5 0,-2 6-153,-4-6 1,-1 6 349,-5-6 0,-1 6-176,7-6 1,-7 6-5,1-6 0,4 6-195,3-6 1,-3 6-178,2-6 0,0 0-68,6-6 1,0 0-414,0 1 1,0-1-561,0 0 1,2 1 491,4-1 1,2-6-1353,3 1 1807,5-8 0,1 11 0,10-5 0</inkml:trace>
  <inkml:trace contextRef="#ctx0" brushRef="#br0" timeOffset="491">1073 692 8396,'0'-17'206,"0"-1"-206,0 9-190,0 1-118,0 8 0,0 2 463,0 4 0,-6-2-120,0 7 0,-6 1-70,7 5 0,-7 6 145,6 0 0,-1 8 363,1-2 1,2 3-184,-7 3 0,7-3-164,-2-3 0,4 2 5,2-8 0,0 6-22,0-6 0,0 0-222,0-6 1,2-5 119,4-1 1,1-5-220,5 6 0,3-8 69,-3 1 0,5-5-202,6-5 1,-2-5 49,8-7 1,-2-3 4,2-3 0,4 2 54,-5-8 1,-1-1-147,2-11 0,-6 5 176,6-5 0,-6 5 48,6 1 1,-14 3 357,3 3-308,-5-4 0,2 14 276,-3-4-19,-4 4 0,-8 7 773,0 1-619,0 7 1,-2-2 111,-4 12 1,-2 3 56,-3 9 0,-5 1-103,5 4 0,-5 4-25,-1 7 1,2 7-64,3-1 0,-1 6-126,7-5 1,0-1-22,6-5 1,0-1-254,0 1 0,8-1-133,3 1 0,5-1-481,1 1 0,0-6-1143,1 0 1876,7-8 0,2 12 0,7-7 0</inkml:trace>
  <inkml:trace contextRef="#ctx0" brushRef="#br0" timeOffset="821">2058 1107 8239,'10'-17'130,"-1"7"-6,-3 4 0,-2 4 122,8 2 0,-7 0-109,7 0-88,-8 0 1,3 8-135,-7 4 1,0 3-150,0 2 1,-2 0 6,-3 1 0,-5 5-229,-7 0 1,5 2 346,1-2 0,1-2-16,-1 8 1,1-8 107,4 2 1,4 2-103,-3-2 1,5 0 818,5-6-388,5 1 0,7-1 145,1 0 0,-7-1-150,1-5 0,-9 5 43,3-5 0,-4 5-482,-2 1 1,-8 0 100,-3 0 1,-6 1-176,-6-1 0,-4 2 58,-8 4 1,6-9 147,0 3 0,1-4 0,-7 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34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8321,'0'-19'2185,"0"4"-3300,8 15 540,-6 0 1,11 1-82,-7 5-23,0-4 679,-6 14 0,7-7 0,3 8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34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8223,'-10'2'-159,"4"4"0,4 3-158,2 8 0,0 3 779,0 3 0,-5-2-176,-1 8 0,-2-6 126,2 6-223,4-8 1,-7 11-97,3-3 1,4-2-1,-4 2 0,4-8-145,2 2 1,0-4 206,0-1-494,0-1 206,8 0 0,2-7-204,7-4 1,0-4 12,1-2 0,-1-2 28,0-4 0,0 2 159,1-8 1,5 1-34,0-6 1,0-1 115,-6 1 1,2-6-82,4 0 1,-3-2 68,3 2 1,-2-4-42,2-8 0,-4 7 138,4-1 1,-2-6 6,2-5 0,-5 1 129,-1 11 0,0-5-126,-5 4 1,-4 4 398,-3 2 138,-3 4 1,-2 7 101,0 1-319,0 7 1,-6-2-101,1 12 0,-9 4-101,3 7 1,1 8 67,-1 4 1,5 5-29,-6 7 1,8-3 0,-1 8 0,3-6-35,2 7 1,0-7-111,0 6 1,0-8 93,0 3 0,5-5-524,1-1 1,8 0-86,-3-1 0,3-5-346,-3 0 1,5-8 359,-5 2 1,4-6-565,3-5 1009,-1 3 0,0-5 0,1 7 0</inkml:trace>
  <inkml:trace contextRef="#ctx0" brushRef="#br0" timeOffset="275">882 934 8604,'12'-6'445,"-1"1"1,1-1 100,5 6 1,1 0-167,-1 0 1,0 0 254,0 0-490,1 0 0,-1 2-145,0 4 0,-7-3-511,-4 9 1,-4-1 318,-2 7 0,-2 1-173,-4 4 0,2-4-8,-7 4 651,-1-4-411,-5-1 189,7-1 0,2-5-127,8-1 203,0-7 1,8 4-396,4-8 313,3 0 0,2 0-768,1 0 0,-1 0 66,0 0 652,0 0 0,1-8 0,-1-2 0</inkml:trace>
  <inkml:trace contextRef="#ctx0" brushRef="#br0" timeOffset="709">1626 104 8156,'0'-27'-50,"0"2"1,6 14-51,-1-1 100,9 8 0,-4-9 486,7 7-29,-8 0-151,7 6 1,-7 2-180,9 4 0,-9 4-218,-3 7 0,2 6 36,-2 0 1,-1 6-68,-5-6 0,0 8 65,0-3 1,0-1-158,0 2 0,-2-2 74,-3 2 0,1 4 33,-8-5 1,8-1 124,-1 2 0,1-2-86,-2 2 1,4 3 19,-4-3 0,4 4 39,2 2 0,0-1 15,0 1 0,0-3 70,0-3 0,0 10 127,0-5 0,0 5 10,0-5 1,8 1 183,4-1 0,-3 3 336,3 3 0,-1-1-248,7 7 0,-7-6 75,1 6 0,-1-5-73,6 5 1,-5-8-173,0 3 0,-9 1-163,3-2 1,-4 8-172,-2-2 0,-2-3-27,-4-3 1,-5 2-311,-12-1 0,-4 5-777,-8-6 0,-1-2 263,-5-9 870,-3 4 0,-15-6 0,-3 7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33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8378,'0'-17'77,"0"-1"396,0 1-481,0 0 0,2 1 199,4 5-253,-4 3 0,6 10 65,-8 4 0,0 11 221,0 12 1,-2 4 11,-4 1-175,4 1 47,-13-1 1,13 7 17,-4-1 0,-2-1-47,2-11 0,1 3-48,5-8 1,0 6 239,0-6-306,0 0 1,2-6 127,3 1-294,5-9 0,13-1-45,0-8 1,6-2-12,-6-4 1,8-5 112,-3-12 0,5 2-81,2-8 0,-6 0-87,-1-6 0,-1 1 88,2-1 0,2-5-170,-8-1 0,6-5 127,-6 6 0,0-4 97,-6 9 0,0-1 188,1 13 0,-9 0-18,-3 5-3,-4 9-121,-2-7 1185,0 14-527,-8-5-181,-1 7 1,-9 7-100,1 5 1,6 3 95,-1 3 1,8 5-9,-2 0 0,5 7-58,1-1 0,0 10 53,0 1 0,0 2 151,0-1 1,0-3-489,0 8 0,0-5 76,0 5 1,1 0-975,5 6 0,4-6 512,7 0 1,2-8 385,4 3 0,4-5 0,8-1 0</inkml:trace>
  <inkml:trace contextRef="#ctx0" brushRef="#br0" timeOffset="616">986 623 8155,'0'-9'-663,"0"1"364,-7 8 0,-1 2 341,-4 4 0,-3 3 242,4 9 1,1-1 60,-2 0 1,3 0-136,-3 1 1,-1 5-31,7 0 0,0 2-85,6-2 0,0-4-35,0 4 1,0-4-10,0-1 1,8 3-68,4-4 0,5 4 46,6-9 1,-2 1-198,8-1 0,0-5 16,5-7 1,1 0 95,-1 0 1,-5 0-103,0 0 1,-6 0 66,6 0 0,-8 0-738,2 0 396,-4 0 0,-1 0 432,-1 0 0,-7-7 0,-3-3 0</inkml:trace>
  <inkml:trace contextRef="#ctx0" brushRef="#br0" timeOffset="786">1246 796 9842,'0'17'636,"-2"3"-593,-4 3 1,2-4-196,-7 4 1,7 4-375,-2 2 1,-2-2 93,3 1 0,-1-1-823,6 2 1255,0 4 0,-8-14 0,-1 6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8:3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1038 8158,'0'-10'-1136,"0"-5"1215,0 13-97,0-6 0,2 8-40,4 0 183,-4 0-56,13 0 1,-11 0 405,8 0-306,-1 0 1,7 0 63,-1 0 1,0 0-116,0 0 0,3 0-28,3 0 0,0 0-29,11 0 0,-1 0-112,13 0 1,0-6 136,6 1 1,8-7-40,3 6 0,4-7 153,2 1 0,1 3-147,-1-3 0,0 6 153,0-5 0,-5 5-19,-1-5 1,-5 1 111,5-2 1,-5 3-140,5 3 0,-7 2 4,1-7 0,-3 7-209,-2-2 1,0-2 60,0 3 0,0-1-302,0 6 0,-8 0 135,-4 0 1,-3-6-136,-3 0 1,1 1 27,-1 5 0,-7 0-250,-4 0 157,-3 0-28,-3 0-592,0 0 971,-7 0 0,-10-8 0,-10-2 0</inkml:trace>
  <inkml:trace contextRef="#ctx0" brushRef="#br0" timeOffset="416">3096 69 8256,'27'-7'-41,"-4"-5"1,2 2 67,-2-1 59,-8 7 0,6-6 416,-3 5-297,-5 3 0,2-6 23,-3 8 1,-2 0 195,1 0-290,-7 0 0,4 8 79,-8 3 0,-8 5-219,-4 1 1,-3 0 89,-2 1 0,-2 5-81,-5 0 0,3 5-2,-7-4 0,6 4-174,-1-5 0,10 0 67,1-5 1,7-3-19,-7-3 1,8 3 2,-2-3 1,6 1 49,6-1 0,4-3 39,7-3 1,8-4 13,4 4 0,4-4 4,1-2 0,1 0-70,-1 0 1,-1 5-100,-4 1-50,3 0 1,-8-4 61,-1 4 0,-6-3-66,-11 9 0,-4-6 79,3 5 0,-5-1-190,-5 1 1,1 5-32,-8-5 1,1 5 378,-7 1 0,1 8 0,0 2 0</inkml:trace>
  <inkml:trace contextRef="#ctx0" brushRef="#br0" timeOffset="1049">3165 744 8198,'-8'9'-92,"6"-1"1,-11-6 210,7 4 274,0-4-118,6 5 1,8-7 49,4 0 1,3 0-222,2 0 0,1 0 45,-1 0 0,0 0-179,0 0 0,-5 0-240,0 0-103,-1 0 1,1 6-156,-1 0 170,-7 7 0,4-3-78,-8 7 0,-8 0 116,-4 1 0,-3-3 34,-2-3 1,-1 9 285,1-4 0,-2 4 0,-4-3 0,2-1 0,-8 0 0,8 0 0,-2 1 0,-2-7 72,2 1 0,0-1 109,5 7 1,3-7 202,3 1 0,-1-7-152,7 7 0,-1-2 35,1 1 0,4-1-136,-4-5 0,12-3 60,5 4 1,7-4-52,5-2 0,4 0-39,7 0 1,-5 0-45,0 0 0,-2 0-135,2 0 0,1-6-202,-7 0 0,-5 1 138,-7 5 0,-5-6-28,6 0 0,-9-1 8,3 1-89,-4 4 200,-10-14 1,5 15 13,-9-5 17,0 4 219,-5 2 59,0 0 0,1 8-82,5 3 1,3 10 214,8 2 0,0 8-103,0-2 0,0-2-3,0 2 0,2-3 41,4 3 1,-2 4-144,7-4 0,-7-2-213,2 1 1,-4-4-260,-2 4 1,0-7-223,0 3 1,0-5 71,0-2 169,0 0 0,-8-1 92,-3-5 1,-5-3 108,-1-8 1,5-2 71,1-4 1,1-3 414,-1-9 1,1 1-85,4 0 0,4-1 185,-3 1 1,5 0-122,5 0 1,-1 1-77,8 5 0,-1-5-68,7 5 1,1-5 2,4-1 0,-4 2-270,4 3 1,-4-1-257,-1 7 1,-7-6-381,1 7 1,-6-1-492,5 6-978,-7 0 1208,4 0 1,-22 0 909,-3 0 0,-20 8 0,1 1 0</inkml:trace>
  <inkml:trace contextRef="#ctx0" brushRef="#br0" timeOffset="1295">2767 1332 8169,'-34'0'0,"5"-6"327,0 0 1,6 0-85,-6 6 1,8 0-189,-2 0 0,4 0 5,1 0 0,1 2-131,0 4 1,0 4 118,-1 7 0,3 0-78,3 1 0,-1 1 216,7 4 0,0-2-71,6 8 1,2-2 264,4 1 1,4 3-117,7-8 0,2 2 213,4-2 0,4-3-2,8 3 1,1-10-27,5-1 1,3-3-311,8 3 0,7-5-199,5-7 0,9 0-100,2 0 1,1-2 151,-1-3 0,-4 1-1058,4-8 0,-5 7-610,-7-7 1676,-3 8 0,-7-7 0,1 3 0,-2-4 0,-8 5 0,-5 3 0</inkml:trace>
  <inkml:trace contextRef="#ctx0" brushRef="#br0" timeOffset="1858">4566 363 8248,'0'-25'0,"-2"8"0,-4 0 265,4 7 320,-6 10-727,8 0 1,-1 0-283,-5 0 0,2 8 301,-8 3 0,-1 5 215,-10 1 0,2 8-468,-8 4 282,0 3 0,0 5-112,0 3 1,1-1-118,-7 7 0,8-2 126,4 2 1,4-4 196,2-7 0,7-2 0,4-5 0,-1 3 0,1-8 0,0 6 0,6-6 0,2 2 28,4-2 1,-4-4-53,3 4 1,3 2 79,-2-1 0,0 0-5,-6 0 1,0-5 169,0 4 0,0 2-28,0-2 0,0 2 138,0-2 1,-2 4 17,-4 7 1,-2-5 13,-3 0 0,-5-6-148,5 6 0,1-2-39,-1 2 1,7 1 1,-2-7 0,2 0-129,-2-5 0,4-1-96,-3 0 1,3-5 92,2-1-219,0-7 49,0 4-45,0-8 1,2-8-158,3-3 0,-1-7-109,8-5 1,-1 0 92,7-11 1,-1-1 341,0-17 0,8-3 0,2-15 0</inkml:trace>
  <inkml:trace contextRef="#ctx0" brushRef="#br0" timeOffset="2412">4894 450 8230,'35'-18'817,"-2"-3"-613,-5 4 0,3-4 466,-8 9 0,14 3-169,-3-3 0,5 8-12,-5-1 1,-1 3-197,-4 2 1,1 0-10,-6 0 1,-1 2-440,-6 3 1,-7 5 211,-5 7 0,-5 2-948,-5 5 1,-11 2 560,-7 9 0,-13 5-633,1 1 1,-11 5 335,0-6 1,3 1 107,3-7 1,6-1 308,5-4 0,4-10 330,7-8 0,7-1 244,-1 1-365,9 5 0,-3-14 263,12 4 1,3-5-111,8-1 0,3 0 150,3 0 1,4 0-87,7 0 1,-1-5-167,-4-1 0,1 0-121,-6 6 1,-1 0-522,-6 0 225,-8 0 0,-1 8 140,-8 3 0,-2 5-24,-4 1 1,-3 2 43,-8 4 0,-1-3-44,1 3 0,0 2 251,-1-2 0,1 2 0,0-2 0,1-4 33,5 4 0,3-4-65,8-2 1,0-5 872,0-1-375,0 1 88,8 5 1,2-7-193,7-4 1,-6-2 98,1 1 1,-6-3-43,5 4 1,-5-2 33,5 2 0,-7-3-339,2 9 1,-4-1-244,-2 7 0,-8 1-383,-3 4 0,-7 2 322,-5 4 0,4 2 6,-4-8 1,0 5 146,6-4 1,-2-1 199,13-6 0,2-2-45,10-3 1,5 1 389,12-7 1,6 6-198,11-7 0,-1 1 152,7-6 1,-6 0-605,6 0 1,-5-2 113,5-4 1,-6 4-2335,6-3 2361,-7 3 0,11-6 0,-6-2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06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7972,'6'-11'709,"-1"-1"-335,1 8 269,2-3 338,2 7 834,-1 0-1521,6 0 0,-11 0-394,8 0-923,-8 7 0,5 1 640,-3 4 1,-4 3-271,4-4 0,1 5 653,-1 1 0,0 0 0,-6 1 0</inkml:trace>
  <inkml:trace contextRef="#ctx0" brushRef="#br0" timeOffset="112">70 416 7972,'0'17'1401,"2"0"-1086,4 1 0,-4-7 1609,3 1-1244,5-9 0,-6 5-100,7-8 1,-5 6 11,6 0-592,-1 7 0,7-3 0,-1 7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04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603 18 8818,'8'-10'1150,"-4"2"-980,8 8 1,-7 0-47,7 0 1,-6 0 1107,5 0-690,1 8 1,5-4-211,0 7 1,-5-7-341,-1 2 0,-5 2 146,6-3-189,-9 9 105,13-5 0,-12 3-193,7 0 1,-7-7-145,2 7 41,-4-8 0,0 9-777,3-7 0,-3 2-109,4-3 1128,-4 5 0,-10 7 0,-1 1 0</inkml:trace>
  <inkml:trace contextRef="#ctx0" brushRef="#br0" timeOffset="1037">482 588 8289,'0'10'-20,"0"-2"0,2-10 391,4-4 1,2 2-72,3-7 1,5 5-49,-5-6 0,5 8-76,1-1 0,0 3-227,0 2 146,1 0 0,-1 0-81,0 0 0,-5 2 48,-1 3 0,-7 5-262,2 7 0,-4 1 255,-2-1 0,0 2-3,0 4 0,0-4 392,0 4 0,0 2-17,0-2 1,-6 8 5,0-2 0,-1-2-176,1 2 0,4-8 5,-4 2 1,4-4-77,2-2 0,0 1-243,0-1 0,0-5-537,0-1 404,0-7-239,0 4 0,6-10 48,0-4 0,5-4-110,-5-7 0,8 0 104,-3-1 0,3-5-26,-3 0 1,5-6-48,-5 6 0,4-5-152,3 5 1,-7-1 132,1 7 1,-3 0 0,3 0 535,3 7 0,-13 0 296,4 5 317,-4 3-271,-2-6 51,0 16 0,0 1 492,0 9 0,0-1-365,0 0 1,0 0 119,0 1 0,0-1-217,0 0 0,0 3-418,0 3 1,0-2 89,0 8 0,0-6-102,0 5 1,-6-1-21,0 2 1,-5-2-372,5-4 0,-7-4-129,1 4 1,2-5 201,-1-7 1,-1 3-2,-5-9 0,-2 1 85,-4-6 1,4 0-39,-4 0 64,3 0 104,3-7 1,2-3-11,3-7 1,4 5 20,8 1 0,0-1 138,0-5 0,0 5-90,0 1 339,0-1 1,8-5-154,4 0 0,3 1 304,2 5 0,6-5-134,0 5 0,6 1 18,-6-1 0,2 7-14,-2-2 1,-3-2 278,3 3-948,-4-1 1,-2 6 226,0 0-1647,-7 8 895,5 1-925,-13 8 1162,6 1 1,-10-7 139,-4 1 0,3-8 206,-9 1 1,0-3 178,-5-2 1,-2 0 27,-4 0 1,4-2-99,-4-3 0,-2 3 262,2-4 1,-8 4-74,2 2 0,2 0 50,-2 0 0,0 0 57,-5 0 0,1 0 110,4 0 0,-3 8-117,3 3 0,-4 5-46,-1 1 0,-1 0-31,0 0 0,3 1-8,3-1 0,-2-2 345,8-3 1,-6 3-111,6-3 0,0-3 351,6 3-353,0-8 1,-1 9-52,1-7 1,6 8-105,-1-3 0,8-1 69,-2 1 256,-3-7-265,7 11 1,-4-7 204,12 4 0,-2-3-168,7-3 0,1-2 122,5 7 0,0-7 9,1 2 0,1 4 85,4 1 1,-2-1-66,8 1 1,-4 1-74,9 5 1,-3-5 53,10-1 0,3-5-55,2 5 1,0-5-319,6 6 0,-2-8 98,13 1 0,-5-3-102,5-2 0,1 0-295,5 0 0,-6-2-431,1-3 0,-3 3-54,3-4 1,-11 4-635,-7 2 0,-7 0-253,1 0 1,-9 0 810,-2 0 1,-8 0-1173,2 0 2031,-4 0 0,-1 0 0,-1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12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18 7964,'0'-10'3280,"-7"2"-1975,5 8-638,-6 0 1,10 0-133,4 0 0,3 2-266,8 4 1,1-4-36,-1 4 1,6 1-294,0-1 0,6 6 112,-6-7 1,0 7-330,-6-6 1,1 7 30,-1-1 0,0-3-103,1 3 1,-7-1 158,1 7 0,-9-7-26,3 1 1,-4-1 75,-2 6 0,0 1 43,0-1 0,-2 0 165,-4 1 1,-3 5-77,-8 0 1,-1 6 77,1-6 1,-8 7-26,-4-1 1,-2 4-46,3 1 1,-5 1-70,4 0 1,2-1-141,-2 1 0,8-1-3,-2 1 0,4-6-280,2 0 0,1-8-1321,5 2 1263,-5-4 0,15-7-1148,-5-1 1697,4-7 0,2-4 0,0-10 0</inkml:trace>
  <inkml:trace contextRef="#ctx0" brushRef="#br0" timeOffset="192">139 623 7964,'10'-10'422,"5"2"0,-5 8 607,7 0 0,-5 0 171,-1 0 1,-5 0-564,5 0 1,-1 8-227,2 4 1,3-3-156,-4 3-365,5-1 0,1 7-186,0-1 0,1-2-529,-1-3 1,0 1-94,1-7 0,1 0 917,4-6 0,-4 0 0,6 0 0</inkml:trace>
  <inkml:trace contextRef="#ctx0" brushRef="#br0" timeOffset="284">710 692 7964,'15'2'376,"-3"4"1,1-3 549,-7 9 1,6-6-842,-7 5 1,1 1-86,-6 5 0,8 0 0,1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36.9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3269 7925,'0'-17'254,"0"0"-141,0-1 1,2 1 31,4 0 0,4 0 163,7-1 0,6-5-164,0 0 0,8-8-46,-2 3 1,5-7-247,7-5 1,3 1 89,8-7 0,7-2-399,5-10 1,5-5 422,-32 26 0,1-1 0,1 2 0,1-1-38,2-3 1,2-1-1,3 0 1,2 0 68,2-5 0,2 0 1,2 1-1,1 1-347,4-2 0,1 0 1,0-1-1,-1 0 336,1 0 1,-1 2-1,-1 0 1,0 1 62,1 0 0,1 2 0,-4 4 0,1 1-1,2-4 0,1 1 0,-1 4 0,-1 1-155,-4 3 1,0 1 0,-4 0-1,0 2 177,-5 3 0,0 0 0,40-24-151,-5 4 1,-6 6-176,-12 11 1,-3 2 144,-8 4 0,-2 4-105,-4-4 0,-6 3 424,-11 3-541,4 0 0,-16 5 880,0 1-547,-7 7 160,-26 4 0,-3 10 1,-15 7-1</inkml:trace>
  <inkml:trace contextRef="#ctx0" brushRef="#br0" timeOffset="454">346 2906 7981,'0'-17'538,"0"0"1,0 5 102,0 1-163,0 7-324,-7-12 98,5 14-205,-14-5 0,9 9 26,-5 3 0,-3 5-228,3 7 0,-3 8 50,-2 4 1,-6 4-28,0 1 0,-8 7 177,2-1 0,4 6-30,2-5 1,0-3 138,6-9 0,-5 2 39,11-8 308,3 0-424,1-6 0,16-7 2,8-5 0,14-10-11,10-7 1,14-5-27,3-6 0,15-6-412,8-12 0,5-1 59,-40 19 0,0 0 0,2-1 1,0 0 310,4 3 0,0 2 0,3-2 0,0 1 0,-1 3 0,1 0 0,-1 0 0,0-1 0,-1 1 0,-1 0 0</inkml:trace>
  <inkml:trace contextRef="#ctx0" brushRef="#br0" timeOffset="1111">3788 1108 8016,'-18'-8'956,"7"6"293,-1-4 1,10 4-961,2 2 1,8-7-82,9-5 1,8-3 28,4-2 0,6-3-153,5-3 0,2 4-181,5-4 1,-3-2-230,-4 2 1,-3 0 276,3 6 1,-9-1-1079,-2 1 0,-8 2-625,2 3 350,-12-3 588,-3 5 761,-8-7 1,-2 1 54,-4 5 0,-3 3-2,-9 8 0,1 0 164,0 0 1,-1 2-67,1 4 0,0 5 472,0 13 1,-1 2-99,1 9 0,4 2 90,-5 3 0,7-2-95,-7 8 1,-3 2 10,10 10 0,-8 4-177,7 7 1,2-6-102,-1 1 0,7-16-233,-2-2 0,4-4 84,2-7 0,0 1-396,0-13 1,6 0-15,0-5 0,2-9-222,-3-3 1,-1 2 189,8-3 1,-7-1-186,7-10 0,-6-9 143,5-8 1,-7-10-12,2-1 1,-4-3 443,-2-9 0,0-8 0,0-7 0</inkml:trace>
  <inkml:trace contextRef="#ctx0" brushRef="#br0" timeOffset="1273">3978 1177 8016,'-17'-27'0,"-6"10"181,0 11 0,-2 6 336,2 6 1,3 3-31,-3 9 0,-2 7-177,2 3 1,0-1-39,6 2 0,0-6-44,-1 6 1,9-8 533,3 2-605,4-4 0,4-3-143,4-5 0,11-3 125,12-8 1,3-4-99,3-7 0,7-9-633,4-14 1,12-3 324,5-3 1,5-6-1243,1-12 0,0 1 401,0-13 809,0 5 0,-30 20 0,-1-2 1,2 3-1,-1-1 0</inkml:trace>
  <inkml:trace contextRef="#ctx0" brushRef="#br0" timeOffset="1442">4981 1 9909,'10'0'821,"5"0"-585,-4 0 0,5 0 443,1 0 0,6 6-421,0 0 0,0-1-59,-5-5 1,-1 0-1135,0 0 737,0 8 0,-5 3-986,0 13 0,-11-1 218,-1 11 966,-7 5 0,-26 20 0,-3 3 0</inkml:trace>
  <inkml:trace contextRef="#ctx0" brushRef="#br0" timeOffset="2224">4860 693 8016,'-15'27'0,"3"-4"0,-1-4 570,7-2 1,2-1-113,10-5 1,5-1-25,12-5 0,6-3-142,11 4 0,-1-12-70,7-5 0,2-6-381,10-7 1,-5 3 221,5-7 1,-10 4-647,-2-4 1,-7 1 411,1-2 1,-5-4-606,-7 4 0,-4 3 326,-13-3 0,2 2 129,-7-2 1,-2 6 192,-10 11 1,-3-1 460,-9 7 1,-7 2 487,-3 10 0,-13 11-435,-5 12 1,-4 4 292,-2 1 1,0 3-295,1 3 1,1 3-256,4 3 0,-3-2 53,9-4 1,0 3-130,5 3 1,3-4-72,3-7 1,9-1-468,9 1 1,7-8-340,-2-4 1,8-6 364,10-6 0,7-3 98,16-8 1,7-8 71,4-3 0,14-12 270,9-6 1,2 2-46,10-2 0,-1 2 652,7-1 1,-3-3-160,-3 8 0,-4-6 357,-8 6 1,-9 2 34,-9 9 1,-6-1-287,-11 7 0,-7 0-1394,-4 6 694,-4 0-813,-9 0 0,-10 8 271,-12 3 0,-11 7 200,-5 5 1,-7-4-126,-5 4 1,-3 4-20,-3 2 1,-4-2 500,4 2 1,-10-1 148,-1 7 0,-1 0 12,6-1 0,2 1-12,4-1 0,-2-1-16,8-4 0,1 3 443,11-3 0,-3-2 514,8 2 1,2-8-316,9 2 0,-1 2 166,7-2 0,0-5 235,6-7-717,0 1 1,8-3-482,3-3 0,-1 2 213,1-3 1,1 1-307,5-6 1,1-6-307,-1 1 0,0-7-599,0 6 1,-5-5 432,0 5 1,-9-7-529,3 1 1264,4-3 0,-8-3 0,5 1 0,-7 6-126,0-1 126,0 8 299,8-11 119,-6 13 1,11-8-5,-7 5 1,2 3 491,-2-4-569,3-4 0,9 6-56,-1-7 1,-6 7-122,1-2 1,-6-1 263,5 1-29,-7 0-111,11 6-240,-13 0 0,8 6 85,-4 0 1,-4 13-14,3-2 0,-3 12 306,-2 0 0,0 13-90,0 10 1,0 9 201,0 14 1,0 6-432,0 11 1,-3-42-1,-1 0 224,-2 7 0,0 1 0,1 1 0,0 0-550,-1 7 1,1 0 0,3-4 0,0-1-109,-1 0 1,0-1 0,2-3 0,0-2-394,1 43 1,-2-8-945,-3-15 0,3 0-1227,-4-12 2895,4-3 0,-4 1 0,1-7 0,1-2 0,2-4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10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329 364 9050,'12'0'189,"-1"0"1,-5 0-169,6 0 0,-1 0 5,6 0 0,1 0 84,-1 0 1,0 0 0,1 0 0,5 0 114,0 0 1,6 0 24,-6 0 1,5-2-93,-5-4 0,8 4 124,-2-3 0,-2 3 36,2 2 1,-2 0-55,1 0 1,-3 0-56,-7 0 0,-1 0-40,0 0 0,-1 2-13,-5 3 1,3 5 28,-9 7 0,1 1 6,-6-1 1,-7 6-59,-5 0 1,-5 6-150,-6-6 0,-4 8-73,-8-2 1,6-5 59,1 0 0,-1 1-456,-6-2 1,8-6 85,4-6 0,4-1-85,2 2 0,-1-5-786,1-7-670,0 0 1940,-1-15 0,1-4 0,0-16 0</inkml:trace>
  <inkml:trace contextRef="#ctx0" brushRef="#br0" timeOffset="236">675 53 7995,'0'-17'2151,"0"7"-650,0-5-383,0 13-644,0-6 1,0 16 123,0 3 0,0 6-365,0 6 1,0 4-193,0 8 1,-6 1-392,1 5 0,-9-5 274,3 5 1,1 1-743,-2-2 1,7 1 269,-7-7 1,6-1-60,-5-4 1,1-2 15,-1-4 1,-5-4-122,5 4 0,-5-6 333,-1-5 1,4 3 378,-5-3 0,5 3 0,-12 2 0</inkml:trace>
  <inkml:trace contextRef="#ctx0" brushRef="#br0" timeOffset="515">53 693 7995,'-8'-10'252,"4"-3"672,-8 7-747,9 0-413,-13 6 974,14 0-451,-5 0 1,7 8 61,0 3 0,0 5 39,0 1 1,7 2 171,5 4 0,3-2-85,3 8 0,1-6 188,4 6 1,-2-2-197,8 2 1,0-4 20,5-8 0,7 0-396,-1 1 0,10-3 5,2-3 0,2-5-72,9-7 0,0 0-339,7 0 1,1-6-661,4 1 1,-2-15 647,7 3 119,1-4 1,-2-4 0,-2-2-1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13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7928,'10'0'1372,"5"-6"-1064,-3 0 1,-2 1 487,1 5 1,1-6-35,5 0 0,0-5 123,1 5 1,-1-2-662,0 2 1,-5 4-387,-1-3-117,1 3 1,3 4 259,-3 3 1,1-1-1118,-7 8 0,0-1 617,-6 7 1,0 1-763,0 4 1,0-4 413,0 4 1,0 2 406,0-2 0,-8 6 460,-4-6 0,-3 8 0,-2-4 0</inkml:trace>
  <inkml:trace contextRef="#ctx0" brushRef="#br0" timeOffset="463">139 485 7928,'-12'12'0,"1"-1"92,-1 1 237,-5 5-168,7-8 1,3 1-16,7-4 20,0-4 0,7 5-115,5-7 0,9-5-175,2-1 0,6-8-9,-6 3 1,6 1 18,-6-1 0,6 7 103,-6-2 0,0 4-270,-6 2 249,0 0 5,1 0 1,-9 2 65,-3 4 0,-4 4-43,-2 7 1,-8 0 59,-3 0 1,-6 1 4,-7-1 1,3 6 110,-7 0 0,4 2-12,-4-2 1,5-2 212,-6 8 0,2-8-139,-2 2 0,4-3 124,8-3 0,-1 0-223,1 0 0,6-5 101,-1-1-830,8-7 479,-3 12 0,14-14-438,5 3 0,5-5 82,6-5 0,-2 1-151,8-8 0,6 1 286,5-7 0,0 1 38,-5 0 0,5 0 219,1-1 0,5 1 19,-6 0 1,0 1 568,-5 5 0,-6-3-60,0 9 1,-8-1 226,2 6 0,-4 0-295,-2 0 1,-7 2 54,-4 3 1,-4 5-148,-2 7 0,0 1-124,0-1 0,-8 0-382,-3 1 1,-5-1 188,-1 0 0,-2 0-414,-4 1 1,3-1 233,-3 0 0,4-7-460,2-4 0,-1 1 178,1-1 0,0 0 37,0-6 0,-1-2 155,1-4 1,2-3 297,3-9 0,-3 1 0,-3-8 0,-8-2 0</inkml:trace>
  <inkml:trace contextRef="#ctx0" brushRef="#br0" timeOffset="838">329 606 7394,'10'-8'-431,"5"-1"1,-11-7 2259,8 5-1008,-9-5-355,5 15 61,-8-15-308,0 14 1,0-4-173,0 12 0,0 4 70,0 7 1,0 0-59,0 1 0,0 7 53,0 4 1,0 3-242,0 3 1,-6-1 49,1 1 1,-7 1-37,6 5 0,-5-5-190,5 5 0,-2-7 146,2-5 1,5 2-72,-5-8 1,4 6 40,2-6 1,2 0 88,4-6 1,-3-2 43,9-3 1,-6 3 133,5-3 0,-1-2 192,1 1 0,5-1-134,-5 1 0,-3 5 388,-2-5 1,-2 4-197,1 3 1,-3 5 98,4 0 0,-4 0-81,-2-6 1,0 1-58,0-1 1,0 0-22,0 0 1,0 1-47,0-1 0,0-5-18,0-1 179,0-7-478,0 4-35,8-8 0,-5 0-35,9 0 1,-6-2 29,5-4 1,-1-4-188,1-7 1,5 0-258,-5-1 0,5-5-1507,1 0 2086,8-7 0,-6-5 0,6-9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20.3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225 139 7932,'0'-10'1349,"0"-5"-1170,0 13-301,0-6 58,0 8 1559,0 0 1,0 8-1289,0 4 0,0 3-42,0 2 0,0 2 74,0 5 0,-6-3-25,1 7 0,-7-4 65,6 4 0,-5-1-40,5 2 1,-2 2-118,3-8 1,1 8 31,-8-3 0,8-3-205,-1-2 0,-3-3 91,2-3 266,0 0-588,6 1-796,0-9 750,8-1 1,4-10-150,11-4 1,-4-3 90,4-9 1,4 1-139,2 0 0,-4-1 173,-2 1 0,2 0 111,-2 0 1,0 7 95,-6 4 114,-7-3 486,5 7-45,-13-6 496,6 8-650,-8 0 0,0 2 276,0 4-468,0-4 1,-2 13 58,-4-4 0,2-1-188,-7 2 1,1-1 24,-2 6 0,-3 1-91,4-1 0,-5 0 189,-1 1 0,0 5 117,-1 0 0,1 6-10,0-6 1,-1 5 215,1-5 1,0 2 71,-1-2 0,7-3-119,-1 3 0,1 2-183,-6-2 0,5 0 10,1-6 0,7 0-131,-2 1 0,2-1 213,-2 0-341,4 1 117,-5-1-213,-1 0-154,6 0 175,-6-7-124,8-2-219,0-8-272,0 0 383,0-8 1,8-2-163,4-7 1,9-6 158,2 0 1,2-6-13,-2 6 1,-2 0 358,8 6 1,-8 0-103,2-1 0,2 1 345,-2 0 1,0 5 41,-6 1 0,1 5 255,-1-6 1,-5 8-216,-1-1 1,-5 3 543,5 2-272,-7 0-222,12 0-148,-15 0-18,7 7 0,-8 3-198,0 7 0,0 1-19,0-1 0,-8 0-144,-3 1 1,-6-1 92,-6 0 1,3 0-124,-3 1 1,2-1 109,-2 0 0,4 1-100,-4-1 1,-2-6 80,2 1 1,6-8 33,5 2 1,2-3-332,-1 3 107,3-4 177,1 6 1,7-10-1,0-4 0,7 2-16,10-7 1,1 5 36,-1-6 244,0 1-108,1-6-116,-1 7 677,-7 2-207,-3 8 0,-9 6 216,-3 0 1,-3 7-115,-4-1 0,-7 3 59,8 2 0,-14 7-124,7-1 0,-3 0 9,4-6 1,0 6-182,-1 0 0,1 0 7,0-6 1,5 1-234,1-1 1,1 0-131,-1 1 1,-3-1-144,8 0 1,-1-5-173,1-1-358,4-7 290,-6 4 210,8-8 0,0-2-24,0-4 1,8 0 42,3-11 0,11 4-177,1-10 0,6 1 168,-6-1 0,7 4 145,-1-4 1,2-2 86,-2 2 0,1 6 271,-7 5 1,6 3-127,-6-3 0,0-1 138,-5 7 939,-1 0-491,0 6-194,1 0 0,-9 2-126,-3 4 1,-4 3-102,-2 9 0,-2 5-139,-4 0 1,-5 6-224,-12-6 1,1 5 146,-6-4 1,5 4-107,-6-5 0,6 2-229,-6-2 0,6-9 151,-6 3 0,8-5-508,-2-1 0,4 3-54,1-9 1,1 1-294,0-6 0,5 0-143,1 0 228,-1 0 934,-5-7 0,0-3 0,-1-7 0</inkml:trace>
  <inkml:trace contextRef="#ctx0" brushRef="#br0" timeOffset="189">87 1298 7932,'9'2'108,"-3"3"1,-2-1 125,2 8 0,-2-7 302,7 7 1,3-6 147,9 5 0,-2-1 184,8 1 0,5 5-338,6-5 0,14 5 40,-2 1 0,17 2-133,1 4 1,3-9 14,-4 3 1,8-4-1279,3 5 0,-9-1 642,-1 0 0,-9-5-2499,-3-1 2683,-1 1 0,-13 5 0,8 0 0</inkml:trace>
  <inkml:trace contextRef="#ctx0" brushRef="#br0" timeOffset="575">1522 761 7912,'10'0'0,"-1"0"483,-3 0 1,-2 0 1918,7 0-1551,1 0 1,5 2-386,1 4 0,-3 4-887,-4 7 1,3 0 355,-8 1 1,5-1-1417,-5 0 0,0 6 298,-6 0 1183,0 8 0,0-12 0,0 6 0</inkml:trace>
  <inkml:trace contextRef="#ctx0" brushRef="#br0" timeOffset="974">1470 1211 7912,'-6'12'0,"1"-1"0,-7 1 380,6 5 0,1-5 570,5-1 1,-6-5-188,0 5 0,0-5 254,6 6 0,0-7 39,0 7-679,0-8 1,0 5-336,0-3-226,0-4-426,0 6 261,0-8 0,2 0-402,4 0 1,-2 0-940,7 0 870,1-8 367,5 6 0,-5-11 304,-1 7 0,1 0-54,5 6 1,-5 0 356,-1 0 438,1 0 24,5 8 0,0 0-115,1 3 0,-7 4 289,1-3 1,-1-4-456,6-3 1,6-1-491,1 2 0,12-4-393,-1 4 1,3-12 368,-3-6 0,5-3-156,0-2 0,6 1 222,-5 5 0,-1-3 188,-5 9 1,-6-1 248,-1 6 1,-6 0 1681,1 0-192,-12 0 1398,4 0-1231,-13 8-913,6 1-887,-16 8-543,-1 1 1,-9-9-489,1-3 1,2-2-257,3 2 0,-3-4-3011,3 3 4117,-3-3 0,-10-9 0,-2-3 0</inkml:trace>
  <inkml:trace contextRef="#ctx0" brushRef="#br0" timeOffset="2317">3148 35 7982,'9'-7'269,"5"3"68,-9-8 1,9 8 571,-3-1 1,-1 3-131,2 2 0,-9 2 23,3 3 1,-4-1-359,-2 8 0,0-1-164,0 6 0,-2 7-374,-4-1 0,3 7 127,-9-1 1,6-2-424,-5 2 0,5-6 286,-6 6 1,9-8-491,-3 2 1,4-4 152,2-2 0,2-1-4,4-5 0,3 3 155,8-8 0,7-1-19,-1-5 0,7 0 194,-1 0 1,4 0-59,1 0 0,-1 0 193,-4 0 1,-4 0-38,-8 0 0,-5 0-235,-1 0 81,-7 0 0,-4 8 11,-11 4 0,-13 5-33,-4 6 0,-5 2-130,-2 4 0,-5 3 237,0-3 1,-1-2-91,7 2 0,7-8 416,4 2 1,4-4 138,1-1 169,9-1-349,1 0 0,16-5 62,3-1 1,7-7-106,5 2 0,3-4-22,9-2 0,0-2-94,-1-4 1,-7 4 173,-4-4-285,4 4 1,-8 2 2,4 0-69,-11 0 140,-4 0 1,-8 2-16,0 4 1,-8 4-67,-4 7 1,-3 0-118,-2 1 1,-3-1-479,-3 0 351,4 8 149,-6-6 0,8 6-79,0-7 0,-6-1 156,0 0 198,-1 8 1,7-6-75,0 5 1,5-5 401,1-2 103,7-7 664,-4 5-706,8-13 1,8 11-118,4-7 0,5 0-64,6-6 1,4-2-116,7-4-1,1-1-118,0-5 1,-1-3 45,1 3 0,-1 3-200,1-3 1,-8 8-212,-4-2 0,-10 3-1141,-1-3 43,-8 4 984,3-6 1,-9 8-426,-3 0 543,-5 0 1,-7 0 166,-1 0 0,3 2 118,4 4 0,-5 3 360,5 9 1,3-1-31,2 0 1,-1 1 337,1-1 1,0 6 14,6 0 0,0 6-210,0-6 1,8 2-329,3-2 1,-1-4 75,1 4 0,-7-4-252,2-1-143,4-1 0,-9 0-520,5 1 542,-4-9 1,-4 5-85,-4-9 0,-3 1 447,-8-6 0,1-2-93,5-3 1,-5-1 617,5-12 1,-3 5-187,3-10 0,3 4 31,8 1 0,0-1-155,0-4 1,2 4 27,4-4-325,3 4 1,11-4 0,1 0-42,2 1 0,0 3-584,-6 2 0,4 0 383,-3-1 0,3 7-2603,-10-1 732,-3 8 1004,0-3 1,-18 9 288,-7 3 1,-8-1-175,-10 8 0,-5-3 865,-1 3 0,-7 3 0,-3-5 0,-11 7 0</inkml:trace>
  <inkml:trace contextRef="#ctx0" brushRef="#br0" timeOffset="2515">3009 1194 7963,'-52'9'-72,"1"7"0,1-7-91,3 1 1,-1 3 333,8-7 1,0 6 250,5-6 0,2 5 54,5-5 0,-3 7 163,8-1 1,7-3-47,11 3 0,-3-6-149,2 5 1,10-1-50,13 1 1,5 5-116,12-5 1,5 3 729,12-3 0,3 5-290,4-5 1,3-3-63,9-2 1,-1 1-348,0-1 1,0 0-301,0-6 0,2 0-925,4 0 0,-2 0 751,8 0 1,-8-2-555,2-4 1,-6-2-527,-6-3 1,3-4-2682,-9 3 3924,-7-3 0,-2 1 0,-7 1 0,-7-5 0,-9-1 0,-9-4 0</inkml:trace>
  <inkml:trace contextRef="#ctx0" brushRef="#br0" timeOffset="2995">4773 295 8842,'-9'0'-100,"-1"5"135,4 1 1,2 8 196,-7-3 0,-1 10-237,-5 2 1,0 8-123,-1-2 1,-5 4-142,0 1 1,0 6 80,6 1 0,0-1-284,-1-5 1,3-1 128,3 1 0,-1-1 57,7 1 1,0-6 284,6 0 1,0-6-1,0 6 0,0-6-9,0 5 0,0-6-26,0 1 0,0 2 237,0-2 0,6 6-47,0-6 1,0 2 356,-6-2 1,0-2-146,0 8 1,0-8-24,0 2 1,0 2-65,0-2 0,0 6 27,0-6 0,0 0-119,0-6 1,0 6 154,0 0-259,0 0 1,0-5 256,0-1-403,0-8-107,0-1-210,0-8 136,0 0 1,0-8-223,0-3 1,2-6-59,3-6 0,-3-4 523,4-8 0,4-7 0,-1-2 0</inkml:trace>
  <inkml:trace contextRef="#ctx0" brushRef="#br0" timeOffset="3603">5136 381 7858,'18'-17'1260,"-7"1"1366,1 5-2208,-1-5 1,6 15 0,3-7 76,3 0 1,-4 6-270,4-3 1,-4 3-1,-1 2 1,-1 0-148,0 0 0,-5 2 80,-1 3 0,-7 5-657,2 7 0,-4 2 116,-2 4 1,-2-1-172,-4 6 1,-6 1 208,-11 6 1,4-3-128,-4-3 1,-2 4 110,2-4 0,0-2 76,6 2 1,-1-8-46,1 2 0,0-4 10,0-2 140,7-7 1,-3 5-483,7-3 126,0-5 286,6 9 0,8-14-101,3 3 1,-1-3 349,1-2 0,1 0 108,5 8-136,0-6 0,-7 8 1484,-4-5-373,3-3-513,-7 14 0,8-9-10,-4 5-295,-4 3 0,5-5-212,-7 7 1,-5 0-318,-1 1 0,-2-1-505,2 0 564,4 8 1,-5-6 380,7 5 1,0-5 40,0-2 0,2-5 142,3-1 1,5-5-125,7 5 0,1-7 51,-1 2 0,0 2 27,1-3 0,-1 3 137,0-2-319,-7-4 0,5 13 44,-3-3 0,-5-3-103,-1 3 1,-4-1 49,-2 7 1,-8 1-88,-3 4 0,-5-2 117,-1 8 0,0-8 4,0 2 0,-5 2 50,5-2 0,-4 0 152,9-5 1,5-1 59,1 0 0,-2 0-97,3 1 1,1-7 11,9 1 1,-1-6-161,8 5 0,1-7-119,10 2 1,-2-4 5,8-2 1,-2 0-232,2 0 1,4 0-314,-5 0 1,-1-2-556,2-4 0,-2 2 1039,2-7 0,11-1 0,-3-5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37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52 8419,'0'-17'-374,"0"7"1,0 1 924,0 3 0,2 4 306,3-4-402,-3 4 0,6 4-267,-8 4 0,0-2-61,0 7 1,0 1-294,0 5 0,-6 1 109,0-1 1,1 6-716,5 0 1,0 0 771,0-6 0,-8 1 0,-2-1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38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260 121 8462,'9'-8'-598,"-1"6"585,-8-13 1,0 11-74,0-7 0,6 5 286,0-6 0,-1 7 211,-5-7-113,0 8-3,0-11 119,0 13-40,0-13-15,0 13-203,0-6-209,0 8 0,-2 0-1,-3 0-351,3 0 142,-14 0 232,7 8 0,-7-4-144,5 7 1,1-7 135,4 2-8,-3 3 82,-8 1 1,1 1 18,5 1 1,-3-6-9,8 5 1,-5-5 138,5 6 0,0-7-49,6 7-87,-7-1 1,5 7 7,-4-1 1,4 0 74,2 1 1,2-1 6,4 0 0,-4 2-4,3 4 0,3-1 11,-2 6 0,2-5-122,-3 6 0,-3-8 6,4 2 1,-4 2-37,-2-2 0,0 2 90,0-2 1,-2-3-202,-4 3 0,2-4 40,-7-2 0,-1 1 30,-5-1 1,0-2 45,0-3 0,5 1-14,0-7-1,1 7 12,-6-11-190,7 6 0,2-6 42,8 4-110,0-4 0,2 5 112,4-7 1,-2 6 120,7 0 1,-1 7 22,2-1 0,1 3 174,-7 2 0,5 1-154,-5-1 1,2 0 196,-3 1 1,-3-1 408,4 0 1,-4 2-239,-2 5 0,0-5 272,0 4 1,-2-4-97,-4-2 0,4 6 59,-3 0 1,3 0-251,2-5 1,-2-1-73,-4 0 0,4 1-85,-4-1 0,5 0-95,1 1 0,5-1-594,1 0 1,7 0 321,-1 1 1,9 1-1933,2 4 1054,8-4 362,-12 6 673,14-8 0,-6 1 0,7-1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42.2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52 467 8247,'-8'-10'-77,"5"3"9,-9 7 154,8 0 1,-5 0 159,3 0-217,4 0 282,-6 0-490,8 0 1168,0 0-716,0 7-101,0 3 1,0 7 9,0 1 0,0-1 51,0 0 1,0 1-100,0-1 1,0 2-46,0 4 1,0-2 32,0 8 0,0-6-17,0 6 0,0-8-14,0 2 1,0-4-15,0-1 0,0-1 27,0 0-161,8 1 0,0-7-49,3 1 1,4-9 92,-3 3 0,3-4-102,3-2 1,5-2 15,0-4 0,2-3-86,-2-8 0,-2-1 12,8 1 1,-6 0-209,6-1 1,-8-1 87,2-4 1,2 2-120,-2-8 1,0 2 52,-6-2 1,-1-3 141,-5 3 0,3 2 135,-9-2 1,1 6-296,-6-6 635,0 8-216,0-4 1,0 14 92,0-1 137,0 1 1,0-1 114,0 1 121,0 7 78,0-4-261,-8 8-259,6 0 92,-5 0-319,7 0 956,0 0-509,-8 8 0,6 3 3,-4 12 1,5 4 182,1 8 1,0 1 210,0 5 0,0-5-166,0 5 1,0-5-30,0-1 0,1 5-323,5 0 1,-2-5-223,8-6 0,-7-6-533,7 6 1,-6-8 431,5 2 1,1-4-418,5-2 1,2-5-195,4-1 1,-2-7-545,8 2 0,-8 2 332,2-3 981,4 1 0,0-6 0,8 0 0</inkml:trace>
  <inkml:trace contextRef="#ctx0" brushRef="#br0" timeOffset="442">1020 848 8336,'8'-10'69,"-4"2"-181,8 8 1779,-1-7-1014,6 5 1,-5-6 22,-1 8-782,1 0 1,3 2-196,-3 4-206,-4 3 1,-8 10 215,0 5 1,0-5 159,0 4 1,-8-4-34,-4-2 1,-3 1 247,-2-1 0,-1 0 296,1 0 0,2-5-58,3 0 0,3-9 872,3 3-804,4 4 1,-4-8 74,12 3 0,3-3-358,9-2 1,7 0 119,4 0 0,1 0-927,-1 0 0,2 0-202,-8 0 0,6 0-1674,-6 0 2576,0 0 0,2-7 0,2-3 0</inkml:trace>
  <inkml:trace contextRef="#ctx0" brushRef="#br0" timeOffset="618">1833 1055 8235,'2'-19'4170,"4"7"-3719,-4 8 0,6 6-413,-8 4 0,-2 0-364,-4 11 1,-6-1 325,-11 12 0,-11 9 0,-11 7 0</inkml:trace>
  <inkml:trace contextRef="#ctx0" brushRef="#br0" timeOffset="1357">2317 554 8303,'0'-18'192,"0"1"0,0 5-192,0 1 1121,0 7-145,0-11 121,8 13-679,-6-6 1,6 10-149,-8 4 1,0 3-77,0 9 1,0 1-125,0 4 1,-6 2 100,0 4 1,0 3-213,6-3 0,-1-2-61,-5 2 0,4-8 84,-4 2 1,6-4 29,6-1 0,-2-3 40,7-3 0,-5 1 23,6-7 1,-1 1-145,6-1 0,1-4-193,-1 4 0,0-4 91,0-2 1,7 0-198,-1 0 0,0-6 56,-6 0 0,0-7 48,1 1 1,1-3 239,4-2 0,-8-3-133,8-3 1,-9 2-7,3-8 0,0 6-38,-5-5 0,3-1-138,2-6 1,-5 2 24,0 5 0,-3-5 105,3 4 1,-5 2 273,-7-2 1,6 8-189,0-2 1,0 4 712,-6 2-404,0-1 1,0 1 63,0 0 0,0 5 425,0 1 385,0 7 38,0-4-280,0 8-651,0 0 54,0 8 1,0 2 15,0 7 0,0 2 98,0 4 0,0 4 156,0 8 0,0 1-51,0 4 0,0-3 225,0 3 1,0 3-433,0-3 1,0 6-270,0-6 1,2 1-806,3-7 0,-1 1 579,8 0 0,-1-3-420,7-3 1,-7-2-189,1-4 0,-1-4-643,6 4 1,-1-4 623,-5-1 1,5-7-849,-5 1 1737,5-8 0,1 3 0,0-7 0</inkml:trace>
  <inkml:trace contextRef="#ctx0" brushRef="#br0" timeOffset="1561">3217 899 8262,'9'0'2816,"7"-7"-1334,-7 5 53,9-6-463,-9 8 1,-1 2-361,-8 4 0,0 3-247,0 9 0,-6 1-569,0 4 1,-1-4 148,1 4 1,4-2-1318,-4 2 0,4-3-1457,2 3 2729,0-4 0,8-2 0,2 1 0</inkml:trace>
  <inkml:trace contextRef="#ctx0" brushRef="#br0" timeOffset="2157">3459 87 8257,'11'-12'170,"1"1"1,-1 5 148,7-6 0,-1 3 15,0-3 1,1-1 383,-1 7 1,0 0 139,0 6-573,1 0 0,-1 0-1,0 0 0,-1 8-40,-5 3 0,-1 5 0,-4 1 0,-5 0-125,5 1 0,-4 1-239,-2 4 1,-2-2-8,-4 8 0,3-6-243,-9 6 1,6-6 47,-5 6 0,1-6 69,-1 6 1,-3-8-58,8 2 1,1 2 17,5-2 1,-6 2 113,0-2 1,0-4 67,6 4 0,2-4 137,4-1 0,-4-1-47,4 0 0,-4 0 174,-2 1 0,0-1 40,0 0 1,0 6-167,0 0 1,0 6 376,0-6 0,-6 8-123,0-2 0,-5-2 559,5 2 0,0-6-81,6 5 1,0 1 91,0 6 1,2-1-281,4 1 1,2 0 11,3-1 0,4 1 310,-3-1 1,-4 1-336,-3 0 1,-3 5-649,-2 0 0,0 1 111,0-7 0,-9 7-1254,-9-1 1,-8 6 458,-15-6 773,-3 8 0,-23 4 0,-4 10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39:46.8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70 8103,'0'-10'-103,"0"3"-33,8-1 112,-6 6 0,6-7-77,-8 3 189,7 4 8,-5-6 1,12 6 169,-8-4 20,-1 5-32,-5-7 18,0 8 181,0 0-334,0 8 1,-7 1-122,-5 8 1,3 1 108,-3-1 0,6 0-26,-5 1 1,1-1-50,-1 0 1,-5-1-79,5-5 1,1 5 17,-1-5 1,-1 4-127,-5 3 1,-1-1 37,1 0 0,6 1-164,-1-1 0,1 0 32,-7 0 1,7 1 120,-1-1 0,1-5-78,-7-1 0,7 1-5,-1 5 1,7 0-169,-7 1 0,8-7-155,-2 1 533,4-9 0,2 5 0,0-8 0</inkml:trace>
  <inkml:trace contextRef="#ctx0" brushRef="#br0" timeOffset="212">122 157 8103,'-12'-12'38,"0"0"1,7 3 168,-7-3 332,8-3 236,-3 13 1,7-4-253,0 12 1,2 11-144,3 12 0,3-2-284,4 2 0,3 5 108,-4 7 1,11-1-750,1-5 0,2-1-66,-2 1 0,-2 0-1108,8-1 1719,-8 1 0,11-8 0,-5-2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09.2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7850,'0'-9'0,"8"1"3049,3 8-1645,4 0-1335,-5 0 1,0 0-566,-5 0 1,-3 2 495,4 4 0,-4 11 0,-2 10 0</inkml:trace>
  <inkml:trace contextRef="#ctx0" brushRef="#br0" timeOffset="113">53 363 7850,'9'10'1266,"1"3"159,-4-7 1,-2 0-2029,7-6 0,-5 0-197,5 0 800,-7 0 0,12-8 0,-7-1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06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1 259 8473,'0'-11'556,"0"-1"0,0 7-248,0-7 1,6 6-148,-1-5 0,3 5 162,-2-5-72,-4 7 0,7-10 193,-3 8-92,-4 1 150,6 5-196,-8 0 46,0 0-156,0 7 1,0-3-86,0 8 1,0-6-136,0 5 0,5 1 100,1 5 1,0 0-132,-6 0 1,2 1 113,4-1 0,-4 0 37,3 1 1,-3 1 103,-2 4 0,0-2-174,0 8 1,-6-8 15,1 2 0,-1 2-12,6-2 0,-2 0-133,-4-6 0,4-5 123,-3 0 1,3-7-53,2 7-40,0-8 78,0 3-188,0-7 152,0 0-684,0-7 409,7-3 1,1-7-246,4-1 1,1 1 94,-7 0 1,5 0 64,-5-1 0,6 1-5,-7 0 0,7-1 175,-6 1 1,5 6 124,-5-1-64,7 1 215,-3-7 134,0 1 406,5 7-381,-13 3 0,8 1 128,-5 0-107,-3 0-197,6 6-20,-8 8 1,0 2-22,0 7 0,-2 0-119,-4 1 1,2-1 111,-7 0 0,7 2-34,-2 4 1,-1-3 181,1 3 0,-6-4-37,6-2 121,1 0 1,5 1-132,0-1-108,0-7-32,0 5-265,0-13 146,7 13-37,3-13 1,2 6-50,-1-8 0,-7-2-68,2-4 559,3 4 133,-7-5 149,6 7-42,-8 0 251,0 0-478,0 7 1,0 3 11,0 7 0,0 1-40,0-1 1,-6 0-26,0 0 0,1 3-213,5 3 1,0-4-30,0 4 0,0-2-47,0 2 1,0-4 56,0 4 1,0-1-269,0 1 347,-8-4 0,6 6 82,-4-8 317,4 0-113,2 1-243,0-1-54,0 0-261,0-7 172,0-2-349,0-8-1644,0 0 1034,0-8 0,-2 0 426,-3-3 1,-5-5 225,-7 5 0,5 1 205,1-1 0,-1 5 181,-5-6 0,5 8-60,1-1 0,5 3 134,-6 2 1,7 0 1163,-7 0-659,8 0-35,-11 7 1,11 3-187,-7 7 0,7 1 225,-2-1 0,4 6-54,2 0 0,-2 2 1,-4-2 0,4-4-191,-3 4 1,3-1-37,2 1 1,6-10-102,-1 4 1,9-3 0,-3 3 0,5-5-281,1-1 0,0-7 96,1 2 0,1-4-345,4-2 0,-4-2-96,4-4 0,2-4-329,-2-7 0,2-6 298,-2 0 1,-4-8-172,4 2 1,-1-5-9,1-7 0,-4-3-176,4-8 0,-4-1-97,-2-5 1,-1-2 371,-5-3 0,5-2 510,-5 7-182,5 0 1,1-1 0,0-3-1</inkml:trace>
  <inkml:trace contextRef="#ctx0" brushRef="#br0" timeOffset="794">693 173 8024,'7'-25'33,"-3"6"220,8-4 1,-7 9 431,7 3 1,-6-1-215,5-5 1,-5 5-41,5 1 0,-7 5-111,2-5 0,-2 7 384,2-2-409,-4 4-255,5 2 0,-7 8-179,0 3 205,0 5 0,0 1-192,0 0 1,0 1 48,0-1 0,0-6-43,0 1 1,2-2-67,4 1 1,-2 2-113,7-7 1,-5 2 121,6-2 1,-7-2 58,7 7 1,-6-5 179,5 5-133,-7 1 1,4 5 224,-8 0 0,0 3-74,0 3 0,-6-2-95,0 8 0,-7-6-152,1 6 1,-3-8-295,-2 2 1,-3 2-102,-3-2 1,4 6 198,-4-6 0,4-6-58,2-5 1,-7-1 96,1 6 0,0-7 182,6-4 0,-6-4-118,0-2 324,0 0 1,6 0-9,-1 0 308,9 0-191,1 0-159,8 0 0,2-6 123,4 0 0,3-2-86,9 3 1,1 3 82,4-4 1,-4-2 68,4 3 1,4-9 166,2 3 1,4 1 9,1-2 1,6 3 133,1-3 1,-1-1-77,-5 7 0,-1-5-96,1 5 0,-6 0-484,0 6 1,-8 0-24,2 0 0,-4 0-190,-2 0 97,-7 0 1,3 2-751,-7 4 690,0-4 1,-8 11-79,-4-7 0,2 5 79,-7-5 0,1 8 121,-1-3 0,-5-1 196,5 1 0,-3-5-24,3 6 1,-5-1 73,5 6 1,-3 1 133,3-1 0,-4 0 339,3 1 0,-1 5-155,1 0 1,-3 2 187,3-2 1,-3 4-198,-3 7 1,1 1 18,0-1 1,5 1-394,1-1 1,1 1 166,-1 0 0,-3-7-77,8 1 0,-5-8 32,5 2-176,0-3 0,6-9-84,0 1-154,0-8 96,0 3 1,0-9 89,0-3 1,8 1-139,4-8 0,3 1-208,2-7 0,2 3-256,5 4 1,-5-3 385,4 8 0,-10-1-185,-1 1 503,-1 4 1,5-4 397,-5 12 0,3-2 1735,-9 7-1603,1 1 0,-6 5 0,0 0 715,0 1 0,-6-1-528,1 0 0,-3-5 1730,2-1-1984,4 1 0,-5-1-666,7 1-160,0-8 0,7 3-670,5-7 0,-3 0-1201,3 0 0,5-7 2252,6-5 0,0-3 0,-5-2 0</inkml:trace>
  <inkml:trace contextRef="#ctx0" brushRef="#br0" timeOffset="1431">1592 208 7909,'0'-10'912,"7"2"298,-5 8-912,6 0 1,-8 2-106,0 4 1,0 4-326,0 7 0,-2 6-296,-4 0 1,-1 2 119,-5-2 1,-3-2 161,3 8 1,-3-8-84,-2 2 0,-1-4 162,1-1 1,2 5-47,3 0 0,-3 0-72,3-6 236,5 0 1,-1 1-70,8-1 0,0-5 120,0-1 1,0-5-69,0 5 0,6-5-75,-1 6 146,9-8 0,-10 9-130,7-7 286,-7 7 1,4-3-10,-8 7 1,-2 2 15,-4 4 0,2-1-225,-7 6 1,-1-1-61,-5 2 1,5 2-101,1-8 1,5 6 59,-6-6 1,9 0-28,-3-6 1,4 0 38,2 1 1,0-1 238,0 0 0,8-5 19,3-1 0,-1 1 154,1 5 0,-5 0-117,6 1 0,-9-7 26,3 1 0,2-1 151,-2 7 1,-1-1 386,-5 0-520,0 0 0,0 1-50,0-1 1,-2-5-113,-3-1 0,3-5-1,-4 5-371,4-7 94,2 4-226,0-8-684,0 0 790,0-8 1,0 4-598,0-7 1,0-1 88,0-5 1,0 0-18,0-1 1,0-5 82,0 0 708,0 0 0,8-2 0,1-2 0</inkml:trace>
  <inkml:trace contextRef="#ctx0" brushRef="#br0" timeOffset="1853">1920 294 8028,'10'-17'338,"-4"-1"1,3 7 551,3-1 1,1 7-445,-1-7 1,3 6 21,-3-5 850,-5 7-459,9-4-764,-7 8 1,3 8 103,-1 4 1,-7 3-371,2 2 1,-4 0 125,-2 1 1,0 5-19,0 0 1,0 2-108,0-2 1,-6-8-389,0 8 1,-5-13 185,5 7 0,-5-3 108,5 3 1,-8-5 238,3-1 1,1-5-7,-1 5 0,7-5 120,-2 6 1,2-9 66,-1 3 465,3 4-305,-6-8 1,16 5 152,3-7 0,10-7 277,2-5 0,8-3-249,-2-2 0,-2-1-165,2 1 1,-8 5-148,2 1 0,-4 7 152,-2-2-478,1 4 0,-7 2-508,1 0 0,-9 2 45,3 4 1,-4 6-642,-2 11 1,-8 2-242,-3 3 0,-4 3 740,-3-8 0,3 6 746,3-6 0,-11 8 0,4-4 0</inkml:trace>
  <inkml:trace contextRef="#ctx0" brushRef="#br0" timeOffset="2371">2093 1020 7974,'10'0'2470,"-1"0"-2163,-3 0 0,-2 0-247,8 0 1,-7 0 591,7 0 1,-6 0-215,5 0 0,-5 0-18,5 0-196,1 0 0,3 2-446,-3 4 1,-4 4-16,-8 7 0,0 0-314,0 1 1,-2 5 138,-4 0 1,2 2-210,-7-2 0,-1-4 554,-5 4 0,5-4-250,1-2 713,7 1-82,-4-1 1,10-7 302,4-5 0,9-3-266,8-2 1,8 0 117,-2 0 0,3-5-394,3-1 0,0-8-511,-1 3 0,-5 1-338,0-1 1,-2 5 773,2-6 0,-4 1 0,-8-6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6.4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35 7839,'10'-8'2048,"5"-2"-976,-13 1-553,6 1 1,-8 10-74,0 4 0,-2-2-105,-4 7 1,4 1-326,-3 5 0,-3 0 130,2 1 0,0-7-843,6 1 225,0-1 0,8 4-420,4-3 1,3-4 366,2-8 1,6 0-259,0 0 1,0 0 334,-5 0 0,-1 0 164,0 0 0,-1-2 420,-5-4 102,5 4 0,-15-4 188,5 12 0,-6-2-28,-6 7 0,-3 3 439,-8 9 1,-1-4-357,1 4 1,-2 2 73,-4-2 1,2 8-233,-8-2 1,8 2-87,-2-3 0,3 5-299,3-4 0,0 2 109,-1-3 0,1-3-125,0-7 1,5 3-299,1-4-337,7 4 305,-4-11 115,8 0 0,2-3-119,4-7 1,6-2 96,11-3 0,-2-5-195,8-7 1,-1-1 135,7 1 0,-2 2 287,-5 3 1,-3-1 231,-7 7 0,-1 0 909,0 6-823,-7 0 1,3 2 155,-7 4 1,0 3 503,-6 9 0,-6-1-269,0 0 0,-7 6-433,1 0 0,-3 2 21,-2-2 1,-1-3-582,1 3 0,2-4-30,3-2 0,-3-1-1087,3-5 843,-3 5 243,-2-15 1,5 7-514,1-8 526,7-8 1,-2-1 143,12-8 0,3-1 97,9 1 0,-7 5 79,1 1-2,-1 7 349,7-4 217,-9 8 128,-1 0 0,-8 8 168,0 4 1,-2-3-327,-4 3 1,2-1 307,-7 7 0,-1 1-296,-5 4 0,0-4-157,-1 4 1,1-2-151,0 2 0,5-4 13,1 5 1,-1-5-38,-5-2 1,5 0-130,1 1 1,5-3-231,-5-3 223,7 3-1199,-4-13 713,8 13 0,2-13-70,4 4 1,3-10 177,9-2 0,1-7-129,4 1 0,4-9-9,7-2 0,3-8-96,3 3 0,-3 3 455,3 2 0,-1-2-37,1 1 0,-9 3 590,3 10 0,-9-3-322,4 9 1,-14-1 903,3 6-316,-5 0 0,-3 2 490,-5 4 1,-3 3-499,-2 8 0,-7 6-171,-5 1 1,-5 6-805,-6-1 0,-2 4 238,-4 1 1,-4-5-719,5 0 1,-3-6 456,2 6 1,2-14-346,4 3 1,2-7-81,-8 1 1,8-5-57,-2-7 0,4-2 434,1-3 0,3 1 210,3-8 0,-1 1 143,7-7 1,0 1-132,6 0 1,2 1 140,4 5 0,4-3-104,7 9 1,0-1 252,1 6 1,-1 0 248,0 0 1,6 8 352,0 3 0,6 5-215,-6 1 1,6 0 253,-6 0 0,8 1 0,-2-1 0,3 0-324,3 1 1,0-7-841,-1 1 1,1-9 78,-1 3 1,1-4-133,-1-2 0,-5 0 316,0 0 129,0 0 0,-2-8 0,-2-1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9:4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553 692 8262,'0'-11'-286,"0"-1"1,0 7 576,0-7 0,6 1-48,0-7 1,2 7 306,-3-1 1,-1 1 79,8-7 1,-3 7-191,3-1 1,3 3-22,-3-3 0,3-1-24,3 7 1,-7-5 86,1 5 0,-1 0-157,6 6 1,-5 0-1,-1 0 0,-1 2 163,2 4 0,3 1-141,-3 5 0,-3 3-116,3-3 1,1-3 20,10 3 1,-4-6-291,4 5 0,4-7-65,2 2 1,-4 2-110,-2-3 1,-4 7 50,-1-6 0,-3 7-56,-3-1 0,-5-3-139,-7 3 0,-2 5 112,-3 6 1,-7 6 13,-11-6 1,2 6 104,-8-6 0,0 6-195,-5-6 0,1 4-243,4-10 1,4 4-410,8-9 1,0-5-350,-1-1-37,9-4 1358,1-10 0,0-9 0,-1-10 0</inkml:trace>
  <inkml:trace contextRef="#ctx0" brushRef="#br0" timeOffset="206">813 468 8259,'9'-18'1659,"-1"9"-1038,0-7 0,-4 14 866,7-3-297,-7 3 81,4 2-587,-8 0-384,0 7 1,0 5-58,0 11 0,-2-2-32,-4 8 0,-4 0-378,-7 5 0,0 1 241,0 0 1,-1-1-1143,1 1 1,5-1 559,1 1 0,5 0-1199,-5-1 0,7 1 574,-2-1 0,-2-1-154,3-4 1287,-1-4 0,-10-8 0,-3 0 0</inkml:trace>
  <inkml:trace contextRef="#ctx0" brushRef="#br0" timeOffset="478">208 900 8259,'-29'0'524,"0"0"1,8-2-361,-2-4 1,4 4-327,1-3 850,1 3 243,0 2 0,5 0 313,1 0-780,7 7 1,-4 9-278,8 7 1,8 6 115,3-6 0,7 9 31,5 3 1,5 0-124,13 5 1,3-4-1,8-1 1,0-6-153,0 0 1,7-10-355,5-2 0,3-1-841,2-11 0,6 1 504,0-6 1,2 0-1094,-2 0 1,4-8 1724,7-3 0,-7-6 0,0-7 0,-1-4 0,3-5 0,0-2 0</inkml:trace>
  <inkml:trace contextRef="#ctx0" brushRef="#br0" timeOffset="858">2023 191 8288,'0'-17'312,"0"-1"1,-2 9 1091,-3 3-1033,3 4-259,-6 2 1,6-6-282,-4 1-82,-3-1 1,-8 14-405,-1 3 1,1 4 270,0 3 1,-1 5-95,1 0 0,0 2 39,-1-2 0,9-4 439,3 4 0,4-4 0,2-1 0,0-1 0,0 0 0,0 1-86,0-1 1,6 2 4,0 4 0,-1-4 680,-5 4 0,0 4-245,0 2 1,0-2 247,0 2 1,-5-6-232,-1 6 0,-2-8 478,2 2 0,5-4-448,-5-2 0,4 1-347,2-1 0,0-6-54,0 1 0,0-6-721,0 5-1154,0-7 1387,0 4 0,2-8-4,4 0 1,-3-8-78,9-3 569,-1-5 0,7-16 0,-1-5 0</inkml:trace>
  <inkml:trace contextRef="#ctx0" brushRef="#br0" timeOffset="1844">2162 208 8250,'17'-7'709,"-5"3"230,-1-8 0,1 6-428,5-5 0,2-1-137,4-5 0,-4 2 11,4 3 0,2-1-134,-2 7 1,1-6-75,-7 7 0,0-7-229,0 6 1,1 1-951,-1 5 162,0 0-180,1 0 0,-9-2 380,-3-4 0,-4 2-125,-2-7 0,-2 7 225,-4-2 1,-3-2 299,-9 3 0,1-1 267,0 6 1,-1 0 129,1 0 0,0 0 108,0 0 1,-1 0 153,1 0 1,7 2 408,5 3 1,-3-1-328,2 8 1,0-1 156,6 7 1,-5-1-118,-1 0 1,0 6-141,6 0 0,0 2-343,0-2 1,0-1 159,0 6 1,0-5-518,0 6 0,-6-6-24,1 6 0,-7-8-228,6 2 1,-5-3 241,5-3 0,0-6-578,6 1 73,0-8 438,0 3 1,2-7 109,4 0 168,3 0 0,9 6 390,-1 0-127,-7 7 1,3-3 290,-7 7 1,0 1 1,-6-1 1,-2 0 257,-4 0 0,-4 1-129,-7-1 1,0 0-169,-1 1 0,1-1-247,0 0 0,2 0-44,3 1 1,4-7-418,8 1 196,0-8 1,2 3-336,4-7 0,4 0 193,7 0 0,6 0 15,0 0 0,0-5-149,-6-1 1,1 0-271,-1 6 125,-7 0 0,-3 2-58,-7 4 1,-9 5-52,-9 12 0,-9 4 105,-13 8 0,-4-4 518,-8 3 0,-8-3 0,-3 9 0,-2-3 0,1-3 0,-3 1 0,4 0 0,-3-1-117,3 1 1,-2-3-235,7-3 1,6-4 350,6-8 0,15-1 741,2-5 1,8-1 611,4-4-664,7-4 0,18 5-225,15-7 1,16-7 28,7-5 1,11-5-334,7-6 1,9 4 89,2-4 0,0-2-136,-6 1 1,4 1-4,-4 6 1,2-6-243,-13 0 1,-1 2-241,-5 9 0,-10-3-999,-7 3 634,0 5 256,-16-9 0,-4 14-69,-15-3 0,-15 1 109,-14-2 0,-4 4 339,-1-4 0,-7 4 197,1 2 1,-6 0 331,6 0 0,-1 8-192,7 4 0,5 5 302,0 6 0,16 6-19,1 11 1,2-1 334,5 7 0,-1-2-401,6 2 1,6 4-142,-1-4 0,3 4-575,-2 2 0,-4-2-79,4-4 0,1 2-388,-1-8 1,0-5 429,-6-6 1,0-8-86,0 2 1,-8-10 210,-3-1 0,-5-8 263,-1 2 0,-6-6 744,0-6 0,-6-4-36,6-7 0,0-6 349,6 0 1,-1-8-501,1 2 0,7 2-43,5-1 0,3 6-287,2-1 0,2-2-271,3 2 1,7-2-139,11 2 0,-2 4-304,8-4 1,0 2-821,5-2 1,3-4 594,3-8 0,4 1-724,8-1 1,0 1 340,0-1 1,2-5 71,3-1 0,-3-7 784,4 2 0,-4 4 1,-2 0-1</inkml:trace>
  <inkml:trace contextRef="#ctx0" brushRef="#br0" timeOffset="2116">3061 416 8196,'15'-17'0,"-3"-1"0,1 1 430,-7 0 0,8-1 1780,-3 1-800,-3 0 0,5 5 47,-7 1 12,0 7-761,1-4-622,-5 8 0,4 10-24,-12 7 1,-5 2-299,-12 10 0,-4 0 66,-8 6 0,1-1-252,-1 1 1,8-3 73,4-3 1,6 2-220,5-8 386,5 0 0,16-8 133,9-3 0,7 1 40,9-7 1,8 0-39,4-6 1,-1-6 31,1 0 1,-2-5-278,2 5 1,-9 0-503,-9 6 1,-6 0-753,1 0 1,-6 8 169,-6 4 1375,-3 3 0,-23 10 0,-4 2 0</inkml:trace>
  <inkml:trace contextRef="#ctx0" brushRef="#br0" timeOffset="2408">3044 935 8196,'-27'25'66,"4"-8"0,5 0 204,7-5 53,3 3 1,10 0 328,4-3 1,4 1 159,7-7-480,0 8 1,6-12 99,0 3 1,0 5 130,-5 1 0,-7-1-255,1 2 0,-9-1-63,3 6 0,-4 1-217,-2-1 0,-6 8 102,1 4 1,-15-2-8,3 2 0,-4-3 77,4 3 0,1 2 133,5-8-202,-5 0-10,14-6 1,-5 1 270,7-1 0,2 0-255,3 1 1,5-9 34,7-3 1,6-4-297,1-2 0,6 0 134,-1 0 0,-2-2-119,2-4 1,-14-3 27,2-9 1,-5 1 105,0 0 0,-5-1 51,-7 1 0,-9 0 95,-9 0 1,-1 1-350,-10 5 1,2 3-268,-1 8 1,3 0-3779,7 0 4223,9 0 0,9 0 0,9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6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7828,'18'-8'857,"-7"1"106,1-5 1,-1 5-433,7 7 1,1 0 274,4 0 1,-4 0-87,4 0 1,-4 0-302,-1 0 0,-1 2-335,0 3 1,-1-1-374,-5 8 1,3-7-479,-9 7 0,1-1-20,-6 7 1,0 5-2084,0 0 2870,0 8 0,-15-4 0,-4 7 0</inkml:trace>
  <inkml:trace contextRef="#ctx0" brushRef="#br0" timeOffset="433">70 537 7828,'-12'7'181,"1"5"0,7 3 362,-2 3 1,-1-1 16,1 0 0,0-5-187,6-1 1,0-5 609,0 5-387,0-7-216,-8 12 1,6-12 669,-3 7-581,3-7-489,2 11-39,0-13 0,0 8-495,0-4 128,0-5 257,0 7-333,0-8 0,2 0-153,3 0 198,-3 0 474,6 0 232,-8 0 1,8 0-208,3 0 1,-1 0-66,1 0 0,1 0-127,5 0 1,6 0 110,0 0 1,2 0-310,-2 0 1,-2 0 161,8 0 1,-8 0 86,2 0 1,2 0 313,-1 0 1,-1 0 1172,-6 0-723,0 8 0,0 0 1927,1 3-1654,-9-3 1,5-6 54,-8 3 412,-1-3-913,-5 6-728,0-8-568,8 0-134,-6 0 1,6-2 196,-8-4 0,0 3-833,0-9 1,0 6-456,0-5 1022,0 7-57,0-12-56,0 15 61,0-7 1059,0 8 0,-8 0 0,-2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4.4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0 7958,'0'10'4163,"7"-2"-3696,11-8 1,1-6-145,4 0 1,-10 0-33,-1 6 0,-1 0-127,7 0-290,-1 0 1,-2 2-842,-3 4 1,3 2 589,-3 3 0,-5 5-762,-1-5 0,-2 4 253,2 3 1,-4-1-396,3 0 1281,-3 1 0,-9 7 0,-3 2 0</inkml:trace>
  <inkml:trace contextRef="#ctx0" brushRef="#br0" timeOffset="440">50 450 7958,'-12'2'0,"1"4"0,5-4 117,-5 3 1,7-1 165,-2 2 1,6-4-30,6 4 1,3-5-19,9-1 0,7-5-202,4-1 0,-3-6 16,3 7 0,0-7-118,6 6 0,-8 1 3,-4 5 0,-4 0-468,-2 0 150,0 0 185,-7 7 0,-2 3 385,-8 7 1,-8 2-115,-4 4 1,-3-3 330,-2 3 0,-6-2-88,0 2 0,-2-4 47,2 4 1,3-4-93,-3-1 1,4-7 195,2 1-468,7-1-109,-5 7-411,13-9 0,2-1 296,12-8 1,11 0-548,5 0 1,5-2 210,2-4 0,1-3 46,4-9 1,-1 1 213,7 0 0,-8-1 198,3 1 1,-10 8 265,-3 3 0,-6 4 405,1 2 239,-4 0 1,-4 2-401,-3 4 1,-5 3 164,-7 8 0,-5 1-67,-1-1 1,-8 0-118,3 1 0,1-1-295,-1 0 1,-1 0-219,-5 1 0,2-7-82,3 1 1,-3-3-356,3 3 0,3-4-314,-3-8 0,6 0 382,-5 0 0,5 0-79,-6 0 0,7-10-157,-7-7 730,8-1 0,-11-14 0,5 5 0</inkml:trace>
  <inkml:trace contextRef="#ctx0" brushRef="#br0" timeOffset="786">344 450 7958,'10'0'592,"-3"0"19,-7 0-348,0 8 0,0 1-19,0 8 0,0 3-22,0 3 1,0-4-1,0 4 1,0 2-485,0-2 1,-5 8 190,-1-2 0,-6 5-93,6 7 1,-7 1-100,1 4 1,-3 4-121,-2-4 1,1 2 182,5-2 1,-3 2-44,9-7 0,-3-3 159,2-9 0,4-2-33,-3-4 1,3-10 115,2 5 1,7-5-93,5 4 0,-3-5 341,3-1 1,-6-5 190,5 6 1,-5-7 861,6 7-707,-9-8 0,7 9 1341,-4-7-1310,-4 7 0,11-3-206,-7 7 1,0-5-181,-6-1 1,0-5-18,0 6 1,5-7-303,1 7-73,0-8 1,-4 3-146,4-7 1,-2 0 0,7 0 0,-5-1-274,5-5 1,7-6-773,5-11 1,7-4 583,-1-7 1,10-5 758,1-7 0,16-8 0,-2-15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3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17 7928,'10'0'2006,"5"-5"-2705,-3-1 336,3 0 1,8 6 99,0 0 0,0 0 306,-6 0 0,1 0 11,-1 0 0,-2 8 263,-3 3 0,-4 5 2,-8 1 1,0 8-148,0 4 1,0 3 330,0 3 0,-8 0-136,-4-1 1,-3 1 78,-2-1 1,-3 1-33,-3 0 0,4-3 36,-4-3 1,4 4-336,2-4 1,-1-3-210,1 3 1,5-8-655,1 2 0,5-3 453,-5-3 1,7 0-798,-2 1 0,-2-7-465,3 1 177,-1-9 1380,-2 5 0,-1-8 0,-9 0 0</inkml:trace>
  <inkml:trace contextRef="#ctx0" brushRef="#br0" timeOffset="178">18 432 7928,'9'0'1635,"-1"0"1,-6 0-990,4 0 1,-3 2 604,9 4 0,-6-2-573,5 8 1,-1-7-91,1 7 1,5-6-378,-5 5 1,5 1-410,1 5 1,6 0-305,0 1 1,6-3-619,-6-4 1,6 5 150,-6-5 0,7-3-2596,-1-2 3565,4-4 0,2-10 0,-1-2 0</inkml:trace>
  <inkml:trace contextRef="#ctx0" brushRef="#br0" timeOffset="265">675 519 7928,'27'0'1792,"-10"8"1,-9 1-1712,-8 9 0,0-7-940,0 1 0,0 1 859,0 10 0,-16-4 0,-3 6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1.8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7943,'0'9'3605,"0"-1"-1662,8-8 158,2 0-1467,-1 0 1,1 2 435,-4 4-1181,-4 3 1,5 9-581,-7-1 0,0 6-1016,0 0 1,-2 0 991,-3-6 1,3 1-855,-4-1 1,4-6 1568,2 1 0,0-8 0,0 4 0</inkml:trace>
  <inkml:trace contextRef="#ctx0" brushRef="#br0" timeOffset="688">294 70 7943,'0'9'952,"2"-1"1412,4-8-767,-4 0 436,5 0-1621,-7 0 58,0 0-714,0 8 1,-1-4 90,-5 7 0,-4 1-622,-7 5 1,0 6 6,-1 0 1,1 2-696,0-2 0,-1-4 758,1 4 1,0 2 80,0-1 1,-1-5 563,1-2 1,2-9-44,3 9 1,-1-4 458,7 5-411,-8-1 0,12 0 1040,-3 1 0,3-7 57,2 1 1,0-7 1933,0 7-2214,0-1 0,0 7-98,0-1 1,-2-5-777,-4-1 0,4 1 186,-4 5-443,4 0 473,2 1-1363,-7-1 165,5-8 405,-6-1 0,10-8 232,4 0 0,3 0 10,9 0 0,1-8 114,4-3 0,4-4 112,8-3 0,-1 7 108,1-1 1,-3 3 24,-3-3 0,-2-1 611,-4 7 0,-4 0 262,4 6 374,-11 0-871,3 0 1,-13 8 71,4 3 0,-12 5-183,-5 1 0,-5 0 73,-1 1 0,-2-1-476,-4 0 0,4 4 9,-4-3 1,3 3-539,3-10 528,0 5 0,1 1-10,5 0 200,3-7 150,8-3 0,2-1 20,4 0 0,5 0-23,12-6 0,-1 0 142,6 0 1,-1-2-134,2-4 1,2 4-344,-8-4-228,0 4-725,-6 2 717,-7 0 0,-4 8-307,-12 4 0,-6 11 42,-11 6 1,-6-3 295,-11 3 1,4-2 275,-5 2 1,3 4 152,-3-5 0,7-3 225,-1-1 0,8-5 233,10-2 0,0 0 571,-1 1 0,9-7-282,3 1 1,6-8 449,6 1 1,11-3-265,12-2 1,6-2-433,5-3 0,6-5-398,12-7 1,-4-1 41,3 1 0,-3 2-2350,-2 3 2205,-8 4 0,-2 8 0,-7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0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11 398 7879,'-8'-10'1090,"6"3"1,2 7-605,11 0 0,-1 0-163,2 0 0,-1 0 6,6 0 0,6 1-88,1 5 0,-1 4-142,-6 7 0,0 2 175,0 4 1,1 2 26,-1 4 1,-5 10 67,-1-5 1,-7 5 193,2-5 0,-4 1-39,-2-1 1,0-1-164,0-4 0,0 2-76,0-8 1,-2 2-156,-4-2 1,4-4-194,-4 4 1,4-10-76,2-1 1,-2-2-779,-3 1 390,3 4 0,-6-11-1713,8 8 10,-8-8 1223,6 3 1006,-13-7 0,5-15 0,-7-4 0</inkml:trace>
  <inkml:trace contextRef="#ctx0" brushRef="#br0" timeOffset="719">754 69 8015,'10'-7'0,"-5"-5"0,-1-1 688,2 1 0,4-1-517,7 7 1,0 0 1249,1 6-572,-1 0-465,0 0 0,-7 8-286,-4 3 1,-5 7-161,-1 5 0,0 4 88,0 7 0,-1 6-123,-5 1 0,2 1-174,-8-2 0,1-1 103,-6 7 0,-1-8 34,1 3 1,0-7 104,-1-5 0,3 2 19,4-8 1,-3 0-135,8-6 0,1-5-422,5-1 330,0-7 7,0 4 1,1-8 169,5 0 1,-2 0-65,8 0 0,1-8 76,10-3 1,-2-5-75,8-1 1,0 0 14,5-1 1,-5-3 46,0 4 0,-6-4 144,6 9 0,-8-1 409,2 1 0,-4-1 61,-1 7 486,-1 0-306,0 6-309,-7 8 1,-2 7-235,-8 9 1,0 4-183,0-5 0,-8 8 89,-4-2 0,-3 2-147,-2-2 0,-6 1-286,0-7 1,0 6 173,5-6 0,1 0-262,0-5 0,-1-7 163,1 1 1,0-3-591,-1 3 373,1-5 0,6-7-569,-1 0 578,8 0 0,4-2-24,12-3 0,3 1 331,2-8 1,-1 7-242,-5-7 777,5 8-396,-7-3 0,-1 7 669,-8 0 1,-8 7-66,-9 5 1,-8 3 202,-4 2 0,-3 6-328,-3 1 0,0 4 75,1-5 0,-1 0-398,1-5 1,7-1 338,4 0-822,3 1 1,11-7 181,3 1-280,4-8 0,10 3 245,3-7 0,14 0 110,10 0 1,1 0 171,11 0 0,-7 0 459,6 0 1,-6 0 424,7 0 0,-11 0-400,-1 0 0,-3 6 165,-9 0 0,0 5-514,-5-5 0,-1 6-411,0-7 0,1 3 81,-1-2 0,0-4-86,0 3 0,-1-1-337,-5 2 0,5-4-916,-5 4 0,-1-4 1452,1-2 0,1-8 0,5-2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8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35 174 7956,'-11'-10'1632,"-1"5"-1103,9-5-552,-5 0 1,14-7 270,-1 0-93,9-1 1,-5 1-126,9 0 0,5 1 24,0 5 1,2-3-138,-2 9 1,-2-1 40,8 6 1,-6 0-163,6 0 1,-8 2 139,2 4 0,-6 3 12,-5 9 1,1-1 209,-7 0 0,6 0-121,-7 1 0,1-1 77,-6 0 0,0 1 119,0-1 8,0 0 1,-2-1-77,-4-5 1,3 3-34,-9-9 0,6 7 16,-5-6-241,-1-1 1,-5-5 352,0 0-180,-1 0 0,3-7-22,3-5 1,-1-3-11,7-3 1,-2 1-3,3 0 0,3 0-179,-4-1 1,12 3-269,5 3 1,7-3-646,5 4 0,4-5 169,7-1 877,1 0 0,7-1 0,2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20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7833,'11'0'2221,"1"0"-1409,-1 0 0,7 0-360,-1 0 0,-5-6-251,-1 0 0,-5 1-257,5 5 107,1 0 0,5 5-2274,0 1 2223,-7 8 0,5-5 0,-5 8 0</inkml:trace>
  <inkml:trace contextRef="#ctx0" brushRef="#br0" timeOffset="104">156 312 7833,'-7'9'3260,"5"1"-1793,-4-4-2801,4-4 511,2 5 823,0-7 0,0-7 0,0-3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18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18 7935,'0'-10'2670,"8"2"-2064,-6 8-444,5 0 0,-7 8 149,0 4 0,-6 3-88,1 2 1,-7 2-424,6 5 0,-1-5-244,1 4 177,4-4 1,-4-2 199,12 1 1,4-7-67,7 1 0,0-8 201,0 1 1,1-3 67,-1-2 1,6 0-68,0 0 1,6 0-77,-6 0 1,0 0 170,-6 0 1,-5 6-196,-1 0 1,-5-1-125,6-5 1,-8 2 36,1 4 1,-3-2-477,-2 8 295,0-1 1,0 6-252,0 1 1,-7 1-113,-5 4 0,2-2-31,-1 8 693,-1-8 0,-13 12 0,-1-6 0</inkml:trace>
  <inkml:trace contextRef="#ctx0" brushRef="#br0" timeOffset="845">640 692 7935,'-7'10'0,"3"5"0,-8-3 0,9-3 1294,-3 3-827,4-8 1,4 3-68,4-7 0,3 0-73,8 0 0,1 0-44,-1 0 0,0-2-185,1-3 0,-1-3-170,0-4 0,1 3 166,-1 3 0,-6 4-106,1-4 0,-6 4-818,5 2 497,-7 0-126,4 0 0,-10 8 35,-4 4 1,-4 3-105,-7 2 1,-6 2 259,0 5 1,-6-5 109,6 4 0,-2 2 106,2-2 1,4 0-94,-4-6 1,4 0 503,1 1 1,7-1-72,-1 0 0,8 1 89,-1-1 1,5-2-143,5-3 0,-1 1 35,8-7 0,1 0-209,10-6 0,-2 0 7,8 0 0,-8 0-146,2 0 0,2-2 41,-2-4-467,1 4 1,-9-7-65,-4 3-131,-3 4 231,-8-13 318,0 13 0,-2-12 49,-4 8 1,3 1 105,-9 5 522,1 0 0,-5 2-255,5 3 0,3-1 442,8 8 1,-6-1-286,0 7 0,1 5 183,5 0 1,0 0-253,0-6 0,0 6-195,0 0 1,0 0-13,0-6 0,0 1-107,0-1 1,0 0-89,0 1 0,0-7-360,0 1 0,0-7-687,0 7 465,0-8 552,0 4 1,-8-10 133,-4-4 0,3 2 333,-3-8 1,3 1-154,-3-6 1,-1-1 69,7 1 0,0 0 373,6-1 1,0 7-227,0-1 1,2 3-44,4-3 0,-2-1-148,7 7 0,1-5-473,5 5-44,0-8 0,1 12-267,-1-3 1,-7 1-74,-5-2-454,5 4-949,-8-6 1360,6 16 0,-10-4 94,-4 7 1,2-1 174,-8 2 0,-1 1 337,-10-7 0,2 5-103,-8-5 1,6 6 71,-6-7 1,0 1-54,-5-6 1,-1 0 184,1 0 0,-1 6 626,0 0 1,3-1-371,3-5 1,-4 0 608,4 0 1,3 6-385,-3 0 0,6 2 62,-6-3 1,6-1-247,-6 8 1,8-6-156,-2 5 1,4-5-34,1 5 0,3-5 183,3 6-161,5-1 28,7 7 0,0-1 302,0 0 1,9 0-136,9 1 1,1-1 37,10 0 1,-1-5-99,7-1 0,2-1-5,3 1 0,4 3-37,8-8 0,2-1 129,3-5 1,7 0-424,11 0 0,-2-7-23,7-5 0,-1 3-889,2-3 0,-4 2 508,-8-1 1,-2-2-1917,-3 7 1,-5-6 779,-7 6 1,-2 1 1534,-4 5 0,8-6 0,-8 0 0,-4 2 0,-3 2 0</inkml:trace>
  <inkml:trace contextRef="#ctx0" brushRef="#br0" timeOffset="1392">2128 121 10337,'17'0'1722,"-5"6"-1479,-1 0 0,-7 2-28,2-3 0,-4 5-528,-2 7 1,0 3 253,0 3 0,-2 0-543,-4 11 0,-4-3 343,-7 9 1,-6 3-130,0-3 0,-8 8 17,2-2 1,4-4-89,2-1 0,4-5 159,2-1 1,5-3 341,1-3 1,7 2-101,-2-8 1,4 6-116,2-6 0,2 0 62,4-6 1,-2 1 18,7-1 0,-1 0 233,1 0 0,3 1 397,-8-1-84,7 0 1,-11 1-45,4-1 1,-4 0 208,-2 1 0,0 1-171,0 4 0,0-4-34,0 4 0,-6 2-266,0-2 0,-2 6 72,3-6 1,3 2-79,-4-2 0,4-4-7,2 4 0,0 2-159,0-2 1,0 0 103,0-5 1,0-1-170,0 0 45,0 1 184,0-1-357,0-8 204,0-1-286,0-8 0,0-9-98,0-9 1,0-1-256,0-10 0,6-2-4,0-9 0,5-4-1171,-5-8 1827,7 0 0,-3-7 0,7-3 0</inkml:trace>
  <inkml:trace contextRef="#ctx0" brushRef="#br0" timeOffset="1721">2629 277 7908,'17'-17'0,"1"-4"730,-1 3 1,2-3 1022,4 10 1,4-5-970,8-1 1,-6 5-83,-1 1 1,-6 7 165,1-2-588,-4-3 1,-10 9-951,-3 0 1,-4 7 34,-2 11 0,-8 7-305,-3 4 0,-12 3 475,-6 3 0,-4-1-413,-1 1 1,5-6 561,0 0 1,8-3 344,-2 3 0,4 2-39,1-8 1,9 0-246,3-6 452,4 1 1,10-7 89,3 1 0,7-8 181,5 1 0,-2-3-199,8-2 1,-6 0 58,6 0 1,-8 0-212,2 0 0,-4 0-131,-2 0 1,-5 0-519,-1 0 426,-7 0 0,4 2-895,-8 4 0,-2 4 1001,-4 7 0,-3 8 0,-9 2 0</inkml:trace>
  <inkml:trace contextRef="#ctx0" brushRef="#br0" timeOffset="2018">2629 1021 7908,'0'11'261,"0"1"1,8-7-177,3 7 1,5-8 23,1 2 1,0-4 152,1-2 1,-1 0 1596,0 0-1300,1 0 0,-1 0-43,0 0 1,0 0-263,1 0 1,-9 1-360,-3 5 1,-4 4 36,-2 7 1,0 0-179,0 1 1,-10 7 110,-7 4 0,0-3-112,-6 3 1,4 0-14,1 6 1,3-8-62,3-4 0,-1 2 1251,7-2-391,0 0-396,6-6 1,2-5 735,4-1 1,4-5-206,7 5 0,6-7 23,0 2 1,8-4-374,-2-2 0,3 0-251,3 0 0,-1-2-513,1-4 1,-6 2 348,0-7 1,0 7-3591,5-2 3681,1 4 0,-8-5 0,-2-3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30.7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105 779 7307,'9'0'284,"-1"0"882,0 0-579,1 0-332,9 0 0,-7-6 40,1 0 1,-1 0-73,6 6 0,3 0-238,3 0 1,-2-5 102,8-1 0,-6 0-265,6 6 0,-8 0 62,2 0 0,-4 0-141,-2 0 1,1 0-688,-1 0 49,-8 0-169,7 0 668,-14 0 1,5 2-80,-7 4 474,0-4 0,-7 13 0,-3-5 0,-7 7 0</inkml:trace>
  <inkml:trace contextRef="#ctx0" brushRef="#br0" timeOffset="241">35 1021 7831,'-17'0'285,"8"0"329,1 0 0,10 0-116,4 0 1,3 0-79,8 0 1,1 0-158,-1 0 0,2 0-16,4 0 1,-2 0-78,8 0 1,-6 0-1,6 0 1,-8 0-302,2 0 0,2 0 157,-2 0 0,2 0-607,-2 0 1,-3 0 147,3 0 0,-4 0-86,-2 0 1,1 0-70,-1 0 1,-6 0 587,1 0 0,-1-8 0,7-2 0</inkml:trace>
  <inkml:trace contextRef="#ctx0" brushRef="#br0" timeOffset="637">381 519 7731,'-7'-9'1088,"5"-7"-157,-6 7-479,8-9 0,6 7 27,0-1 0,1 8 66,-1-1 0,-2 3 190,7 2-480,1 0 1,5 0-103,1 0 0,1 7-100,4 5 1,-4 3-93,4 3 1,2-1 91,-2 0 0,6 6 49,-6 0 0,2 6-72,-2-6 1,-4 8-69,4-2 1,-4 1 97,-1-1 0,-1 2 6,0-8 1,-1 6-56,-5-6 1,3 0-90,-9-6 1,3 1 19,-2-1 1,-4 0 118,4 1 0,-12-7-381,-6 1 0,-5-1-62,-6 6 0,-4 1-211,-8-1 1,-1 0 281,-4 1 1,1-1-35,-7 0 1,8 0 46,-3 1 1,5 5-385,1 0 682,8 0 0,2 2 0,8 2 0</inkml:trace>
  <inkml:trace contextRef="#ctx0" brushRef="#br0" timeOffset="1043">1851 35 7889,'8'-17'1745,"2"7"-955,7 4 0,-6 4 103,1 2 0,-6 0-440,5 0 1,-1 2 341,1 4-954,5 4 1,-12 7 213,7 0 1,-7 1-939,2-1 1,-4 0 591,-2 0 1,-8 3-1237,-4 3 1,3-4 1526,-3 4 0,1 4 0,-7 0 0</inkml:trace>
  <inkml:trace contextRef="#ctx0" brushRef="#br0" timeOffset="1725">1713 485 7608,'17'-16'1743,"0"5"0,1-3-1376,-1 8 0,-5 1 132,-1 5-523,1 0 25,5 0 0,-7 2 254,-5 3 1,-3 5 0,-2 9 89,0 4 1,-7-3-265,-5 3 0,2-2-29,-1 2 0,5-4 1378,-5 4-640,7-4-449,-4 6 0,8-6-454,0 4 0,0-3-222,0-3 1,0-5-372,0-1 0,2-1 332,4 1 0,-4-1-278,3-4 0,5-5-404,2 5 0,-3-4 468,3-2 1,-3-8 103,3-3 1,3-4 117,-3-3 1,3-5 173,2 0 1,-5-2 87,-1 2 383,1 4-202,5-6 259,-7 8 711,5 7 1,-13 4-478,4 12 1,2-2 189,-3 7 1,1-5 297,-6 6-581,0-1 0,0 7-189,0-1 0,-2 0-47,-4 0 1,5-5-142,-5-1 1,-2 1-207,2 5 1,-5 1-482,5-1 0,-5-6 145,5 1-1096,0-1 660,-2 7 267,6-1 0,-7-5-282,3-1 195,4-7 441,-13 4 1,5-8 12,-7 0 1,0 0 90,-1 0 1,1 5 113,0 1 1,-1 0 795,1-6-630,0 0 0,-1 6 682,1-1 1,6 1-319,-1-6 0,6 0 310,-5 0-222,7 0-329,-4-7 0,8 3-310,0-8 0,2 6 118,4-5 0,2 5 18,3-5 0,10 7 42,-3-2 1,5-2 170,0 3 0,-2-7-106,8 6 1,-2 0-10,1 6 0,-3 0 71,-7 0-123,7 0 1,-6 0-116,4 0 1,-10 0-360,-1 0 1,-8 2-751,2 4 0,-5-2 531,-1 8 1,-1-1-398,-5 6 1,-4-5 149,-7-1 1,0-1 817,-1 2 0,-7 3 0,-2-5 0</inkml:trace>
  <inkml:trace contextRef="#ctx0" brushRef="#br0" timeOffset="2042">1730 917 7889,'-17'-8'-563,"0"-1"1,-1-3 627,1 1 1,5 1 709,1-2 0,5-3-335,-5 4 0,5 1-84,-6-2 1,7 9-99,-7-3-43,1-4 1,-7 8-52,1-3 78,0 3 1,-1 2 84,1 0 0,6 2-57,-1 3 0,6-3 136,-5 4 1,5 2 81,-6-3-245,1 9 1,-4-5 71,3 9 1,-3-7-101,3 1 1,3-1 52,-3 7 1,6-3-27,-5-3 1,7 3 78,-2-4 1,-2 5-15,3 1 0,-1 0-9,6 1 1,0 1-29,0 4 1,2-2-1,4 8 1,5-8 66,12 2 1,4 2-113,8-2 0,9 0-20,8-5 1,0-1 36,5 0 1,5-5-432,1-1 1,-1-5-48,1 5 1,2-5-221,10 6 0,-2-7-626,8 7 0,-2-6 793,1 5 0,-3 1 1,-8 5-1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28.8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0 432 7860,'0'-9'-187,"0"1"-142,0 1 459,0-3 0,2-5 250,4 3-217,-4-3 161,13 5 165,-13-7-255,6-1 0,-6 7 248,4-1 103,-5 9-70,7-13 1,-8 12 526,0-7-334,0 7-264,0-4-184,0 8-313,0 0 340,8 0-165,-6 0 1,7 8 20,-3 3 0,-4 11-167,4 1 0,-4 5 109,-2-4 0,0 6-3,0-1 0,0-2-56,0 2 1,0-6 26,0 6 1,0-8-7,0 2 0,-6-4 109,0-2-32,0 1-81,6-1-242,0 0 122,0-7-10,0-2 231,0-8-121,0 0-63,0-8 1,2-2-110,4-7 1,-4 5 35,4 1 0,-4-1-206,-2-5 1,5 6-125,1-1 1,0 1 167,-6-7 1,6 7-469,0-1 426,-1 1 1,1-7-87,0 1 218,0 7 1,-4-3 194,3 7 0,-3-1-15,4 1 1,-2 4 303,2-4 208,-4 4-388,13 2 0,-11 0 0,7 0 0,-5 0 9,6 0-147,-9 0 1,7 2 24,-4 4 1,-4 3-106,3 9 0,-3-1 94,-2 0 1,-2 8-31,-3 4 0,-3-4-104,-4-2 1,-3 2 90,4-2 1,-3 0 404,3-5 1,-3-1 112,8 0-243,-7 0 1,9-1-24,-7-5 0,7-1 321,-2-4-384,4-4-57,2 5-97,0-7 142,0 0-32,8 0 37,-6 8 50,5-6-76,-7 6 23,8-8-131,-6 0 1,8 0-106,-5 0 1,-1 0-399,8 0 1,-7 0-29,7 0 105,-8-8 1,5 6-103,-3-4-921,-4-3 111,6 7 22,-8-6 830,0 8 0,-2 6 100,-4 0 0,2 7 386,-7-1 0,1 3 0,-1 2 0,1-1 0,4-5 0,2 4 0,-7-3 0,5 3 0,-5 3 13,7-1 0,-6 0-40,4 1 1,4-7 78,-3 1 1,3-7 350,2 7 186,0-8-209,0 3 83,0-7 532,0 0-898,7 0 1,-3-5-65,8-1 104,-8 0-304,3 6 47,1-8 155,-6 7 126,6-7 33,-8 8 300,0 0-124,0-8 379,0 6-125,0-5 110,0 7-455,0 0 1,0 7 211,0 5-244,0 3 1,5 8-59,1 0 1,0 0-8,-6-5-80,8-1 0,-5 0-193,9 1 1,-6-7-99,5 1-274,-7-9 91,11 13 85,-13-14-5,14 5 1,-14-14-58,3-5 0,-3 3-53,-2-3 0,0 1 43,0-7 1,0 1-81,0 0 1,-2-1 117,-3 1 1,1 6-53,-8-1 1,7 8 130,-7-2 1,6 4 15,-5 2 0,5 0 112,-6 0 0,7 0 118,-7 0 0,6 2 178,-5 4 1,5-2 48,-5 8 0,5-7 241,-6 7 1,6-6-233,-5 5 0,5-1 120,-5 1 0,5 5 272,-6-5 0,9-1-179,-3 1 0,4 1 34,2 5 0,0 0-122,0 1 0,0-1-122,0 0 1,0-5 98,0-1-254,8 1 0,-5 3 306,9-3-307,-8 3 1,5-13-348,-3 4 237,-4 3-266,13-7 0,-11 6 12,8-8 0,-6-6-127,5 0 0,-5-7-7,5 2 1,1-7-169,5-5 0,0-2 142,1-4 0,-5-11-86,5 0 0,-5-5-252,10-6 0,-2 1 271,2-14 0,-2-1 176,8-10 0,-2 6 169,2 0 1,4 1 158,-5 11 0,-3-1 91,-2 6 1,2 6 10,-2 0 0,1 13-39,-7-1 1,0 11 219,0 0 1,-5 3 559,-1 3 1,-5 2-249,6 3 1,-6-1 923,5 7-840,-7 0-447,4 6 1,-8 2-19,0 4 0,0 0 0,0 11 0,0-4-57,0 10 0,0-3-150,0-3 1,0 2-346,0 4 317,7-4 1,1 6-134,3-7 1,5-7-38,-5 1 1,-1-6-25,2 5 0,-1-5 100,6 5 0,-5-5-50,-1 6 0,-1-7 35,2 7 1,-5-6 3,-7 5 1,0 1 176,0 5 1,0 0-135,0 1 1,-2-1-5,-3 0 0,-3 1 61,-4-1 0,-3 0 146,3 0 0,3 1-173,-3-1 0,1 0-85,-7 1 1,7-1 7,-1 0 1,1 0-191,-6 1 0,-1-1 44,1 0 0,0-5-97,-1-1 431,1 1 1,0-1-25,0 1 48,-1-8-37,1 4 1,5-7 475,1 5-208,7-4 87,-4 6-444,8-8 177,0 0 26,8 0 1,2 0-88,7 0 0,0-6-1,1 0 0,-1-1-22,0 1 0,0 4 13,1-4 1,-7 4-10,1 2-160,-1 0-167,7 0 190,-9 0 0,-1 8 52,-8 3 0,0 5 51,0 1 0,-8 0 76,-3 1 1,-5 1 11,-1 4 1,2-4 230,3 4 0,-3-2-68,3 2 0,3-3 137,-3 3 0,6 2-26,-5-2 0,7 0-100,-2-6 0,4 0-290,2 1 0,8-1 29,3 0 1,5-1-23,1-5 0,2 3-72,4-9 0,-1 1-202,6-6 0,-7 0 87,3 0 1,-5-2-114,-2-4 0,0 3 94,1-9 1,-7 1 62,1-7 0,-8 7 387,1-1 1,-3 1-44,-2-7 1,0 1-47,0 0 1,-2 0-3,-3-1 1,-5 1 346,-7 0-374,-1-1 1,1 7-161,0-1 0,5 8-624,1-1 0,5 3 31,-6 2-688,9 0-243,-5 0 560,8 0 0,2 0 331,4 0 669,3 0 0,8 0 0,1 0 0</inkml:trace>
  <inkml:trace contextRef="#ctx0" brushRef="#br0" timeOffset="756">1643 208 7852,'10'-8'0,"-1"-2"368,-3-7 0,-2 6-31,7-1 1,-5 6 192,6-5 1,-8 5 154,1-6-352,-3 9-151,-2-5 1,0 16-139,0 3 1,-5 5-14,-1 1 0,-8 6-216,3 0 0,-5 8-265,-1-3 0,0-1 244,0 2 1,-1 0-162,1 6 0,0-7 86,-1 1 0,7-8 224,-1 2 26,8-3 1,-9-3-38,7 0 64,0 1 1,6-1 18,0 0 1,0-5-269,0-1 226,0 1 0,0 5 49,0 0 0,-1 1-59,-5-1 0,2 0 100,-8 0 1,7 3-8,-7 3 1,1-4 215,-7 4 0,7 2-119,-1-2 0,8 6 79,-1-6 1,3 2-116,2-2 1,0-4-14,0 4 1,0 2-18,0-2 0,0 0 12,0-5 0,0-1-12,0 0 1,0 1 56,0-1 1,0-6 144,0 1 1,0-6 124,0 5 428,0-7-634,0 11 166,-8-13-737,6 6 300,-6-8-276,8 0-3804,0 0 3714,0-8 0,6 4-195,0-7 1,7-1 623,-1-5 0,11-8 0,4-2 0</inkml:trace>
  <inkml:trace contextRef="#ctx0" brushRef="#br0" timeOffset="1181">2006 139 7852,'6'-20'180,"0"-3"490,7 4 0,-3-6-190,7 8 1,-5 5 5,-1 1 1,1 7-112,5-2 1,0 4-114,1 2 1,-7 0-159,1 0 0,-7 2-195,7 4 0,-8 3 99,2 9 0,-6 5-144,-6 0 0,2 6-195,-8-6 0,1 6 190,-6-6 0,1 5-22,5-4 1,-5 4 73,5-5 1,-5 0 102,-1-5 0,8-1 155,3 0 132,-4 1 0,8-7 211,-4 1 184,5-8 45,1 3-116,0-7-26,0 0-124,7 0 33,-5 0-384,6 0 0,-2 2-182,-1 4 0,3-4 30,-2 4-162,3-5 0,9-1-454,-1 0 505,0 0 1,1 0-1592,-1 0 694,-7 8 163,5 2 1,-13 7 325,4 0 0,-5-5-298,-1-1 458,0 1 1,-1 5-91,-5 1 0,-4 5 477,-7 0 0,0 7 0,-1-3 0</inkml:trace>
  <inkml:trace contextRef="#ctx0" brushRef="#br0" timeOffset="1473">1937 865 7852,'12'-6'117,"-1"0"1,-1-1 440,1 1 202,5 4-371,-7-6 1,9 8 115,-1 0 1,-6 0-131,1 0 0,-6 0-137,5 0 0,-5 0-193,5 0 1,-7 8 267,2 3-532,-4 5 0,-2 7-13,0 0 0,0 0-217,0-6 1,0 6 277,0 0 0,-6 0-236,0-5 570,1-1 1,-1 0-68,0 1 398,0-9 0,14-1-122,4-8 0,-3 0 11,3 0 1,5 0-333,6 0 1,2-2-394,-2-4 0,-2-1 53,8-5 0,-2 2 289,2 5 0,4-5 0,-7-7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0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347 796 7198,'0'-9'508,"0"1"1,2 2-352,3 0 0,-3-1-204,4 1 158,4 4 8,-8-6 204,5 1-10,-7 5-34,0-6 9,0 8 72,0 0-339,8 0 220,-6 0-120,6 0 216,-8 0-221,0 0 292,7 0-115,-5 0-68,6 0 38,-8 0 91,0 0-154,-8 8-196,6-6 9,-5 5-125,-1-7 100,6 0-301,-6 0 282,8 0-214,0 0-929,0-7-244,0 5 1418,0-6 0,-7 8 0,-3 0 0</inkml:trace>
  <inkml:trace contextRef="#ctx0" brushRef="#br0" timeOffset="584">277 70 7839,'8'-10'0,"-4"-5"0,8 3 0,-1 5 1716,6 1-1062,1-4 1,5 8 365,0-3 0,0 3 275,-6 2-720,0 0 1,1 0-178,-1 0 0,-5 0-2,-1 0 1,-1 2-21,1 3-382,5-3 1,-9 8-373,5-4 1,3-4 341,-3 3 0,-3 3-1002,3-2 1,-6 1 260,5-1 1,-7-2-82,2 8 1,1-7 70,-1 7 1,0-1-948,-6 7 1734,0-1 0,-8 0 0,-1 1 0</inkml:trace>
  <inkml:trace contextRef="#ctx0" brushRef="#br0" timeOffset="1443">416 433 7839,'9'10'891,"-1"-3"-52,-8-7 447,-8 0-837,6 0 0,-13 0-54,4 0 0,1 8-176,-2 4 1,3 3-22,-3 2 1,-3 0-23,3 1 1,-3-1-14,-2 0 0,5 1-174,1-1 1,1 0 93,-1 1 0,1-3-702,4-4 123,4 5 191,-5-7 1,9 1-35,3-4 1,7-4-288,11-2 0,-2-8 162,8-4 0,0-3-97,5-2 1,-5 0 244,0-1 1,0 1 91,5 0 0,-1 1 171,-4 5 0,-4 3-2,-8 8 0,0 0 233,1 0-39,-9 0 1,-1 8 168,-8 3 1,-2 5-78,-4 1 1,-5 6 64,-12 0 1,3 8-190,-3-2 1,-2 3-6,2 3 1,-5-1-110,4 1 1,-4-6 41,5 0 0,0-2-24,5 1 0,1-3-22,0-7 1,1-7 9,5 1 0,3-6-186,8 5-30,-8-7 0,8 4-36,0-8 1,2-2 80,10-4 1,1-4 70,10-7 1,-2 0 66,8-1 1,-8 7-23,2-1 1,-3 3 117,-3-3 1,0 3 202,1 3 1,-7 4 44,1-4 0,-7 6 145,7 6 1,-8 4 257,2 7 1,-5 2-252,-1 4 1,0-2-69,0 8 0,0-6-117,0 6 0,0-8-234,0 2 1,2-4 5,4-1 1,-2-7-132,8 1 0,-7-8 27,7 1 0,-1-3-197,7-2 0,-7 0-146,1 0 0,-1-7 219,6-5 1,-5-3-79,0-3 1,-9 1 21,3 0 0,-4-1 108,-2 1 0,0 0 5,0 0 54,-8-1 0,-1 3 22,-9 3 1,7 5 113,-1 7 1,-1 0-78,-10 0 1,2 7-42,-8 5 0,0 3 82,-5 3 0,-3 7 67,-3 3 0,1-1 189,-7 2 1,2-2-108,-2 2 0,2 2 165,3-8 0,5 5-190,-5-5 1,13-5 127,5-7-279,3 1 187,3-3-1155,7-1 496,3-8 1,9 0-207,3 0 0,5 0 405,7 0 0,1 0 69,-1 0 1,0 0 428,1 0 1,7 8-186,3 3 0,5 5 175,2 1 0,1 0-126,4 1 1,7-1 368,10 0 1,-3-5-123,4-1 1,1-7-19,-1 2 1,5-4-220,-5-2 1,5-8-183,-5-3 1,0-5-175,-7-1 1,-1 0-442,-3-1 0,-5 1-52,-8 0 0,-7-1 72,-4 1 673,-3 0 0,-3 0 0,0-1 0</inkml:trace>
  <inkml:trace contextRef="#ctx0" brushRef="#br0" timeOffset="1671">1471 727 7890,'9'-12'308,"-3"1"1,-2 7-70,2-2 1,-2 4-63,7 2 0,-5 0 435,5 0 60,1 0 0,3 8-436,-3 4 1,1 5-334,-7 6 0,5-4-324,-5 4 1,0-4 149,-6-1 271,0-1 0,0 0 0,0 1 0</inkml:trace>
  <inkml:trace contextRef="#ctx0" brushRef="#br0" timeOffset="2014">1817 675 7870,'5'17'121,"1"1"1,2-1 269,-2 0 0,-5 3-134,5 3 1,-2-2 12,2 8 1,-4-3 159,4 3 1,-5 2-96,-1-8 1,0 6-283,0-6 1,-1 8 45,-5-3 0,-4-1-62,-7 2 1,-2-6-42,-4 6 0,3-8-237,-3 2 0,2-4 118,-2-1 0,2-9-39,-8-3 1,8-4 12,-2-2 1,-2 0 24,2 0 292,0-8-347,6-1-269,7-9 242,2 1-7,16 0 0,7 2 73,8 3 1,8-1-19,-2 7 0,6-6-95,5 7 1,-4-1 97,5 6 0,-7 0-21,-5 0 1,2 0 51,-8 0 1,6 0-105,-6 0-165,0 0-171,-6 0 564,0 0 0,-7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06.97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1 658 11728,'34'-19'-315,"-5"-2"-276,0 15 1,-2-2 402,2 2 1,3 5 172,-3-5 0,10-2 9,1 2 1,2-7 78,-1 1 1,-5 3 0,5-3 0,-5 3 45,-1-3 0,-1-1 95,1 7 0,-1-2-117,1 2 0,5 4-61,1-3 0,-1-3 54,-5 2 1,-1 0-40,1 6 0,7-5-23,4-1 1,-2-6-2,2 7 1,6-7-24,6 6 1,2-5-50,-3 5 0,5-5 7,7 5 1,-6-6-20,1 7 0,-1-9 78,6 3 0,-5 1-21,-1-2 0,-7 7 10,1-7 0,3 6 55,-2-5 1,-3 5-2,-9-5 0,4 7 8,-3-2 0,4-2-54,7 2 1,-4-5 5,4 5 1,-5-2-87,-1 3 1,6 3 77,-1-4 0,7-2-117,-6 3 0,-1-3 103,-5 2 1,0 4-41,0-4 0,-6 5 17,0 1 0,-6-6 17,7 0 0,-7 0 18,6 6 1,0-2 14,6-3 0,0 3-10,0-4 1,5 4-24,1 2 0,7 0-101,-1 0 1,1 0 74,-2 0 1,5 0 2,-5 0 1,2 0-3,-1 0 1,1 0 4,-7 0 0,7 0 8,-1 0 1,-3 0 3,2 0 0,1 0 36,5 0 0,0 0-176,0 0 0,6 0 160,0 0 1,8-6 9,-2 0 1,5-1-1,6 1 0,-1 4-7,7-4 1,-8 2 1,2-1 1,-3 3-256,-3-4 1,0-2 270,1 3 1,-1-7 76,1 6 1,-1-1-79,1 1 0,-8 4 0,-5-4 0,3 2-4,-2-2 0,8 5-47,-2-5 0,-3 4-34,3 2 1,-6 0-18,6 0 1,-1 0 59,7 0 0,-1 6-24,1-1 1,-5 1 87,5-6 0,-4 6-78,9 0 0,-4-1 87,-1-5 1,-5 6-65,5 0 0,-7 2 12,7-3 0,-1-3-21,-5 4 1,4-4-9,1-2 1,2 6 24,5 0 1,-5-1-6,4-5 0,-1 0 141,1 0 0,-4 0-122,4 0 0,-9 0 141,-2 0-131,-8 0 0,9 0-2,-7 0-1,0 0 1,-7 0 6,-5 0 0,4 0-115,-3 0 0,3 0 63,2 0 0,0 0-13,0 0 1,1 0-122,-1 0 1,-6 0 144,1 0 1,-1 0-9,6 0 0,-6 0 62,1 0 1,-3 0 113,3 0 0,1 0-104,-7 0 1,1 0 136,-1 0 1,-2 0-171,7 0 1,-7 0 21,1 0 0,-3 2-83,-2 4 0,6-4 83,-1 4 0,7-4-49,-7-2 0,7 0 29,-6 0 1,1 2-71,-1 3 0,-4-3 46,3 4 0,-5-4 139,-6-2 1,2 0-138,-7 0 0,5 0 281,-6 0 0,2 0-137,-1 0 0,-3 0-33,8 0 0,-2 0-36,3 0 1,2 0-35,-2 0 0,-3 0 31,2 0 0,-8 0 1,3 0 1,-3 0 5,2 0 0,-3 0 32,3 0 0,-3 0 7,-3 0 1,3 6-16,3-1 1,-3 1-24,3-6 0,-3 0 41,-3 0 0,1 0 13,-1 0 0,1 0 16,0 0 1,-7 0 37,1 0 0,-6 0 6,6 0 0,-8 0-111,2 0 0,-9 0 9,-3 0 0,-5-2-300,6-3 309,-9 3-747,5-6 0,-10 8 26,-4 0 0,-13 8-1136,-15 3 1732,-16 5 0,-12 1 1,-7 0-1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47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154 243 8095,'7'-10'-2066,"-5"2"2254,6 8 352,-8 0 2753,0 0-2271,-8 0-285,6 0-158,-5 0-22,7 0-345,7 0 1,-5-2-187,4-3 0,-2 3 365,2-4-378,-4 4 1,7 2 81,-3 0-56,4 0 1,9 6 23,4 0 1,-4-1 2,4-5 1,4 6-90,2 0 1,4 2-191,1-3 0,-1-3-111,-4 4 1,7-4 171,-7-2 0,13 0-78,-7 0 0,3 6 85,-3-1 1,-6 1 11,0-6 1,-8 0-190,2 0 114,-4 0 15,-2 0 35,-7 0-519,5 0 416,-13 0 1,6 2-586,-8 4 1,-2-4 845,-4 4 0,-4 3 0,-7 1 0</inkml:trace>
  <inkml:trace contextRef="#ctx0" brushRef="#br0" timeOffset="429">15 589 8050,'-9'0'-32,"3"-2"286,12-4 0,-2 2 63,7-8 0,1 9-98,5-3 1,0 2 14,1-2 0,-7 4-122,1-3 0,-1 3-17,6 2 0,-5 0 140,0 0 0,-1 0-10,6 0 0,1 0-82,-1 0 1,0 0 40,1 0 1,5 0-53,0 0 1,7 0-79,-1 0 0,-2 5-192,2 1 0,0 0-177,5-6 1,1 0 199,0 0 1,-1 0-275,1 0 1,-3 0 150,-3 0 1,2 0-170,-8 0 0,0 0-255,-6 0 165,1 0 1,-1 0-27,-7 0-38,5 0 148,-13 0 413,5 0 0,-7 0 0,-7 8 0,-3 1 0</inkml:trace>
  <inkml:trace contextRef="#ctx0" brushRef="#br0" timeOffset="1112">603 70 5959,'0'-10'75,"0"2"44,0 8 220,-7-7-312,5 5 1,-6-8 386,8 4-187,-8 5 1,6-9 502,-3 4-280,3 4 121,2-5 95,0 7 1014,0 0 1,2 5-1621,3 1 0,-1 6 95,8-7 0,-6 7-149,5-6 1,1 7-64,5-1 1,-5-3 91,-1 3 0,1-3 90,5 3 0,0 3-52,0-3 0,3-3 36,3 3 1,-4-6-56,4 5 1,-4-1-74,-2 1 0,7 5 67,-1-5 0,0-1-118,-6 1 1,6-5 52,0 6 0,0-7 61,-6 7 1,1-2-126,-1 1 84,0 4 1,-1-5 33,-5 7 1,3-5-19,-9-1 0,3-7 31,-2 2-48,-4 4 0,11-6-3,-7 7-31,0-7 0,-4 4 63,3-8-227,-3 7 189,6-5 0,-8 8 121,0-4 1,0-3-29,0 9 0,-6-6 150,1 5 1,-9-1-115,3 1 0,-11 7 69,-1-1 0,-9 0-169,-3 6 1,-1 4 92,-11 2 0,3-2-754,-2 2 1,-2 5 109,8 7 529,-1-1 0,-1 2 0,-2 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0:50.9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450 277 7980,'-10'0'-848,"3"0"599,7-7 1,6 3 248,-1-8 0,9 9 0,-5-5 0</inkml:trace>
  <inkml:trace contextRef="#ctx0" brushRef="#br0" timeOffset="515">606 70 8220,'0'-17'1786,"0"7"-405,0-5-957,0 13 0,2-12 101,3 8-440,-3 1 41,6 5 1,-8 7-20,0 5 1,0 3 46,0 3 1,-8-7-86,-3 1 1,1-1 79,-1 6 0,1 1-114,-2-1 1,-3 0 231,4 1 11,3-1-403,-7 0 253,13 1-512,-6-9 176,8-1 1,2-8-252,4 0 344,3 0 0,9-2-104,-1-4-92,0 4 223,0-13 0,-1 11-379,-5-8 182,5 9 24,-7-5 1,3 8-245,-1 0-224,-7 0 321,4 0-340,-8 0 85,0 8 1,0 1 219,0 9 1,-8 1 442,-3 4 0,-5-4 0,-1 6 0</inkml:trace>
  <inkml:trace contextRef="#ctx0" brushRef="#br0" timeOffset="1536">502 520 8072,'-10'9'2066,"3"-1"-1066,7-16 85,0-1-580,0-9-65,7 1-406,3 0 0,7 5 80,1 1 1,-7 7-198,1-2 0,-3 2 136,3-2-1037,3 4 618,-5-5 1,1 7-393,1 0 377,-8 0 1,3 2-747,-7 3 198,0-3 488,0 14 0,0-7-67,0 9 1,-5-1 507,-1 0 0,-8 1 0,3-1 0,-7 0 0,-5 0 0,4 3 0,-4 3 0,-2-2 0,2 8 0,-2-8 0,2 2 0,4-4 44,-4-2 1,9-1 158,3-5 334,7 5 1,-4-13-173,8 9 1,2-8 117,4 2 0,5-4-75,13-2 0,-3 0-91,8 0 0,-8-6-147,2 0 1,2-6-153,-2 7 1,6-9-469,-6 3 0,-2 1 276,-10-1 0,5 5-200,-5-6 0,-1 8 165,1-1 0,-5-3-232,6 2 122,-9 0 97,5-1 22,-8 5 235,0-6 20,0 8-141,0 0 353,0 8 0,0-4-93,0 7 0,0 1 102,0 5 0,0-4 135,0 5 0,0-5 102,0 10 0,0-2-271,0 2 0,6-3-142,0 3 1,1-4-594,-1-2 1,-4 1 119,4-1-230,-4 8 0,-2-6 278,0 4 1,-2-4-8,-4-1 0,2-7-185,-7 1 591,-1-8 1,-5 3-151,0-7 1,-1 0 267,1 0 1,0-6 137,-1 1 0,3-9-139,3 3 1,3 1 799,3-1-374,4-1 20,-5-5-327,7-1 0,7 1 67,5 0 1,-3 5 35,3 1-423,-1-1-791,7-5 531,-1 0-929,0-1 795,1 1 1,-9 6-317,-3-1-165,-4 8 319,-2-3 0,-8 7 271,-3 0 0,1 0 295,-1 0 0,-1 0-78,-5 0 1,-3 0 77,-3 0 0,4 5 0,-4 1 0,2 2 0,-2-3 0,4-3 150,-4 4 1,-2-2 156,2 2 1,-6-4 147,6 3 1,-2-3-12,2-2 0,4 0 138,-5 0 0,-1 2 8,2 4 1,0-4-159,6 4 0,0-2-19,-1 1 1,1-1-183,0 8 1,0-7-134,-1 7 0,3-6 4,3 5 1,-1-5-107,7 6 0,0-7 133,6 7-220,0-8 1,0 11 134,0-3 0,8-3 51,4 3 0,3-1 51,2 7 0,1-3-77,-1-3 1,6 7 228,0-8 1,6 10 132,-6-3 0,10-3 158,1 2 0,6 1-269,7-7 0,3-3-287,-4-2 1,9 1-207,3-1 0,2 0 198,-3-6 0,-3-8-384,4-3 0,-5 1 236,-1-2 0,-6 7-1242,1-7 1,-9 1 231,2-7 1,-3 1-85,-3 0 1,-5-1 374,0 1 842,-8 0 0,12-8 0,-6-2 0</inkml:trace>
  <inkml:trace contextRef="#ctx0" brushRef="#br0" timeOffset="2194">1453 122 7929,'-2'-12'-1750,"-4"1"1872,4 7 1252,-5-4-678,7 8-1060,0 0 208,-8 8 0,4 3 39,-7 12 0,-1-3-9,-5 3 0,0 4-167,-1 1 1,1-1 91,0 2 1,-1-6 45,1 6 1,2-8 154,3 2 0,-1-4 0,7-1 0,0-1 0,6 0 0,8-1 0,3-5 0,5 3 0,1-9 0,-2 3 0,-3-2 0,3-2 0,-3 7 0,-4-5 0,-3 6 0,-3-1 0,-2 6 0,0 1 0,-7-1 0,-5 0 0,-3 2 0,-3 5 0,7-5 0,-1 4 0,1-4 0,-6-2 0,1 3 0,5 3 0,-3-10 0,8 4 0,1-3 0,5 3 0,0 0 0,0 1 0,0-1 0,0 0 0,5-5 0,1-1 0,2 1 0,-2 5 0,-4 0 0,5 1 0,-7-1 0,0 0 0,0 1 0,0-1 302,-7 0-136,-3 0 0,-5-5 153,3 0 0,2-9 150,5 3-263,3-4-172,-6-2 1,8-2-233,0-4 1,0-3-334,0-9 0,2 7 273,4-1 0,-4 1 258,3-6 0,3 5 0,-2 1 0,2 1 0,-3-2 0,-1-3 0,8 4 0,-1-5 0,7-17 0,-1-3 0</inkml:trace>
  <inkml:trace contextRef="#ctx0" brushRef="#br0" timeOffset="2586">1643 226 7929,'0'-18'0,"0"1"0,8 5-249,3 1 322,5-1 1,1-3 522,0 3 0,6-1-149,1 7 1,-1 0-7,-6 6 1,0 0-34,0 0-1420,1 0 792,-9 0 0,5 2-456,-8 4 0,-1-2 208,-5 8 210,0-1 1,0 6 87,0 1 1,0-1 64,0 0 1,0-5 34,0-1 0,-5 1 365,-1 5 0,-8 0-72,3 1 0,1-1 98,-1 0 1,-1 1-17,-5-1 0,0 0-58,-1 0 1,3 1 145,3-1-118,-3 0-56,5 1-159,1-1-274,1-7 170,8-3 1,8-7-277,3 0-162,5-7 1,1-1-60,0-4-683,1-3 345,-1 13 879,0-6 0,-7 8 0,-3 8 0,-7 2 0,0 7 0,0 0 0,-15 1 0,-4-1 0</inkml:trace>
  <inkml:trace contextRef="#ctx0" brushRef="#br0" timeOffset="2874">1678 779 6557,'17'-8'201,"0"-1"0,1-7 769,-1 5 1,0 3-468,1 8 0,-7-6 71,1 1-544,-1-1-484,6 6 48,-7 7 1,-2 3 262,-8 7 0,-2 1 55,-4-1 0,-4 2-38,-7 4 0,0-2 335,0 8 0,-1-8 143,1 2 0,2-2 835,3 3-808,-3-5 1,13 6 63,-4-8 1,4-5-298,2-1 1,2-7 72,4 2 1,5-4-72,12-2 0,4-2-305,8-4 0,-1-4-559,1-7 0,0 0-161,-1-1 0,7-5 877,-1 0 0,8-7 0,-4 3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3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10981,'11'18'357,"1"-1"1,-6 0-607,5 1 1,-1-7 469,1 1-159,5-8 0,-14 5-88,3-3-6,5-4-953,0 13 0,-1-5 142,-3 7 0,-4 0 843,-2 1 0,-8 7 0,-1 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3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7867,'-12'17'0,"1"0"0,5 6 328,-6 0 0,9 6 516,-3-6 1,4 0-658,2-5 1,0-1-1,0 0 0,0-5-167,0-1 0,0-5 87,0 6 1,2-9-290,4 3 0,-3-2 51,9 2 0,-1-4 53,7 3 0,-1-3-108,0-2 0,3-7-61,3-5 1,-2 3 184,8-3 1,-6 2-13,5-1 1,-5-3 261,6 9 1,-8-7-91,2 6 1,-3 1 303,-3 5 0,0 0-80,1 0 0,-7 2 427,1 3 131,-9-3-253,13 14 1,-12-13-259,7 9 1,-5-8-157,6 2 0,-7 1-386,7-1 0,-1 0 200,7-6 0,1 0-679,4 0 1,4 0 276,7 0 1,-5 0 30,0 0 1,-2 0 93,2 0 1,-4 0 15,-8 0 1,0 2 435,1 3 0,-9-1-141,-3 8 1,2-6 248,-3 5 0,1-5-110,-6 5 0,-2-5-93,-3 6 1,1-8-242,-8 1 1,6-3-1031,-5-2 473,-1 0 1,3-13 690,3-5 0,4-18 0,2-1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3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 0 8012,'-18'0'2034,"9"0"-1568,-7 0-157,14 0-252,-5 0 1405,-1 0-883,-2 8 0,-7-4-286,0 7 1,-1 3-67,1 9 1,6-4-153,-1 4 1,6-4 90,-5-2 1,7 1-473,-2-1 0,6-2 89,6-3 1,-2 1-171,7-7 1,7 6 43,5-7 0,7 1-113,-1-6 0,-2 0-40,2 0 0,-2 0 128,2 0 0,1 0-16,-6 0 0,-1 2 52,-6 4 0,-8 3-36,-3 9 0,-6 5 99,-6 0 0,-5 8 72,-12-3 0,-6 5 51,-11 2 0,3-1 139,-3 1 1,-2-1 76,1 1 1,1-8-89,5-4 1,8-4 691,4-2 0,10-1 32,1-5-51,9 5-441,-5-14 0,16 11-128,3-7 1,4 0 22,3-6 1,5 0-109,0 0 1,6 0-97,-6 0 1,6 0 86,-6 0 1,0 0-113,-6 0 1,0 0 122,1 0 1,-7 2-154,1 3 1,-9-1 18,3 8 1,-6-1-93,-6 7 0,-5 5 164,-12 0 1,2 5 23,-8-4 0,0 4 151,-6-5 1,-3 6-69,3-6 0,-1 6 548,13-6 0,0 0-267,6-6 1,5-5 263,1 0-405,7-1 0,4 4-35,11-3 0,6 1-36,7-7 0,2 0-163,9-6 1,0 0 0,-1 0 1,8-2 3,5-4 0,-5-3-358,-2-9 0,-3 3 160,-3 3 1,-7-3-280,-4 4 0,-4-3-141,-1 3 220,-9-5 397,-1 7 479,-8-9-190,-8 9 1,-1 1-103,-9 8 0,7 2 282,-1 4 1,3 5-141,-3 12 0,5-2 87,7 8 1,-6-2-8,0 2 1,0 9-19,6-3 0,0-2-176,0-5 1,0-4-128,0 4 0,0-5-56,0 6 0,-2-8 103,-3 2 0,3-3-176,-4-3 1,-2-6 29,2 1 0,-7-8 342,1 2 0,3-4-90,-3-2 1,1 0 47,-6 0 0,-1-8-66,1-4 1,2-3 143,3-2 0,-1-1 20,7 1 1,0 0-82,6-1 1,10 1-353,7 0 0,2 0 99,10-1 1,-6 1-273,6 0 0,0-1-116,5 1 1,-7 0-279,-4 0 1,-4 5-222,-1 0 309,-1 1 1,-2-1-1422,-3 1 1407,-4 7 1,-16-4 150,-4 8 1,-5 0 108,-6 0 0,-6 0 275,-11 0 1,-2 0 190,-4 0 0,-4 0 186,3 0 0,-1 0-205,2 0 0,-2 0 205,8 0 0,-6 0 732,5 0 0,1 2-408,6 4 0,-1-4 264,0 4 0,1 3-375,-1 3 1,6 1 78,1-1 1,4 3-260,-4-3 1,7 3-190,-3 2 0,11 3 4,1 3 0,9-4-152,-3 4 0,6 4 392,6 2 1,7 3-56,16 3 0,2-6 218,15 0 0,0-3-184,6 3 1,7-6-314,5-11 1,-3 1-30,3-7 0,5 0-224,6-6 1,0 0-358,-6 0 0,8 0-459,3 0 0,-31-6 1,2-2-482,4 1 1,0-3 0,3-6-1,1-2 1465,1 1 0,1-1 0,0-3 0,1 0 0,1 0 0,1-1 0,2-1 0,0 0 0,3 0 0</inkml:trace>
  <inkml:trace contextRef="#ctx0" brushRef="#br0" timeOffset="645">2282 86 7837,'0'-11'150,"0"-1"978,0 9-708,0-5 0,-2 10-281,-4 4 1,-4 5 83,-7 12 1,-6 4-222,0 8 0,-8 5-191,2 0 0,2 8-233,-1-1 1,6 1 164,-1-2 0,6 4-75,6-4 1,-3-2-91,8 2 1,1-8 79,5 3 0,5-7 179,1-5 1,8 4-73,-3-4 0,3-2 373,-3 1 0,4-4 35,-3 4 0,-2 1 45,1 6 1,-5-1 191,5 1 0,-7-1-217,2 1 1,-2 5 298,2 1 0,-4-1-185,3-5 1,-3-1 84,-2 1 1,0-2-44,0-5 1,0 3-88,0-8 0,0 6 33,0-6 1,2 0 91,4-6 1,-4 1-577,4-1-815,-4-7-58,-2 5 849,7-13 1,-3 0-12,8-8 1,-9-13-163,3 2 0,-2-7-132,2 1 0,-4-3 41,4-9 1,1-2-434,-1-3 910,7-4 0,-11-16 0,6-1 0</inkml:trace>
  <inkml:trace contextRef="#ctx0" brushRef="#br0" timeOffset="1046">2956 104 12004,'12'0'868,"-1"0"-615,1 0 1,-1 0 358,1 0 0,-8 2-626,1 3 0,3-1 27,-2 8 1,0 5-759,-6 6 1,-2 8 190,-4-2 1,-2 9-65,-3 3 1,-3-7 417,8-5 0,-5-8 71,5 2 552,0 4-406,6-8 1,8 4 195,4-11 1,3-4-97,2-8 0,1 5 392,-1 1 1,2 0-158,4-6 1,-4 2-1,4 4 0,-9-3-447,-3 9 1,-1-6-395,1 5 0,3 1 176,-8 5 1,-1 0-273,-5 1 0,0 7-1821,0 3 2406,-15 5 0,-4 2 0,-16-1 0</inkml:trace>
  <inkml:trace contextRef="#ctx0" brushRef="#br0" timeOffset="1298">3008 1072 7903,'10'0'1461,"5"0"1,-5 0-1646,7 0 232,0 0 1,0 0 209,1 0 0,-1 0 25,0 0-267,-7 8 0,3 1 46,-7 9 1,0-1-112,-6 0 0,0 6-236,0 0 1,-6 6 75,0-6 1,-5 6 372,5-6 1,-5 0 79,5-5 1,0 5 168,6 0 1,0-6 8,0-5 0,6-1 260,0 6 1,7-5-207,-2-1 1,3-5 45,-3 6 1,5-8-171,-5 1 1,5-1-149,1 2 0,0-4-807,1 4 1,1-4-408,4-2 0,4-10 1010,7-7 0,9-8 0,1-10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3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7872,'11'0'1068,"1"0"1,5 2-426,6 4 1,0-4-312,-6 3 1,7-1-222,-1 2 0,2-4-127,-2 4 0,-4-4-599,4-2 0,-4 0 439,-2 0 1,-1 2-334,-5 3 0,3-1 158,-8 8 351,-1-1 0,-5 7 0,0-1 0</inkml:trace>
  <inkml:trace contextRef="#ctx0" brushRef="#br0" timeOffset="581">122 778 7872,'-33'16'450,"4"-5"0,4 3 656,8-9 0,7 3-810,5-2-778,3-4 1,9 5 405,5-7 0,11-5 60,6-1 1,5-8 407,7 3 0,5-4-273,12-3 0,3-1-259,8-4 1,0 2-97,1-8 0,3 6-312,-4-6 1,-4 8 89,-13-2 0,-4 6-147,-8 5 0,-1-1-324,-16 7 929,0 0 0,-13 6 0,-10 0 0,-12 0 0,-9 0 0,-2 0 0,-14 0 0,3 0 0,-5 0 0,5 0 0,-1 0 79,1 0 0,1 0 53,4 0 1,4 0 113,8 0 0,-1 6 255,1 0 622,0-1-604,0 3 1,5 2 101,1 7 1,7 6-149,-2 0 1,-2 8 27,2-2 0,-5 3-325,5 3 1,-1-6-221,1 0 1,4-2-170,-4 1 0,4-3 254,2-7 0,0-1-1690,0 0 941,8-7 1,1-2-200,9-8 0,5-14 397,0-3 1,8-20 60,-3-3 0,5-2 334,2-4 1,-1 7 114,1-1 0,-1 3 49,1 3 1,-8 1-118,-4 4 0,-4 4 581,-2 8 60,1 0 385,-1-1-211,-7 9 370,-3 1-125,-7 8 641,0 0-1284,0 8 1,2 3 10,4 12 0,-4 6-132,4 11 0,-4 7-22,-2 10 1,5 7-138,1 11 0,0-2-374,-6 7 1,0-5-81,0 6 0,0 0 235,0 5 0,0 1-1545,0-1 1,0-13 76,0-4 1618,0-11 0,-6 5 0,0-11 0,3-8 0,1-5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31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70 675 7963,'10'0'991,"-3"2"-230,-7 4 1,6-2-313,0 7 0,5-5 526,-5 5-607,8-7 0,-11 6-25,9-4 1,-6-2-121,5 7 1,-1-5-632,1 5 1,5-7 329,-5 2 0,-1 2-1024,1-3 1,-7 3-590,2-2 592,4 3 0,-8 9 244,3-1 855,-3 0 0,-9 8 0,-3 2 0</inkml:trace>
  <inkml:trace contextRef="#ctx0" brushRef="#br0" timeOffset="407">18 1177 7963,'-2'17'455,"-4"0"0,5 0-269,-5 1 0,4-1-75,2 0 1,0-5 199,0-1 1,0 1 499,0 5-171,0 1 0,0-1 279,0 0-692,0 0 0,0 1-181,0-1-244,0-7 0,2 3-36,4-7-234,-5 0-502,15-6 0,-5-2 426,12-4 0,-1-4-192,6-7 1,-5-6 201,6 0 1,-2 2 549,2 9 0,2-1 200,-8 7 1,0 0 131,-6 6 1,0 0-183,1 0 0,-3 2 583,-3 4 1133,3 4-1313,-5 7 1,-1-6-80,-3 1 1,2-6-101,-3 5 0,3-7-693,-2 2 1,5-4 116,12-2 1,1-8-59,10-4 1,1-5-104,17-6 1,-4 4-466,9-4 1,-3 6 495,-2 5 1,-8-1 260,-4 7 1,-11 0 417,-6 6 0,-5 2-257,-7 4 1,-3-2 752,-8 7 0,-2 1-312,-4 5 0,-5 0-66,-12 1 1,1-1-322,-6 0 1,-1-5-374,-6-1 0,6-7-663,1 2 1,6-4 491,-1-2 1,10-10-2086,1-7 2469,9-8 0,-13-17 0,7-3 0</inkml:trace>
  <inkml:trace contextRef="#ctx0" brushRef="#br0" timeOffset="1744">1938 35 7918,'0'-9'2225,"7"1"-1343,-5 8 26,6 0-326,-8 0-121,0 0 0,0 8-227,0 3 1,0 5-326,0 1 1,2 0-89,4 0 0,-4-5-261,3-1 0,5-1-254,1 2 1,5 1 348,1-7 0,0 0-2,1-6 1,5 0-30,0 0 0,0 0 239,-6 0 1,-1 2 22,-5 3 1,3-1 194,-9 8 0,1-1-138,-6 6 1,0 1 67,0-1 0,-10 2-171,-7 4 0,-2 4 106,-10 8 1,6-6-90,-6-1 1,2-1 45,-1 2 1,-3-4 208,8-8 1,2 1 8,9-1 0,2 0 248,5 1-316,3-9 1,-4 5-14,12-9 1,0 7 2,11-6 1,-4 1-9,10-1 0,-3-4-31,-3 4 0,6-4 16,0-2 0,0 6 80,-6-1 0,1 1-26,-1-6 0,-8 2 110,-3 4-103,-4-4 1,-2 13 109,0-3 1,-8 3-176,-3 2 1,-6 2 62,-6 5 0,1-3-103,-6 8 0,5-8 52,-6 2 0,8-4 63,-2-2 1,3 1-114,3-1 0,7 0 1,3-5 2,7-1 1,2-5-123,3 5 0,13-7 141,11 2 0,-3-4 4,3-2 0,0-2 174,6-4 0,-3 2-119,-3-7 1,2 5 192,-8-5 0,0 5 116,-6-6-296,1 8 1,-9-5 26,-3 3-165,-4 4 33,-2-13 0,-2 11 48,-4-8 1,-3 9-197,-9-3 1,7 4-127,-1 2 202,8 0 1,-9 8 107,7 3 1,0 10 98,6 2 0,2 14-11,4-3 1,4 7 207,7-1 0,0-3-120,1 3 1,-1-4-94,0-1 1,-7-6 75,-4 0 0,-4-6-43,-2 6 1,0-8 149,0 2-96,0-4 0,-6-2-5,0 1 0,-7-9 1,1-3 1,2-4 7,-1-2 1,-1 0-178,-5 0 0,2-2 147,3-4 1,-3-5-159,3-12 1,5 3 78,1-3 1,4 4-211,2 2 1,0 0-54,0-1 0,8 1-44,3 0 0,4-1 92,3 1 1,-1 0 19,0-1 1,1 1-273,-1 0 0,-2 0 113,-3-1 0,1 7-149,-7-1 1,0 6 89,-6-5 0,0 5 23,0-5 1,-8 7 106,-3-2 0,-7-2 190,-5 3 1,-4-1-112,-7 6 0,-1 2 113,1 4 1,-1-3 323,0 9 0,-1-1-163,-4 7 1,5-7 374,0 1 1,1-3-218,5 3 1,-2 1 386,2-7 0,3 8-197,2-3 1,5-1-44,-4 1 1,4-5-126,2 6 1,1-7-59,5 7 0,-5-3-228,5 3 189,3 3-300,-7-5 0,13 7 91,-4 1 0,2-3 102,-1-4 1,3 5 35,-4-5 1,6 5 117,6 1 1,-3 0-50,9 1 1,1-1 236,10 0 0,4-5-21,8-1 0,1-1-56,5 1 0,5 3-265,12-8 0,-3-1 70,9-5 0,1 0-486,10 0 0,-8 0-19,8 0 1,-8-5-210,8-1 0,-5-6-330,-7 7 1,4-9-951,-3 3 0,-5 1-172,-1-2 0,-4 1 1982,-3-6 0,9-8 0,2-2 0</inkml:trace>
  <inkml:trace contextRef="#ctx0" brushRef="#br0" timeOffset="2417">3442 156 7812,'8'-17'3,"-4"5"-1042,7 1 713,1-1 1,5-5 301,0 0 1,1 5 300,-1 1-60,0-1 1,1-3 84,-1 3-186,-8 5 85,7 7 4,-14 0 0,5 2 41,-7 3 1,0-1 166,0 8 1,-5-1-93,-1 7 1,-8 5 42,3 0 1,1 2-317,-1-2 1,-1-2 73,-5 8 1,0-2-524,-1 1 0,7 5 293,-1-4 1,1-2-165,-7 2 0,7-6-15,-1 5 1,9-6-164,-3 1 1,4 2 175,2-2 1,0 0 121,0-6 1,2-5 182,4-1 0,-3 1-108,9 5 1,-1-6 95,7 1 1,-7 0-41,1 5 0,-6-6 231,5 1 1,-5-1 79,5 7 1,-7-1 65,2 0 0,-4 1-62,-2-1 0,0 8 59,0 4 1,0-2 137,0 1-43,0 1-310,-8 6 0,6 1 37,-3 5 1,-3-5 57,2 5 1,-5 1 92,5-2 0,0 0-172,6-5 0,0-6-101,0 0 1,-6-6 82,1 6 0,-1-8-144,6 2-31,0-4 103,0-2-161,0 1 137,0-9-992,0-1 543,0-8-647,0-8 668,7-1 0,-5-11-233,4-3 0,-2-11-352,2-12 1,-2-12 178,7-5 794,-7-12 0,11-4 0,-5-8 0</inkml:trace>
  <inkml:trace contextRef="#ctx0" brushRef="#br0" timeOffset="2727">4065 191 7831,'17'-17'0,"0"1"166,1 5 0,-1-3 69,0 8 1,0-1 89,1 1 1,-1 4 31,0-4 1,3 4 151,3 2 1,-4 0-246,4 0 1,-4 0-55,-2 0 0,1 2 162,-1 4 1,-2-2 137,-3 7-645,3 1 1,-7 7 198,3 4 0,-3-2-656,-8 8 1,-8-6 24,-3 6 1,-4 0-254,-3 6 0,-5-7 463,0 1 1,0-6 108,6 6 1,0-10 281,-1-1 1,9-1-94,3-6 1,-2-1 975,2 2-648,1-9 1,7 5-3,3-8 1,5 0-288,7 0 0,2 0-348,4 0 0,4-8 6,8-3 1,-2 3-327,-5 2 1,-1 4 279,-4 2 1,-9 2 407,3 4 0,-11 4 0,-6 15 0,-10 2 0</inkml:trace>
  <inkml:trace contextRef="#ctx0" brushRef="#br0" timeOffset="2971">4307 831 7831,'-17'17'-1510,"-1"0"3622,1 1-1484,7-1 1,10-7-198,12-5 1,3-3-138,3-2 1,-1 0 28,0 0 0,6 6-160,0 0 0,6 0-139,-6-6 1,0 5 78,-6 1 1,-1 7-86,-5-1 0,-3 5-262,-8 6 1,-2-2 119,-4 8 0,-11 2 260,-12 9 1,2-3 86,-1 3 0,6-9 284,-1-2 1,10-8 9,1 2 0,10-6 260,2-5 0,23-4-342,18-8 1,7-8-1,4-4 0,11-11-380,1-6 0,12-9 28,-6-2 0,16-8-595,1 2 1,-42 21 0,0 1 414,41-22 0,-1-2 97,-4 8 0,7-6 0,-7 9 0,-5 10 0,-3 10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29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8028,'0'-12'0,"0"1"452,0 7 156,0-4 1,2 8 195,4 0-477,-4 0 0,13 0 118,-3 0 0,5 0 132,6 0 0,-4 0-94,4 0 1,-4 0-120,-1 0 0,5 0 54,0 0 1,-6 0-62,-5 0 0,-1 0-168,6 0-240,1 0 1,-1 0-224,0 0 0,-5 0-64,-1 0-358,-7 0-1747,4 0 1697,-8 8 1,0 1-249,0 9 1,-2-1 401,-4 0 1,-3 8-80,-9 4 0,-5 4 671,0 1 0,-8 7 0,3-1 0,3 0 0,2-5 0,-2 5 0,2 1 0,1-1 0,11-5 0,-3-1 0,9 1 0,-7-3-240,6-3 1,1 2 264,5-8 1,-6 8 435,0-2 1,0-3 62,6 3 0,0 0 178,0 6 0,0-7-243,0 1 0,0 6 94,0 5 1,0 1 136,0-7 1,0 7-265,0-1 0,0 0-373,0-5 0,0-1 76,0 1 0,0-6-273,0 0 1,-2-2-7,-3 1 1,3-3-171,-4-7 1,4-1-116,2 0-441,0 1-1244,0-1 827,0-8 528,0-32 0,2-2 765,4-26 0,11 10 0,2-16 0,6 3 0</inkml:trace>
  <inkml:trace contextRef="#ctx0" brushRef="#br0" timeOffset="513">726 432 8010,'18'-7'300,"-3"-3"37,-3-7 1,3 5-52,-4 1 1,-1 5-101,2-6 0,5 1 188,6-6 1,2 5-58,-2 1 1,-2 1-207,8-2 0,-6-1-2,6 7 1,-8-1-85,2 1 0,2 4-105,-2-4 0,2 4 136,-2 2 0,-4 0-277,4 0 211,-3 0 1,-3 0-98,0 0 0,-5 2 2,-1 4 107,-7-4 1,9 13 25,-7-3 1,0-3 9,-6 3 1,0-6 16,0 5 0,0-5 122,0 5 1,0 1-33,0 5 1,0-5-86,0-1 0,0 1 72,0 5 1,0 0-50,0 1 0,0-1 37,0 0 1,2 6 32,4 0 1,-4 2 4,3-2 1,-3 4-44,-2 8 1,0 7 13,0 4 0,6 6-163,0 6 1,7 9 87,-1 8 1,-3 6 16,3-6 0,-6 5 1,5-5 0,-5 4-59,6-10 1,-9 2-64,3-13 0,-4 0-151,-2-7 1,0-4 76,0-1 0,0-10 123,0-1 1,0-3-175,0-9 0,-6 1 98,1-7 0,-9-6-134,3 1 1,1-8 200,-2 2 1,-1-6-373,-10-6 1,2-12-204,-8-10 1,-2-5-401,-9-2 1,3-7 375,-3-4 1,2-4-81,-3-2 1,3 0 688,-8 0 0,5 2 0,-5 4 0,8 2 0,-3 4 0,-3 3 0,0-5 0</inkml:trace>
  <inkml:trace contextRef="#ctx0" brushRef="#br0" timeOffset="715">502 1055 7890,'-10'-8'-415,"4"-3"476,4-5 190,2-1 207,0 0-294,0 7 374,0-5-42,0 13-139,8-6 0,2 8-67,7 0 1,8 6-53,4 0 1,3 1-24,3-1 1,1-4 26,5 4 1,-1-6-322,12-6 0,-12 2-397,6-7 1,-1-1 132,-5-5 1,-5 0-413,-7-1 1,-8 7-297,-3-1-326,0 1 1377,-15-7 0,6 1 0,-8 0 0</inkml:trace>
  <inkml:trace contextRef="#ctx0" brushRef="#br0" timeOffset="1030">917 796 7890,'-18'0'-160,"1"0"0,7 1 1512,5 5-1038,-5 4 0,8 7-100,-4 0 0,6 3 71,6 3 0,-2-2-85,7 8 0,-5-6-77,6 5 0,-6-4 25,5 4 1,-7-5-162,2 6 1,-4-6-336,-2 6 0,1-8 241,5 2 0,-4-3-537,4-3 347,-4 0-1270,-2 0 1080,0-7 0,-2-4 13,-4-12 0,4-6 474,-4-11 0,-1-3 0,1-9 0,-5 2-89,5 4 0,0 4 89,6 8 90,0 0-32,0 7 0,-6 5 741,0 10 0,-7 11-89,1 7 1,-9 7 158,-2-1 1,-7 4-474,1 2 0,2-3-204,-2-3 1,0 4-635,-5-4 0,7-5 355,4 0 1,9-7-867,3-6 953,7-3 0,4-8 0,9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8034,'-8'-10'1453,"6"-5"-1453,-6 13 0,10-4-50,4 12 0,11 3-113,12 9 1,4 14 959,1 9 0,1 9-302,0 7 1,-1 5-50,1 7 0,-1 4-347,1-4 0,-2 4-213,-5-10 0,5-3 83,-4-2 1,-2-4-144,2-3 0,-6 5-146,5-4 0,-4 2-702,4-14 1,-7-7-1071,3-10 2092,-5-4 0,-2-2 0,0 1 0</inkml:trace>
  <inkml:trace contextRef="#ctx0" brushRef="#br0" timeOffset="217">1107 207 8038,'-8'-18'-1,"-1"9"0,-9 1 1991,1 8 1,-6 4-956,0 7 1,-8 3-316,3 15 0,-19 5-261,-4 7 1,-21 8-190,-3 3 1,-7 2-561,39-23 0,-1 2 0,2-2 0,0 1-139,1 2 1,1 1-1,-31 29-365,8-1 0,9-5-2235,2 5 3029,8-7 0,17-4 0,2-10 0</inkml:trace>
  <inkml:trace contextRef="#ctx0" brushRef="#br0" timeOffset="803">1453 846 7917,'10'0'-311,"-3"0"0,-7 8 218,0 4 1,0-3 479,0 3 0,0 1 449,0 10 0,-7-4-4,-5 5-503,4-5 0,-1-2-832,3 0 463,4 1 0,-6-1-1371,8 0 1161,0-7 0,2-3-116,4-7 0,4 0 98,7 0 0,0-1-184,1-5 0,12-10 452,5-7 0,11-7 0,0 1 0,4-2 0,2 2 0,-2 4 0,-4 8 0,-4 7 0,-7 5 0,-8 3 0,-4 2 0,-10 2-15,-1 3 1,-8-1 922,1 8-91,-3-1 1,-2 7-342,0-1 1,0-6 76,0 1 0,-5-6-283,-1 5-467,0-7-41,6 4 1,2-8 210,4 0 1,5-8-891,12-3 0,-2-5 279,8-1 0,0 0-22,6-1 1,-3 3 659,-3 3 0,2-1 0,-8 7 0,0 2 45,-6 10 1,-1 4 19,-5 7 1,-3 2 540,-8 4 1,0-2-255,0 8 0,0-6 819,0 6 0,0-8-456,0 2 1,0 2-446,0-2 1,2-2-458,4-9 0,-3 1-524,9-7 0,1 0 711,10-6 0,4-15 0,8-5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1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8967,'17'0'2187,"0"0"-1963,1 0 0,7 2-488,3 4 1,7-4 611,5 4-212,5-4 1,6-2-113,1 0 0,-4 5-277,4 1 1,-6 0-142,6-6 1,0 0 251,-6 0 1,-3 0-786,-3 0 0,-9 0 927,-3 0 0,-6-8 0,3-1 0</inkml:trace>
  <inkml:trace contextRef="#ctx0" brushRef="#br0" timeOffset="201">243 294 7883,'-17'-9'213,"7"1"-295,2 8 1,10 0 559,4 0 0,6 2-237,11 4 0,-2-3 189,8 9 1,1-6-295,11 5 0,3-7-396,8 2 0,2 2 86,3-3 1,-1 1-171,7-6 1,-5 0 343,5 0 0,1-15 0,5-4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10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1 346 8443,'17'-17'-584,"-6"6"-583,1-1 961,-1 8 1,1-9 152,-1 7 1,1-6-54,5 7 35,1-9 1,-1 10 11,0-7 18,-7 7 124,5-4 0,-13 6 42,4-3 25,-4 3 27,-2-6 46,0 8-35,0 0 281,-8-8-74,6 6-209,-6-5-184,8 7 0,0-2 110,0-4 0,2 4-187,4-4 0,4 2 41,7-1 1,0 3-69,1-4 1,1 4 52,4 2 0,-4 0-25,4 0 1,2 0 43,-2 0 0,8 0 16,-2 0 1,2 0 10,-3 0 0,5 2 45,-4 4 0,-2-4 7,2 3 1,-1-3 13,7-2 0,-2 0 15,-5 0 0,5 0-18,-4 0 1,6 0 9,5 0 0,-4 0-60,5 0 0,-3 0 35,3 0 1,-3 0-162,8 0 0,-2 0 144,2 0 0,4-2-123,-4-3 0,4 3 83,2-4 1,-6 4-11,1 2 0,-1-6 38,6 1 0,-3-1 3,-2 6 0,-3 0-14,-4 0 1,-1 0-5,7 0 1,-8 6 13,2-1 0,3 1-11,-3-6 1,0 0-4,-5 0 0,0 0-2,-1 0 0,3 0-2,3 0 0,-3 0 0,3 0 1,-2 0-2,3 0 0,-5 0 3,5 0 0,-5-6 1,-1 1 0,1-1 0,4 6 0,-3 0-7,3 0 1,-3 0-1,-3 0 1,1 0 5,0 0 1,-1 0-1,1 0 0,-1 0 0,1 0 1,0 0 0,-1 0 0,6 0 0,1 0 0,-1 0-2,-5 0 0,-1 0 5,1 0 0,-2 0 44,-5 0 0,3 0 6,-8 0 0,6 0 3,-6 0 1,0 0 9,-6 0 0,1 0-37,-1 0 1,6 0 9,0 0 0,0 0-26,-5 0 1,1 0 24,4 0 1,-4-2-73,4-4 0,-4 4 65,-1-4 1,-1 5 29,0 1 1,0-2-56,1-4 0,-1 4-1,0-4 0,3 4 2,3 2 0,-4 0 16,4 0-126,-4 0 1,-2 0 121,1 0-131,-1 0 105,0 0 0,1 0-7,-1 0 1,-6 0 6,1 0 9,-1 0 25,7 0 13,-1 0 70,0 0 1,-5 0-97,-1 0 0,-5 0 130,6 0 1,-7 0-112,7 0 1,-6 0 151,5 0 0,-5-6-67,6 1 1,-7-1 135,7 6-139,-8-8 0,9 4 22,-7-7 0,5 5 118,-5-5 1,0 5-97,-6-6 1,2 7-55,4-7-445,-4 8-688,5-4 1028,-14 8 0,-18 8 0,-12 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0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174 312 8088,'-18'0'-1017,"9"0"0,-1-2 894,4-4 1,4 2 121,-3-7-30,3-1 1,2-5 211,0 0 1,0 5 18,0 1 44,0-1-237,0-5 1,0 5 52,0 1-84,0 7 0,0-6-311,0 5 288,0 3-90,0-6 0,-6 6-39,0-4 176,0 4 0,6-7 317,0 3 0,0 2 44,0-7 718,0 7-294,0-12-22,0 7 19,0-9-69,0 1-257,0 0 15,0 7-340,0 3 0,2 7 95,4 0 0,-2 0 22,8 0 1,-3 13 15,3 4 0,5 20-16,0 3 1,1 16 61,5 7 1,-4-1 175,-2 1 1,-2 1-346,-3 5 0,1-2 48,-7-4 1,8-3-564,-3-8 0,-1-2 260,1-4 1,1-4-779,5-7 0,0-6-318,1-1 581,-1-6 1,0 1-732,1-12-463,-9-3 1142,-1-8 0,-8-10 681,0-7 0,8-8 0,1-10 0</inkml:trace>
  <inkml:trace contextRef="#ctx0" brushRef="#br0" timeOffset="212">675 225 8088,'21'-19'0,"-3"-4"1129,-5 4-157,-3-6-104,-3 8-527,-14 7 1,-9 12 189,-7 15 0,-15 10-290,-3 14 0,-7 8-6,-4 9 1,-7 2-511,-4-3 0,1-1 296,-1 7 0,7-13-143,-2 2 1,14-6-288,9 1 0,5-7-593,12-11 1,-1 1 255,13-7 1,1 1-1108,5-7 1853,7-8 0,11 7 0,9-7 0</inkml:trace>
  <inkml:trace contextRef="#ctx0" brushRef="#br0" timeOffset="534">1073 900 8088,'0'-17'611,"0"5"178,0 0 0,-2 9-316,-4-3 1,2 4 102,-7 2-65,-1 0 1,-5 2-96,0 4 0,5 3-185,1 9 0,1 5 4,-1 0 1,3 5-251,8-4 1,0-1-118,0-6 0,4 0-175,7 0 1,1-7 74,11-4 1,4-4-245,2-2 1,3-6 149,3 0 1,-8-13 55,-4 2 0,-4-4 260,-2 3 0,-5 1-91,-1 0 1,-7-1 410,2 1 0,-12 0-129,-5 0 1,-11-1 10,-1 1 1,-2 5-401,2 1 1,2 5 98,-8-5 0,8 7-725,-2-2 1,10 4-80,1 2 913,8 0 0,-3 8 0,7 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8020,'0'-17'2534,"-15"-8"-1628,3 5 1,-13 3 252,8 11-785,7 5 0,1 1-173,3 0 0,4 9 0,-4 8 0,4 3-340,2 8 143,0 1 1,0 0 34,0 0 1,0-6-135,0 6 1,8-8-71,4 2 1,-3-10-21,3-1 1,-1-8-238,7 2 1,-1-5 128,0-1 0,0 0 18,1 0 0,-7-7 167,1-5 0,-1-1-21,7 1 0,-9-3-65,-3 3 0,2 3-124,-3-3 0,7 6 35,-6-5 0,-1 5 129,-5-5 1,0-1 68,0-5 0,0 5-100,0 1 1,-1-1 200,-5-5 0,-2 0-216,-3-1 0,-5 1-234,5 0 0,-3 0 434,3-1 0,-5-7 0,7-2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77 8062,'10'-17'0,"5"-1"666,-13 1 167,13 0 0,-5 9-111,7 8-427,8 23 1,-4 16-102,8 18 0,0 12-163,6 12 1,-7 4-339,1 1 0,0 1 451,6-1 1,-5-11-622,5 0 0,-10-16 232,10 5 1,-5-10-881,5-8 1,-2-6 335,-5-11 0,-3-6-388,-7-11 1177,-1-5 0,0 1 0,0 1 0</inkml:trace>
  <inkml:trace contextRef="#ctx0" brushRef="#br0" timeOffset="223">917 42 7999,'9'0'2205,"-1"0"-1523,-23 16 0,1-1-270,-15 20 0,-1-1-315,-11 18 0,-5 4 35,-11 13 1,-5 8-589,28-37 1,-1 1 0,0-2-1,-1 0 436,-2 2 0,1-1 1,1-2-1,1-1-646,-3 3 0,1 1 0,-26 32-232,5 2 0,12-10 898,5-2 0,5-15 0,1 2 0</inkml:trace>
  <inkml:trace contextRef="#ctx0" brushRef="#br0" timeOffset="720">1332 855 7882,'0'-10'1565,"-8"3"1,6 16-1645,-4 9 0,-1 1 270,1 10 1,0 1 425,6 11 0,0-5-627,0 5 1,0-5-644,0-1 1,2-6-469,4-1 403,4-6 376,7 3 1,0-14 149,0 1 0,1-9 60,-1 3 1,0-12-9,1-5 0,5-10 229,0-2 1,2-6-129,-2 6 0,-4-6 276,4 6 0,-4 2-53,-1 9 1,-1 5 316,0 7-248,0 0 0,-1 13 107,-5 4 1,-3 12 51,-8 0 1,0 4-119,0 1 0,0 1-175,0-1 0,-2-5 88,-4 0 1,4-8-454,-3 2 1,3-4-198,2-1 90,0-9 0,7-1-50,5-8 1,9-10-394,2-7 0,8-2 352,-2-10 1,3 2 79,3-2 0,-2 1 979,-5 10 0,-3-1-319,-7 13 551,7 1 1,-6 20-271,4 8 0,-12 8 0,-5 3 0,-4 7-150,-2-1 0,0 6-195,0-6 0,0 1-402,0-7 1,0 1 178,0 0 0,0-9-2719,0-2 2710,8-13 0,-6 4 0,5-5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6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17 571 7993,'-9'0'620,"1"0"734,23 0-1050,5 0 0,22 0-70,4 0 0,6 0-225,5 0 1,3 0-275,3 0 0,5 0 102,-5 0 1,2 0-165,-1 0 0,-5 0-184,-7 0 357,-7 0 1,-3 2-377,-8 3 530,-7-3 0,-2 21 0,-7-3 0</inkml:trace>
  <inkml:trace contextRef="#ctx0" brushRef="#br0" timeOffset="204">35 917 7990,'-18'-8'1764,"9"6"1,3-6-2281,12 8 514,3 0 1,16 0 99,4 0 71,4 0 0,15 0-462,4 0 0,13 0 221,4 0 0,0 0-473,6 0 1,-4 0 321,-1 0 1,-7 2-273,0 4 0,-15-4 495,-1 4 0,-9-4 0,-3-2 0</inkml:trace>
  <inkml:trace contextRef="#ctx0" brushRef="#br0" timeOffset="433">502 52 7911,'-18'-17'225,"1"-1"1,0 9 329,-1 3 0,7 4-409,-1 2 0,7 8 182,-7 3 0,8 18-170,-2 6 0,4 20-3,2 9 0,-5 5-131,-1 12 1,0-8-122,6 2 1,6 2-371,0-3 1,7-1 302,-1-9 52,3 3 1,10-13 0,2 6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4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8060,'-11'0'774,"-1"0"-109,8 0-82,-11 0-51,13 0 0,-6 2-129,8 4 1,-2-2-77,-3 8 1,3-7-95,-4 7 0,4-6-17,2 5 0,2 1 16,4 5 0,1 8-15,5 4 1,3 5 25,-3 7 0,9 3-1,2 8 1,6 5-182,-6 1 0,6 7 106,-6-1 0,7-3-591,-1 3 1,4-7 236,1 7 0,-1-9-172,-4 3 1,4-6-162,-5-6 1,-3-6-414,-1-11 0,-5 2 243,-2-8 0,0-6-319,1-5 1,-7-8 369,1 2 0,-9-6 639,3-6 0,-4-4 0,-2-7 0,-8-2 0,-3-4 0,-4-4 0,-3-8 0</inkml:trace>
  <inkml:trace contextRef="#ctx0" brushRef="#br0" timeOffset="195">623 398 8027,'15'-19'795,"-3"-4"0,-2 10 107,-5-5-200,-3 5 0,4 3 41,-12 4 1,2 6-255,-7 6 0,-8 8-340,-10 14 0,-12 3 38,-5 15 1,-6 0-347,-5 6 1,1 2-582,-7 4 0,7 1-392,-2 5 1,10-5-340,2-7 1,15-8 44,3-3 1426,14-12 0,6-5 0,8-6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55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6528,'0'-10'-600,"0"2"600,8 1 34,-6 5-7,6-6 81,-8 8 8,0 0-166,-8 0 316,6 8-205,-13-6 1,11 5 237,-8-7-146,9 8 190,-5-6-73,8 6-5,0-8 176,0 0-357,0 7 0,2-5 32,4 4 0,-1-4 8,13-2 1,-5 0 86,10 0 0,4 0-82,2 0 0,3 0 1,3 0 1,5 0-170,1 0 0,1 0 101,-2 0 1,5 0-69,6 0 0,-4 0 96,-1 0 0,0 0-133,6 0 0,5 0 82,1 0 0,-2 0-9,-10 0 0,4 6 25,-4-1-146,4 1 118,2 2 0,-2-4 30,-4 7 0,4-7-15,-4 2 0,6-4-39,5-2 1,-3 6 30,4-1 1,-6 1-84,-6-6 0,4 0 81,-4 0 1,-4 0 1,-1 0 0,-1 0-1,-6 0 1,3 2 2,-14 4 0,6-4-31,-6 3 0,-2-1 44,-9 2-56,3-4 65,-5 13-460,-1-13 10,7 6 1,-13-8-244,9 0 1,-6-2 634,5-4 0,1-3 0,5-9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1:56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35 831 7972,'-12'0'1067,"1"0"-1053,7 0 180,-4 0 8,8 0 0,0 7 103,0 5 1,0 11-19,0 6 0,0 5-45,0 7 0,0-5 18,0 5 1,2 1-134,4-2 0,-2-1 19,7-11 1,-1 3-138,2-8 1,3 0-286,-3-5 0,3-3-407,2-3 0,-5 1 357,-1-7 0,1-1-416,5-5 0,-5-1 272,-1-5 1,-1-10-560,1-7 1029,5-7 0,-7 3 0,9-8 0</inkml:trace>
  <inkml:trace contextRef="#ctx0" brushRef="#br0" timeOffset="490">588 606 8146,'16'-8'0,"-5"-3"0,3 1 780,-9-1-509,9-1 1,-4-5-71,7-1 1,6 3-32,0 4 1,8-5-128,-2 5 0,5-5-198,6-1 0,3 0 105,3-1 1,4 1-30,-4 0 1,2 1 71,-2 5 1,8-3-86,-8 9 0,6-1 47,-12 6 0,4 0 16,-9 0 0,3 0-9,-9 0 0,-4 8 26,-2 3 0,-4-1-52,-1 1 1,-1-1 68,0 1 49,-7 5-68,5-7 104,-13 9 1,6-7-18,-8 1 1,0-7 156,0 7 1,0-6-125,0 5 1,-2-5 21,-4 6 0,4 1-127,-3 10 1,-3-2 78,2 8 1,-2 8-154,3 9 1,1 4 134,-8 2 0,7 5-91,-7 1 1,0 5-1,-5-5 0,0 1-16,0-1 0,-1-4 20,1 4 0,0-12 8,-1-6 0,1-4 148,0-1 0,5-8-126,1-4 1,-1-4 46,-5-1 1,5-3-7,1-4-232,-1 5 1,-5-14-47,0 3 0,0-3-202,-1-2 0,-5 0 37,0 0 1,0-2-234,6-3 1,-2-7 629,-5-11 0,5-4 0,-6-7 0</inkml:trace>
  <inkml:trace contextRef="#ctx0" brushRef="#br0" timeOffset="1264">969 779 9563,'-10'8'-24,"1"-5"142,3 9 0,2-3-196,-8 3 85,9 3 0,-11-5-86,8 7 0,1-5 122,5-1 1,-2-5 19,-4 6 101,4-9 24,-6 13-92,8-14 0,0 7 32,0-3-2,0-4-59,0 6 1,-2-8 52,-3 0-54,3 0-174,-6 0 86,8 0-39,0 0 13,-8 0 68,6 0-299,-5 0 152,7 0-612,0 0 479,7-8 79,3-2 1,7-7 96,1 0 0,5 0-143,0-1 1,2 1 137,-2 0 0,-4 1 29,4 5 0,-4-5-13,-1 5 186,-1 3 0,0 1-57,0 7 1,-5 0 332,0 0-66,-9 0-280,13 0 0,-14 7 209,3 5 0,-3 3-108,-2 2 1,0-5 94,0-1 0,0 1-57,0 5 0,0-5 101,0-1-156,-7 1 1,-3 3 7,-7-3 0,5 1-30,1-7 1,-1 6 25,-5-7 0,0 9 30,-1-3 0,1-1-46,0 1 0,5-1-80,1 2 94,-1 3-244,3-5 182,1-1-287,8-1-35,0-1 205,0-5 1,2 6-4,4-8 0,-3 0 38,9 0 1,-3-2-294,3-4-36,3 4-458,-5-5 320,7-1 152,1 6 0,-9-7-1093,-3 3 919,4 4 0,-10-6 117,0 8 0,-2 6 387,-10 0 0,-7 15 0,-8-2 0</inkml:trace>
  <inkml:trace contextRef="#ctx0" brushRef="#br0" timeOffset="1439">848 1228 8091,'-8'18'-1030,"-2"-1"773,-7 0 0,2-5 539,3-1 0,3-1 64,3 2 0,4 3-99,-4-4 1,4-1 158,2 2-196,0-9 0,8 7 67,4-4 1,3-4 121,2 3 0,2-3-290,4-2 0,-1-2 76,6-3 0,1-5-643,6-7 1,-1-1 281,1 1 1,-8 6-537,-4-1 1,-4 1 213,-2-7 1,-1 7 497,-5-1 0,-3 1 0,-8-7 0</inkml:trace>
  <inkml:trace contextRef="#ctx0" brushRef="#br0" timeOffset="2829">2214 295 8099,'0'-10'-532,"0"2"921,0 8 2396,0 0-2590,8 0-242,-6 8 1,5 2 71,-7 7 1,0 0-114,0 0 1,0 3 119,0 3 0,-6-2 8,1 8 0,-7-6-71,6 6 0,-5-2 83,5 1 0,-2-3-84,3-7-109,3-1-122,-6 0 0,8-5 49,0-1 1,8-7-138,3 2 1,7-6-123,5-6 1,-2-4 131,8-7 0,-10 6 126,-2-1 0,-2 6-251,-9-5 394,0 7 1,-6-2 36,0 12 1,-13 6 199,-5 11 0,-11 2-37,1 3 1,1 5 240,-2-4 1,2 4-124,-2 1 0,-2 1 90,8-1 1,0-1-81,6-4 1,5 3-89,1-3 0,7-2-197,-2 2 1,2-6 40,-1 6 1,3-6-154,-4 6 0,4-6 156,2 6 1,6-8-130,0 2 0,-1-4 80,-5-2 9,8 1 1,-4-7 85,7 1 0,-5-8-59,6 1 1,-6-5 156,5-5 1,1-5-144,5-7 0,2-3-169,4-3 1,-4-4-16,4-7 1,2-3-279,-2-3 1,6-4-110,-6-8 1,8-8 196,-2-3 1,4-6 200,1-6 1,1 2 156,-1-8 0,3 8 0,3-2 0,-3 10 0,3 1 0,-3 14 0,-3-1 0,6 10 0,1 1 0,-1 9 0,-5 2 0,-1 8 35,1-2 0,-6 10 198,0 1 1,-6 8 165,5-1 0,-1 3-76,2 2 0,-2 2 257,-4 3 1,-4-1-224,4 8 1,-3-1-152,-3 7 0,-2-1-61,-3 0 1,1 6-136,-7 0 1,6 0 21,-7-5 0,1-1-150,-6 0 0,0 0 0,0 1 1,6-1 23,0 0 1,-1 6-172,-5 0 0,-2 0 67,-3-5 0,-1 5-82,-11 0 1,3 8-26,-9-3 0,-2-1-46,2 2 0,-8-6 57,3 6 0,-5-6 119,-2 6 1,1-8 27,-1 2 1,1-4 146,-1-1 0,0-9 0,1-3 1,5-4 92,0-2 1,8 6 96,-2-1 0,4 1-26,1-6 0,7 0 354,-1 0-42,9 0-151,-5 0-391,8 0 0,2 0 102,4 0 0,9 0-157,8 0 0,10 0 3,1 0 1,3-2-131,9-3 1,-6 3 123,6-4 1,-5 4-82,5 2 1,-8 0 160,3 0 0,-13 8-49,-5 3 1,2 5 142,-2 1 0,-7-4-73,-10 5 0,-4-5 166,-2 10 1,0-4-5,0-1 1,-8 5 118,-4 0 1,-9 7-99,-2-1 1,-8-2 75,3 2 0,-5 0 170,-2 5 1,6 1-88,1 0 1,7-7 177,-3 1 1,5 0-131,2 6 1,7-7-271,5 1 0,3-2-24,2 2 1,7-4-180,5-8 0,5 1 170,6-1 0,4-6-90,8 1 1,-1-8-142,1 1 1,-1-3-82,1-2 1,-2-7-10,-4-5 0,-4-3 124,-8-2 0,-2-1 523,-3 1 1,-5 0-6,-7-1 1,-2 1 174,-3 0 1,-11-4-290,-7 3 0,-13-3 43,1 10 1,-5-3-459,-1 3 0,-3 3 197,-8 8 1,6 0-1251,0 0 0,8 0 171,-3 0 1026,13 0 0,-5 8 0,6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8097,'0'10'4773,"8"-2"-4238,1-8-1241,9 0 0,-7 2 357,1 3 349,-8-3 0,3 14 0,-7-7 0</inkml:trace>
  <inkml:trace contextRef="#ctx0" brushRef="#br0" timeOffset="98">0 329 8092,'12'12'1151,"-1"-1"0,-5-7-1265,6 2 1,-7-4 113,7-2 0,-8 0 0,3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08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70 952 8676,'0'-10'1158,"0"3"-642,0 7 158,0 0 0,0 9-296,0 8 1,0 5 127,0 12 1,0-1-121,0 13 0,-8 0-118,-3 6 1,1 0-83,-1 0 1,5-6-176,-6 0 1,8-6 247,-1 6-660,3-15 386,2 9 0,0-18-574,0 6 1,2-6 91,3 1-1067,5-4 693,7-2 314,1-7 0,-1-3 114,0-7 1,-5-7-896,-1-5 1338,1-11 0,5-4 0,0-7 0</inkml:trace>
  <inkml:trace contextRef="#ctx0" brushRef="#br0" timeOffset="589">554 433 8080,'2'-25'0,"4"-4"0,3 4-85,9 2 1,-1 2 198,0-2 1,2 4 547,5-4 0,2-2-279,9 2 1,0-6 56,-1 6 0,1-2-279,-1 2 0,1 6-22,0-1 1,-7 1-114,1 5 0,-2 3 78,2-3 1,2 8-174,-8-1 81,7 3 1,-10 2-125,3 0 1,-4 2 81,-2 3 1,-5-1-74,-1 8 0,-7-1 60,2 7 0,2-1 42,-3 0 1,7 0-148,-6 1 1,5-1 130,-5 0 1,5 1-89,-5-1 0,6 0 62,-6 1 0,5-7-6,-5 1 0,7-1-2,-1 6 0,-5 1 4,-1-1 0,2-5 4,-2-1 0,5 1-35,-5 5 133,0 0-57,-6 8 0,0-6 6,0 4 0,0-3 12,0-3 0,0 0 92,0 1 0,0-1-34,0 0 1,0 0-61,0 1 1,0 1 131,0 4 1,0-2-67,0 8 0,0 2 133,0 9 0,0 4-84,0 8 1,0 2 224,0 4 0,6-3 83,-1 9 1,7-1 73,-6 6 0,7 8-448,-1 4 1,-3-1 36,3-5 1,-3-2 262,3-15 1,1 4-123,-7-11 0,6 3-253,-7-13 1,7-3 90,-6-9 1,-1 2-166,-5-8 0,0 5-70,0-4 1,-2-3-11,-3-10 1,-5 3 157,-7-9 0,0 1-147,-1-6 0,-1 0-666,-4 0 0,-4-8 386,-8-3 1,1-12-1016,-1-6 0,-1-11 1450,-5-6 0,-3-20 0,-8-5 0</inkml:trace>
  <inkml:trace contextRef="#ctx0" brushRef="#br0" timeOffset="1911">589 554 8086,'0'-17'1063,"0"7"-414,0 3-207,0 7 348,0 0 1,2 7-230,3 5 0,-3 3 123,4 2 0,-4 1-490,-2-1 1,2 6 54,4 0 1,-4 0-841,3-6 559,5 1-379,0-1-452,7 0-114,0-7 0,0-2 369,1-8 0,-3-8-25,-3-4 0,1-5 196,-7-6 0,7-2 52,-1-4 1,-3-1 80,3 6 0,-6-1 54,5 2 1,-1 10 167,1-4 1,5 11 49,-5 0-25,5 4 0,1 2 421,0 0 2,1 0 1,-1 0 973,0 0-954,-7 0 0,3 2 464,-7 4-141,0-4-384,-6 13 1,0-5-205,0 7 0,-8 0-114,-4 1 0,-5-1-48,-6 0 1,-2 8-246,-4 4 0,-3-4-60,3-2 1,-2 2 164,2-2 1,2 6-41,4-6 1,4 0 41,-4-6-96,4 1 241,2-1 0,5-2-6,1-3-67,7 3 1,-4-11 15,8 8 0,8-9 47,3 3-12,5-4 0,7-2 67,0 0 1,2-6-72,-2 1 1,-2-7 135,8 6 1,-8-5-87,2 5 1,-4 0 14,-2 6-271,1 0-42,-9 0 0,-1 8-48,-8 3 1,-10 7 116,-7 5 1,-6-2 238,-6 8 0,-3-2 0,3 1 0,-4 3 0,-2-8 0,3 6-63,3-6 1,-2-2 0,8-9 0,-6 3 134,6-3 0,0-3 284,6 3 0,5-6 568,1 5-326,7-7-295,-4 4 1,18-10-84,7-4 1,10-4 226,13-7 1,5-6-140,7 0 0,1-8-215,5 2 0,-8 3-1,8-3 0,-14 8-214,8-2 0,-14 3-274,-3 3 275,-1 0 0,-15-1-144,5 1 1,-7 6-276,-6-1 0,-1 2 199,-4-1 0,-4-4-89,3 3 1,-8-3 146,-3-3 1,-8 1 103,3 0 0,-5-1 191,-1 1 0,0-2-84,0-4 0,1 4 60,5-4 0,-5 5-19,5 7 1,1-5 95,-1 5 0,7 1-37,-2-1 285,-4-1 24,9-5 1,-7 5-137,8 1 1,0 5 579,0-5-83,0 7-70,0-12-267,0 14-8,0-5-189,0 7 1,0 2-52,0 3 0,0 5 137,0 7 0,-2 8-96,-4 4 1,-3 10-41,-9 1 0,1 8 23,0-2 1,-1-2-115,1 2 0,0-5-4,-1 5 1,1-2-254,0 2 1,0-2 46,-1-3 1,-5-5-195,0 5 0,6-7-135,5-5 0,3-4 187,-3-8 1,-1 1-172,7-1 1,-2-8-370,3-3 36,3 4 833,-6-8 0,16 5 0,1-7 0</inkml:trace>
  <inkml:trace contextRef="#ctx0" brushRef="#br0" timeOffset="2140">865 1246 8095,'18'0'1858,"-1"0"0,0 0-1418,1 0 1,-1-2-72,0-4 1,0 4 126,1-4 0,-1 5-495,0 1 0,1 0-793,-1 0-1124,0 0 1270,0 0-564,-7 0 501,-2 7 1,-8-3-110,0 8 0,0-7 150,0 7 668,-8-1 0,-9 7 0,-10-1 0</inkml:trace>
  <inkml:trace contextRef="#ctx0" brushRef="#br0" timeOffset="2587">813 1592 8095,'8'-10'-868,"-4"-3"862,8 7 1,-7-8 786,7 3 0,-6-3-319,5 3 1,1-3 148,5 9 0,-6-7-172,1 6-534,0 1 0,5 5-15,0 0 0,-5 0 153,-1 0-410,-7 7 1,4 3 16,-8 7 1,0 1-198,0-1 0,-6 0 94,0 0 0,-7 6-60,1 1 1,-3-7 219,-2-6 1,-1-1 292,1 1 0,0-3 0,-1-8 0,1 0 0,0 0 0,5 0-40,1 0 1,5-6 262,-6 1 0,9-3 824,-3 2-341,4 4 374,2-5-640,0 7 0,2 7 26,4 5 0,-4-3-43,3 3 1,-1-1 48,2 7-321,-4-1 1,5 0-57,-7 1 1,2-7-223,4 1 1,-2-8 64,8 1 1,-1-3-108,6-2 1,3 0 41,3 0 1,-4-7-50,4-5 1,2-3-433,-2-3 0,0 7 253,-6-1 0,-5 8-450,-1-1 0,-5 3-416,6 2 818,-9 0 0,5 7 403,-8 5 0,-8 3 0,-1 3 0</inkml:trace>
  <inkml:trace contextRef="#ctx0" brushRef="#br0" timeOffset="2760">779 2076 8095,'-10'2'333,"5"4"737,3-5-648,2 7 1,2-10-143,3-4 0,7 3 418,11-9 0,4 3-303,7-3 0,3-3-173,3 3 1,-1-1-107,7 1 0,-8-3-216,3 3 1,1 5-366,-2 1 1,-5 4 464,-6 2 0,-1-8 0,7-1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8269,'12'0'897,"-1"0"0,-5 0 162,5 0 709,1 0-1270,5 0 1,0 0-221,1 0 1,-7 0-339,1 0 0,-6 0-440,5 0 1,-5 2-694,5 3 1,-7-1 110,2 8 117,-4-1 0,-2 7-412,0-1 1377,0 0 0,0 0 0,-8 1 0,-1-1 0</inkml:trace>
  <inkml:trace contextRef="#ctx0" brushRef="#br0" timeOffset="452">52 416 8205,'-12'9'-287,"1"-3"-72,7 4 1,-4-6 753,8 7 1,-5-5-22,-1 5 1,0-5 245,6 6 0,0-7 270,0 7-107,0 0-370,0 5-31,0 0-116,0 0-388,0 1-637,8-9 516,-6-1-55,5-8 22,-7 0-102,0 0 162,8-8-215,-6 6 227,6-5 191,-1 7 0,-3 0-58,8 0 0,-6 0 52,5 0 28,1 0 0,11 0-3,0 0 0,2 0-107,-2 0 1,-2-6-124,8 0 0,0-2 140,5 3 0,1 3-26,-1-4 1,1 4 259,-1 2 1,1 0-104,0 0 0,-7 6 174,1 0 1,-8 7 196,2-1 0,-5-3 1016,-7 3-434,5-1 235,-14 7-847,5-1 0,-9-6-338,-3 1 0,-5-8-132,-7 2 0,-1-3-216,1 3 1,0-4-433,0 4 1,-3-4 157,-3-2 0,4-6-480,-4 0 1,4-7 1051,1 1 0,-14-3 0,-5-2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13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17 139 8188,'0'-17'-605,"0"7"287,0 2 1,-1 6 185,-5-3 217,4 3-42,-6-6 1,8 6 99,0-4-282,0 4 191,0-5 1,2 1 289,4 0-134,-4 0 312,5 6-222,-7 0 53,0 0-215,8 0 0,-4 0-226,7 0 1,3 2 115,9 4 1,4-4-306,7 4 0,3-4-14,3-2 1,-1 0 0,7 0 0,-6 0 191,6 0 0,-1 0 35,1 0 1,2 0 91,-8 0 1,4 0-124,-9 0 0,9 0 332,-9 0 1,3 0-68,-3 0 1,-1 0 37,1 0 0,1 0-101,5 0 1,3 0-39,8 0 0,0 0-70,-1 0 0,3 0-19,4 0 1,-2-2 1,7-4 1,-9 4 41,-2-4 0,5 2-85,-5-1 1,-2 3 109,-4-4 0,-1 2 86,1-2 0,2 4-28,-8-3 1,0 1 163,-5-2 1,-2 4-109,-5-4 0,5 5 98,-4 1 1,-2 0-93,2 0 0,-6 0-9,6 0 1,-3 0-195,3 0 1,2 0 112,-8 0 0,0 0-238,-6 0 0,1 0-263,-1 0 1,0 0-845,1 0 1268,-1 0 0,0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4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9038,'17'8'2314,"3"1"-1915,3 8 1,-2-1 0,8-3 212,1-1 0,-3-8-201,2 1 0,0 3-357,6-2 0,-1 0-34,1-6 0,-6 0-163,-1 0 1,-6 0-55,1 0 0,-10 0-894,-1 0 522,-1 0-243,-1 0-201,-3 0 0,-7 2 343,0 3 0,-7 5-138,-5 7 1,-9 8 807,-2 4 0,-8-4 0,4 15 0,-7-3 0</inkml:trace>
  <inkml:trace contextRef="#ctx0" brushRef="#br0" timeOffset="177">208 589 8328,'-10'17'-311,"-3"0"449,7 1 1,-2-1 250,2 0 1,4 6-175,-3 0 0,-3 8-23,2-2 1,-5 9-22,5 3 1,-6 1-9,7-2 1,-9-3-337,3 3 1,1 3 113,-1-3 0,5 0-320,-6-5 0,6-3 140,-5-3 0,7-4-313,-2-7-77,-3-1-243,7 0 872,-6-7 0,16-10 0,1-10 0</inkml:trace>
  <inkml:trace contextRef="#ctx0" brushRef="#br0" timeOffset="732">1020 312 8321,'10'-17'93,"0"-6"185,-5 0-452,-3 0 0,14 5-321,-5 1 1,3 0 607,-3 0 0,5 5-10,-5 0 0,6 1 341,6-6 0,-3 5-181,3 1 0,-2 7-165,2-2 0,-4 4-99,4 2 0,2 0 8,-2 0 0,0 0 68,-5 0 0,-3 2-230,-4 4 0,5-2-1,-5 7 1,-1 1 81,1 5 0,-7-6 4,2 1 0,-4 0 46,-2 5 26,0 0 0,0 0 29,0 1 0,0-7 64,0 1-65,0-1 1,0 1 12,0-1 1,0-5 179,0 6-206,0-9 4,0 13 1,-2-12 246,-4 7-206,4 1 1,-5 5-1,7 0 0,0 6 49,0 0 1,-6 2 21,0-2 0,0 4-10,6 8 1,0 1 93,0 5 0,0 9 167,0 7 1,6 9-98,0-3 1,0 4-9,-6 3 1,0 3 37,0-4 0,0 2 62,0-13 0,2 3-199,3-9 1,-3 2-113,4-14 0,-4 0 55,-2-5 1,0-2-200,0-5 0,0 3 36,0-8 0,0 0 143,0-5 1,0-1-13,0 0 0,-2-5-88,-4-1 0,2-7-89,-7 2 1,5-4-39,-5-2 1,-1-2-253,-5-4 0,-6-9-112,0-8 1,-8-8-416,2 2 0,-2-11-501,3-6 0,-11-6 163,5-6 923,-13-3 1,3-16 0,-8-2 0</inkml:trace>
  <inkml:trace contextRef="#ctx0" brushRef="#br0" timeOffset="1029">709 831 9481,'12'0'575,"-1"0"1,-5 0-272,5 0 1,1 0 15,5 0 0,8 0-149,4 0 0,2-6 80,-2 0 1,5-1-468,1 1 1,-2-2-95,1-3 1,-1 1-400,-10 4 0,6 4 214,-6-3 1,-6-3-1001,-5 2 664,-9 0 180,5 6 651,-8 0 0,-8 0 0,-3 0 0,-12 0 0,-4 0 0</inkml:trace>
  <inkml:trace contextRef="#ctx0" brushRef="#br0" timeOffset="1240">1055 710 8245,'-10'-10'333,"3"-5"169,7 13-72,0-13 128,0 13-295,0-6 0,0 10-26,0 4 1,0 5-32,0 12 1,0 6 90,0 11 0,-2 5-7,-4 7 1,4-1-109,-4 1 1,4 0 65,2 0 0,0-2-605,0-4 1,0-2-24,0-3 0,0-11-226,0 5 0,0-12 147,0 0 0,0-4-1213,0-1 1148,0-1 1,-2-7-529,-3-5 1052,3-3 0,-14-2 0,7 0 0</inkml:trace>
  <inkml:trace contextRef="#ctx0" brushRef="#br0" timeOffset="1378">917 1125 9278,'-18'0'464,"1"0"0,0 8-516,-1 3 1,-7 5-58,-3 1 0,-3 2 144,2 4 1,-2-4-218,8 4 0,2-3 182,10-3 0,-5 0 0,7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9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295 206 8131,'9'-34'-1084,"-3"-1"0,-4 8 2820,-2 4-1029,0 4 1,0 7 128,0 1-639,8-1 1,-6 1-65,3-1 8,-3 9 1,-7-3-652,-1 12 0,-6-1 162,6 13 0,-7-5-38,1 10 0,-3 4 232,-2 2 0,5-2-87,1 2 1,5-1 137,-6 7 0,7 0 142,-7-1 1,8 1-33,-1-1 1,-3 7-93,2-1 1,-5 6-104,5-6 1,-8 8 105,3-1 0,1 1-119,-1-2 0,5 2 149,-6-8 1,7 6-28,-7-5 1,8-1 62,-1-5 1,-3 5 213,2 0 0,-5 1 193,5-7 1,-6 1-191,6-1 1,1 1 445,5 0 0,0-7-6,0 1 1,0-8 189,0 2 1,7-5-402,5-7 1,-2 5-49,1-5 0,-5-1-2,5 1-30,-7-7-529,12 4 228,-14-8-741,5 0 378,-7 0 1,0-10-181,0-7 1,6-2-33,0-10 0,1-2-350,-1-9 0,-2-1 222,8-11 1,-3 4 653,3-9 0,3-5 0,-5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8130,'34'-25'192,"-1"6"49,-4-4 0,4 6 13,-5 5 1,-1-1 317,2 7 0,-6-6-88,6 7 1,-8-1-173,2 6 1,-9 0-537,-3 0 123,-7 0 98,4 8 0,-10 7-329,-4 8 1,-4 10 137,-7 1 1,-8 1-40,-4 5 0,-3-1 43,-3 1 1,6-9-197,0 3 0,6-5 89,-6 0 1,10 2 92,2-8 0,2-6-239,9-5 104,0-1 90,6-1 85,0 5-95,0-13 347,8 6-67,1-8 1,9 0-144,-1 0 1,6 0-19,0 0 1,0 0 0,-6 0 0,1 0 139,-1 0 0,0 0 0,-7 7 0,5-5 0,-5 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9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8113,'17'0'1636,"0"0"-1233,1 0-465,7 0 1,-6 0 293,4 0 154,-4 0-585,-2 0 1,-1 8 175,-5 3 1,-3 5-103,-8 1 1,-2 2 26,-4 4 1,-3-1-60,-9 6 0,1-1 81,0 2 1,-6 2 278,0-8 0,5 0 29,7-6 0,1 1 339,-1-1 1,3 0-10,8 0 0,2-5-162,4-1 1,3-5-158,9 6 0,1-8-121,4 1 0,4-3-274,7-2 0,1 0-120,0 0 1,-1 6-562,1 0 1,-3 0 112,-3-6 1,2 0 719,-8 0 0,8 0 0,-4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8158,'0'10'1307,"0"-3"0,6-5-1465,0 4 1,0-2-918,-6 7 1075,0-7 0,7 19 0,3-3 0</inkml:trace>
  <inkml:trace contextRef="#ctx0" brushRef="#br0" timeOffset="104">87 467 8084,'2'10'945,"4"-5"-1010,-4-3 1,7-2 64,-3 0 0,4-7 0,7-3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1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8109,'0'-17'135,"0"0"1,0 5 778,0 1-505,0 7-359,0-4 246,0 1 55,0 5-252,0-6 86,0 8 1,2 2-44,3 4 0,-3 3 103,4 9 0,-4 1-86,-2 4 1,0-2-3,0 8 1,0-6 15,0 6 1,0-8-229,0 2 1,2-4 45,4-2-257,-4 1 0,7-3 105,-3-3 1,-2 1-74,7-7 1,1-1-23,5-5 1,-5 0-155,-1 0 0,7-7 4,5-5 1,0 3-216,-6-3 331,0 1 1,-1-1-52,-5 1-10,5 7 116,-14-4 292,5 16 1,-7 1-41,0 9 0,-7-1 169,-5 0 0,-3 0-5,-3 1 1,1 5-86,0 0 0,-1 2-37,1-2 1,0 4-38,0 7 1,-1 1-66,1 0 0,5-1 32,1 1 0,5 5-25,-5 0 1,7 7 88,-2-7 1,2 2 156,-2-1 1,4-5 9,-3 4 0,3-5-52,2-6 1,6 2 111,-1-8 1,7 0 7,-6-6 1,5-5-91,-5-1 0,7-7 3,-1 2 1,3-4-19,3-2 0,-1 0-117,0 0 1,2-8-212,4-4 1,-3-9-436,3-2 0,-4-2 357,-2 2 0,-5-4-711,-1-7 0,-5-3 934,6-3 0,-9-12 0,5-10 0</inkml:trace>
  <inkml:trace contextRef="#ctx0" brushRef="#br0" timeOffset="621">831 87 8109,'33'-23'838,"-5"0"1,-3 5-452,-7 7-387,-1 7 0,0-4 0,6 8 131,0 0 0,-5 0 239,-7 0 0,1 2-80,5 4 0,0-2-273,1 7 1,-1 1-153,0 5 1,0 6 87,1 0 0,-7 8-122,1-2 0,-8 4 108,1 1 1,-5 1 7,-5-1 1,-5 7-91,-7-1 0,-2 8 60,-5-2 1,3-2-107,-8 2 0,3-7-21,-3 1 0,-2-3-147,8-3 1,-2 1 104,2-1 0,4-7-140,-4-4 1,2-5 147,-3-7 1,5-1 105,-4-4 0,4-4 218,2 3-137,-1-10 1,1-5 66,0-7 1,5 5 39,1 1 113,7-1 1,-4 1-131,8-1 0,2 8 78,4-2 1,5-1-24,13 1 0,4-6 140,13 7 1,3-7-48,8 6 0,0 1-123,0 5 0,-3 0 24,-2 0 0,-7 2-91,-11 3 1,0 5-145,-12 7 1,2 8 59,-13 4 0,0 4-219,-6 1 0,-8 7 123,-4-1 1,-9 8-54,-2-2 0,-8-2 251,3 2 0,-5-1-109,-2 1 0,7 2 640,-1-8 1,8 6-121,-2-5 1,3-1 74,3-5 0,7-7-125,5 1 0,3-8 39,2 2 0,9-5-88,9-7 0,1 3-57,10-9 0,5 1-226,7-6 1,5-8 128,-6-3 0,6-4-598,-5-3 0,-1 1 138,-6 0 1,-7-1-18,-4 1 0,-9-6 109,-3 0 0,-7-2 79,2 2 1,-12 2 76,-5-8 0,-7 8 98,-5-2 1,-4 5 54,-7 7 0,-1-2-70,1 7 1,-1 0-119,1 6 1,7 0-364,4 0-630,3 0 662,11 0 411,1 0 0,8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4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8172,'-6'-11'1537,"1"-1"-1090,-1 9-544,6-5 191,0 8 104,0-8 0,2 6-71,4-3 1,-3 3-326,9 2 57,-8 0 269,11 0-407,-13 0 4,13 0 694,-13 0-97,6 0 388,-8 0 741,0 0-1378,8 0-198,-6 0 223,13 0 87,-13 0-81,13 0 0,-11 0 22,8 0 1,-7-2-52,7-4 0,-6 4 83,5-4-434,-7 4 180,12 2-9,-7 0 0,3 0 15,-1 0 19,-7 0 1,6 0 44,-5 0 6,-3 0 1,6 2 53,-8 4-66,0-4 78,0 6 0,2-8-38,4 0 152,-4 0 16,5 0 26,-7 0-180,0 0-6,0 7-14,0-5 1,0 14 0,0-5 1,0-1 2,0 1 0,0 1 115,0 5 1,0 8-52,0 4 0,0-2 180,0 2 0,0-1-50,0 7 0,6 1 44,0 5 1,0-7-97,-6 1 1,0 0 107,0-7 1,0-1-108,0 2 1,0-8 10,0 2 0,0-2-43,0 3 0,0-5 33,0 4 0,0-4-23,0-2 1,0-5 29,0-1 0,-2-1-138,-4 1 1,4-1 9,-4-4 1,4-2-150,2 7-131,0-7-175,0 4 0,-2-8-60,-3 0 1,1 0-8,-8 0 1,1 0-592,-7 0 0,1-8 316,0-3 1,-6-7-85,0-5 0,-8 2 269,2-8 0,4 6-28,2-6 1,-2 2 207,2-1 0,0 1 403,6 4 0,7-4 0,2-8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48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8332,'0'-18'1834,"0"1"-1574,0 0 1,2 2-13,4 3 0,-2-3 268,7 3 0,1 2-98,5-1 0,-6 7-325,1-2 1,-1 3-16,7-3 0,-1 4-157,0-4 1,1 4 92,-1 2-207,0 0 0,1 0-135,-1 0 0,-2 2 145,-3 4 1,-3-4-305,-3 4 205,-4 3 227,13 1 1,-13 1 33,4 1 0,-4-6 107,-2 5 0,0 1 16,0 5 0,0 0 243,0 0 1,-8 3 23,-3 3 1,-5-2-123,-1 8 0,0 0 26,0 5 1,-1 3-132,1 3 1,-6-4-5,0 5 0,0 1 26,5-2 0,1 7-73,0-7 1,0 2-12,-1-1 0,7-11-128,-1 5 0,8-12 66,-1 0 154,3 4-317,2-8 47,0 6-55,0-15 0,2-3 38,3-7 1,-1 0-215,8 0 0,1-9-65,10-9 1,-2-1-376,8-10 1,-2 6 230,2-5 1,4 1 104,-5-2 1,-3 4 322,-2 8 0,2 5 106,-1 1 1,-1 7 166,-6-2 1,-6 4 39,1 2 1,-6 0 381,5 0 1,-7 2-159,2 4 1,-4-2 333,-2 7 0,0 1-386,0 5 0,-2 0-136,-4 0 1,-4 3-192,-7 3 1,0-2-106,0 8 0,-1-8-243,1 2 1,0-2 32,-1 2 1,3-9-748,3 3 178,-3-4 334,6-3 0,-3-2-511,0-8 203,9 0 166,-5 0 323,8 0 2905,0 0-2054,-8 7 0,-1 3-211,-9 7 1,3-5 49,3-1 0,-1-5-4,7 5-178,-7-7 190,11 4-315,-6-8 162,8 0 0,8 0 81,3 0 1,5 0 15,1 0 0,2 6-78,4 0 0,-2-1 297,8-5 1,-6 0-170,6 0 0,-8 0-310,2 0 0,2 2-268,-2 4 0,0-4-648,-5 4 1,-1 1 2,0-1 0,-5 6-865,-1-7 0,-5 9-333,6-3 1152,-8-3 326,3 0 572,-7-1 0,-7-5 0,-3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4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8127,'10'-17'214,"-3"-1"0,-5 3 170,4 3 0,-2 5 174,7 7 0,-5 0 716,6 0 0,-7 0 23,7 0-673,0 0 1,5 7-594,0 5 0,-2-3 74,-3 3 0,3 0-868,-3 5 0,-3 0 2,3 0 0,-8 3-415,2 3 1,1-4-325,-1 4 447,0-4 1,-6-2 1052,0 1 0,0-9 0,0-1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49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11761,'-15'2'-40,"3"3"0,-3-3 340,4 4 1,1 2-185,-2-2 0,3 7-185,-3-1 1,-3 3-153,3 2 0,3 0-558,-3 1 1,1 5-14,-7 0 0,7 8 218,-1-3 1,1-1 135,-6 2 1,5-6 223,0 6 1,3-6 268,-3 6 1,-1-8-105,7 2 0,-2-4 373,3-1 304,3-1 892,-6 0 215,8 1-634,0-1-737,0-8 0,0 1-29,0-4-226,0-4-130,0 5-746,0-7 518,8 0 0,-4 0-264,7 0 1,1-5 149,5-1 1,0-2 80,1 2 0,5 4 379,0-3 0,5-3 58,-4 2 1,-1 1 81,-6 5 0,0 0-108,0 0 0,-5 1 271,0 5-123,-9 4 1,5 7 147,-8 0 1,-2-1-187,-4-5 0,-3 5-46,-9-5 0,7 5-168,-1 1 0,3-6 94,-3 1-12,-3-1 1,7 1-77,-3 0 0,3-7-304,8 7 183,0-8 0,2 9-66,4-7 0,3 0-64,9-6 0,-1 2 76,0 3 1,0-3-28,1 4 0,5-4-1,0-2 0,0 0 31,-6 0 1,1 0-267,-1 0 29,-8 0 0,-1 2 156,-8 4 0,-2 3 52,-4 8 0,-5 7 349,-12-1 1,2 5-133,-8-5 1,0 6 674,-6-6 1,1 2-200,-1-2 1,8-3 26,4 3 1,4-6 617,2-6 541,7 5-1301,-5-7 0,15 1-318,0-4 1,8-4-93,9-2 0,8 0 102,4 0 1,3-8-848,3-3 0,5-5 106,1-1 1,5 5-218,-6 1 0,0 5 858,-5-5 0,7-1 0,2-5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14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8097,'9'-10'-580,"1"-3"528,-4 7 1,1-2 36,5 3 1,5 3 228,0-4-203,1 4 1,7-4 42,-8 1 1,0-3 12,1 2 0,1 4 71,4-4 1,-4-1-97,4 1 0,2-2 127,-2 3 1,8 3-63,-2-4 0,5-2-22,7 2 0,3 1-59,8 5 1,4-6-14,7 0 0,2 0 13,16 6 0,2 0-242,9 0 0,-2 0 366,8 0 0,-2 0-433,2 0 0,2 0 461,-8 0 0,-5 0-32,-7 0 0,-7 0-35,2 0 0,-5 0 118,-7 0 1,0 0 177,-11 0 1,4 0-211,-10 0 1,2-2 154,-2-3 0,-3 3-408,-9-4 0,1-2 414,-1 3 1,-1-7-506,-4 6 0,-4-1 28,-8 1-174,0 4-294,-7-14-651,-2 15 1238,-16-7 0,-25 0 0,-13-1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329 330 8173,'17'0'0,"0"0"0,1 0 0,-1 0 832,0 0 1,8 0-399,4 0 1,4-6 243,1 0 1,1-6-427,-1 7 1,7-9-456,-1 3 0,-1-3-185,-11 3 1,3-5-601,-8 5 1,6-3 558,-6 3 0,-2-4-111,-9 3 0,-3-1-114,-3 1 0,-4-3 654,4 3 0,-10-3 0,-2-3 0,-7 1 0,1 0 0,-5 1 0,-6 5 0,4-3-64,-4 9 115,3-1 1,3 6-33,0 0 0,-1 0 210,1 0 1,6 0 229,-1 0 0,2 8-154,-1 3 1,-2-1-91,7 1 0,-6 1-83,6 5 1,-5 8-140,5 4 0,-5 2 103,5-2 1,-6 9-30,7-3 1,-7 3-52,6-3 1,-1-1-118,1 1 1,4-6 72,-4-1 1,4-7 78,2 3-115,0-5-6,8-2 1,2-7-174,7-5 0,-6-3 127,1-2 1,-1 0-79,7 0 0,-3-7 94,-3-5 28,3-3 0,-13-3 302,4 1 93,-4 0 414,-2 0-182,0 7-184,0 2 1,-6 16-86,0 4 0,-5 5-24,5 6 1,-6-2-88,6 8 0,1 0-128,5 5 1,0-1-99,0-4 0,0 3 59,0-3 1,2 2-159,3-2 1,-3 2-80,4-8 1,-4 5-21,-2-5 1,0 0 140,0-5 1,0-7 27,0 1 1,-2-8 71,-4 1 1,2-3 165,-7-2 1,5 0 195,-5 0 1,5-2-155,-6-3 0,8-5 306,-1-7 0,3-1-157,2 1 1,2-6-3,3 0 0,5-2 15,7 2 0,1 4-84,-1-4 0,6-2-91,0 2 0,0 0-131,-6 5-1004,1 1-126,-1 0-726,-7 7 1322,-3 3 1,-11 7-133,-7 0 1,-2 1 104,-16 5 1,4 2 65,-10 3 1,4 5 291,-9-5 0,4-1 211,1 1 0,-5-1 260,-1 2 0,1 3-52,5-4 1,-5 5 211,0 1 0,-1 0-242,7 1 1,1 5 85,4 0 1,-2 0 1,8-6 1,0 0-31,6 1 0,2 1-146,3 4 0,-1-4-98,7 4 0,0-3 114,6-3 1,2 0-28,4 0 1,3 1 370,9-1 0,9 0-30,7 1 1,10-3-2,14-4 0,-2 3-94,7-8 1,1 5-27,5-5 0,0 0-343,0-6 1,0 0-18,0 0 0,1 0-552,-1 0 0,4-2 387,-4-4 1,4 2-400,-10-7 1,-1 5-346,1-6 1,-7 3-564,2-3 0,-12-3 1469,-6 3 0,2 1 0,-1-3 0,-3 1 0,-1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1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259 156 8052,'6'-23'840,"0"0"1,2 2-586,-3 9-474,5-3 1,7 7 313,1-3 1,-1 1 296,0 5 0,6 3-93,0-4 0,6-2-151,-6 2 0,2 1-539,-2 5 0,-4 0 174,4 0 1,-3 5 15,-3 1 1,0 8 156,1-3 1,-3-1-145,-4 1 0,3 1 177,-8 5 0,-1 6-19,-5 0 0,0 8 147,0-2 0,0 5-110,0 7 0,-1 3 131,-5 8 0,-4 7 24,-7 5 1,5 5 134,1 6 0,-1 4-447,-5 7 1,5-1 196,1-5 0,7-5-53,-2-11 0,4-5-161,2-7 0,0-8 19,0-3 0,0-13 177,0-4-195,8-5 1,-4-10 7,7-3 0,-5-6-200,6-6 1,-3-7 162,3-16 1,1-2-307,-7-15 1,6 0 254,-7-6 1,3-5 103,-2-1 0,-2-5 136,7 5 0,1 2-136,5 10 0,0 4 126,1 7 1,-3 8 215,-3 4 0,3 12 272,-4 5 1,5 4-102,1 2 1,-5 0 288,-1 0 0,1 2-207,5 4 1,0 1 147,1 5 0,-7 3-218,1-3 1,-7 9-284,7 2 1,-8 2-66,2-2 1,-5-2-31,-1 8 1,0 0-533,0 5 0,-1-5 155,-5 0 0,-4-8-174,-7 2 0,1-4 298,5-1 1,-4-9 68,3-3 0,-3-4 143,-3-2 0,7-8-83,-1-3 1,9-5 375,-3-1 0,4-2-63,2-4 0,2 4 61,4-4 0,-3 5 263,9 7 230,-1-5-255,7 15 185,-1-7-305,-7 8 0,-3 2-129,-7 4 1,0 3-179,0 8 1,0 1-107,0-1 0,0 0-278,0 1 1,-5-1 6,-1 0 1,-2-1-848,2-5 794,4 4 0,-7-7-172,3 4 0,2-5 216,-7-7 0,5 0 40,-6 0 1,1-2 192,-6-3 0,-1-5 7,1-7 1,0 1 198,-1 5 1,1-4-101,0 3 0,-1 4 132,1 3 0,-2 3-12,-4 2 0,2 0 45,-8 0 0,2 2 360,-2 3 0,-3 5-240,3 7 1,-6 0-71,-5 1 1,1 5-21,-7 0 0,8 6-302,-3-6 1,5 6 151,1-6 1,7-2 615,-1-10-227,8 5-67,-4-14 0,13 5 500,1-7-241,7 0-354,-4 0 1,10 0-107,4 0 0,-2 0-21,7 0 0,3 0 64,9 0 0,-2 0 0,8 0 0,1 6 44,11 0 0,-3 7-10,8-1 0,-2 9 209,3 2 0,8 0-100,-3-6 0,4 1-1,-4-1 1,7 0-263,5 1 0,3-3-282,2-4 1,0-1-314,0-4 0,-5-4-692,-1 3 0,-1-3 506,1-2 1,-9 0-374,-8 0 0,-7-5-868,1-1 0,-4-6 1914,-1 7 0,-8-17 0,-2 3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2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8188,'11'0'436,"1"0"1,-7 0 652,7 0 1,-6 0-579,5 0 1,1 0-119,5 0 1,-5 0-425,-1 0 1,-5 0-311,5 0 1,-1 7-1194,2 5 0,1 5 1534,-7 6 0,-1 4 0,-5 8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8125,'0'18'2004,"0"-1"1,0-5-1926,0-1 0,8-7-298,3 2 0,-1 1-311,2-1 0,-1 6 530,6-7 0,1 9 0,-1-4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8276,'0'-17'335,"2"1"386,3 5 271,-3 3-648,14 0 1,-7 6 112,9-3 0,-1 3 163,0 2 0,6 7-217,0 5 0,6 11 40,-6 6 1,8 4-19,-2 1 1,-4 1-156,-2-1 0,2 1-256,-2-1 0,0-1 12,-6-4 0,1 2-5,-1-8 1,0 2-274,0-2 1,-1-4-517,-5 4 0,5-6 48,-5-5 1,-1 3-559,1-3 0,-5-3-1068,6 3 1298,-9-8 1048,5 3 0,0-7 0,1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68 8225,'9'-16'1160,"-3"5"145,-12-12 1,2 11-950,-7 7 1,-1 5-294,-5 5 1,-2 5-20,-4 7 1,0 8-19,-12 4 1,4 9-54,-9 3 0,1 7-257,-1-2 1,4 4-436,-5 2 1,5 0 191,1-1 1,3-1-140,3-3 1,-2-5 171,8-8 1,6 1-113,5 0 1,8-7 605,-2 1 0,5-8 0,1 4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4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8248,'6'-33'3391,"0"4"-3396,7 12 0,-9 9-1475,8 8 1369,-8 0 1,9 2 601,-7 4 1,0 5-31,-6 12 1,0 4-200,0 8 1,1 7 138,5 4 0,-4-1-160,4 1 0,4-6-193,1 6 1,10-2 117,2 2 1,6 1 40,-6-13 0,14 5-61,-3-11 1,7-1-13,-1 2 0,-4-8-16,5 2 1,-10-4-12,-3-1 0,-7-1-188,3 0 1,-13 1-105,-5-1 0,-4 0-142,-2 1 1,-10-1-7,-7 0 1,-4 0-231,-14 1 0,4-1 40,-9 0 0,-2-7-179,1-4 0,-5-4 16,6-2 0,-6-4 686,5-8 0,-7-7 0,4-16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8128,'0'-23'1811,"0"0"0,8 0-1756,4 5 1,3 7-677,2-1 1,0 7 2127,1-7 0,-7 8-619,1-1 1,-1 3-1232,7 2 0,-7 0-554,1 0 1,-8 7-2354,1 5 3250,-3 11 0,-2 4 0,0 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4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8190,'0'-17'0,"2"5"1081,4 1 0,10 5-277,7-6 0,7 1-130,-1-6 1,4 5-454,1 1 1,-5 5-371,0-6 0,0 8-12,5-1 1,1 3-170,0 2 0,-1 0 330,1 0 0,-1 0 0,1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 8141,'0'-26'892,"0"8"0,0 12-678,0 12 1,-2-2 226,-4 8 0,3-1-20,-9 6 0,8 6 364,-2 1 0,5 6-1376,1-1 357,0-4 0,1 6-27,5-8 0,6 0-82,11-6 1,2 1-147,4-1 0,3-2 17,-3-3 1,-2-5-212,2-7 0,-2 0 206,2 0 1,-4-7 246,-8-5 1,6-3 43,0-2 1,-6-7 110,-5 1 0,-3-2-57,3 2 1,-4-4 185,-8-7 0,0 7 75,0 4 1,0 4 597,0 1 150,0 1-374,-8 0-309,-2 7 1,-7 4-89,0 12 1,5-2 0,1 8 0,7-1-20,-2 6 1,-2 3-44,3 3 0,-1-2 193,6 8 1,0 7-109,0 10 0,6 0 254,-1 6 1,7 4-77,-6 13 0,-1 2-36,-5 4 0,0-2-46,0 8 0,-5-8-149,-1 2 0,0-12-21,6-5 0,-2-4-352,-4-2 1,3-6 46,-9 0 1,6-10-174,-5-1 1,-1-8 70,-5-10 1,0-2 97,-1-3 0,1-4 254,0-8 1,-1-8 16,1-4 1,0-11 9,0-5 1,-1-5 127,1-2 0,7-7 329,5-4 0,3-2 279,2 2 1,7-2-317,5 7 0,9 1-87,2 5 1,8 1-38,-2-1 0,9 3-220,2 3 0,3-2-212,-3 8 0,-3 0-352,3 6 0,2 1-274,-1 5 1,5-3 734,-6 9 0,8-9 0,-4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38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7769,'0'17'963,"-6"1"331,0-1 0,0-6 750,6 1-1000,0 0 1060,0 5-2161,0 0-2028,0-7 918,0-3 1,6-5 433,0 4 733,0-4 0,1 21 0,3-4 0</inkml:trace>
  <inkml:trace contextRef="#ctx0" brushRef="#br0" timeOffset="81">35 536 7769,'-2'10'435,"-4"-4"-435,4-5 0,-5-8 0,7-3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6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295 329 8143,'17'0'745,"-2"-1"-522,-3-5 1,9 2 298,-4-8 1,12 7-80,0-7 0,4 1 50,1-7 1,1 7-269,-1-1 1,-5 1-46,0-7 1,0 3-102,5 3 1,-5-1 93,0 7 1,-8-1-307,2 1 0,2 4 131,-2-4-378,0-3 1,-5 7-499,-1-4 229,0-4 0,-5 8 203,-1-3 0,-7 1-839,2-2 813,-4 4 0,-2-8 99,0 5 0,-2 1 141,-4-8 0,4 7 267,-4-7-58,-3 0 0,5 1 69,-8-1 0,7 9 259,-7-3 0,6 4-83,-5 2 0,5 0 471,-5 0-447,-1 0 0,-5 2-122,-1 4 0,1-1 47,0 13 0,0-5 55,-1 10 1,1 2 149,0-2 0,5 8-100,1-2 1,1 3 121,-1 3 1,1 0-231,4-1 0,4-1 66,-4-4 1,5 1-167,1-7 1,5 6-100,1-6 0,8 0-438,-3-5 1,4-7 123,3 1 0,-1-8-77,0 1 0,3-3 157,3-2 1,-4-7-46,4-5 0,-10 2 158,-1-1 1,-3-1 32,3-5 0,-4 6 238,-8-1-109,0 0 226,0-5 108,0 8-175,0 1 0,0 10-17,0 4 1,0 3 91,0 8 1,0 8-80,0 4 1,0-2-28,0 2 1,0 6 45,0 5 0,2 0-67,3-5 0,-3-1-195,4 1 0,-4 0 122,-2-1 1,6-1-310,-1-4 1,1 1 51,-6-6 0,0-1 52,0-6 0,-6-6 66,1 1-5,-1-8 421,-2 3 1,4-8-129,-7-5 0,7-6 233,-2-11 1,6 2-97,6-8 1,4 0 73,7-5 0,8 5-36,4 0 1,3 0-113,3-5 0,0 5 1,-1 0 1,-1 8-12,-4-2 0,-4 4-339,-8 1 1,-2 7 108,-3-1-1407,-4 9 826,-8-5 0,-16 16-104,-7 3 0,-10 6 46,-7 6 1,-4 4-348,-8 8 1,-6-6 579,1 0 1,-7-3 142,7 3 0,-7 2 283,7-8 1,-7 6-112,7-6 1,-7 0 516,7-6 1,1 1-257,10-1 0,-2-2 589,7-3 0,1 3-258,5-3 0,3 1-73,3-1 1,-2 1-15,8-7 1,6 5 12,5-5 1,8 2 104,-1-2-307,3-4 0,11 13 265,9-4 0,1-1-62,10 2 0,1-1-16,11 6 0,3 3-103,8 3 0,0-10 78,0 4 1,7-3-214,5 3 0,5-7-72,6-4 0,-2-5-226,7-1 1,-5 0-58,6 0 1,-2 0-976,1 0 1,-3 0 196,-7 0 1,-9 0-180,-3 0 0,-5 0 41,-1 0 0,-7 0 1081,-5 0 0,-9-3 0,-3-9 0,1-7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35 8034,'12'0'243,"-1"0"0,1-2 419,5-4 0,2 4-193,4-4 1,-3 4-25,3 2 0,2-5-223,-2-1 1,0 0-123,-6 6-393,8 0 0,-6 8 273,4 3 1,-5 1-110,-7 5 1,-3-1 39,-8 12 0,-2 3-77,-4 9 1,-3 5 209,-9 7 1,1 5 63,0 1 0,-6 7-103,0-1 0,-1-3 36,7 2 0,0-7-213,0 2 0,5-6 98,1-6 1,7 2-62,-2-8 1,4-5 2,2-6 1,0-8-373,0 2 107,0-12 217,0-3 0,6-10-27,0-4 0,5-11-158,-5-12 1,7-3 173,-1-3 0,-3-2 26,3-3 1,-1-2-80,7-4 0,-1 3 103,0 9 0,3 1-18,3 4 0,-4 10 279,4 8 1,-4 7 139,-2-2 0,-1 6 106,-5 6 0,5 3 352,-5 9 1,-1 5-177,1 0 0,-5 8-178,6-3 0,-9-1 97,3 2 0,-4-6-239,-2 6 0,0-6-318,0 6 1,-8-6-79,-3 6 1,1-14-297,-1 2 1,-1-5 224,-5-1 0,5-3-205,1-8 1,5 0 197,-5 0 1,7-2-38,-2-4 0,4-9 243,2-8 1,0 0 139,0 6 0,0-6 237,0 0 0,0 5 325,0 7-135,8 7 1,-4-4 341,7 8-359,-7 0 1,4 2-105,-8 4 1,0 4-18,0 7 1,0-6-254,0 1 1,0-1-45,0 7-406,0-1-326,0 0-126,0 1 0,0-7 39,0 1-236,0-9 227,0 5 0,-8-8 199,-3 0 1,-5 0 121,-1 0 1,-2 0 218,-4 0 1,1 0 125,-6 0 1,-1 0 21,-6 0 1,1 2 146,-1 4 1,-1 2-99,-5 3 0,3 4 102,-8-3 1,7 3 287,-1 3 1,1-3-182,-1-3 1,9 3 282,-3-4 0,5-1 295,0 2-336,-4-9 1,14 7 525,-4-4-297,12-4 0,1 5 230,4-7-561,4 0 0,-3 2 107,10 4 0,5 2-60,7 3 0,2 5 198,5-5 0,-3 5-11,7 1 1,3 2 12,10 4 1,3-8-140,8 9 1,1-15 143,5 8 0,-2-3-266,7 3 0,-5-5-132,5-1 0,-7-5-427,2 6 0,1-7 237,-1 7 0,-1-8-1558,-5 1 0,-2 3-155,-4-2 0,1 0-2580,-13-6 4285,5 0 0,-13 7 0,9 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1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8133,'-7'-17'3094,"5"-1"-2848,-6 9 114,8-7 225,0 15-322,8-7 0,1 16 40,9 3 1,1 6-35,4 6 1,-2 4 101,8 8 1,0 5-114,5 1 1,1 1-15,-1-2 0,-5-3-190,0 3 0,-6-3-243,6-3 0,-8 1-167,2-1 1,-4-7-519,-1-4 1,-1-3-902,0-3 713,1 0-1292,-1 0 2354,0-7 0,0-10 0,1-10 0</inkml:trace>
  <inkml:trace contextRef="#ctx0" brushRef="#br0" timeOffset="182">502 104 8133,'0'-17'780,"-2"1"89,-4 5 0,2 3-249,-8 8 0,1 0 475,-6 0 1,-3 6-105,-3 0-530,4 15-141,-14-2 1,5 12-546,-13 3 0,7-1-298,-1 13 0,1-5-598,5 5 0,2 0 339,-2 6 0,8-2-607,-2-4 1,9-4 1388,3-7 0,7-9 0,-4-1 0</inkml:trace>
  <inkml:trace contextRef="#ctx0" brushRef="#br0" timeOffset="348">865 675 8136,'-18'-10'2714,"9"2"1,-1 8-1374,4 0-450,4 0-1388,-13 0 0,13 2 398,-4 4 1,4-2 98,2 7 0,8-7 0,2 4 0</inkml:trace>
  <inkml:trace contextRef="#ctx0" brushRef="#br0" timeOffset="895">1677 87 8039,'-7'-35'0,"5"8"1821,-6 10-885,8 9 2081,0 8-2221,0 0 0,-2 8-742,-4 4 1,5 11-216,-5 5 1,4-1-333,2 2 1,6 0 239,-1 6 0,9-9-26,-3-3 0,5 2-65,1-1 1,0-1-417,1-6 0,-1-8-5,0-3 1,0-4 283,1-2 1,-1 0 248,0 0 1,-5-8 74,-1-3 1,-1-4 133,2-3 0,1 1-105,-7 0 0,0-3 44,-6-3 1,0 4 425,0-4 1,0 4-158,0 2 1,0 5 959,0 1-476,0 7 49,0-4-391,-8 8 0,6 2-147,-4 4 1,-2 3-11,3 9 1,-1 7 16,6 3 0,-6 5 32,0 2 0,1 7-21,5 4 0,0 10 216,0 1 0,-2 3-165,-4-2 1,4-3-263,-4 9 0,-1-9 3,1 3 0,-6-4-101,7-2 1,-9-2-115,3-4 0,-3-4-425,3-7 1,-7-6 263,1-1 1,0-6-146,-6 1 0,3-12 205,3-5 1,0-4 69,0-2 1,-1-8 698,1-3 1,5-12-106,1-6 0,7-4 171,-2-2 0,4-5 148,2 0 0,6-6 600,0 5 0,13 1-894,-2 5 1,6 1-134,1-1 1,1 3-1050,3 3 0,3 4 564,-8 7 0,6 3-3264,-6 4 3519,8-5 0,-12 7 0,6-9 0</inkml:trace>
  <inkml:trace contextRef="#ctx0" brushRef="#br0" timeOffset="1501">830 675 8152,'-10'-8'1485,"3"6"139,7-6 383,0 8-1249,0 0 1,-2 8-120,-4 4 0,2 3-172,-7 2 1,-3 8-600,-9 4 1,4 4 164,-4 1 0,2 1-1531,-2 0 0,9-7 1498,-3 1 0,4 0 0,-5 6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2:59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226 761 8950,'2'-11'1419,"3"-1"-1246,5 8 1,7-9 291,1 7 0,-1 0-65,0 6 1,6 0-352,0 0 1,6 0 72,-6 0 1,8 0-11,-2 0 1,5 0-35,7 0 0,-3 0-192,8 0 0,-4 0 219,10 0 1,-9-2-141,8-3 1,-4 3-196,-1-4 1,2 4 126,-8 2 0,0 0-313,-5 0 0,0 0 107,-1 0 1,-5 0-241,0 0 1,-8 0 168,2 0 0,-4 0-491,-2 0 149,1 0 131,-9 0 326,7 0 0,-14 2 19,3 4 0,-8-2 246,-3 7 0,-15 1 0,1 5 0</inkml:trace>
  <inkml:trace contextRef="#ctx0" brushRef="#br0" timeOffset="365">1 1090 6368,'13'0'263,"5"0"0,-5 0 276,10 0-323,4-8 0,-2 6 34,4-4 1,9 5-165,-3 1 1,11 0 96,0 0 1,4 0-43,2 0 1,9 1 177,9 5 1,1-4-307,9 4 0,-5 2 144,6-3 0,-2 1-150,1-6 0,-3 0 32,-8 0 1,-1 6-73,-5 0 1,-5 1-129,-12-1 1,-6-4-325,-11 4 1,0-2-226,-12 1-399,4-3 149,-11 6 960,0-8 0,-18 0 0,-11 0 0</inkml:trace>
  <inkml:trace contextRef="#ctx0" brushRef="#br0" timeOffset="1197">779 121 8081,'10'-1'634,"-5"-5"-501,-3 4 289,-2-6 53,0 8-6,0 0-333,-7 0 1,-3 2-165,-7 4 0,1-2 83,5 7 1,-5-5 69,5 5 0,-4-5-160,-3 6 0,1-1 69,0 7 1,-6-1-196,0 0 1,-1 0 72,7 1 0,-2-1-129,-4 0 0,4 1 122,-4-1 1,5 0-106,7 1 1,-3-7 20,9 1-1,-9-9 128,12 13-61,-5-14 117,7 5 1,0-5 4,0 4 17,0-4 14,0 6 1,5-6 9,1 3 1,8-3 48,-3 4 0,4-4-97,3-2 1,1 0 167,4 0 29,-4 0-172,14 0 1,-8 0 95,4 0 0,3 0-13,-3 0 1,-2 0 8,2 0 1,-2 2-15,2 4 1,1-4 88,-7 3 0,0-3-68,-5-2 1,-7 6 66,1 0 242,-8 0-43,3-6 262,-7 0 400,0 0-754,-7-8-142,5-2 1,-12-7 15,9 0 1,-1-1-47,6 1 1,-6 6-37,0-1 1,0 1-23,6-7 0,-5 1 32,-1 0 0,-2 5-6,2 1 0,5-1 74,-5-5-85,4-1 1,-4 1-133,0 0 1,1 0 75,5-1 0,0 1-86,0 0 0,-6 5 9,0 1 0,0-1-3,6-5 41,-7 0 1,-1-1-106,-4 1 1,-1 5 66,7 1 1,-2 7-118,3-2 0,1 4-1464,-8 2 871,9 0 758,-5 8 0,0 17 0,-1 12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8179,'9'0'573,"7"0"208,-5 0 0,-1-5-73,1-1 1,1-6 199,5 7 1,2-7-124,5 6 1,-9 0 140,8 6-846,-8 0 0,10 0-201,-7 0 0,-1 8-245,0 4 1,-7-3-21,-4 3 0,1 5-423,-1 6 1,0 2-9,-6-2 0,0-2-1809,0 8 2626,0 0 0,-8 6 0,-2-1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4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8179,'0'9'650,"0"1"-1263,0-4 684,8-4 1,1 5 1312,9-7-1076,-1 8 1,0 2-159,0 7 1,-7-6-71,-4 1 64,3-1-37,-7 14 1,6-5-65,-8 3 1,0-2 154,0 2 0,-2-4-11,-4 4 1,-3-4 35,-9-1 0,7 5 145,-1 0 0,7-6 149,-7-5 273,8-1-507,-3-1-35,7 5 0,9-13-209,9 4 0,-1-10 60,6-2 0,4-5-251,2 5 1,3-8-351,3 3 0,-1-4-439,1-3 1,5 7 97,1-1 0,5 1 843,-6-7 0,8-7 0,-4-1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4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8084,'10'-8'0,"3"-1"535,-7-9 0,7 9 801,-1 3 0,5 2-683,6-2 1,-3 4-240,3-3 1,-4 3-257,-2 2 0,0 0-28,1 0 0,-1 2-536,0 3 0,1 5-51,-1 7 0,-2-5-495,-3-1 0,1 1 468,-7 5 0,0 0-404,-6 1 1,0 5-606,0 0 1493,-8 0 0,-2-6 0,-7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8084,'-19'34'0,"-4"1"0,6 0 554,-1-1 0,1 3-131,5 3 1,3-3 63,-3 3 1,9 2-183,-3-1 0,-2-1-111,2-6 1,1 1-171,5 0 1,0-1-329,0 1 0,0-1 180,0 1 0,0-8-228,0-4-1396,0-4 797,0-2-343,7-7 1294,-5-10 0,14-17 0,-7-10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5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8084,'32'-8'237,"-3"-4"1,-2 3 381,-4-3 0,-2 8-490,8-1 0,-2-3 120,2 2 1,2 0-103,-8 6 1,2 0 49,-2 0 0,-4 0-61,4 0 1,-4 6 11,-2 0 0,1 7-170,-1-1 0,-5-2 64,-1 1 0,-1-5-497,1 5 139,5 1 105,-15 5 12,15 1 202,-14-1 1,11-6-86,-7 1 79,0-8-2,-6 11 1,0-11 48,0 7 0,2-7 56,3 2 64,-3 4 0,6-6-87,-8 7 1,-2-5 311,-4 5-258,4 1 0,-7 3 66,3-3-55,4 3 0,-6-5-6,8 7 1,-5-5 8,-1-1 1,0 1-4,6 5 0,-2 2 153,-4 4 0,5 4-103,-5 8 0,4-1 376,2 1 0,-2 7-95,-4 4 0,4 2 79,-4-2 0,5 4-208,1-4 1,-2 4-90,-4 2 1,4-2-149,-4-4 1,-1 2-213,1-7 1,0-3-163,6-9 1,-6 2 233,0-8 0,1 0-1069,5-6 211,0 0-155,-8-7 398,6-2 1,-11-10-380,7-4 0,-6-4 310,7-7 717,-9-8 0,-3-9 0,-10-11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7918,'0'-11'331,"0"-1"1647,0 8-1351,7-3 0,-3 7 723,8 0-1012,-8 0 0,3 1-75,-7 5 0,0 6-150,0 11 0,0-4 68,0 4 0,0 2-77,0-2 1,0 0 8,0-6 1,0 1-174,0-1 0,-2-2-204,-3-3-532,3 3 72,-6-13 301,8 6-423,0-8 282,0 0 278,8 0 117,-6-8 233,5-1 1,-1-3-105,0 1 1,0 5 144,-6-6 1,5 7-388,1-7 257,8 0 0,-5-5-352,8 0 0,-1 5-396,-5 1 362,5-1 1,-7-3 99,9 3 307,-9-3 0,5 11-64,-9-7 297,9 7 1,-10-6 43,7 4 0,-5 5-155,6-5 0,-7 4 459,7 2 0,-6 0-103,5 0 0,1 2 32,5 4 1,-6 3-80,1 8 0,-2 3 38,1 3 0,-1-2-226,-4 8 0,-5-6-5,5 6 0,-4-6-128,-2 5 0,-6-5 94,1 6 1,-7-8-439,6 3 0,-5-5-256,5-2-389,-7 0 643,3-7 1,-7-2-26,-1-8 0,7 0 179,-1 0 1,7-14-23,-7-3 1,8-6 619,-2 0 0,-1 2-264,1-8 0,2 6 448,10-6 1,-2 8-244,7-2 0,1 2-180,5-2 1,6 3-223,0-3 1,0 4-246,-5 2 1,1 5 4,4 1 1,-4 7-286,4-2 0,-4 4-2639,-1 2 3113,-9 0 0,7 8 0,-7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35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7834,'-8'-17'943,"6"7"-766,-6-5 1,16 13 136,4-4 0,9 4 213,2 2 0,8 0 452,-3 0 1,11 6-481,1 0 1,0 1 33,-5-1 0,0 2-970,-1 3 211,-7-3 27,6 0 0,-14-6-445,4 3-45,-4 5 0,-3-6 689,-5 7 0,-3 1 0,-8 5 0</inkml:trace>
  <inkml:trace contextRef="#ctx0" brushRef="#br0" timeOffset="174">156 813 7834,'-8'34'0,"-1"1"0,-9 0 912,1-1-562,8 1-105,1-1 1,2-5 587,0 0-685,1-8 1,-1 10 782,0-8-454,0 8-177,6-12-860,0 14 330,0-14 163,0 6 0,0-14-1863,0 1 933,0-8 631,0 3 0,8-11-711,3-7 509,5-8 568,1-16 0,8-15 0,2-4 0</inkml:trace>
  <inkml:trace contextRef="#ctx0" brushRef="#br0" timeOffset="592">882 450 7834,'27'-8'120,"-4"-4"0,-9-1 548,-3 1-458,1-3 36,-3 13 1,7-11 198,-5 7 1,-1-6-135,1 7 1,3-1 29,9 6 0,-4 0-393,4 0 131,-4 0-13,-1 0 0,-1 0 30,0 0 0,-1 2 235,-5 4-287,5-4 137,-7 13-234,1-6 1,-3 9 135,-7-1-144,0 0 0,-1 1 98,-5-1 1,2 6-90,-8 0 0,9 8 21,-3-2 1,-2 3 131,2 3 0,1 7 111,5 4 1,0 10 3,0 2 1,0 7 245,0-2 1,0 5-178,0 1 1,0-8 4,0-3 1,0 0-395,0-7 0,2 3 122,3-13 1,-3-1-254,4-5 0,-4-1 152,-2 1 0,0-8-1992,0-4 417,0-4 750,0-2 1,-8-9 329,-3-8 1,1-8-88,-1-9 0,-7-2 310,-5-4 0,-6-4 355,6-8 0,-6-5 0,6-1 0,-7 1 0,1 5 0,-2-1 0,2-4 0,-3 9 0,3-4 0,-4-3 0,-1-6 0</inkml:trace>
  <inkml:trace contextRef="#ctx0" brushRef="#br0" timeOffset="854">588 882 7834,'-7'-12'0,"-5"1"0,4 7 0,1-4 693,-1 8 191,6 0 0,-11 2-171,7 4 1,-2 4 268,2 7 1,3 2 327,-9 4-715,8-4-293,-3 6 0,7-1-86,0-1-202,7 0-77,3-6 1,7-6-283,0 1 1,3-8 19,3 2 0,-2-4-284,8-2 0,-6-2 136,6-4 0,-8-4-357,2-7 1,-12 5 414,-5 1 1,-4-1 197,-2-5 0,-2 0 518,-4-1 1,-9 7 70,-8-1 0,-2 9 405,2-3 0,-2 4-393,-4 2 0,-2 0 704,8 0-725,0 0-534,6 8-2994,7 1 3165,10 8 0,18-7 0,8-2 0</inkml:trace>
  <inkml:trace contextRef="#ctx0" brushRef="#br0" timeOffset="2210">2127 87 7888,'10'0'0,"5"-8"118,-5-2 0,7-1 302,1-1 1,-5 3 553,4-3-447,-3-3-249,11 13 1,-8-6 727,0 8-433,1 0-245,-1 0 0,-2 8 115,-3 3 1,1 5-80,-7 1 1,0 6 90,-6 0 0,0 2-233,0-2 0,-2-2-109,-4 8 0,2-8-469,-7 2 219,7-4 166,-4-1 1,6-1-1169,-3 0 650,3-7-413,-6-2-511,8-8 998,0 0 0,2-14-45,4-3 1,5-14 100,12-3 0,-4-1-87,4-5 1,-3 5 375,-3 6 38,0-3-38,8 12 1,-6 1 376,5 8-262,-13 7 69,4-4 0,-11 10 141,8 4 0,-8-2 120,1 7 1,-3 6 426,-2 6 0,-7 2-312,-5-2 1,-3-1 64,-3 6 1,-1-6-491,-4 1 1,4 2 36,-4-2 0,6 0-437,5-6 0,-1-5 96,7-1 1,-2-7-391,2 2 210,5-4 0,-5-4-373,12-4 0,3-4 351,8-7 1,-1 0 18,-5-1 0,5 9 683,-5 3-185,-3-4-128,7 9 0,-13-5 1024,4 12-515,-4 3-173,-2 8 0,-2 8 140,-4 4 1,-9 4-45,-8 1 0,-8 3 138,2 3 0,-3-1-226,-3 7 0,6-8-104,0 3 1,2-5-299,-1-1 0,-3-1 138,8 1 0,0-6-457,5 0 245,1-8 22,8-4 0,-1-4-309,4-7 201,4 0 1,-4-8-134,12-4 1,4-3 137,7-9 1,6-5-68,0 0 1,6 0 865,-6 6-262,8 0-217,-12 7 0,6 2 457,-8 8-20,1 0 1,-3 8 389,-3 4 0,-5 3-168,-7 2 0,0 6 82,0 0 0,0 2-435,0-2 0,0-3-163,0 3-944,0-4 428,0-2 279,8-7 0,2 3-336,7-7 187,8 0-184,2-14 0,2-2-522,-1-7 1,1-2 356,6-4 0,-8 4-20,-4-4 0,-4 3 341,-2 3 1,1 8 299,-1 3 210,-8-4-243,-1 8-35,-8-5 244,0 7-64,0 0-51,-8 7 0,-7 3 150,-8 7 1,-2 0-126,2 1 0,-4 1-108,-8 4 0,1-4-22,-1 4 1,-5-4-87,0-1 0,-8 1-90,1 4 0,3-6 45,-2 1 0,0-1-115,-6-6-73,0 5 145,8-7 1,-4 1-221,8-4 1,1-4 95,10 3 1,4-3-484,8-2 136,0 0-55,7 0 247,3 0 152,7 0-94,0 0 404,7 0-51,3-7 121,7 5 1,0-6 92,1 8 0,1 0 75,4 0 1,4 0 282,7 0 0,9 8-70,3 3 1,6 10 357,5 2 0,5 8-148,7-2 0,0 4-271,0 1 0,-1 1 661,-5-1-1570,4-7 641,-5 6 0,-1-14-131,-3 4 0,-4-3-138,-2-3 0,-1-8-307,1-3 0,-6-4-196,1-2 1,-9 0-677,2 0 0,-5-2-797,-6-4 962,3-11 1112,-12-2 0,5-14 0,-8 6 0</inkml:trace>
  <inkml:trace contextRef="#ctx0" brushRef="#br0" timeOffset="2551">3044 156 12516,'10'9'1047,"-3"7"1,-5-14 61,4 3-770,-4-3 0,7 4-917,-3 0-173,-4 0 1,8-6-788,-4 0 0,-5 1 588,5 5 0,-4 4 950,-2 7 0,-15 16 0,-4 3 0</inkml:trace>
  <inkml:trace contextRef="#ctx0" brushRef="#br0" timeOffset="3035">2940 553 7939,'0'12'101,"0"-1"0,0-5 319,0 6-206,0-8 731,0 11-417,0-5 84,0-1 466,0 7-523,0-7-364,0 1 0,0 5-3,0-3 0,0-3-33,0 3 1,-2-6 155,-3 5 28,3 1-310,-6 5 1,8-6-424,0 1 272,0-8 69,0 4 0,10-8-1271,7 0 690,0 0 20,16-8 1,-1-8-398,9-7 1,1-2 531,-2 2 0,-3 4 86,3-4 0,-11 10 95,-6 1 278,-4 8 616,-9-3-449,-2 7 33,-8 0 0,-8 7 550,-4 5-610,-3 3 69,-2 2 1,-6 7 124,0-1 0,-2 0-66,2-6 0,3 6 52,-3 0 1,4 0-60,2-6 0,5 1-85,1-1 0,7 0-178,-2 1-40,-3-9 218,7 7-572,-6-7 218,16 8 106,-6 1 0,13-7-54,-4 1 1,5-3 136,1 3 0,-5 3 16,-1-3 1,1-3 168,5 3 1,-5-2 924,-1 1 549,1 4-782,-3-5-482,7 0 0,-15-1 912,5-3-641,-4-4-316,-2 6 1,0-6 58,0 3 1,-2-3-328,-4 4 1,-3 4-155,-8 1 0,-1 5-211,1 1 1,-2-6-464,-4 1 0,4-2-1355,-5 1 1,5 2 2109,2-7 0,0 8 0,-1-5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9184,'9'0'2158,"-1"8"0,-8 2-1866,0 7 1,0 0-254,0 1 1,-2-1-314,-4 0 1,-3 8 171,-9 4 0,-7-2-12,-4 2 1,3-6-129,-3 6 0,6-10-637,-6-2 1,8 0 441,-2-5 1,3-4-289,3-3 637,-8-3 0,6-2-68,-4 0 0,11-7 137,7-5 1,3-3-38,2-3 1,0 1 18,0 0 0,7 1 91,5 5 1,11-4-70,6 3 0,-2-1 256,2 1 1,5-3-95,6 3 0,9 3 243,-3-3 0,-2 2-47,2-1 1,-2-4 80,2 3 1,2 2-141,-7-1 1,-7 7 75,-5-2 1,-8 4-219,2 2 0,-4 0-225,-1 0 0,-7 0-718,1 0 642,-8 0 0,3 2-201,-7 4 0,-2-2 142,-3 7 0,-5-5 6,-7 6 0,-1-1 29,1 6 0,0-5 62,0 0 1,-6-1 66,-1 6 0,1 6 166,6 0 1,-6 2 203,0-1 0,-2 2-149,2 9 1,2 7 163,-8 4 0,6 6-89,-6 6 0,2 0-137,-2 11 1,-3-6-73,3 6 1,4-1-220,2-11 0,4-1-168,1-10 1,7 0 17,-1-11 74,8 3 0,-3-19-79,7 4-72,0-11 225,0-4 0,0-10 9,0-4 0,2-4-205,3-7 1,-1 0-852,8-1 1235,-8-7 0,11-9 0,-5-10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8073,'9'-8'-478,"7"-2"478,-14 1 0,11-1 383,-7 4 0,7 4 157,-1-3 1,-2 1 146,1-2 0,-5 4-175,5-4 0,-1 6 18,2 6 0,3 4-25,-4 7 0,-1 8-185,2 4 0,-9 4-66,3 1 0,-4 1-20,-2-1 0,0 1-71,0-1 1,-2 1-92,-4 0 0,3-1-235,-9 1 0,6-2-112,-5-5 0,7 3-1237,-2-8 527,-3 0 1,5-7-118,-8-5-1230,8 4 1283,-11-13 1049,5 6 0,-7-16 0,0-1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8073,'8'-10'0,"-4"-5"1021,7 4 1,7 1-403,5-2 0,0 7-209,-6-7 0,0 8 0,1-1 13,-9 3-153,7 2 0,-12 2-239,7 3 1,-7 1 163,2 11 1,-4-3-147,-2 9 0,-8-4 123,-4-2 1,3 6-146,-3 0 1,1-5-102,-7-7 252,9 1-116,-7-3-39,15-1 1,-5-8-111,12 0 1,9-8-217,8-3 1,8-4-283,-2-3 1,9-7 302,2-4 1,6-3 281,-5-3 0,7-7 0,-4-2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554 105 8073,'10'-25'0,"-1"11"673,-3-3-601,-4 3 0,8-1-243,-5 3 1219,-3 5 478,6 7 1,-14 7-1085,0 5 1,-7 3-426,1 3 0,-1-1 121,1 0 0,-1 1-234,7-1 1,-5 0 15,5 0 1,0 1 157,6-1-247,0 0 0,2 1 32,4-1 1,3-7 187,9-5 1,1-3 12,4-2 0,-2 6 15,8 0 0,-2-1-110,2-5 0,1 0-283,-6 0 166,-1 0-92,-6 8 0,-8 2-546,-3 7 0,-12 2 331,-5 4 1,-12-2-727,-6 8 0,-6 0 530,-5 6 1,4-6 650,-5-1 0,7-7-151,5 3 1,-4-5 150,4-2 0,6 0-63,6 1 1,2-7 62,9 1 1131,0-8-790,6 3 0,8-7 459,3 0 0,7 0-210,5 0 1,-4 0-33,4 0 0,2 0-244,-2 0 1,0-6-77,-6 1 1,1-1-204,-1 6 1,-6 0 84,1 0 1,-8 2-536,2 4 0,-4-3 267,-2 9 1,0-6-612,0 5 1,-2-1 158,-4 1 0,2 5-132,-8-5 0,1 3 316,-6-3 0,5 5 44,1-5 0,-1 3 232,-5-3 1,-1 5 139,1-5 0,0 4 47,0 3 0,1-7 329,5 1 849,-5-1-564,14 7-112,-5-1 0,9-2-154,3-3 0,5-5 1,7-7 0,1 0 175,-1 0 0,6 0-152,0 0 0,6 0-458,-6 0 1,2 0 123,-2 0 0,-10-5-1230,5-1 717,-5 0 1,-3 4-568,-5-3 510,-3 3 0,-4-8-348,-3 4 0,-5 4-29,-7-3 574,0 3 0,-1 4 811,1 3 0,0-1-402,-1 8 0,7-1 789,-1 6 1,8 1-263,-1-1 1,3 0 47,2 1 1,0-1-49,0 0 1,2 1 62,3-1 0,-1 0-243,8 0 1,-6-1-185,5-5 1,-7 5-700,2-5 89,3 5-393,-7 1 396,6 0-337,-8-7-80,-8 5-369,-1-13 796,-9 6-117,1-16 846,7-2 0,1-1-165,3-1 1,4 7 281,-4-7-19,4 8-75,10-11 0,-4 7 129,8-3-122,-1-5-512,6 7 1,-1-3 58,-5 1-895,-3 7 225,-8-12 291,0 15 1,-8-7-73,-3 8 0,-5 0-351,-1 0 0,-6 0 340,0 0 1,-6 0 71,6 0 1,-6-6 387,6 0 1,-8 1-73,3 5 0,1 0 580,-2 0 1,8 0-179,-2 0 0,-2 1 95,2 5 1,0-4 30,5 4 0,1 2 321,0-3 0,-1 9-309,1-3 1,0-1-154,0 1 0,1 1 34,5 5-106,-5 1 0,14-1 643,-3 0-491,3 0 0,4 1-27,3-1 1,7 0 101,11 1 0,4-7 219,7 1 1,1-1-167,0 7 1,5-3 87,0-4 0,8 5-283,-2-5 1,4-1-86,2 1 0,6-7-531,0 2 1,-1-2 272,-5 2 0,6-4-487,-1 3 0,-1-3-698,-10-2 1,4 0-1258,-4 0 0,2 0 1024,-2 0 1,4-9 1441,-3-9 0,2-7 0,3-9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8067,'2'-17'1330,"4"0"-665,-4 7-214,13-5 1,-5 7 274,7-3 0,0 1 338,1 4 129,-9 4-1143,7-5 0,-16 14 22,0 5 1,-8 5-353,-9 6 0,-8 4 263,-4 8 1,-4 1-1102,-2 5 1,-5-3 258,0 8 0,-1-2-236,7 2 1,1 2 548,4-7 0,10-7 273,8-5 0,7-6 201,-2 6 1,4-8-104,2 2 1,0-9 141,0-3 1,2 1 66,4 5 0,-4 0 210,3 1 0,-3 1 52,-2 4 0,0-4 286,0 4 0,0-2-227,0 2 0,-2-1 124,-3 6 0,1-5-125,-8 6 1,1 0-6,-6 6 1,-1-7 97,1 1 1,2 6-202,3 5 0,-1-1 118,7-11 0,-6 5 2,7-4 0,-1-4 124,6-2 1,0 2-192,0-2 0,0 0-23,0-6 1,0-5-19,0-1 191,0 1-345,0 5-496,0 1-602,0-9 335,0-1-664,0-8 175,0 0 208,0-8 0,0-1 206,0-9 1,0-1 733,0-4 0,0-12 0,0-9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9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8146,'12'-11'687,"-1"-1"0,1-5 858,5 11 0,8-2-401,4 3 1,-4 3-548,-2-4 1,-4 4 19,-1 2 1,-1 0-341,0 0 0,-1 2-407,-5 4 1,-3 3-64,-8 9 0,0 1-478,0 4 1,-2 2 360,-4 4 0,-5 3-209,-12-3 0,1 4-394,-6 1 1,1-5 186,-2 0 0,-2-8 840,8 2 1,0-3 225,6-3 1,5-2 1069,1-3-1106,7 3 1,4-7 258,11 3 0,12-3 272,6-8 0,4 0 442,1 0 0,3-2-696,3-4 0,-9 4-190,4-3 0,-12 3-395,0 2-1011,-4 0-81,-2 0 0,-7 7 437,-4 5 0,-4 3-548,-2 3 0,-8 7-89,-4 3 0,-9-1-1741,-2 2 3037,0 0 0,-2 5 0,-2 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0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8112,'-7'10'1502,"5"5"0,2-13-466,11 4 1,-1-4-430,1-2 0,1-2 1873,5-4-1738,0 4 1,1-6-145,-1 8 1,-5 0-360,-1 0 1,-5 0-209,5 0 1,-7 2-123,2 4 1,-4 4-336,-2 7 1,-2 0-259,-4 0 1,-3 3 346,-9 3 0,1-4 233,0 4 0,-1-4 84,1-1 0,2-1 306,3 0 1,5 0 207,7 1 0,1-1 684,5 0 1,13-5-517,16-1 1,7-7-103,10 2 1,10-4-1767,7-2 1,0 0-766,6 0 1971,4 0 0,-8 0 0,6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22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7938,'10'-7'3185,"5"5"-2092,-3-4 1,11 4 29,5 2 0,-3-6-677,-2 0 0,-3 1-66,-3 5-215,0 0 1,-5 0-2053,-1 0 1169,-7 0 718,4 15 0,-8-3 0,0 12 0</inkml:trace>
  <inkml:trace contextRef="#ctx0" brushRef="#br0" timeOffset="109">87 450 7938,'0'18'3930,"0"-1"-3131,0-8-569,0 7-3002,0-14 2772,7 5 0,-5 1 0,6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18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0 899 8159,'0'-17'-282,"6"5"-58,0 1 1,-1 5 1380,-5-5-618,0-1 1,6-5 102,0 0 1,0 5 355,-6 0-325,0 1 1,0-1 324,0 1 133,0 7-523,0-4-366,0 8 0,2 2 90,3 4 0,-3 11 24,4 12 1,-4 6-91,-2 5 1,0 2 89,0 4 1,0 4-289,0-3 0,0 1-7,0-2 0,0 2-43,0-8 1,0 0 29,0-5 1,0 0-231,0-1 1,0-5 7,0 0 0,0-8-163,0 2-343,0-4 0,0-1-46,0-9 427,0-1 0,2-10-131,4-4 0,3-5-134,9-12 0,-1-4 680,0-8 0,0-7 0,1-2 0</inkml:trace>
  <inkml:trace contextRef="#ctx0" brushRef="#br0" timeOffset="550">588 311 8051,'8'-34'0,"-6"1"309,3 4 0,5 2 420,2 4 0,5 4-339,6-4 1,-2 0-68,8 6 1,0-8 69,5 13 1,-5-5-92,0 11 1,0-2-432,5 3 0,1 3-56,0-4 1,-3 4-70,-3 2 0,2 6 169,-8 0 1,6 7-125,-6-1 0,2-3 1,-2 3 146,-4-1 0,6 5 217,-8-5-248,1 4 251,-1-5-142,0 7-71,-7 1 5,5-1 0,-13-6-164,4 1 0,1-6 170,-1 5 1,0-5-24,-6 6 0,0-7 90,0 7-171,8-1 253,-6 7 0,5-1 44,-7 0 20,0 1 1,0-1-94,0 0 1,6 0 104,0 1 1,0 5-46,-6 0 1,0 6-7,0-6 0,1 9 218,5 3 0,-4 2-46,4 9 1,4 0 244,1 6 0,-1 1-66,1 5 0,1-2 96,5 7 0,-2 6-329,-3 6 0,3 8-307,-3-2 1,-3-3 162,3 3 0,-6-14-214,5 3 0,-5-7-171,6 0 1,-9-9 217,3-8 1,-4-7-178,-2 1 0,0-9 192,0-2 0,0-14 435,0 2-321,0-11 1,-8 2 426,-3-8 0,-6-8-641,-6-3 0,-1-7-433,-10-5 1,3-4-1197,-9-7 0,-4-1 832,-3 0 1,-2-7 944,-3-4 0,-8-4 0,-1-2 0</inkml:trace>
  <inkml:trace contextRef="#ctx0" brushRef="#br0" timeOffset="1695">744 398 8059,'0'-18'716,"0"9"0,0-1 703,0 4-431,0 5-522,0-7 0,0 16-364,0 3 0,-8 6-197,-4 6 1,3 2 17,-3 4 0,3 4-347,-3-4 1,-1-2 20,7 1 0,-6-6 209,7 1 1,-1-10-160,6-1 47,-8-9-6,6 5 0,2-12 83,12-7 0,9-1 28,2-11 1,6 4 130,-6 2 0,8-1 88,-2 1 1,1 6 167,-1-1 1,-2 8-18,-4-2 1,-4 5-74,6 1 77,-15 7 0,-2 3 129,-8 7 0,0 2-100,0 4 1,-8 2-64,-4 4 1,3 2-85,-3-8 1,-5 8-159,-6-2 1,0-3-48,5 3 1,-5-2 50,0 2 1,0-4-9,6-8 0,-2 1 82,-4-1 0,4-6-24,-5 1-31,5-8-142,2 3-321,0-7 51,-1 0 94,1 0 1,2-1-480,3-5 186,4 4 374,8-6 304,0 0-31,0 7 148,0-7 1,6 6 259,0-4-137,7 4 0,-3-11 220,7 7 1,1-2-63,-1 3 0,6 1-44,0-8 1,6 3 131,-6-3 0,6-1-137,-6 7 1,0 0-159,-6 6 0,0 0-107,1 0-538,-1 0 287,0 8 0,-7 1-188,-4 9 0,-4-7 25,-2 1 0,0-1 45,0 7 0,-8-1-317,-4 0 0,3 0 155,-3 1 0,1-1 460,-7 0 0,7 1 0,-1-1 0,1-6 0,-6 1 0,-1-2-73,1 1 1,0 4-89,-1-3 0,7 1 348,-1-1 0,3-2 112,-3-5 438,-3-3 0,13 8 302,-4-4-123,4-4-611,2 5 1,8-7-161,3 0 1,11-6 25,1 1 0,2-7-158,-2 6 0,-2-1 26,8 1 0,-12 4 27,6-4 1,-13 4-396,7 2 1,-9 0 58,3 0 0,-7 2-101,2 4 0,-4 4 170,-2 7 0,-2 0-5,-4 1 0,-4-1 135,-7 0 0,0 2-18,-1 4 0,1-3 313,0 3 0,2-10 81,3-1-134,-3-1-262,13 6-50,-6-7 0,10-2 84,4-8 1,3-2-29,9-4 1,5 2 5,0-7 1,0 5-40,-6-6 0,0 9-91,1-3 1,-7 4 117,1 2 1,-8 2 114,1 4 0,-10 9 103,-7 8 1,-3 6 307,-3-6 1,-7 6 53,-3-6 0,-3 6 370,2-6 1,-2 0-407,8-6 0,0 0 612,6 1-711,0-1-639,7 0-235,2-7 1,24-3-24,7-7 1,9-7-1764,9-5 2306,-5-3 0,22-10 0,-4-2 0</inkml:trace>
  <inkml:trace contextRef="#ctx0" brushRef="#br0" timeOffset="2849">2317 571 8054,'18'0'985,"-1"0"1,2 0-191,4 0 0,4-6-12,8 0 0,1-5-412,5 5 1,-3-8-194,8 3 1,-7-4-168,1-3 0,-6 3-295,-5 3 0,-2-3-614,-4 3-1018,-4 5-122,6-9 1412,-15 7 0,-2-3 171,-8 1 0,-2 1 214,-4-1 1,-4-5 49,-7 5 0,6-3 209,-1 3 0,1-3-18,-7 8 1,7-5 516,-1 5-437,1 0 0,-1 6 327,1 0 0,7 8-177,-2 4 0,-2 5 68,3 6 1,-1-2 16,6 8 0,0-6 68,0 6 0,0-6-48,0 6 1,2-8 48,4 2 0,3 2-394,8-2 1,1 0 175,-1-6 1,0 1-511,1-1 1,5-6 221,0 1 1,0-6 150,-6 5 0,0-7-504,1 2-562,-1-4 586,0-2 271,-7-8 233,5-2 428,-13-7-120,6 8-294,-8 1 0,-2 16 120,-4 3 0,4 6 0,-4 6 1,5 4 145,1 8 1,1 5-118,5 1 1,-2-1 55,8-5 1,-1 5-266,6 0 1,-5-1 103,-1-10 1,1 3-234,5-3 93,1-4-85,-9 0 0,5-8-338,-9 1 0,1-7 47,-6 1 199,0-9 274,0 5 1,-6-16 252,1-3 1,-7-4-59,6-3 0,-5-5 680,5 0-717,0-8 0,6 6 0,0-3 227,0 5-66,8-4 46,-6 7-267,13-5 1,-11 10 0,8 2 195,1 1 15,-5 8-544,7-11 75,-13 13-947,13-6 706,-13 8 239,6 0-300,-8 8 0,-8 7 165,-3 8 0,-10 8-652,-2-2 0,-8-2 309,2 2 1,-9-6 262,-3 6 1,-5-8 177,6 2 0,-14 2 187,2-2 1,0 2 661,0-2-669,4-4 13,-4 6 105,3-8 1,10 1 494,-7-1-513,8 0 1,-3 0 562,12 1 0,4-3 421,8-3-547,7 3 1,3-5-235,7 7 0,9-6-45,9 1 1,14-8 13,14 2 1,12 1 112,6-1 0,5 0 61,6-6 0,-8 0-114,8 0 1,-10-2-421,4-4 1,-1 4-412,-11-4 0,5 5-507,-10 1 0,1 0 68,-12 0 0,-1 0-882,-5 0 1,-7 0 542,1 0 1,-8 0 1227,3 0 0,-5-16 0,-2-3 0</inkml:trace>
  <inkml:trace contextRef="#ctx0" brushRef="#br0" timeOffset="3667">4012 104 8072,'15'-18'157,"-3"1"1,11 2 79,0 3 0,2-1 218,4 7 1,-2-2 723,2 3 0,3 3-669,-3-4 0,-4 4-67,-2 2 1,2 6-507,-2 0 0,2 9 132,-2 2 1,-9 2-470,3 10 0,-6 2 158,1 9 1,-4 5-23,-8 6 0,-2 9 158,-4 3 1,-2 7-110,-3 4 1,-5 5-267,5 8 0,-3-8-1,3-5 0,1-8-35,5-3 0,3-13 27,-4 2 0,4-17-85,2-1 182,0-11 190,0-5 1,6-13 18,-1-10 1,9-15 58,-3-14 0,5-3 255,1-9 0,0-2-221,1-10 0,-1 5 591,0-5 1,8 6-151,4 6 1,2 6 128,-2 11 1,3 4-102,-3 8 0,-2 7 212,2 4 0,-8 6-178,2 6 0,0 5 104,-6 13 1,3 1 15,-15 3 0,1 5-160,-6-4 1,0 4-464,0 1 1,-2 3 157,-4 3 0,-3-9-760,-8 3 0,-1-11 253,1 0 1,2-3-17,3-3 0,-3-7 54,3-5 0,-1-5-191,1-5 0,-1-11 224,7-7 1,0-8 118,6 3 0,0 1 423,0-2 0,2 8 196,4-2 464,4 3-564,7 3 0,-6 7 177,1 5 0,-8 5 37,1 5 0,-3-1 324,-2 8 0,0 5 146,0 6-471,0 0-184,-7-5 1,3-1-544,-8 0 0,9 0 266,-3 1 1,2-1-1988,-2 0 693,4-7-64,-13 5 702,5-13 1,-7 6-159,0-8 1,-6 0 406,0 0 1,-8-6 154,2 0 1,-4-7 369,-1 1 1,-7-3-203,1-2 1,0 5 635,5 1 1,-5 7-214,-1-2 1,-5 6 5,6 6 1,-6 9-20,5 8 0,-1 8 131,2-2 1,3 2-238,-3-3 1,9 9-16,2-8 0,8 5 188,-2-11 1,12 6-20,5-6 1,4 0-5,2-5 0,2-1-73,4 0 1,11 0 138,12 1 1,7-1-81,10 0 1,4 1 127,20-1 1,-5-6-315,10 1 1,7-2-212,-1 1 0,8 4 51,-9-3 1,-9-2 77,-2 1 0,-3-5-148,3 5 1,-2-7-244,-3 2 1,1 2-560,-7-2 1,-7-1-101,-4-5 1,-3 0-792,2 0 1,2-5 1731,-8-1 0,6-6 0,-5 3 0,-3-3 0,-1-1 0,-3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2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7888,'8'-9'4494,"1"1"-3656,9 16 1,-1 1-368,0 9 1,-7 5-85,-4 0 1,1 0-219,-1-6-112,0 8 0,-6-4-291,0 8 0,0-2-549,0 2 1,0 1-1864,0-7 1211,0 0-14,0-5 1094,0-9 0,2-3 193,4-12 1,3-5 36,8-12 1,8-4 156,4-8 0,4-5-34,2 0 0,-1-1 238,1 7 1,-1 5 312,1 0 1,-1 8-250,1-2 0,-2 6 216,-4 5 1,-3 4 183,-3 8-54,-3 0-456,5 0 0,-16 4-31,-3 8 0,-6 1-97,-6 16 0,-3 0-207,-9 5 1,-1 1-260,-4 0 0,2-3 201,-8-3 0,6 2 296,-6-8 0,8 6-80,-2-6 1,4 0 0,2-6 0,1-5 107,5-1 445,-5-7-376,14 4 0,-3-8-6,10 0 1,5-6-676,7 0 0,1-13 267,-1 2 1,0-5 181,0 5 1,-1-2-460,-5-4 1,-3 4-578,-8-4 1,0-2 479,0 2 1,-8-2 197,-3 2 0,-5 1 268,-1-6 1,0 5 121,0-6 0,-3 6 351,-3-6 0,10 8-331,-4-2 0,5-2 357,1 2 1,-3 0-83,8 5 0,1 1 310,5 0 0,0 5-138,0 1 1,1-1-79,5-5 0,-4 5 51,4 1 45,4 7-351,-1-11 7,8 13 1,-5-6-93,-1 8 1,-5 0 57,6 0 0,-6 2-104,5 4 1,1 3 188,5 9 1,-2 6-23,-3 5 0,3 12 78,-3 5 1,3 8 226,2 9 0,-5 2-126,-1 16 0,-7 0-420,2 5 0,-4 3-60,-2 3 0,-6 6-304,4-43 0,-2-1 0,-7 44-1080,5 0 1,0-15 772,6-8 752,0-12 0,0-1 0,0-8 0,0-3 0,0-3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32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225 830 7835,'-25'-8'-435,"6"6"0,-6-11-163,8 7 126,-1-7 472,1 3 0,2-7 0,3 0 0,5-1 0,7 1 0,-8 7 0,6 3 221,-6 7 330,1 0 304,-3 0-514,-7 0 1,7 2 80,4 3 0,4-1 57,2 8 1,4-1 128,8 7 0,-1 5 36,12 0 1,4 7-233,2-1 0,2 2-92,-2-2 0,1 2-330,-7-8 1,2-2-292,-1-10 0,-3 5 124,7-5 1,-6-3-119,1-2 1,-2-2-931,2 1 1225,-4-3 0,6 6 0,-8-8 0</inkml:trace>
  <inkml:trace contextRef="#ctx0" brushRef="#br0" timeOffset="337">450 623 7835,'10'-10'0,"-1"-3"29,-3 7 1,-2-8 14,7 3 0,1 1 134,5-1 1,2 1 478,4-1 0,-1-3-33,6 8 0,1-1-239,6 1 0,1 4-419,5-4 1,-3-2-27,8 3 1,-2-3-44,3 2 0,3 2-74,-4-7 1,4 7-338,1-2 0,-6-1 188,-5 1 1,-5 0-120,-7 6 1,1 2 342,-11 4 1,-5 3-57,-13 9 1,0 5 1021,0 0-435,0 8-249,-15-5 534,3 9-445,-13 0 1,6-1 114,-4 1 0,4-1 279,-4 1 0,1 0-382,-1-1 1,4 1-238,-4-1 1,10 1-562,1-1 0,1-7 374,-7-4 0,9-1-1606,3 1 805,-4-12 308,8 12 636,-5-21 0,-1 6 0,-2-8 0</inkml:trace>
  <inkml:trace contextRef="#ctx0" brushRef="#br0" timeOffset="829">675 674 7835,'0'-9'1390,"0"1"1,0 6-379,0-4-524,0 5 0,0-5 198,0 12 1,0 3-383,0 8 0,0 1-141,0-1 0,0 2-397,0 4 1,-6-3 214,0 3 1,1 2-321,5-2-461,0 0-1213,0-6 1308,7 0 0,3-9-254,7-8 0,2-10 521,4-13 0,-3-2 21,3-4 1,2 5 226,-2 6 408,-8 1-216,0 0 1,-11 7 306,8 4-313,-8 4 678,3 2 24,-7 0 1,0 2-265,0 4 0,-5 4 197,-1 7 1,-8 0-340,3 1 1,1-1-196,-1 0 1,1 0-83,-1 1 1,1-1 156,4 0-1061,4 1 256,-5-1-42,7 0 527,0 0 404,-8 1 0,6-1 42,-4 0 1,-3 1 384,-3-1 0,3 0 342,-3 0-450,0 1-285,3-1 1,-1-2 669,4-3-433,5 3-411,-7-13 0,8 8-175,0-4 1,2-4-115,4 3 1,9-5-394,8-5 1,8-5-185,-2-7 1,3-6-2043,3 0 2792,7-8 0,-5 12 0,5-6 0</inkml:trace>
  <inkml:trace contextRef="#ctx0" brushRef="#br0" timeOffset="1438">2197 17 7983,'9'0'3070,"7"0"-2433,-14 0-206,13 0-146,-5 0 1,7 0 280,0 0-141,0 0-518,1 0 0,-3-2-257,-3-3 0,3 3 14,-4-4-162,5 4 89,1 2 1,-7 8-769,-4 3 1,-5 7-626,-1 5 1802,0 3 0,-7 9 0,-3 0 0</inkml:trace>
  <inkml:trace contextRef="#ctx0" brushRef="#br0" timeOffset="1607">2283 432 7983,'-8'18'-448,"7"-1"373,-15 0 1,8 2 1716,-3 5-709,3-5-503,1 6 0,5-2 20,-4 0 0,4 2-243,2-2 1,-6-4-167,0 4 1,1 2-172,5-2 0,0 6-401,0-6 1,0 0-627,0-6 1,0-5 641,0-1 0,2-7-137,3 2 1,-1-6 651,8-6 0,-1-11 0,7-10 0</inkml:trace>
  <inkml:trace contextRef="#ctx0" brushRef="#br0" timeOffset="3139">2404 86 7862,'0'-17'-924,"8"8"1057,-6-7 1,5 12 964,-7-7-150,0 7 194,0-11-182,0 13 90,0-6-495,0 8 707,0 0-1096,0 8 0,0-4-122,0 7 1,0 1 58,0 5 1,0-6-216,0 1 2,0-1 0,0 1-352,0 0 1,8-9-156,4 3 417,3-4 0,4-2-84,4 0-212,4-8 1,0 6 117,-4-3 1,-4-3-116,-1 2 203,-1 0 269,-7 6 1,-5 8-78,-10 4 1,-7 9 163,-11 2 1,-6 13 506,-11-1-255,3-4-77,-13 9 0,12-11 474,-8 11-456,0-3 13,-6-3 0,6 1 99,0 0 0,1-1-113,-1 1 1,-2-1-33,8 1 1,0-6-151,5 0 0,8-6 109,4 5 1,6-12-759,5 1 478,4-3 0,10-5-1026,4-3 761,4-4 1,22-6-357,9-8 485,7 1 0,6-22-64,3 4 1,5-3 26,7-3 0,-6 2 119,1 5 0,-9-3 14,3 8 0,-6 2 277,-6 9-45,4-3 69,-13 13 0,3-12 298,-11 9-389,3-1 155,-12 6 0,5 0 120,-8 0 1,-6 2 137,1 4-236,-8 3 0,3 9-279,-7-1 1,0-6 129,0 1 0,-7-1-734,-5 7 312,5-1-8,-9 0 1,7-5-901,-9-1 823,1-7 0,0 4-133,-1-8 0,7 0 179,-1 0 0,7-8 93,-7-3 1,8 1 592,-2-1-217,5 7-187,-7-4 1195,6 8-776,-6 0 0,8 2 756,0 4 1,0 3-499,0 9 0,0-1 576,0 0-794,0 0 0,-2 7-98,-3-1 0,3 0-107,-4-6 0,-2-6-213,2 1-547,1 0-1068,-3 5 874,6-8 145,-13 7 1,11-14-1105,-8 3 1153,1-3 156,-6-2 0,-1 0-18,1 0 1,-8 0 226,-4 0 1,-5-2 157,-7-3 0,5-3 68,-5-4 1,11 3 264,1 3 1,8 4 959,-2-4-659,-4 5-29,15 8 0,-9 3 326,15 7 1,0 8-234,6 4 0,2 2 79,4-3 0,0 5-259,11-4 1,-3 4-40,9 1 0,-2-1 423,2-4-487,-4 3 1,14-12 147,-4 3-344,3-4 0,3-4-3,-1-3 0,7 1-437,-1-7 1,8 0 76,-2-6 0,-1-2-187,1-4 1,-6-2-526,6-3 1,-7-6-2649,1-1 3563,-4 1 0,-9-16 0,-2 6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28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8256,'-2'-15'1470,"-3"3"-681,3 4 0,-12 10-673,8 4 0,-5 4-703,5 7 1,-9 2 118,-3 4 1,-1 6 234,-10 11 1,6-3-293,-5 3 0,6-3 145,-1-3 0,4 1-45,2 0 1,1-3 255,5-3 1,3-4 168,8-8 0,2-1 0,4-5 0,4 3 0,7-9 0,0 9 132,0-3 0,6 5-106,1 1 0,-1 0 572,-6 1 0,0 1-23,0 4 1,-1-4 191,-5 4 0,-1-2-338,-4 2 0,-4-3-17,3 3 1,-1-10-272,2-1 0,-2-1-260,7 6 0,-5-7-572,6-4 1,-7-4 457,7-2 0,-1 0-543,7 0 1,-7-8 207,1-3 0,5-11 568,6-1 0,0-15 0,-5 1 0</inkml:trace>
  <inkml:trace contextRef="#ctx0" brushRef="#br0" timeOffset="582">1055 35 7978,'8'-10'1033,"-4"-3"254,7 7 1,1 1-655,5 5 0,0 1-7,1 5 0,-1 2-292,0 3-239,0 5 0,-5-7-214,-1 9 1,-1 5-453,2 0 1,1 6-104,-7-6 0,0 7-795,-6-1 0,0 4 340,0 2 1,-2-9 724,-4-3 0,-2 2 404,-3-2 0,-5 1-18,5-7 0,1-2 18,-1-3 0,7 3 233,-2-3 0,4 3 220,2 2 0,2-5 102,4-1 0,3-1 498,9 2 1,1 3-485,4-4 0,-2-3-187,8-2 0,-8 2-289,2-3 1,-4 1-179,-1-6-507,-1 0-222,0 0-1136,-7 0 872,-2-8 496,-8-1 0,-6-9 589,0 1 0,-7 6-100,1-1 0,2 6 316,-1-5 192,-1 7 1,-5-4 508,0 8 0,5 6-397,1 0 0,1 13 306,-1-2 1,-5 6-410,5 0 0,1-1-221,-1 6 1,7-5-235,-2 6 1,4-6 107,2 6 0,0-8-132,0 2 0,2-3-38,4-3 0,3-8-80,9-3 0,1-4 168,4-2 0,2 0 244,4 0 1,3-6-213,-3 1 0,-2-7 13,2 6 1,-2-5-272,2 5 0,1-5 136,-7 5 1,8 0 94,-2 6 0,4 0 0,1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2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1090 8020,'0'-17'2262,"-8"7"-737,6 2-1066,-6 8 1,7 8 31,-5 4 1,2 11-216,-8 5 0,7 5-268,-7 2 0,3 5 85,-3 0 1,-1 7-114,7-7 0,0 6-182,6-6 1,0-5-511,0-6 0,0-8-1674,0 2 1690,8-4 1,1-3-224,9-5 0,5-11 919,0-11 0,7-13 0,-3-2 0</inkml:trace>
  <inkml:trace contextRef="#ctx0" brushRef="#br0" timeOffset="491">778 225 8020,'35'-25'1076,"-6"-2"-808,-1-7 1,-5 7-243,6 4 1,0 4 95,6 1 1,-1 7 235,1-1 1,-1 7-143,1-7 0,0 8 49,-1-2 1,-1 5-352,-4 1 0,1 0 91,-6 0 0,4 5-291,-5 1 0,0 7 169,-5-1 0,-1 3-189,0 3 1,-5-1 107,-1 0 0,-5 1-219,6-1 341,-8 0 1,9 0 34,-7 1 1,0-1-27,-6 0 1,5 1 106,1-1 0,2 0 31,-3 0 0,-3 1-53,4-1 0,-4 0 90,-2 1 0,0-1-44,0 0 1,6 1 7,0-1 0,-1 6 32,-5 0 0,0 6 158,0-6 0,0 8-84,0-3 1,2 11 91,4 1 1,-4 8 153,4-2 0,1 12-111,-1 5 0,2 5 116,-2 1 1,-4 2-79,3 4 1,-1 4-186,2 7 0,-4-1 46,4-5 0,-4-3-118,-2-8 1,5-9 56,1-8 1,0-2-94,-6-10 1,0 0-151,0-5 1,0-6 65,0 0 1,0-14 41,0 2 0,-2-9-82,-4 4 1,-3-9 163,-9 3 1,1-6-523,0-6 0,-4 1-530,-8-13 0,-2 5-347,-15-10 0,-2 2 1301,-10-2 0,4-12 0,-5-9 0</inkml:trace>
  <inkml:trace contextRef="#ctx0" brushRef="#br0" timeOffset="1404">709 554 7999,'15'-17'0,"-3"-1"0,3 3 985,-3 3-227,-4 5-223,7 7 1,-13 7-208,4 5 1,-6 9 14,-6 2 1,-2 8-393,-3-2 1,-5 3-93,5 3 0,3-2-123,2-5 1,-1 3 162,1-8 1,0-5-483,6-7 1,2-7 139,4 2 0,5-6-27,12-6 0,4-4 99,8-7 1,-1-4 23,1 4 0,0-5 282,-1 11 1,-5 3-200,0 2 1261,-8 5-789,4 1 1,-16 9 518,-3 8 0,-6 3-224,-6 8 1,-5-4-16,-12 4 0,2-1-241,-8 2 1,8 2-284,-2-8 1,-2 6-129,2-6 0,0 0 119,5-6 1,3 0-591,3 1 0,-3-9-322,4-3-49,3-4 631,-7-2 1,13-2 99,-4-4 0,10-3 127,1-9 0,13 7 142,-7-1 0,14 3-105,-7-3 1,-3-1 224,-4 7 303,1 0 1,-1 6 153,1 0-254,-8 0 0,2 8-34,-12 3 0,2 5 85,-8 1 1,1-5-94,-6-1 1,-1 1-77,1 5 1,6-2-121,-1-3 0,6 1 173,-5-7-417,7 8 164,-4-13 1,8 9-312,0-4 147,0-4 1,8 5-21,3-7 0,5 0 152,1 0 0,0 0-15,1 0 0,-1 0 62,0 0 1,-5 0-13,-1 0 0,1 0 68,5 0-111,-7 0 27,5 8 1,-13 2 82,4 7 0,-6 0 9,-6 1 0,-2-1-56,-3 0 0,-5 0 2,5 1 1,1-3-30,-1-3 37,7 3-84,-4-5 22,8 7 0,4-7-115,8-5 0,-1-3 22,12-2 1,-2 0-197,2 0 0,-3 0 130,3 0 0,2 0 34,-2 0 0,-6 2 1,-5 4 1,-9 4 18,3 7 1,-6 0 401,-6 0 1,-5 6-69,-12 1 0,2 4 469,-8-5 1,0 6-214,-6-6 0,9 0 129,2-5 1,7-7 368,6 1-91,-5-8-318,14 3-1184,2-7 0,12 0 502,11 0 0,12-7-2121,11-5 2259,4-11 0,1 4 0,1-6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3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18 638 7946,'-10'-8'402,"3"6"146,7-5 1,2 7-1,3 0 1,7 0 191,11 0 0,6-2 576,11-4-876,4 4 0,8-13-147,0 3 1,4-3-324,-4-2 1,7-7 15,-13 1 0,6 0-162,-11 6 1,-3 0-784,-9-1 1,2 1 468,-8 0 0,0 0-575,-6-1 0,-5 1 419,-1 0 0,-7-1 316,2 1 1,-4 6-25,-2-1 234,0 1 51,0 1 0,-6 4 218,0 12 1,-7 5 379,1 13 0,-9 2-258,-2 9 0,0 7 194,6 4 0,-7 2-143,1-1 1,0 2-10,6-2 1,2-5-80,3-2 0,-1 1-60,7-7 1,0 5-295,6-11 159,0-3 0,8-2-204,3-11 0,7-4 89,5-8 1,-2-2-191,8-4 0,-6-4 86,6-7 0,-6 0 79,5 0 1,-6-1-45,1 1 46,-4 0 0,-2 7 242,0 4 0,-7 6-58,-4 6 1,2 6 195,-3 11 0,1 9-78,-6 9 1,-2 7 44,-4-2 0,4-2-38,-3 2 0,1-6-55,-2 7 1,2-7-98,-7 6 0,5-8-167,-6 3 1,9-10-288,-3-3 317,-4-7 1,6 3-58,-7-13 77,7-3 278,-11-8 1,7-8-18,-4-3 1,-1-7 11,7-5 1,0-4 74,6-7 1,2-1 188,4 1 1,9 1-325,9 4 0,6-2 72,-1 8 0,2 0-94,-2 6 0,1 0 54,-7-1 0,1 9-741,-7 3 98,-8-4 142,7 8 1,-16-3-184,0 10 0,-10 7-493,-13 11 1,-4-4-38,-7 4 1,-1 2 449,0-2 1,-1 0 437,-4-5 1,1-1-43,-7 0 0,6 1 245,-6-1 1,5 2 5,-5 4 0,2-4-34,-2 4 0,-2-1 205,7 1 1,1 2 560,5 3 1,3 5 72,3-4 1,-2 2-145,8-3 0,2 3-258,10-8 0,3 0-134,8-5 0,0-1 59,0 0 0,15-7 57,8-4 0,10-5 180,7-1 0,12-1-321,12-5 1,3-4-276,2-7 1,0-2-371,0-4 0,-5 3-345,-1-3 0,-7 4-880,2 2 1,-5 0 746,-1-1 1,-2 1-95,-4 0 0,-3-1 195,-9 1 0,-1-2-69,-4-4 0,1 0 778,-7-12 0,2 6 0,-2-17 0,4-4 0</inkml:trace>
  <inkml:trace contextRef="#ctx0" brushRef="#br0" timeOffset="862">1765 344 7946,'26'-35'1297,"7"-3"-973,-4 3 0,4-1 120,1 13 1,5-8-118,7 2 0,-6 4-223,12 2 0,-12 6-81,1 5 0,-3-3-229,2 4 0,-9 3 89,4 2 1,-6 6-200,-1 6 1,-3 5 262,-7 12 0,-3 12 200,-3 11 0,-5 6 47,-7 6 0,-2 5-18,-3 12 0,-5-4 389,-7 4 1,-6 2-411,0-2 0,1 6 235,11-7 1,-4 1-243,3-5 0,-3-1-341,-3 0 0,7-2-356,-1-3 0,3-7 355,-3-11 0,-1 0-163,7-11 1,0-4 102,6-14 0,-2-5-368,-4-1 1,5-9 179,-5-2 0,6-10 260,6-13 0,-3-5-161,9-13 0,1-7-138,10-15 0,4-1 353,8-11 0,0 6-55,-1 6 1,3 3 119,3 8 0,2 8 63,4 4 0,4 17 149,-4 5 0,-1 13 244,1-1 1,-10 12 420,-1 5 0,-3 5-126,-8 1 1,-3 8 477,-10 4 1,3-2-548,-9 1 0,1-1-228,-6 2 1,-2 4-453,-3-4 0,-5 1 127,-7-1 0,-8 2-525,-4-8 1,2 0 96,-2-6 0,2-1-193,-2-5 1,2 3 238,4-9 1,4 1-71,-4-6 1,4-13 70,2-5 0,7-5 90,4 0 0,-1 2 595,1-8 1,2 6-230,10-5 0,3 6 244,9-1 0,5 10-40,0 1 0,0 9 559,-6-3-117,0 4-318,1 2 0,-9 8 386,-3 3-566,-4 4 0,-2 3-321,0-1 1,-6 0 131,0 1 0,-5-1-1332,5 0 667,-7 0 0,5-5-1047,-4 0 717,-3-9 354,6 5 1,-9-8 153,1 0 0,-2 0 166,-4 0 0,2-6 202,-8 1 1,2-7-17,-2 6 0,-4-5 165,4 5 1,-5 0-9,-6 6 1,1 0 115,-7 0 1,6 8-83,-6 3 1,1 11-77,-1 1 1,-4 2-28,4-2 0,2-2-2,-2 8 0,2-1 33,-2 7 1,3-6-47,9 0 0,5-8 389,0 2 0,8-6 58,-2-5 0,9 1 256,3-7 0,7 2-295,-2-3 1,6-1 81,6 8 0,13-1 393,16 7 0,7-1-394,10 0 0,15 0 292,8 1 1,8-7-512,3 1 1,6-6-232,1 5 0,7-7-679,-2 2 0,0-4 279,-46-2 0,-1 0 1,45-2 199,-41-1 0,0 0 1,-4 1-1,0 0-202,4-4 0,-1 1 0,-3 2 0,-2 0-806,49-9 0,-6 6-1226,6-5 0,-15 5-580,-2-5 2937,-8 7 0,-4-8 0,0 5 0,-4-5 0,-7 4 0,-8 5 0</inkml:trace>
  <inkml:trace contextRef="#ctx0" brushRef="#br0" timeOffset="1003">4410 1900 7902,'0'-9'5489,"0"1"-6225,0 8 736,0 0 0,0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3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7956,'10'-2'2107,"-4"-4"0,-2 4-1227,1-4 0,5 4-926,7 2 1,-5 6 926,-1 0 812,-7 0-1325,11 1 0,-11 3-376,8 7-1198,-8 0 1,3 1 833,-7-1 0,0 6-1404,0 0 1,0 0-937,0-5 2712,0-9 0,-7 7 0,-3-7 0</inkml:trace>
  <inkml:trace contextRef="#ctx0" brushRef="#br0" timeOffset="527">345 191 7956,'0'9'2860,"7"7"-1653,-5-15 203,6 15-845,-16-7 1,-1 9-222,-9-1 0,1-4-974,0 5 0,-1-5 476,1 10 0,-6 4-1087,0 2 0,-8 4 518,2 1 1,3 7 3,-3-1 0,8-2 309,-2-9 0,5 4 379,7-4 1,1-4 177,4-2 1,4 2 401,-3-2 0,5 0 537,5-6 0,-1-5-493,8-1 1,-3-5 33,3 5 0,3-7-249,-3 2 0,3-4-344,2-2 1,1 0-98,-1 0 1,0 0-817,1 0-660,-1-8 707,0 6 470,-7-5 83,-2 7-121,-8 0 506,0 0 0,-6 7 120,0 5 1,-7 3 276,1 3 1,-1-1-263,1 0 0,4 0 49,8 1 1,0-7-149,0 1 0,10-3-340,7 3 1,2-2-203,10-5 0,-2-3 207,2 4 1,2-4-4,-8-2 1,4 2-84,-10 4 206,4-4 1,-19 13 168,4-4 0,-4 5 344,-2 1 1,-8 2-219,-3 4 838,-13-3-418,5 12-276,-13-13 263,12 14 0,-5-12-109,8 8 0,0-8-118,0 2 1,5-4-69,0-1 1,9-1 381,-3 0-382,4 1-119,10-1-21,1-7 1,3 3 18,-1-7 1,3 0-1,9-6 1,-4 5-205,4 1 0,-2 0 68,2-6 1,-2 0-1376,8 0 1,-6-6-258,6 0 1,0-1 1554,6 1 0,7-4 0,2-7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2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12258,'11'18'126,"1"-1"1,-1-7 505,7-5 51,-1 5 0,0-2-374,0 3 0,7 5-260,-1-5 0,2-1-791,-2 1 1,2-7 490,3 2 0,3 1-936,-8-1 1,0 2-618,-5-2 964,-1 3 1,-8 11 839,-3 3 0,-12 3 0,-3 9 0</inkml:trace>
  <inkml:trace contextRef="#ctx0" brushRef="#br0" timeOffset="167">173 814 7955,'-34'17'0,"1"6"183,4 0 1,4 6 192,8-6 1,5 2 693,1-2 1,7-4-457,-2 4 0,4-4-134,2-1 1,0 5-420,0 0 1,8 0-462,4-6 0,3 6-155,2 0 0,0 0-648,1-5 0,-1-3 1203,0-4 0,1 5 0,-1-7 0</inkml:trace>
  <inkml:trace contextRef="#ctx0" brushRef="#br0" timeOffset="667">242 986 7955,'10'-17'-16,"7"6"-167,1-1 0,8 1 417,15-7 1,3 1 176,8 0 0,0-1 433,0 1 0,7 6-518,5-1 1,11 2-145,5-1 0,5-3-252,1 9 0,-1-1 18,-4 6 0,1 0 13,-7 0 0,0 8 75,-6 3 0,-15 5 9,-8 1 0,-9 2 147,-9 4 0,-5-2 200,-11 8 0,-4-2-75,-8 2 1,-2 9 203,-4-3 0,-11 3-400,-12-3 0,-2-1 279,2 1 1,-9 0-458,3-1 1,-3-1 141,3-4 0,1-4-628,-1-8 1,1-2-39,-1-3 1,0 1-283,1-7 0,1 0 282,4-6 1,-3-2-148,3-4 1,-4-3 176,-1-9 1,5-7 159,0-4 0,0-3 42,-5-3 1,-1-7 139,0-4 0,1 2 209,-1-3 0,3 3 0,3-2 0,2 4 0,4 7 0,4 6 66,-5 1 0,11 5 10,1-6 1,7 8 282,-7-2 1,6 3 22,-5 3 1591,7 0-715,-4 0 741,8 7-797,0 2-707,0 24 0,0 1-264,0 12 0,0 5-179,0 1 1,-2-1 73,-3 7 1,1 1-214,-8-2 1,8 1-1068,-1-7 0,-3 1 84,2 0 1,0-9-1907,6-3 2313,0-3 0,2-11 663,4-3 0,4-19 0,7-7 0</inkml:trace>
  <inkml:trace contextRef="#ctx0" brushRef="#br0" timeOffset="797">571 1090 7955,'11'-11'0,"1"-1"0,-6 3 1362,5-3-2,-7 4 94,4 8-698,-8 0-518,0 8 0,0 2-277,0 7 1,0-6-327,0 1 1,0-6 30,0 5 35,0-7 0,2 4-1023,4-8 1,-3 0 15,9 0 1306,-8-8 0,19-9 0,-4-10 0</inkml:trace>
  <inkml:trace contextRef="#ctx0" brushRef="#br0" timeOffset="1042">917 641 7955,'15'-18'1492,"-3"1"-363,3 7-433,-5 3 0,-1 20-221,-3 4 0,-4 12 11,-2 0 1,-8 4-192,-3 1 0,-5 1-48,-1 0 1,0 5-1389,0 0 582,7 1 463,2-14 0,2 3-1018,1-7 1,-1 0-410,6-5 705,0-9 0,8-1 626,3-8 0,5 0 412,1 0 1,8 0-78,4 0 0,3 0 104,3 0 1,-1 0 973,1 0 1,0 0-566,-1 0 1,-1 0 289,-4 0 1,1 0-382,-6 0 1,-1 0-937,-6 0 0,-6 6-518,1-1 1,-8 11 888,2 1 0,3 0 0,1 8 0</inkml:trace>
  <inkml:trace contextRef="#ctx0" brushRef="#br0" timeOffset="1739">2127 468 8004,'-9'-8'595,"-5"4"74,9-7 0,-1 5-295,6-6 0,0 7 244,0-7 1,6 6-173,-1-5 0,11 1-110,1-1 1,2-3-263,10 8 0,-6 1-50,6 5 1,-6 0-46,6 0 0,-6 2 28,6 3 1,-8 5-219,2 7 1,-6 1 136,-5-1 0,1 6-25,-7 0 1,0 10 426,-6 1 1,0 7-136,0 5 1,0 9 102,0-3 1,5 6 85,1 0 1,0-3 160,-6 9 1,0-9-106,0 3 1,0-4-78,0-2 0,0-6-249,0 0 1,0-8-144,0 3 0,0-12-403,0-6 0,0-4 331,0-2 1,0-5-645,0-1 221,0-7 0,-2 4-263,-4-8 0,2-2-99,-7-4 1,-1-6-320,-5-11 0,-6 2 496,0-8 1,-2-1-753,2-11 1463,4-3 0,-14-23 0,6-4 0</inkml:trace>
  <inkml:trace contextRef="#ctx0" brushRef="#br0" timeOffset="2405">2940 35 8030,'17'-19'418,"1"8"0,-1 7 622,0 4 0,1 0 77,-1 0-538,0 0 0,-1 2-315,-5 3 0,3 5-20,-9 7 0,7 3-341,-6 3 1,5 4-69,-5 7 0,0 3-48,-6 3 1,-2 4 37,-4 8 1,-4 0-230,-7 0 0,-2 4 198,-4-5 1,4 3 17,-5-13 1,5-1 253,2-5 0,5-9-147,1-3-355,7-3-91,-4-11 96,8-1 0,14-10 51,3-4 0,10-3-121,-4-9 1,8-3 237,-2 4 0,3-4 228,3 9 0,-6 3 123,0-3 1,-3 8-142,3-1 0,-4 3 2083,-7 2-300,-1 0-678,0 7 1,-1 3-624,-5 7 1,-3 6-242,-8 0 0,-6 6-30,0-6 0,-7 8-118,1-2 0,-5 3-330,-6 3 0,4-6 263,-4 0 1,-2-2-730,2 1 0,-1-3 110,7-7 1,6-7-113,-1 1 0,6-8-269,-5 1 469,7-3 1,-2-2 168,12 0 0,4-2-168,7-3 625,0 3 1,0-6-195,1 8 1044,-9 0-441,-1 0 0,-10 8 263,-4 3 0,-5 6-399,-12 7 0,2-5 4,-8 4 0,2 2-63,-2-2 1,-2 0-67,8-6 0,0-1-293,6-5 0,0 3 62,-1-9-273,9 1 306,1-6 1,18 0 297,7 0 1,8 0-54,10 0 0,7 0 189,4 0 0,4 0-92,2 0 0,-2 0 11,-4 0 0,0 0 260,-11 0 1,1 0 248,-13 0-1046,8 0-155,-12 0 1,6 8-2015,-8 3 1200,-7-3-703,-2 7 1007,-8-13 831,0 6 0,0-16 0,0-1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3:4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52 831 7905,'0'-17'525,"0"-1"-63,-8 9-244,6-7 0,-7 9 250,3-5-149,4-3 0,-6 11 297,8-8 301,0 9-234,0-5-402,0 8 1,-2 0-88,-3 0 0,3 2 37,-4 4 0,4 3-59,2 8 1,0 7 4,0-1 1,2 7-108,4-1 1,1-2 25,5 2 0,3-8-171,-3 2 1,3-4 24,2-1 1,7-7-84,-1 1 0,2-9-92,-2 3 1,-4-6 83,4-6 0,2 3 17,-2-9 1,0-1 14,-6-10 1,-1 3-82,-5-3 1,-3 4 207,-8 2 0,0 0 116,0-1 0,0 1-14,0 0 0,-8-1 158,-3 1 1,-7 2-73,-5 3 0,4 3-28,-4 3 0,4 4-216,2-4 1,-7 4-148,1 2 0,2 2-306,10 4 1,-3-2-146,9 7 1,-3-5-532,2 6 1,4-1 349,-4 6 1,10-5 816,2-1 0,15 9 0,-2 7 0</inkml:trace>
  <inkml:trace contextRef="#ctx0" brushRef="#br0" timeOffset="601">190 1056 7848,'0'-10'-732,"0"1"513,0 3 51,0 4 1014,0-6-304,0 8 1406,0 0-2001,-7 0 0,5 2 112,-4 4 0,4-2-57,2 7 0,0 1-106,0 5 1,0 2 42,0 4 1,0-2 59,0 8 1,0 0 78,0 6 1,0 1 13,0 5 0,0-3-54,0 8 1,2-2 11,4 2 1,-4 10 1,3-4 1,-3 9 21,-2-3 0,0 7-91,0-1 0,0-3 72,0 3 0,0-1 98,0 6 0,0 1-160,0-1 1,0 6-152,0 0 1,0-1 167,0-4 1,0-1-80,0 0 1,0 0 28,0 0 0,0-1-18,0-5 0,0 4 114,0-3 1,0 9-69,0 2 1,0 1 206,0-1 1,0 2-163,0 4 0,0 4-47,0-5 1,-6 3 114,1-2 0,-7-7 100,6-10 1,1-6-264,5-12 1,-6-4-303,0-7 0,0-7 195,6 1 0,0 6 131,0 5 1,0-1-268,0-11 0,0-3-382,0-7 274,0-1-195,0-7 156,8-3 0,-4-14 151,7-5 0,-5-3 301,6-3 0,-8-14 0,3-5 0</inkml:trace>
  <inkml:trace contextRef="#ctx0" brushRef="#br0" timeOffset="942">0 4255 8341,'0'25'0,"0"2"1843,0 7 1,2 1-894,4 0 1,3-1-555,9 1 1,1-3-590,4-3 1,-2-4-485,8-7 1,0-9 256,5-3 0,1-4-63,-1-2 0,-1-8 69,-4-3 0,4-7 211,-5-5 0,-3-4-6,-2-7 0,-3 3 112,-3-4 0,-6 5 191,1-11 1,-8-1 72,2 2 0,-12 5 415,-6 6 0,-5 6-155,-6-6 1,2 14 315,-8-2 1,0 11-568,-5 0 0,-1 4 158,0 2 0,1 6-1267,-1 0 0,6 5 165,1-5 0,12 2 768,-1-2 0,3-4 0,-3 5 0</inkml:trace>
  <inkml:trace contextRef="#ctx0" brushRef="#br0" timeOffset="2331">311 779 7771,'0'-17'38,"-7"7"1,3-3 235,-8 7 108,8 0 177,-3 6-25,7 0-66,0 0-235,0-7 1,7 5-92,5-4 0,-2 4 78,1 2 0,3 0-195,9 0 0,-4 0-78,4 0 0,2 0-37,-2 0 0,6 0 54,-6 0 1,6 0-72,-6 0 1,2 6 132,-2-1 0,-2 3-8,8-2 0,-6-2 101,6 7 0,-8 1-41,2 5 0,2 0 21,-2 1 1,6-1-80,-6 0 1,7 1 10,-1-1 1,-2 2-30,2 4 0,-2-4-148,2 4 1,3-3 133,-3-3 1,4 0-138,1 0 1,1 1-11,0-1 0,-7 0 103,1 1 1,0-5 73,6 4 0,-7-9-16,1 9 0,0-3 102,6 3 1,1 0-97,4 1 1,-3-1 17,3 0 0,3 1 6,-3-1 1,6 0 10,-6 0 1,7-5 132,-7 0 0,6-1-90,-6 6 1,1-5 67,-7-1 0,1 1-50,-1 5 0,1 0-13,0 1 1,-1-3-55,1-3 0,-3 3-5,-3-3 1,4 3 2,-4 2 1,-2-1-24,2-5 0,-1 5-86,7-5 0,-6 3 64,0-3 0,-6 4 86,5-3 0,-1-2-13,2 1 0,2 1 101,-8 5 0,2 0-93,-2 0 1,-4 1 17,4-1 1,-2-2 2,2-3 1,-1 3 7,6-3 0,-5 3-142,6 3 1,-6-1 77,6 0 0,-6 0-100,6 1 1,-2-1 43,2 0 1,3 1-16,-3-1 1,-2 0 37,2 0 1,0 1-15,5-1 1,-5 0 22,0 1 1,0-5 11,5 4 1,1-9 73,0 9 1,-3-3-79,-3 3 1,4 0 80,-4 1 0,-3-1-122,3 0 0,-2 1-114,2-1 1,2 0 109,-8 0 1,6 1-23,-6-1 1,2-5-63,-2-1 0,-4 1-200,4 5 1,2-6-70,-2 1 1,0-2 129,-6 1 0,1 3-407,-1-9 0,-5 7 77,-1-6 0,-5-1-24,5-5 0,-5 0-146,6 0 229,-9 0 327,5 0 0,-6-2 192,4-3 0,-4 1 46,4-8 0,-5 7-132,-1-7 0,0 6 1038,0-5-275,0 7-255,-7-11 1,3 7 67,-8-4 0,7 5 307,-7 7 0,6-2-170,-5-4 1,5 4-162,-5-4 1,-1 4-122,-5 2 1,5 0-128,1 0 0,1 2-178,-1 4 0,-5 4 73,5 7 0,1 2 55,-2 4 1,9 2-21,-3 4 1,4 6-127,2-1 0,0-1-84,0 1 1,2 1 38,4-6 0,3 2-192,9-3 1,-1-3 116,0-7 0,2-7-250,4 1 1,-1-8 106,6 1 0,-5-3-34,6-2 1,-8-2 28,2-3 0,-3 1 22,-3-8 1,-6 1 252,1-7 1,-8-5-114,2 0 0,-4-6 282,-2 6 0,-8-7-117,-4 1 0,-3-2 221,-2 2 1,-1-2-109,1 8 1,-2 2 5,-4 10 0,4 3-98,-4 8 0,-2 0-154,1 0 1,-4 8-392,5 3 1,0 7-1773,5 5 2215,-7-4 0,6 14 0,-6-7 0</inkml:trace>
  <inkml:trace contextRef="#ctx0" brushRef="#br0" timeOffset="3391">259 4497 7724,'-17'0'876,"6"0"-415,-1 0-676,8 0 483,-3 0 188,7 0-210,0 0-263,7 0 0,5-6-27,11 1 1,-4-9 150,4 3 0,2 1-196,-2-2 1,8 7-48,-2-7 0,-2 3 98,1-3 1,1-3 5,6 3 0,1-3-156,5-3 0,1-1 91,4-4 0,4 2-62,-4-8 1,4 6 96,2-6 0,0 2 7,0-1 1,5-5 85,1 4 0,0 2-88,-6-2 0,1 1 257,5-7 1,-2 0-72,7 1 1,-5 1-119,5 4 0,-7-3 1,2 3 1,-5-2 5,-1 2 1,0-1-19,0 6 1,0-1 26,0 2 1,-6 4-129,0-4 1,-6 4 50,6 2 1,-7 5 107,1 1 1,-3 1 3,-3-2 0,-1-3 149,-4 4 0,3-3-159,-3 3 0,4-5-28,2 5 1,7-5-83,4-1 1,-2-2 116,2-4 1,-2 4-197,3-5 0,2 5 1,-2 2 1,-3 0 77,2-1 0,-8 1 63,3 0 0,-5 5 62,-1 1 1,-3 5-67,-3-6 0,4 3 19,-4-3 0,-2-3 22,1 3 1,1 3-17,6-3 1,-6 1-124,0-7 0,-3 7 63,3-1 1,4 1-86,-4-6 0,-2-1 75,1 1 0,-1 5 26,2 1 0,2-1-7,-8-5 1,2 6 6,-2-1 0,-4 2 281,4-1-217,-4-4 0,-1 11 307,-1-8-134,0 8 0,1-5 393,-1 3-427,0 4 1,1-11-37,-1 7 1,0-2-13,0 2 1,1 3-27,-1-9 0,-2 6-188,-3-5 0,3 5 74,-3-6 1,3 9-98,2-3 0,-5-2-37,0 2 87,-9 1 78,13 5-80,-14 0 47,5 0 0,-7-2-31,0-4 29,0 4-361,0-6 88,0 8 1,0-2-978,0-3 1257,0 3 0,-7-14 0,-3 7 0</inkml:trace>
  <inkml:trace contextRef="#ctx0" brushRef="#br0" timeOffset="4890">5793 226 7903,'0'-10'304,"-8"2"1,-1 10-76,-8 4 1,5-2-1,1 7 1,5-5-40,-6 6 0,8-1 244,-1 7-396,-5-1 0,8 0 143,-4 0-246,4 1 149,2-1 1,0 0-63,0 1 0,2-3 91,4-3 0,-2 3-15,7-4 1,-7 11-22,2 1 1,2 0 23,-2-6 1,1 8-9,-1 4 0,-4 2 46,4-3 1,-4 5-13,-2-4 0,2 3-54,3 3 0,-3 5 7,4 1 0,-4 1-21,-2-2 1,0 3 2,0 3 1,2 4-57,4-4 1,-5-2 70,5 2 1,-4-5-80,-2 5 1,0-6 48,0 6 0,2-7-13,4 1 0,-4 2 19,4-2 1,-5 7 3,-1-7 0,0 6 13,0-6 1,0 7 4,0-7 0,0 2-61,0-1 0,0-5 41,0 4 0,0 3-92,0-3 1,-1 0 134,-5-5 1,4 1-5,-4 5 1,4-5-8,2 5 0,0-11 96,0-1 1,0 0-126,0 6 1,2-1 19,4 1 0,-4-3 129,4-3 0,3 4-67,3-4 1,-3 2-218,3-3 0,-6 5-7,5-4 1,-7 2-16,2-3 1,1 5 91,-1-4 0,0-2-23,-6 2 1,2-1 57,4 7 0,-4 0-6,3-1 1,-3 1 150,-2-1 0,0 1-95,0 0 0,0-1 105,0 1 0,0 1-23,0 5 0,2-3 71,4 8 1,-4-6-87,4 7 1,-4 4-7,-2 7 1,0 0-55,0-6 1,0-1-110,0 1 0,0 0 9,0 0 1,1-6 94,5 0 1,-4-5-278,4 5 1,-4-8 102,-2 3 0,0 7 247,0-2 1,2 0 28,4-12 1,-5 7 127,5-1 1,-4 6-122,-2-5 0,0 1 132,0-2 1,0-1-136,0 7 0,0-8-48,0 3 0,0-5-385,0-1 0,0-3 98,0-3 1,0 2-43,0-8 1,6 6-66,0-6 1,5 0-224,-5-6 1,2-5-364,-3-1-404,-3-7 66,6 4 771,-8-8 1,0-4-281,0-8 1,0-9 688,0-19 0,-8-12 0,-1-9 0</inkml:trace>
  <inkml:trace contextRef="#ctx0" brushRef="#br0" timeOffset="4919">6001 4808 7930,'-4'-51'-3,"0"1"1,3-3-1,0 0 1,-6-7-1,-1-1 1,3 0-1,0 1 1</inkml:trace>
  <inkml:trace contextRef="#ctx0" brushRef="#br0" timeOffset="5507">5724 416 7897,'17'-17'-622,"1"-1"1,-7-1 327,1-4 1,-7 4 318,7-4 1,-8 9 12,2 3 1,-5-1 159,-1-5 1,0 0-86,0-1 0,0 7 287,0-1 0,-5 7-29,-1-7 1,-8 2-24,3-1 0,-4-3-81,-3 9 1,7-3 91,-1 2 1,1 4-18,-7-3 1,1 3-100,0 2 0,5 0-191,1 0 1,-1 0 108,-5 0 1,5 2-111,1 3 0,1 7-40,-1 11 0,3 6-38,8 11 1,0 4 89,0 8 0,2-6-11,4 0 1,3-7-172,9 1 0,5-3 49,0-3 0,6-13-186,-6-3 1,7-7 22,-1 1 0,2-6 8,-2-12 0,3-4 127,-3-7 1,2-8-112,-2-4 1,-4-6 108,-8-5 1,-7 4 11,-5-5 0,-3 5 159,-2 1 1,-3 1-108,-9-1 1,-1 6 119,-16 0 0,2 8-71,-2-2 0,-4 6 75,5 5 0,-3 5-105,2 7 0,-2 0-34,8 0 1,0 7-196,6 5 1,5-3-386,1 3 0,7 0-937,-2 5 1568,4 0 0,10 0 0,2 1 0</inkml:trace>
  <inkml:trace contextRef="#ctx0" brushRef="#br0" timeOffset="6445">6139 243 7897,'-17'-12'-192,"-1"1"0,7 5 81,-1-5 0,1 5 291,-6-6 0,-1 8-58,1-1 1,0 1 135,-1-2 0,1 4 134,0-4-108,0 5 1,5 1 202,0 0-327,9 0 0,3-2-180,11-4 1,12 4-205,6-4 0,6 2 15,5-1 0,4 1 86,8-8 0,0 6 16,0-5 0,5 7 60,1-2 1,5-1-50,-5 1 0,7 0-34,-1 6 1,3-2-72,2-4 0,-5 4 70,-1-3 1,1 3 53,5 2 0,-8 0 198,-3 0 1,-4 0-81,-2 0 0,-6 2 192,0 3 1,-6-3-36,6 4 0,-5 2-35,5-2 1,-6 1-39,6-1 0,2-4 5,10 4 1,-2-4 13,7-2 0,-5-6-22,5 0 0,6-7-218,6 1 0,0 3 107,-6-3 1,0 6-198,1-5 0,-1 5 223,0-6 1,-2 9 38,-3-3 1,1 4-66,-7 2 0,-1 0-1,-5 0 1,-6 0 29,0 0 0,-5 0 42,5 0 0,-8 0 87,3 0 0,-5 0-65,-1 0 1,1 0 82,4 0 0,-3 0 8,3 0 0,-3 0-161,-3 0 1,7 0-124,-1 0 1,0 0-222,-5 0 0,0 0 119,-1 0 0,5 0-41,-5 0 1,5 0 126,-10 0 1,1 0-11,-1 0 0,2 0 79,-8 0 1,0 0-105,-6 0 0,1 0 251,-1 0 0,-6 0-68,1 0 1,-6 0 187,5 0-220,-7 0 24,4 0-257,-8 0 199,7 0-40,-5 0 33,6 0 11,-8 0 1,2 0-23,4 0 17,-4 0 1,7 0 116,-3 0 242,-4 0 66,6 0-127,-8 0 1864,0 0-1593,-8 0 0,4 0-97,-7 0 0,5 2 156,-6 4-552,8-5 0,-9 9 109,7-4 1,-2 0-109,3 11 0,3 4 100,-4 14 0,4 1-160,2 4 0,8 3-82,3 3 0,5 2-74,1-8 1,6-1-84,0-10 1,6-4-217,-6-8 1,6-6 6,-6 1 1,8-8 177,-3 1 1,-1-5 80,2-5 1,-8-5 4,2-7 1,-3 0 93,-3-1 1,-2 1 21,-3 0 1,-3-1 158,-3 1 0,-4-6-85,4 0 1,-6-8 101,-6 2 0,-4-3 3,-7-3 1,0 2 159,0 5 0,3-3-78,-3 8 1,3 2-104,-9 9 1,10-1-395,1 7 0,1 0-890,-7 6 59,1 0 0,0 8 461,0 3 681,7 12 0,-5 4 0,5 8 0</inkml:trace>
  <inkml:trace contextRef="#ctx0" brushRef="#br0" timeOffset="7133">10428 139 7835,'-10'-7'278,"-5"5"480,3-4-509,5-4-34,-9 8-280,14-5 236,-5 7-52,7 0 2,0 7 0,0 3 99,0 7 1,0 1-104,0-1 0,0 2 4,0 4 1,5 4-113,1 8 1,0 1 93,-6 4 0,6 5-150,-1 7 0,1 1 102,-6 5 0,0 5-84,0 12 1,6-4 99,0 4 1,-1 10-200,-5 1 1,0 3 196,0-9 1,0 3 7,0-8 0,0 13-5,0-1 1,0 3 8,0-3 0,6-3-226,0-3 0,0-4 80,-6-8 0,5 0-47,1 0 0,2-7 106,-2-5 0,-4 3 43,3-2 1,-3 5-46,-2-5 1,0-1 2,0-5 0,0 0 110,0 0 1,0 0-105,0 0 0,-2-6 156,-3 0 0,3-2 184,-4 2 1,-2 4-172,2-4 1,1-3-109,5-3 0,0 2-7,0-1 1,0 5 60,0-6 1,0 2-5,0-1 1,5-3-19,1 8 0,0-7-1,-6 1 0,0 2 105,0-1 1,0 1-129,0-2 1,0-3-136,0 3 0,6-3 10,0-3 1,1-5-136,-1 0 1,-4-2 151,4 1 1,1 3 10,-1-8 0,6 8 32,-7-2 1,1 4 9,-6 1 0,2 1-36,4-1 0,-4 1 5,4-1 1,-5 1-165,-1 0 0,0-3 9,0-3 0,0 4-78,0-4 0,0-4-375,0-2 0,6-4-1926,0-2 2550,0 0 0,1 1 0,3-1 0</inkml:trace>
  <inkml:trace contextRef="#ctx0" brushRef="#br0" timeOffset="12266">10428 4635 8399,'0'-9'-324,"0"1"1624,0 8-825,7 0-582,3 0 484,0 0 536,-3 0 549,-7 0-1057,0 0 1,-7 2 283,-5 4 0,2-4-231,-1 3 0,-1 3-78,-5-2 1,2 7-282,3-1 1,-3-2-140,3 1 1,3 1 149,-3 5-149,8 0 0,-3 0 50,7 1 1,-6-1-73,0 0 0,0 1 14,6-1 1,8 0 66,4 1 0,3 1 6,2 4 1,6-10-66,0 5 0,8-7-105,-2 1 0,0 1 1,5-7 0,-9 0-169,10-6 1,-4-6 68,3 0 1,-7-9 91,-4-3 1,2-1-21,-2-10 1,-5 6-2,-7-6 0,-7 6 311,2-5 0,-4 1 20,-2-2 0,-2-2 24,-4 8 1,-4 0-108,-7 6 0,-6-1-17,0 1 1,-6 8-199,6 3 1,-6 4 115,6 2 0,-6 0-758,6 0 0,0 0 326,6 0 1,0 2-662,-1 4 0,1-5 209,0 5 1,5-4 906,1-2 0,-1-8 0,-5-1 0</inkml:trace>
  <inkml:trace contextRef="#ctx0" brushRef="#br0" timeOffset="13052">6087 4774 7849,'-8'-18'0,"5"7"385,-9-1-240,8 9 1,-11-5 489,3 8 1,3 0-223,-3 0 1,1 0-34,-7 0 1,1 2-170,0 4 1,0-3 197,-1 9 1,1-6-2,0 5 1,7 1 63,4 5 0,-1 0-269,1 1 0,0-1-148,6 0 0,8 6-81,3 0 0,-1 0 94,1-5 1,7-3-74,5-3 1,2 1 23,-2-7 1,-2 0-128,8-6 1,-6 0-8,6 0 0,-8-2 85,2-4 1,-4-4 9,-2-7 0,-1-2 10,-5-4 0,-3 3 142,-8-3 1,0 4-72,0 2 0,-2 0 84,-4-1 0,-3 1-82,-9 0 0,-5-1-26,0 1 0,-6 0-131,6 0 1,0 7-260,6 4 1,0-1-171,-1 1 1,7 0-1482,-1 6 507,9 0 1,-3 2 1496,12 4 0,3-4 0,8 5 0</inkml:trace>
  <inkml:trace contextRef="#ctx0" brushRef="#br0" timeOffset="14157">6001 4929 7942,'-27'-7'161,"2"-3"1,9-7 810,5 0-847,-4-1 0,13 1-302,-4 0 1,-2 5 39,2 1-55,1 7 1,5-6 735,0 4 29,0 4-249,0-5 1,2 7 551,3 0-610,5-8 1,9 6-27,4-4 1,-2-1-108,8 1 0,0-2 35,6 2 1,-1 3-191,1-9 1,1 8-21,5-1 0,3-3-43,8 2 0,-2-2 82,-4 3 1,4 3 64,-4-4 0,4 4-59,2 2 0,0 0 53,-1 0 1,-4 6-131,-1 0 1,-2-1 86,2-5 1,-2 0-79,-3 0 1,-5 0 23,4 0 0,3 0-57,-3 0 1,2 0 34,-1 0 1,-3-2-22,8-3 1,0 1 154,6-8 1,0 6-96,0-5 0,-4 7 216,4-2 0,-10-1-108,10 1 0,-4 0-209,4 6 1,-6 0 74,0 0 0,-2 0-154,2 0 1,2 0 178,-7 0 1,5 0-31,-6 0 0,6 0 154,-5 0 0,5 0-127,-6 0 1,2-2 550,-1-4 0,-3 5-225,8-5 0,-5 4-9,5 2 1,-6 0-186,6 0 0,0 0-305,6 0 1,0-6 62,0 0 0,0-1 99,0 1 0,0 4-178,0-4 0,-6-2-12,0 3 1,-2-1 237,2 6 0,-4 0-74,-7 0 1,0 0 308,-1 0 0,-5 0-31,0 0 1,-8 6-90,2-1 0,2 7-65,-2-6 1,0 1-29,-6-1 1,6-4-135,0 4 0,1-4 98,-7-2 1,2 0-88,4 0 1,-4-6 152,4 0 1,-3 1 150,-3 5 1,0 0-148,0 0 1,1 0 22,-1 0 1,0 0-55,1 0 0,-1 0 11,0 0 1,-5 1-178,-1 5 157,1-4 1,5 6 145,0-8 0,-5 6-80,-1-1 1,-5 1 318,6-6-247,-8 0 44,11 0-16,-5 0 1,1 2-76,1 4 0,-7-4 206,7 3 0,-6-3-105,5-2 1,-5 0 48,5 0 1,-5 0-65,6 0 0,-6 0 266,5 0-114,-7 0 43,11 0 131,-13 0 138,6 0 154,-8 0 335,0 0-1273,8 0-345,-6 8 0,7-4-41,-3 7-852,-4-7 820,13 12 1,-11-14-653,8 3 480,-9-3 1,11-4-306,-8-3 1,1-5 305,-1-7 707,-4-1 0,6-7 0,-8-1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07.27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191 3234 7847,'0'-25'-53,"0"-2"1,0-2 0,0 1 0,0 7 51,0-3 1,0 5-202,0 2 1,6 0 54,0-1 1,1 1 92,-1 0 1,-2-6 102,8 0 1,-7-2 47,7 2 1,-6 1 6,5-6 0,-5 5-33,5-6 1,-1 6-23,2-6 1,3 6-127,-4-6 1,5 2 93,1-2 0,6-3-217,0 3 1,6-4 7,-6-1 1,6-1 107,-6 0 1,6 1 2,-6-1 0,6 1-8,-6-1 0,6 0 27,-6 1 1,0-1 102,-6 1 0,0-1 20,1 1 1,1 5-55,4 0 1,-2 0 37,8-6 1,-6-1 12,6-4 1,-2 1-2,1-7 1,9 6 22,-8-6 1,7 5 7,-7-5 0,6 6-73,5-6 1,-3 7-1,3-1 1,2 3-83,-1 3 1,1 5 91,-2 0 1,2 2-45,5-2 0,-3-1-3,-4 7 1,-3-2-13,3 2 0,2 3 28,-1-3 1,5-2-15,-6 2 1,8 0-70,-2 6 1,4-2 75,2-4 0,6 3-69,-1-3 0,3 2 61,-3-2 1,-1 4-6,8-4 1,-7-2 16,7 2 0,-7 0 12,7 6 1,-9-6-2,3-1 1,2 1 4,-3 6 1,-3 6 15,-2-1 1,-4 1 12,10-7 0,-3 7-20,3-1 1,-2 1-12,7-7 0,2 1-1,10 0 1,-3-1-7,2 1 1,-2 6-3,-3-1 0,6 1-221,0-7 0,1 3 182,-1 3 1,-2-3 36,8 3 0,0-3-4,5-2 0,-5 0 6,0-1 0,-6-1-10,5-4 0,1 4 83,5-4 1,-5 3-36,0 3 0,-6 0 92,6 0 0,-3 1-106,3 5 1,4-5 12,-5 5 1,1 1-58,5-1 0,-3 1 52,9-1 0,-1-3-69,1 8 0,-4-5 60,4 5 1,-1-6-429,1 7 0,2-3 376,4 2 1,2 4-11,-8-3 1,6 1 11,-6-2 1,6 4-5,-5-4 1,5 4 13,-6 2 1,6 0-1,-6 0 1,0 2-10,-5 4 0,-1-2 10,1 7 1,-1-5 34,1 6 0,-1-3-14,1 3 1,-1 1 5,1-7 1,-1 6-5,0-7 1,7 3 3,-1-2 1,8-4-6,-2 4 0,-47-5 0,0-1 1,0 1 1,1-2 0,2 1 0,0 0-3,-2 0 0,0 0 0,5 0 0,1 0-1,-3 0 1,0 0 0,-1 0-1,-1 0 0,-1 0 1,0 0-1,0 0 1,0 0 32,46 0 0,-48 0 0,2 0-6,-1 0 1,1 0 0,0 4 0,0 0-20,0 2 0,0 0 1,46 3 2,0 3 0,-47-7 1,2 1-11,1 3 0,1 0 0,0-3 1,0-1 8,-3 1 0,-1 0 1,3-2-1,0 1-29,-2 1 1,0 0-1,4 1 1,1 1 24,-5-2 1,0 0-1,2 1 1,-1 1-30,-1 1 0,0-1 0,0 1 0,0 0-3,0-1 0,0 1 0,46 8-23,0 1 0,-2 5 35,-47-12 1,0 1 0,1 2 0,0 0-7,42 10 1,-43-10 0,0 0 9,43 9 1,-43-8-1,0 1-8,43 13 1,1-2 47,-7 2 0,1 0-47,-1 5 1,-1 1 109,-5-1 0,3 7-77,-8-1 0,5 6 9,-5-6 0,2 8-21,-2-1 1,-4 1 0,4-2 1,-4 4 0,-1-4 1,-1 4-2,0 2 0,0-2-24,0-4 0,0 4 19,1-4 1,1 4-11,4 2 0,-4 0 22,4-1 1,-2 1 0,2 0 1,-4 0 1,4 0 1,-4-2 2,-2-4 0,0 10 13,0-4 1,0 5 10,1 1 1,-7-4-35,0 3 0,-1 5 10,1 1 1,-1 3-30,-5-3 1,-3 4 9,4-3 0,1 3-5,-1 2 0,5-6 4,-5 1 1,0-1 0,-6 6 1,-1 1-32,1-1 1,-2 6 30,-4 0 0,2-4-35,-7-2 0,5-2 31,-6 14 1,1-6-19,-7 5 1,-1-5 17,-4 6 0,3-2 0,-3 2 1,-4 3-2,-2-3 0,-4 0 1,-1 5 1,-1-3 13,0 9 0,-5 2-10,-1-2 0,-1 0-31,2-5 0,1 5 30,-7 0 1,0 3-66,-6-3 1,0-8 61,0 9 1,0-9-1,0 8 0,-2-9-6,-4-2 1,-4-6-188,-7 5 0,0-1 214,-1 2 1,-5-2 78,0-5 1,-8-1-8,3 8 1,-5-8-69,-2 2 0,1 4 2,-1 2 0,-1-3-7,-5 3 0,3-6-1,-8 6 0,0-6-29,-6 5 0,0-5-107,0 6 0,-2-2-187,-3 2 1,26-40-1,-2 0 287,-4-3 0,-1-1 0,2 2 0,-1-1 3,-3 0 0,0-1 0,2-2 0,1 1 1,-3 2 0,-1-1 0,1-4 0,-1-1 30,-2 0 0,0 0 0,0-4 0,-1 1-19,1 3 1,0 0 0,-3-4-1,0-1 4,0 3 0,-1-2 0,-1-3 0,-2-2 16,4 0 0,0 0 1,-1-1-1,0 0 45,1 1 1,0 0-1,-2 2 1,0-1 1,-4-4 1,0 0 0,-1 3 0,0 0-49,-2-3 1,1 0 0,2 3-1,0 0-3,-6-2 0,1-1 1,4 3-1,0 0 7,-7-3 0,-1 0 1,2 3-1,1 0-31,-3-2 1,1-1 0,-2 1-1,1 0 13,-3 0 0,1-2 0,1 0 0,-1-1-171,-3 2 1,-1 0 0,1-1 0,0-1 152,-3-1 0,0 0 0,2 1 0,1-1-53,0 1 1,-1-2 0,1-1 0,-2-1 28,-4 1 0,0-1 0,2-3 0,-1-1 26,0 2 1,-2-1 0,2-1 0,0 0 26,-1-2 0,0 1 0,-2 0 0,0-1-27,-3 1 1,-1-1-1,0-1 1,2-2 60,1 1 1,0-1-1,0-2 1,0 0-7,0 3 1,0 0 0,1-4 0,-2 0-11,-4 1 0,-1-1 0,0 0 0,0-2 3,4 0 0,-1 0 0,-5 0 0,1 0-123,4 0 1,0 0 0,-4 0 0,-1 0 127,2 0 0,0 0 1,-1 0-1,-1 0-8,5 1 1,0-2-1,-7-1 1,-1-1-14,6 0 0,-1 0 1,-4-4-1,-1 0 13,5 2 1,1-1-1,-3-1 1,0 0-11,6 2 0,-1-1 0,-5-4 1,0-1-25,6 2 0,-1 0 0,-2-1 0,0-1-2,2 2 0,1 1 0,2-1 0,2 1-12,1-1 0,0 0 0,-4-2 1,0-1-7,1 1 0,0-1 0,-3 0 0,0-1-38,6 2 1,0-1 0,-3 2 0,0-1 41,3-3 0,0-1 0,-3 4 0,-2-1 19,2-2 0,1-1 0,0 1 0,0 0-12,-1-3 1,0-1 0,2 1 0,0-1 28,1 1 1,0 0-1,-6-1 1,0-1 8,6-1 0,0 0 0,-2 2 1,0-1-43,5 0 0,0-2 1,-2 0-1,-1 0 72,3 1 1,0-1 0,-4-2 0,0-2 41,7 2 0,-1 0 1,-3 1-1,0 0-23,4-1 0,0 0 1,0 3-1,1 0-31,-2-3 1,1 0 0,4 0 0,-1 1-71,0-1 0,0 0 0,-1-1 1,1 0 65,2 4 1,1 0-1,-2-3 1,1 0-36,6 3 0,0-1 0,-2-2 1,-1 0-20,3 3 0,1 0 0,-4-3 0,0 0-60,3 2 0,1 1 0,-1-1 1,0 0 22,3 1 0,0 0 0,0 1 0,1-1-40,-1-3 1,0 0 0,1 3 0,0 0 31,2-3 0,0 0 0,-1 3 0,0-1 32,4-1 0,0-2 1,-4 2-1,0-2 25,1-1 0,0-2 1,2 1-1,0 0-33,1 1 1,0-1 0,1 0 0,1 0 78,1 0 1,0 0 0,-1-3 0,1 0-7,0 1 1,0-1 0,2-3 0,1 0 138,-41-25 1,10-7-117,2 6 0,0-5 20,6 5 1,-3-5 283,3 5 1,3-5-302,8 5 0,1-5-59,-1 5 0,2-5 43,4 5 0,-2 1-57,7 5 0,1-6-22,5 0 0,3-1-10,3 1 0,-2 2 10,8-7 1,0 2-11,6-3 1,-1-3 26,1 3 0,0-3 5,-1-2 1,3 6 79,4-1 1,-3 1-83,8-6 0,-5 0 133,5-1 1,-2-1-33,3-4 1,3 10-22,-4-4 1,4 3 6,2-3 0,0-2 7,0-4 1,0 4-72,0-4 0,0 4 40,0 2 0,2 6-57,4-1 0,-4 1 44,3-6 0,-3-1-74,-2 1 0,2 0 102,4 0 0,-4 5 4,4 1 1,-2 5 505,1-5 1,-1 7-591,8-1 0,-1 3 368,6 2 0,8 0-381,4 0 0,6-5-799,5-1 829,12-7 0,10 7 0,7-4 0,4 5 0,-33 26 0,0 0 0,5-1 0,-1-1 0</inkml:trace>
  <inkml:trace contextRef="#ctx0" brushRef="#br1" timeOffset="1321">4048 9754 8847,'-25'-18'-713,"5"1"930,-5 7 0,8-3 388,0 7-425,0-7 0,5 5 24,0-3 1,7 1 118,-7 4 1,6 4-106,-5-3 0,5 3 31,-5 2 1,-1 0-292,-5 0 1,-1 0 141,1 0 1,-8 7-155,-4 5 1,-5 5-31,-7 6 0,3 2 107,-8 4 0,2 4-50,-2-5 1,1 5-32,5 2 1,4-6 114,-5-1 1,5 1 26,1 6 1,6 1 196,0 5 0,1-5-143,-7 4 1,8 5 192,4 1 0,-2 6-21,2 5 1,2-1-123,9 7 1,3-1-48,3 1 0,4 3-29,-4-9 0,10 7-48,2-7 1,9-5-188,3-6 0,-1-1-238,6 1 0,2-4 172,-2-8 1,8-7 73,-2-4 0,3-3 42,3-3 0,-1-7 47,1-5 0,7-3-188,4-2 0,-1-7-145,1-5 1,-2-5-127,2-6 0,-4-4 27,-7-8 1,-3 1 117,-3-1 0,-4-5 109,-7-1 0,-7 1 148,1 5 0,-9 1-162,3-1 0,-4 8 1081,-2 4-115,0 4-176,0 2 1,-2 7 154,-4 4 24,5 4-683,-15 2 0,12 2 81,-7 4 1,7 10 68,-2 7 0,4 7-40,2-1 0,0 4-16,0 1 1,2 3-89,4 3 1,-2-3-134,7 3 0,-7-3 39,2-3 1,2-1-226,-3-4 0,3 3 84,-2-3 0,-4-4 87,4-2-147,-5 4 1,5-8-473,0 4 217,0-3 1,-6-9-310,0 1 240,0-8 0,-8 3 16,-3-7 0,-5 0 554,-1 0 0,-8 0 0,-2 0 0</inkml:trace>
  <inkml:trace contextRef="#ctx0" brushRef="#br1" timeOffset="1533">3287 10826 15271,'0'-17'-1097,"0"-1"0,7 9 1488,5 3 0,13 4-181,9 2 1,9-6-45,9 0 0,7-1 414,5 1 0,5 2-309,6-7 1,-2 7-621,7-2 1,-5-2-326,6 3 1,-6-1-1221,6 6 1579,-16 0 1,10 7 0,-14 3-1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139 260 8039,'-17'0'-24,"5"0"61,1 0-119,7 0 1,-6 0-393,4 0 478,5-8 1,-13 4-133,8-7 200,1 7 28,5-12 37,-8 14 0,6-7 426,-4 3-130,4 4-172,-5-6 318,5 8-155,-6 0 195,8 0 480,0 0 1,-6 10-936,0 7 0,1 3-56,5 8 1,0-5 82,0 6 0,0 0-136,0 6 1,0-3-20,0-3 0,0 2-123,0-8 1,2 0 127,3-6 0,-1 1-175,8-1 0,-6-6-187,5 1 220,1-8 1,5 3 47,0-7 0,0-1 24,1-5 1,-1-4-177,0-7 0,6-8-5,0-4 0,1-4-146,-7-1 0,0-1 139,0 1 1,1-7-112,-1 1 1,-6-6 248,1 5 0,-6 1-79,5 6 1,-7 1 100,2 4 1,-4 4-239,-2 8 366,0 0 157,0 7 191,0 2-165,0 8 7,0 0 1,-6 2-50,0 4 0,1 11-142,5 12 1,0 4 275,0 1 1,0 3-48,0 3 1,1 2 1,5 5 0,-2 1-220,8-8 1,-1 0-227,6-5 0,3-6-200,3-1 1,-2-8-533,8-3 1,-6-2 123,6-9 1,-1 0 304,7-6 1,0 0 447,-1 0 0,1-8 0,-1-1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9545,'0'-10'757,"0"3"0,0 9-648,0 3 1,2 1 93,4 12 0,-2-5 40,7 10 1,-5 2-87,6-2 1,-9 6-98,3-6 0,-2 6-1061,2-6 0,-4 0 31,4-6 970,-5 0 0,7 8 0,2 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7898,'0'-17'0,"-6"5"-143,0 1 1,-5 5 55,5-6 253,0 9 414,6-13 112,0 14-249,0-5-169,0 7 1,0 2 55,0 3 0,0 7 149,0 11 1,0 4-259,0 7 0,0 1-2,0 0 1,0 5-290,0 0 1,6 1 103,0-7 0,-1-1 9,-5-4 1,6-4-4,0-8 0,2-2-314,-3-3 0,-1 1 100,8-7 0,-6 0-14,5-6 0,1-8 33,5-3 1,0-10-9,0-3 1,1-6-282,-1 1 1,2-11 164,4-7 0,-3 3-46,3-2 1,-4 8 71,-2-3 1,6 5-94,0 1 0,-5 3 101,-7 3 1,-7-2 18,2 8 87,-4 0 0,-2 6 131,0-1 393,0 9-303,0-7 0,-2 14 65,-4-3 0,2 3-19,-7 2 1,5 0 265,-6 0 1,6 0-17,-5 0 1,7 7 118,-2 5 0,-1 5-53,1 6 1,0 6 72,6 11 1,0 5-139,0 7 1,0 5-111,0 1 1,0-2-234,0-10 1,10 4 63,7-4 1,2-6-974,10-5 0,0-5-5,5-12 1,1 1-1367,0-13 2244,-1-1 0,8-12 0,3-3 0</inkml:trace>
  <inkml:trace contextRef="#ctx0" brushRef="#br0" timeOffset="376">882 347 7977,'0'-10'2289,"0"2"-2334,0 8 0,8 8 69,3 4 1,5-3 188,1 3 0,0-1-76,1 6 0,-1-1-168,0-5 1,0 3 10,1-8 1,-1 5-233,0-5 1,-5 2-118,-1-3 33,-7-3 130,4 14 0,-10-9 118,-4 5 0,2 3 482,-7-3 1,1 3-38,-1 2 0,-3 6 145,8 1 0,1 6-154,5-1 1,0-2-148,0 2 1,0-8-88,0 2 1,5 2 181,1-2 1,6 0-417,-6-6 1,-1 6 88,-5 0 0,0 1-733,0-7 1,0 0 11,0 0 0,-7-1-1005,-5-5 1757,-3 5 0,-10-14 0,-2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3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138 554 7872,'0'-10'-148,"2"0"657,4 5 1,-4 1-322,4-8 1,-2 8-148,1-1 1,-3 1-209,4-2 107,-4 4-453,6-6 513,-6 8 0,-2 8 0,-10 2 0</inkml:trace>
  <inkml:trace contextRef="#ctx0" brushRef="#br0" timeOffset="984">311 415 9144,'-2'-9'2311,"-3"3"-1555,3 4-250,-6 2 1,6 2 115,-4 4 1,2-3-179,-7 9 1,-1 1 25,-5 10 1,-2-3-287,-4 3 1,4 2-170,-4-2 1,-2 6-502,2-6 312,-1 7 193,7-10 1,6 5-848,-1-8 1,3 0 267,-3 0 1,-1 1-559,7-1-60,0-7 442,6 5 1,2-13 299,4 4 1,3-6 60,9-6 1,-1 4 612,0-4 1,0 4 558,1 2-4,-1 0 0,-2 8-389,-3 4 1,-4 5 269,-8 6 0,0 4 51,0 7 0,0 1 295,0 0 1,-2-1-524,-4 1 1,4-3-19,-4-3 1,2 2-524,-1-8-1,3 0 78,-6-6 1,8-5-446,0-1 262,0 1-771,0-2-1559,8-3 1628,1-7 0,9-2-193,-1-3 0,0-13 485,1-11 1,-1-3-17,0-3 1,0-7-78,1-4 247,-1 4 237,0-8 1,1 13 86,-1-3-143,0 3 108,8 3 1,-4 1 92,8 4 0,-6-2-21,6 8 0,-6 0 176,6 6 1,-8 0 88,2-1 1,-4 7 229,-1-1 1,-1 7 840,0-7-684,-7 8-120,-3-3 207,1 7-261,-6 0-26,6 0 1,-8 1 103,0 5 1,-2 4-289,-4 7 1,4 2-181,-4 4 0,4-1-60,2 6 0,0-5-181,0 6 0,2-6-554,4 6 364,4-8 281,-1 4 1,7-7-209,-5-1 90,5 0-127,-7 0 56,7 1 188,-14-1 197,5 0 1,-7 1-8,0-1 1,-9-6 159,-9 1 0,1-6-7,-6 5 1,4-5-44,1 5 1,1-7 345,0 2-191,0-4-178,-1-2 1,9-2 60,3-4-414,4 4-685,2-13 570,8 13 1,1-6-115,9 8 1,-1 0-3,0 0 147,-7 0 16,5 0 164,-5 8-53,7-6 0,0 11 43,1-7 0,-7 0-215,1-6 1,-1-6-217,7 0 1,-1-13 34,0 2 0,0-6 494,1 0 0,7-4 0,2-8 0</inkml:trace>
  <inkml:trace contextRef="#ctx0" brushRef="#br0" timeOffset="1104">1003 830 7983,'12'0'-904,"-1"0"1244,-7 0 0,9 2 1645,-7 4-1396,0 4 0,-6 7 92,0 0 0,2-5 13,4-1-239,-4-7-117,5 4-996,-7-1 543,0-5 1,2 6-2025,4-8 1137,-4-8 1002,13-1 0,-5-16 0,7-2 0</inkml:trace>
  <inkml:trace contextRef="#ctx0" brushRef="#br0" timeOffset="1439">1383 69 7998,'0'-11'455,"0"-1"120,0 1 0,-1-1 186,-5 1-260,4 7-234,-6-4 16,8 8-1085,0 0 902,0 8 126,0 1-25,0 9 1,0-1-85,0 0 1,0 1 19,0-1 0,0 0-77,0 0 0,6 8 59,0 4 1,-1 10-207,-5 1 1,6 10-1,0 2 1,6 4-132,-7 13 0,7 2-276,-6 21 0,5 2 363,-8-37 0,0 2 0,3 1 0,-1 1-19,-1 2 1,-2 0-1,1 2 1,0-1-99,-3 0 1,0-1 0,0-2-1,0-1-62,0 1 1,0-1 0,0-6 0,0-2-393,0 40 702,0-11 0,0-3 0,0-10 0,0-7 0,0-1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2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53 364 7887,'0'-10'-38,"-8"-5"0,6 11-31,-4-7 1,4 5 0,1-4 247,-5 2 1,4 1 218,-4 1 1,2 4 697,-2-4-276,5 4-468,-7 2 1,8 2-138,0 4 0,0 6-104,0 11 1,0 0 76,0 11 0,0-3 25,0 9 1,0 3-208,0-3 1,0-2 89,0-9 0,2 2-260,4-8 0,-3-2 107,9-9 1,-6 1-26,5-7 0,1 0 89,5-6 1,0-2-155,1-4 0,1-5-74,4-13 0,2-2-64,4-9 0,3-3 26,-3 3 1,-2-9-88,2 9 0,-8-3-13,2 3 0,-4-1 83,-1-5 1,-1 5-54,0-5 0,-1 5 54,-5 1 0,3 7 14,-9-1 0,1 8-30,-6-2 333,0 3 147,0 3 0,-2 7-22,-4 5 0,-3 3 262,-8 2-268,-1 0 0,1 9 259,0 9 1,-1 7-99,1 9 1,2 1 172,3-1 0,-1 9-92,7 3 0,0-2-70,6 2 0,0-8-325,0 3 0,0-5 76,0-1 0,8-2-214,3-5 1,5 3 94,1-8 0,6-2-710,0-9 1,0-3 68,-5-3 0,6-4-205,5 4 1,-2-6 197,2-6 683,0-3 0,5-16 0,1-2 0</inkml:trace>
  <inkml:trace contextRef="#ctx0" brushRef="#br0" timeOffset="283">762 416 8405,'11'0'1721,"1"0"-1765,-1 0 0,7 2 98,-1 3 1,0-1-163,1 8 1,-7-6-15,1 5 1,-7-5 125,7 5 0,-8-5 184,1 6 0,-3-1-165,-2 7 0,0-1-33,0 0 1,0 0 404,0 1 0,0-1 231,0 0 1,0 1-307,0-1 1,2 0-156,4 0 0,4-1-413,7-5 1,0 5 195,1-5 0,7-1-838,3 1 1,5-7 140,2 2 749,7-12 0,2-11 0,8-10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2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1 223 7975,'0'-9'970,"0"-7"1,0 16-1282,0 0 1,8 10 258,3 13 0,5 13 232,1 16 1,6 8-80,0 9 0,6 4 7,-6-4 0,0 4-4,-6-9 0,2-7-31,4-5 1,-1-2-191,6-9 0,-1-9 138,2-9 1,4-9-109,-4-3 0,1-9 20,-1-2 1,4-9 88,-4-15 1,3-10-51,3-12 0,-1-6-13,1-6 1,-2-9 9,-4-8 0,1-2-195,-7 2 1,6 2 251,-6-7 1,-2 14-60,-9 3 1,3 9-11,-3 8 1,-5 6-363,-1 11-518,-4 4 583,-2 15 1,-2 4-79,-4 12 1,-1 4 417,-5 7 0,-11 8 0,4 2 0</inkml:trace>
  <inkml:trace contextRef="#ctx0" brushRef="#br0" timeOffset="346">969 621 7975,'0'10'846,"0"-3"-418,8-7 1,2 0-99,7 0 0,6 0-409,0 0 1,8-5 57,-2-1 1,3-6-90,3 7 0,-1-7 162,1 6 0,-2-5 162,-4 5 1,1 0-103,-7 6 0,0 0 96,-5 0 0,-1 8-48,0 3 0,-7 7 203,-4 5 0,-4 4 255,-2 7 1,0 12-189,0 0 1,-2 14 59,-4-8 0,-10 11-202,-7 1 1,-7 3-1006,1 2 1,-2 0-294,2 0 1010,-3-7 0,5 5 0,-8-5 0</inkml:trace>
  <inkml:trace contextRef="#ctx0" brushRef="#br0" timeOffset="1106">814 137 7542,'9'0'666,"7"0"0,-9 2-510,5 4 1,-4-3 54,-8 9 1,0-6 76,0 5-6,0 1 1,0 5-103,0 0 0,-6-5 18,0-1 0,-2 1-74,3 5 0,3-3-16,-4 3 0,-2 0-43,2 18 0,1-3 85,5 15 1,0 1 47,0 9 1,2-3-62,3 4 0,-1-5-46,8-1 0,-3-6-128,3 1 0,3-15-214,-3 3 0,3-12-232,2 0 0,8-6-512,4-5 0,6-6 995,5-12 0,4-19 0,8-12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9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35 223 7939,'-10'-7'567,"3"5"1,5-6-695,-4 8 305,4 0 1,-6 2-87,8 4 1,0 11-21,0 12 0,0 9-33,0 3 1,0 5 229,0-6 0,0 6-159,0-5 1,2-1-62,4-6 0,4-5 6,7 0 0,0-10-20,1-1 1,1-7-285,4-5 0,-2-6 110,8 0 0,-6-4-152,6-13 0,0-4 92,5-14 0,1-5-196,-1-1 1,1-7 116,0 2 0,-7-4 72,1-2 1,-8 1 77,2-1 1,-9 6 182,-3-1 0,-1 11 60,1 1 1,-3 8-158,-8 10 0,0 6 344,0-1-126,0 8 1,0-2-19,0 12 0,-8 4-72,-3 7 0,-4 6 7,-3 0 1,1 8 44,0-2 0,-1 11 137,1 6 1,6 4 39,-1 2 0,8 2-63,-2 4 1,12-5-240,6 5 1,9-4 88,2-2 1,8-2-547,-2-4 1,5-6 104,6-11 1,5-4-69,7-8 1,-6-1 100,0-5 306,-8-3 0,4-8 0,-7 0 0</inkml:trace>
  <inkml:trace contextRef="#ctx0" brushRef="#br0" timeOffset="467">1263 552 7939,'9'0'-765,"-1"0"1478,-8 0 99,0 0-112,-8 0-377,7 0 1,-15 2-37,5 4 0,1-3 14,-1 9 0,1 7-74,-2 10 0,-1 4-14,7 1 1,-5 9-148,5 3 1,-6 4 111,7 1 0,-1-4-398,6-1 1,2-8 182,4 2 0,3-5-289,8-6 0,6-10-45,1-7 0,6-9-195,-1 3 1,-2-12 202,2-5 0,-6-6 106,6-6 1,-10-2 570,-2-4 0,-1-2-249,-11 8 0,1-6 238,-6 6 1,0 0-22,0 6 0,-8 1 252,-3 5 1,-12 3-341,-6 8 1,-11 4-205,-6 8 1,-4 7-99,-2 15 0,0 1-584,0 0 0,14-1-1258,3 1 1950,20-1 0,-8-7 0,13-2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6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1 379 7923,'0'-17'544,"0"7"-247,0-5-249,0 13 30,0-13 359,0 13-283,0-6 1,1 16-33,5 3 1,-2 6 100,8 7 1,-7 2 188,7 9 0,-6 1-113,5 5 0,-7-5-121,2 5 0,2-5-84,-3-1 0,7-6 341,-6-1-478,7-6 0,-3 3 78,7-8 103,0-8 1,2-3-69,4-12 1,-1-11-140,6-12 1,1-9-224,6-2 0,-1-10 158,1-2 1,-2-2 37,-4-9 1,1 1 98,-7-1 0,6-1-173,-6 12 0,-6-1-26,-5 12 1,-6 9-120,5 8 0,-7 5-554,2 2 204,-4 7 1,-2 5-95,0 10 0,-8 7 389,-3 11 1,-7-2 369,-5 8 0,4 0 0,-6 5 0</inkml:trace>
  <inkml:trace contextRef="#ctx0" brushRef="#br0" timeOffset="343">813 483 7941,'10'-2'160,"-4"-4"156,-4 4 1,5-5 12,-5 7-336,6-8-308,-8 6 1,0-8 143,0 5-255,0 3-138,0-6 130,0 8 1,-2 0 433,-4 0 0,-3 0 0,-9 0 0</inkml:trace>
  <inkml:trace contextRef="#ctx0" brushRef="#br0" timeOffset="781">658 189 7941,'0'-10'0,"0"-5"-30,0 3 1,0 3 125,0-3 0,0 6 358,0-5-153,0 7 126,-8-11-263,6 13 251,-13-14-454,13 15 186,-14-7-88,15 8 30,-7 0 0,8 8-99,0 3 1,0 12 265,0 6 0,0 11-114,0 6 1,0 4 111,0 2 0,0 0-74,0 0 1,0 0 16,0 0 0,0-2-98,0-4 0,0 0 1,0-11 0,2 3-12,4-9 0,-3-4-168,9-2 0,1-6-200,10-5 1,2-5 146,4-7 1,6-2-556,-1-3 0,7-5 320,5-7 1,-2-8-511,-4-4 1,-3-4-38,3-1 915,-11-9 0,4 7 0,-6-6 0</inkml:trace>
  <inkml:trace contextRef="#ctx0" brushRef="#br0" timeOffset="1062">1298 362 8475,'-10'9'824,"-4"7"-680,9-5 0,-3 10-178,2 3 1,4 8 86,-3 3 1,-3-1-18,2 7 0,0-3 71,6 2 1,0-1 106,0 7 1,2-11-85,4 5 0,-2-13-38,7 7 0,-5-5-14,6 0 0,-8-4 16,1-8 0,-3 1 62,-2-1-20,0 0-194,0 1 1,-2-3 29,-3-4 1,-1-3-124,-11-8 0,3 6-401,-9 0 1,-2-1 247,2-5 0,-2-2-536,2-3 0,2-5 25,-8-7 815,8-8 0,-12-10 0,6-9 0</inkml:trace>
  <inkml:trace contextRef="#ctx0" brushRef="#br0" timeOffset="1193">1384 517 7941,'35'0'145,"-1"0"1,-5 0 266,0 0 0,-8 0-163,2 0 1,-4 2-15,-1 4 1,-1-2-1089,0 8 1,0-3 852,1 3 0,-1 11 0,0-4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15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8052,'-8'-17'-338,"6"5"369,-3 1 1,-3 5 16,2-6 1,0 7 321,6-7-264,0 8-38,0-11 0,0 11 161,0-7-18,0 7 1,0-6 363,0 4-133,0 4-257,0-5 0,0 14-127,0 5 1,0 11 115,0 6 1,2 11-80,4 6 0,-4 2-26,4-2 1,-4 4-155,-2-3 0,6-5 29,-1-2 0,3-9-160,-2-2 1,1-14 20,5 2 1,3-5 87,-3-1 1,3-3 67,3-8 1,-7-2-20,1-4 1,5-3 7,6-8 0,0-6-35,-6-1 1,6-6-79,0 1 1,2-4 59,-2-1 0,-3-1-122,3 0 1,2-7 25,-2-4 1,0 4 93,-6 1 0,0-1-89,1 2 1,-1-6 116,0 5 0,-5 1 19,-1 5 1,-7 7-2,2-1 1,2 2 123,-3-2 1,1 4-86,-6 8 0,0 0 152,0-1 0,-6 1-32,1 0 1,-3 5-14,2 1 402,4 7-110,-13-12 84,13 14-228,-13-5-148,13 7 1,-6 7 45,8 5 0,0 9 0,0 2 0,8 16-6,3 1 0,-1 10-37,1 8 1,1 3 130,5 8 0,-5-5-56,-1-1 1,-1-1-19,1 1 0,3-4-172,-8-7 0,1-2-191,-1-4 1,2-9-181,3-8 0,7-8-435,-1 2 1,2-12 128,10-5 0,2-8 702,9-9 0,-4-16 0,7-17 0</inkml:trace>
  <inkml:trace contextRef="#ctx0" brushRef="#br0" timeOffset="344">1488 623 8002,'-10'0'485,"-5"0"-145,3 0 1,-1 8-61,1 4 1,-3 9-82,3 2 1,3 7-204,-3-1 0,3 6 14,-3 5 0,4-9 33,8 4 0,0-7 19,0 1 0,10 2-86,7-8 1,4-6-180,14-5 0,1-8 67,11 1 0,3-5-135,-4-5 1,-2 1 56,2-8 1,-8 1-141,3-7 0,-7 1 4,-5 0 1,-4 0 349,-8-1 0,-7 1 0,-2 0 0</inkml:trace>
  <inkml:trace contextRef="#ctx0" brushRef="#br0" timeOffset="496">1799 779 8002,'0'17'0,"0"1"0,0 5 1068,0 0 0,-2 13-560,-4-1 1,2 11-497,-7 0 0,7-2-71,-2 2 1,-1-2-714,1 3 772,0-5 0,6 0 0,0 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26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1 658 8282,'0'-12'2289,"0"1"-1709,0 7 0,1-4-517,5 8 224,-4 0 1,6 2 45,-8 4 1,0 3-129,0 9 0,0 5 15,0 0 1,-6 6-572,0-6 279,1 7 0,5-8-58,0 6 1,0-5-207,0 6 1,0-13-110,0 1 0,0-4 196,0 5 1,1-9-502,5-3 128,-4-4 493,14-2 0,-7-2-69,8-4 0,-5-3 39,0-9 1,-1-7-100,6-3 1,-5-5-183,-1-2 1,1 1 44,5-1 1,6-1 133,0-5 1,0 7 233,-5-1 1,-3 1 26,-3 5 0,3 4-97,-4 2 422,-3 3 392,8 3-136,-15 8 492,7 1-485,-8 8 0,0 9-199,0 9 0,0 1 93,0 10 0,0 0-171,0 5 1,0 1 181,0-1 0,0 3-125,0 3 0,2-3-244,4 3 1,3-3-143,9-3 0,-1 1-323,0-1 1,8 1-1122,4 0 0,-2-7 287,2 1 1175,0-8 0,13 4 0,2-7 0</inkml:trace>
  <inkml:trace contextRef="#ctx0" brushRef="#br0" timeOffset="678">1142 917 8178,'8'-17'1738,"-6"7"0,13 3-1449,-4 7 1,5-2-46,1-4 1,0 4-197,1-4 0,-1 4-138,0 2 0,-5 8-248,-1 3 0,-7 5 229,2 1 1,-6 2-110,-6 4 1,-3-3-176,-9 3 1,1 2 7,0-2 1,-1 0 513,1-6 1,0 0-135,0 1 1,5-7 697,0 1-405,9-8-257,-5 3 1,10-7 9,4 0 0,3 0-169,9 0 1,5 0-629,0 0 1,9-7 47,3-5 708,7 4 0,10-15 0,0 4 0</inkml:trace>
  <inkml:trace contextRef="#ctx0" brushRef="#br0" timeOffset="1853">2352 502 8109,'10'-8'235,"5"6"-75,-3-3 0,11-3 157,6 2 0,3-1 547,3 1 1,0 2-566,-1-8-217,-7 9 1,4-11-247,-8 8 0,0-1-426,-6 1 0,1 4-285,-1-4 0,-6-1-111,1 1 456,-8-8 1,3 5 529,-7-9 0,0 1 0,-5 0 0,-1 0 0,-8-1 0,5 3 0,-8 3 0,5-1 0,1 7 0,5 0 1,-6 6 0,6 0 116,-5 0 1,5 0 568,-5 0-200,7 0-212,-4 0 0,2 2 0,1 4 1,-1 4-38,6 7 1,-6 6-56,0 0 0,1 8-28,5-2 1,0 3-263,0 3 0,1-1 96,5 1 0,-4 0-335,4-1 1,2 1 172,-3-1 1,9-5-62,-3 0 1,-1-10 9,1-1 1,-5-1 79,6-6 0,-6-3 5,5-2 1,-5-4 80,5-2 0,-5 0 82,6 0 1,-7 0-58,7 0 1,-6-8 94,5-3 0,-7 1-87,2-2 0,2 1 19,-3-6 0,1 5 64,-6 1 0,6 5 376,0-6 166,-1 8 541,-5-3-114,0 7-234,0 0-413,0 7 1,2 5 7,4 11 1,-2-4-8,7 4 0,-7 2-234,2-2 1,2 6-122,-3-6 1,7 6-10,-6-6 1,0 2-242,-6-2 1,0-4-466,0 4 0,0-3 88,0-3-186,0 0 198,0 0 344,0-7 0,-2-2 165,-4-8 1,-2-2 177,-3-4 0,-5-4 71,5-7 0,1 0 349,-1 0 1,5 1 333,-6 5 0,8-5-383,-1 5 0,3 1-25,2-1 1,0 5-67,0-6 0,0 7 19,0-7-186,0 8-337,0-11 119,7 5 1,-3-1-427,8-1 272,-8 8 0,5-9-169,-3 7-93,-4 0 71,6 6-94,-8 0-601,0 0 1,-8 0 673,-4 0 1,-5 8 128,-6 4 0,2 3-373,-8 2 0,0-5 166,-5-1 1,-1 1 187,1 5 0,-1-5 126,0-1 0,7-1 119,-1 1 1,2 3 276,-2-8 0,-2-1-222,8-5 0,-6 6 65,6 0 0,-6 0 6,6-6 0,-2 0 331,2 0 1,2 0-57,-8 0 0,8 0 72,-2 0 0,4 0-49,2 0 0,-1 0 600,1 0-853,0 0 0,1 1 324,5 5-324,-4-4 0,11 8 48,-8-4 0,8-3-123,-1 9 1,3-6 81,2 5 0,2-5 84,3 5 1,-1 1 56,8 5 0,7-1 255,10-5 1,5 5-221,7-5 0,9 3 90,7-3 0,14 3-246,-1-9 0,10 7-187,1-6 1,4-1-348,1-5 1,-1 0 319,-5 0 0,3 0-1108,-8 0 0,-2 0-70,-10 0 0,1 0-478,-12 0 1,3 0 682,-9 0 1008,-3 0 0,5-5 0,-12-5 0,-9-5 0,-10-7 0</inkml:trace>
  <inkml:trace contextRef="#ctx0" brushRef="#br0" timeOffset="2735">3961 122 8167,'0'-18'810,"7"9"188,5 3 0,5-2-911,6 2 0,-2-5 28,8 5 0,-8-5 177,2 5 0,2-6-49,-2 7 0,6-7-280,-6 6 0,2 1 118,-2 5 0,-3 0-260,3 0 1,-10 0 145,-1 0 1,-3 7-133,3 5 0,-5 5 272,-7 6 0,0-2-88,0 8 1,-5 6 44,-1 5 0,-8 8-33,3-2 1,-3 4-45,3 2 1,-3 0 24,9 0 1,-7 3-146,6-3 1,1 2 126,5-13 0,-6 5-145,0-6 0,0 0-8,6-5 0,0-2-207,0-5 1,-2 1-516,-3-11 241,3 3 570,-6-12 0,8-1-167,0-8 1,0-10 23,0-13 0,2 0 52,4-11 0,3 1 33,9-13 0,1 0-70,4-6 1,-4 8-117,4 3 0,2 13 275,-2 4 1,6 7-130,-6 6 1,0 3 761,-6 8 1,1 2-322,-1 4 0,-5 3 378,-1 9 1,-5 1 90,5 4 0,-7-4 407,2 4 1,-4 2-479,-2-2 1,0 8-206,0-2 1,-2-2-807,-4 1 0,2-5 291,-7 6 0,-1-8-596,-5 2 1,2-3 218,3-3 0,-3-7-65,3-5 0,3 3 16,-3-2 1,3-8-144,-3-10 0,4-5 226,8-6 1,0 4 118,0-4 1,0-2 1102,0 2-528,0 0 1526,8 5-1171,2 9 0,1 1 751,1 8-748,-9 0 0,11 8 870,-8 3-840,-1 5-633,-5 9 1,-5 0-582,-1 3 0,-8-8 421,3-9 1,-2 1-973,1 5 1,-3-2 300,3-3 0,-3 1-15,-3-7 0,1 2 80,0-2 0,0-5 33,-1 5 0,1-4 225,0-2 1,-1-8 125,1-3 0,0-4 302,-1-3 1,1 1-86,0 0 0,-6-1 149,0 1 1,0 7 226,5 5 0,-1 3 443,-4 2 0,2 0-183,-8 0 0,2 2 122,-2 3 1,-3-1-122,3 8 0,2-1-77,-2 7 0,6 5 49,-6 0 1,14 0-173,-2-6 0,5 0 98,1 1 0,-3-1 140,8 0 1,3 1 294,8-1 0,7 6 26,11 0 1,13 0 319,16-6 0,10 1-18,13-1 0,5 0-922,13 1 0,-1-1-321,-41-8 0,2-1 1,-3 1-1,2-1 55,5 1 1,1 0 0,-5 2 0,0 1-107,-1-1 0,-1 1 1,43 11-1043,-13-6 0,0 0-826,-12 1 1,2-1 933,-13 0 1038,7 1 0,-9-5 0,3 1 0,-5-1 0,-6-1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2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8292,'0'-11'-103,"0"-1"1,5 6 648,1-5-253,8-1 1,-10-3 19,7 3 0,-5-3 184,5 3 1,-5-1-281,6 1 1,-7-1 54,7 7 0,-6-5-272,5 5 1,-5-6 156,6 7 343,-9-1-35,5 6 336,-8 0 334,0 0-935,0 8 0,0-5 59,0 9 0,0-1-215,0 7 1,0-1 75,0 0 1,0 2-166,0 5 1,0-3-23,0 8 0,0-6-12,0 5 1,-2-5 167,-4 6 1,4-6-6,-3 6 0,3-6-137,2 6 0,0-6 118,0 6 1,0-8-244,0 2 255,0-4 5,0-1-29,7-1 1,3-7-2,7-5 0,1-3-7,-1-2 0,2-2-87,4-3 59,4-5 1,8-7-210,-1-1 1,1-5-322,-1 0 1,-5-6-333,0 6 0,0-7 367,6 1 1,-7 2-224,1-2 1,-8 6 199,2-6 0,-3 8 175,-3-2 0,0-2 36,0 2 0,-7 0 32,-4 6 0,2-1 216,-3 1 1,1 0-119,-6-1 1,0 7 286,0-1 0,0 1-115,0-6 0,0-1 354,0 1 1,0 0-132,0-1 1,-6 1 40,1 0 0,-1-1 291,6 1 60,0 0-259,0 0-77,0-1 56,0 9-355,0 1 205,0 8-386,0 0 188,0 8 0,0 1 229,0 9 0,0 7 25,0 3 1,0 1 316,0 6 1,0-4-3,0 9 0,0 2-133,0-1 1,-2 5-764,-4-6 0,4 8 279,-4-2 0,4 2-1210,2-2 0,2 2 417,4-7 1,4 5-17,7-6 1,0-1-59,1-11 916,-1 5 0,0-14 0,1 6 0</inkml:trace>
  <inkml:trace contextRef="#ctx0" brushRef="#br0" timeOffset="293">1246 657 7581,'-10'0'3233,"3"0"-2830,7 0 1,0 8 174,0 3 0,0 5-288,0 1 1,0 0-39,0 1 1,0 5-621,0 0 1,0 6 317,0-6 0,0 0-360,0-6 1,0 6-246,0 0 0,5-6-1473,1-5 2128,8-8 0,-5 11 0,8-5 0</inkml:trace>
  <inkml:trace contextRef="#ctx0" brushRef="#br0" timeOffset="718">2180 190 8272,'7'-17'3076,"-5"7"-2656,6 3 1,-8 14-154,0 5 1,0 3-84,0 3 0,0 7 99,0 3 1,0-1-346,0 2 1,0 0-82,0 5 0,6 1-79,-1 0 0,9-7 103,-3 1 1,7-6-135,5 6 1,-4-8 151,4 2 1,2-3 52,-2-3 0,6-2 307,-6-3 1,0 3-93,-6-3 0,-1-3 294,-5 3 0,3-6-130,-9 5 0,1-5 43,-6 5 0,0-5-245,0 6-247,-7-1 0,-5 5-151,-11-5 1,4 3 128,-4-9 1,2 1-862,-3-6 1,5 0 57,-4 0 943,4 0 0,-6-8 0,-2-1 0</inkml:trace>
  <inkml:trace contextRef="#ctx0" brushRef="#br0" timeOffset="896">2404 398 8268,'12'-6'1061,"0"0"1,-7-1-431,7 1 0,-1 4 199,7-4-260,-1 4-605,0 2 0,-5 0-819,-1 0-53,-7 0 0,4 8 907,-8 3 0,0 5 0,0 1 0</inkml:trace>
  <inkml:trace contextRef="#ctx0" brushRef="#br0" timeOffset="1098">1920 795 8047,'-9'-9'1791,"1"1"0,10 2-1588,4 1 0,3-7 348,9 6 1,-1-1-138,0 1 1,6 2-757,0-7 0,2 7 294,-2-2 0,-2 4 48,8 2 0,0 0 0,6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4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8121,'0'-9'-1369,"0"1"1175,0 0 459,0-1 0,2-6 496,4 3-208,-4-3-21,13 5 205,-5-7-494,7-1 0,-5 3 114,-1 4-324,-7 3 281,4 8-287,-8 0 1,0 8 102,0 3 1,0 4-137,0 3 1,-6-1 140,0 0 0,-2 6 31,3 0 0,3 8 107,-4-2 1,2-2-99,-2 2 0,4-6 2,-3 6 1,3-6-13,2 5 0,0-6-129,0 1 54,7-4 1,3-2-192,7 0 0,3-7 77,3-4 1,-2-4-144,8-2 0,-6 0-78,5 0 1,1-8 91,6-3 1,-6-11-266,0-1 0,-1-5 129,7 4 1,-2-6 3,-5 1 0,3-4-95,-8-1 0,6-1 8,-6 0 1,0 3 113,-6 3 0,-5-2-165,0 8 0,-9 0 392,3 6 1,-4 0-88,-2-1 1,0 1 83,0 0 1,-2 5-55,-4 1 1051,-3-1-279,-9-5-282,1-1 0,2 7 161,3-1 102,5 9-682,7-5 101,-8 8 1,6 10 54,-4 7 0,4 2 89,2 10 1,6 2 168,0 9 0,0-2-121,-6 8 1,0 1 87,0 4 0,0 1-370,0 0 0,0-6-314,0 0 0,1-7-743,5 1 0,-2-3 585,8-3 1,-1-1-718,6-4 1195,8-4 0,-5-8 0,5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7981,'-9'0'733,"1"2"1170,8 4-1534,0 3-250,0 9 0,0 1-274,0 4 0,0-4-456,0 4 0,0-2-574,0 2 1185,0-3 0,8 5 0,1-8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5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8038,'9'-8'449,"7"6"488,-14-5-543,13 7 0,-7 2 11,3 3 1,3-1-134,-8 8 1,-1 7-281,-5 10 1,0 3 75,0 3 0,0-2-5,0-4 0,2 9 56,4-3 0,-2 1-76,7-7 1,-5 2 44,6-8 1,-1 6-170,6-6 0,1 0 195,-1-6 0,0 0-38,1 1 0,-1-1 146,0 0 1,-1 2-85,-5 4 0,-3-3 64,-8 3 0,0-4-87,0-2 0,0 6-621,0 0 1,-8 0-52,-3-5 1,-5-1-304,-1 0 1,-6-1 338,0-5 0,-2-1 521,2-5 0,-4-3 0,-8 6 0</inkml:trace>
  <inkml:trace contextRef="#ctx0" brushRef="#br0" timeOffset="182">346 226 8038,'27'-8'636,"0"6"78,-4-4 1,-4 2-297,4-1 0,-4 1 935,-1-8-1504,-1 8 0,0-3-4,0 7-1107,-7 0 1,-2 7 1261,-8 5 0,0 3 0,0 3 0</inkml:trace>
  <inkml:trace contextRef="#ctx0" brushRef="#br0" timeOffset="359">17 744 7973,'-9'-9'844,"1"-1"134,8 4 0,8 3 239,3-9-875,5 8 0,1-4-1668,0 8 1326,1 0 0,7 0 0,1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4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7976,'0'-17'663,"0"0"-351,0 7 0,0 0 506,0 5-345,0-5 469,0 0-560,0-5 0,6 11-284,0-7 210,-1 7-80,3-4 0,-6 6 344,4-4 142,-4 4-113,-2-5-111,0 7 291,0 0-485,0 7 0,0-3 61,0 8 1,0-1-126,0 7 0,5 1 14,1 4 0,2 4-68,-2 7 1,-2 9-15,7 3 1,1 6-42,5 5 1,-6-1 114,1 7 1,-2 1-225,1 5 0,3-2 33,-9-3 0,7 1-202,-6-7 0,7-6 9,-1-6 1,3-10-22,2-1 1,1-8 296,-1-10 0,0-6 459,0 1-289,1-8 0,-1 4-111,0-8 0,-5-8 421,-1-4 0,1-5-173,5-6 1,-5-10-272,-1-7 1,1-14-254,5 2 0,2-5-361,4-1 0,-2 2 63,8-7 1,-6-1-611,6-5 0,-6 6 303,6-1 1,-6 5 236,6 1 0,-8 3-129,2 14 1,-6 3 156,-5 9 0,1 4 66,-7 8 1,2-1-210,-2 1 59,-5 7 39,7 3 270,-8 7-1320,0 0 1024,8 0 1,-6 7-1083,4 5 1580,-5 3 0,7 10 0,2 2 0</inkml:trace>
  <inkml:trace contextRef="#ctx0" brushRef="#br0" timeOffset="472">1245 1056 7819,'0'-12'741,"0"1"-201,0 7 1316,0-4-1302,0 0 0,-2 6-13,-3-3-380,3 3-332,-6 2 93,8 0-379,0 0 294,0 7 5,0-5 524,0 6 1,0-6-6,0 4 89,0-4 0,0 7 405,0-3-312,0-4 0,0 8 258,0-5-137,0-3-1067,0 14 383,0-14-2077,0 5 1164,0-7-3009,0 0 3942,8-7 0,1-11 0,9-9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53 225 7860,'0'-9'580,"0"1"1,0 10-690,0 4 0,-2 5 430,-4 12 1,2 4 20,-7 8 1,5-1 24,-6 1 0,8-2-57,-1-5 0,3 5 115,2-4 0,0-4-194,0-2 0,7 0 24,5-6 0,5 5-303,6-11 0,-4-1 103,5 1 1,2-7-551,3 2 0,-2-4 42,2-2 0,-2 0-180,2 0 0,1-8 318,-7-4 1,8-5-74,-2-6 0,-2 2-34,2-8 1,-6 6 80,6-6 1,-6-1 22,6-11 0,-8 5 89,2-5 0,-6-1 119,-5 2 0,-3-1 122,-3 7 0,-4-1-94,4 1 1,-4 7 84,-2 4 1,0 3-4,0 3 0,0 6 904,0-1-483,-8 8 683,6-3-380,-13 7-362,5 7 1,0 5 35,5 11 0,3-2 93,2 8 1,-6 5-138,0 7 0,0 5 10,6-6 0,6 12-69,0-6 1,2 6-61,-3-12 1,5 7-421,7-7 1,1 0 199,-1-5 1,6-1-859,0 1 1,2-8 241,-2-4 1,4-4-625,7-2 1225,1-7 0,0 5 0,-1-5 0</inkml:trace>
  <inkml:trace contextRef="#ctx0" brushRef="#br0" timeOffset="315">1453 467 7929,'0'-17'0,"0"0"591,-7 7 985,5 3-778,-6 7-539,0 0 0,1 7-132,-5 5 1,-3 5 44,3 6 1,-1 2-95,1 4 1,-3 4 57,3-5 0,3 5-198,-3 2 0,8-6-49,-1-1 1,5-7 31,5 3 1,1-5-136,11-2 0,-1-5 90,13-1 1,-1-7-66,7 2 1,0-4-79,-1-2 1,1 0-165,-1 0 0,1 0-93,0 0 0,-9 0-769,-3 0 1293,-3 0 0,-3-8 0,0-2 0</inkml:trace>
  <inkml:trace contextRef="#ctx0" brushRef="#br0" timeOffset="473">1609 675 7929,'0'-12'1658,"0"1"-724,0 7-437,0-4 1,0 10 272,0 4 1,0 4-588,0 7 1,0 2-532,0 4 1,6 4 234,-1 8 113,9-1 0,-12 1 0,6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8037,'7'-18'1208,"9"3"-905,7 4 1,7 1 279,-1 4 1,4 4-210,1-4 1,1 5-334,0 1 1,-7 1-154,1 5 0,-8 4-248,3 7 1,-7 2 206,-6 4 1,3-1-11,-8 6 0,-1-1 43,-5 2 1,-2 4 73,-3-4 0,-5 3 259,-7 3 1,-1-2-172,1-5 0,-2 5 264,-4-4 0,4 2-70,-4-3 1,9 3-75,3-8 1,1 6-80,-2-6 1,-1 0-4,7-6 0,-5 1-360,5-1 1,-2 0 152,3 1 1,3-1-539,-4 0 1,-2 0 286,2 1 1,1-7-856,5 1 780,0-8 0,-6 5 30,0-3 1,-2-4 422,3 4 0,3-12 0,-6-4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8037,'0'-17'505,"0"5"-354,0 1 1,0 5 1218,0-5-877,0 7 1,2-10 314,4 9 1,-2-1-285,7 6 0,-5 2-75,5 3 0,1 5-279,5 7 1,0 1-105,1-1 0,-1 6-479,0 0 0,1 0 314,-1-6 1,0 6-842,1 1 1,-1-3 452,0-10 1,0 3-560,1-9 0,-1 1 291,0-6 0,6 0 755,0 0 0,8-15 0,-4-4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8037,'10'0'2095,"-2"0"-1321,-8 8 0,0-5-938,0 9 0,2-8-98,3 2-1885,-3 3 2147,14 1 0,-7 7 0,9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39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53 242 7967,'2'-9'1509,"3"3"1,5 4-1203,7 2 0,8 0-84,4 0 1,-2-2 12,2-4 0,0 2-13,5-7 1,1 5-140,-1-5 1,-7 1-89,-4-2 0,2-1-347,-2 7 0,0-5-42,-5 5 1,-7-6-1341,1 7 52,-8-9 745,3 5 510,-7-9 0,-2 3-97,-3 3 582,-5-3 1,-5 11 42,3-7 1,2 7 531,5-2-286,3 4 362,-6 2-22,0 0-430,6 8 0,-11 1-37,7 9 0,-1 1-71,1 4 1,2-2 112,-8 8 0,7 0-174,-7 5 1,6 7-19,-5-1 0,5 8-45,-5-2 1,7-4-148,-2-1 1,-2-7 18,3-5 0,1 2 108,9-8 1,5-2-220,7-9 0,1-3 5,-1-3 0,0-4-4,1 4 1,-1-6 38,0-6 1,6-2 33,0-3 0,-2-5 115,-9 5 1,3-5 127,-3-1 0,-5 0 52,-1 0 0,2 5 35,-2 1 311,-1 7 0,-3-4-76,4 8 1,-4 2 74,4 4 0,-4 9-117,-2 8 1,5 8-91,1-2 0,2 3-149,-2 3 1,-4-2-191,3-5 0,-3 9-110,-2-8 1,0 5 119,0-11 0,0 6-589,0-6 0,0 0 290,0-5 0,0-7-95,0 1 0,-2-8 261,-3 1 1,1-3 283,-8-2 1,3-2 187,-3-3 168,-3-5 0,7-13 30,-3 0 0,3 0-186,8 5 0,0 1 117,0 0 0,2 0-11,4-1 0,3 3-365,8 3 0,1-1-7,-1 7 0,-5-5-158,-1 5 1,-5 0 125,5 6-234,-7 0-426,4 0 1,-8 2 292,0 4 0,-8 2-566,-3 3 0,-10 4 279,-3-3 1,-6 1 67,1-1 1,2 3 270,-2-3 0,0-3 226,-5 3 0,-1-8-131,1 2 0,-1 1 70,0-1 1,1 6 389,-1-7 1,1 7-202,-1-6 1,6 5 928,0-5 1,8 7-486,-2-1 0,10 3 304,1 3 0,8 5-186,-1 0 1,3 2-68,2-2 0,7-2-199,5 8 0,5-8 35,6 2 1,6-4 248,12-2 0,3-5-193,8-1 1,-1-7-50,1 2 1,0-4-134,0-2 0,0 0-515,0 0 0,-2 0 25,-4 0 1,4 0-153,-4 0 0,-4-6-375,-1 0 0,-3-5-1095,2 5 1,-3-7-1344,3 1 3193,-11-3 0,4-10 0,-6-2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4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7939,'0'-17'0,"8"7"841,3 4-675,4 4 0,10-3 37,4-1 0,4 0-266,2 6 0,-1-6 471,1 1 1,-1-1-229,1 6 1,-6 2-148,0 4 0,-8 3-69,2 8 0,-4 1 0,-2-1 1,-5 8 53,-1 4 0,-7 0 140,2 5 0,-6-1 101,-6 13 1,2 2-123,-7 10 1,-1-3 69,-5 9 1,-4-3-79,4 3 1,-5 1 40,11-7 1,1 1-157,-1-1 0,1-6-250,-1 0 0,1-2 103,4-10 0,4 0-206,-3-5 1,1-2-306,-2-5 125,4-3 196,-6-7 202,8-9 1,0-9-9,0-11 1,0-14-46,0-10 1,6-1-71,0-10 0,9-2 64,2-10 1,3 10-9,9-4 0,-1 8 102,7 3 1,0 3-79,-1 15 1,-5 0 572,0 6 0,-8 7 250,2 4-205,-4 4 1,-3 12 37,-5 7 0,-3 1 407,-8 5 1,0 3-385,0 3 1,0 2-117,0-2 1,-6 4-487,0-5 1,-7-1 128,1 2 0,-3-8-585,-2 2 0,-1 0 163,1-5 1,5 1-550,1-13 512,-1 7 0,1-13-128,-1 0 1,8-8 66,-1-9 0,3-8 207,2-4 0,6-1 688,-1 1 1,9 4-170,-3 7 370,5-7 397,1 6 1199,0 2-935,-7 9-672,-2 8 1,-14 8-332,0 3 1,-7 5-262,1 1 1,-3 0-435,-3 1 0,1-1 347,0 0 0,-2 4-459,-4-3 1,3 3-207,-3-10 0,2 5-583,-2 1 1,2-7 581,-8-5 0,6 3 41,-6-2 1,2 0 499,-1-6 0,-5-2-24,4-4 1,-2 2 343,2-7 0,-1-1-179,7-5 0,-6 7 201,6 4 0,0-1 284,5 1 0,-1 0 496,-4 6 1,2 8-349,-8 3 1,6 1 194,-6 5 1,6-1-318,-6 12 1,8-5-61,-2 6 0,6-6 45,5 6 1,-1-2-138,7 2 0,0 2 335,6-8 1,8 6 32,4-6 1,5 0 170,6-6 0,6-2-86,11-3 1,4 3 241,8-3 1,10-5-548,7-1 1,0-4-168,6-2 0,4 0-502,2 0 1,-1 0 253,7 0 1,-10 0-1441,9 0 0,-13 0-177,-4 0 1,-2 0-1051,-9 0 1,-2 0 2630,-10 0 0,2 0 0,-8 0 0,-1 0 0,-3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40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7842,'-8'-9'4915,"6"1"0,-8 10-5834,5 4 919,-13 3 0,-16 16 0,-10 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43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8202,'-9'0'-1534,"1"0"1466,8-8 39,0 6 739,0-6-458,0 8 0,2-5 88,4-1 1,-2 0-58,7 6 1,1 0-56,5 0 1,0-6-75,0 1 1,1-1-45,-1 6 1,-2 2 14,-3 3 0,9-3-19,-4 4 1,6 2-36,0-2 1,1-1-205,10-5 0,-1 0 93,13 0 0,0-7 109,6-5 1,7 3 216,5-3 1,3 0-88,2-5 0,2 6-38,4-1 0,-9 8-104,3-2 1,-4 5 11,4 1 0,-7 0-182,-5 0 1,-3 0 78,-2 0 0,-2 5-222,-4 1 1,2 6 113,-7-7 1,-5 1-293,-1-6 0,-10 0 95,9 0 0,-9 0-71,4 0 1,-8 0-31,2 0 440,-4 0 0,-1 0 0,-1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4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70 865 8369,'0'-19'142,"2"-4"67,4 12 0,-3 3 448,9 2 0,0-1-406,5 1 0,0-2-22,0 2 1,8 2 181,4-7 1,4 7-160,1-2 1,1 4-320,0 2 0,-1 0-113,1 0 1,-6 0-197,-1 0 1,-6 8 171,1 4 0,-6 9-92,-6 2 0,-3 8 83,-8-3 0,-2 5-4,-4 2 0,3-1 191,-9 1 0,-5 1-59,-6 5 1,-2-5 360,2 5 0,-2 1-33,-4-2 1,-2 8-30,8-2 0,-8-2-256,3 3 0,-3-1-124,2 6 1,-4-1-75,4 1 0,3-2 105,-3-4 0,8-3-412,-2-9 0,9-1 196,3-4 0,7-4-633,-2-8 984,4 0 0,-6-7 0,-1-2 0</inkml:trace>
  <inkml:trace contextRef="#ctx0" brushRef="#br0" timeOffset="204">122 1488 9591,'0'-17'-1345,"0"7"1403,0 2 1,2 8 645,3 0 0,-1 2 80,8 4 0,-6-2-336,5 7 1,-1 3-109,1 9 0,5-4-454,-5 4 1,10 2-461,2-2 0,0 6 265,-5-6 1,5 0-49,0-5 0,6-1-672,-6 0 0,6-7 396,-6-5 1,5-3 632,-5-2 0,8-7 0,-4-3 0</inkml:trace>
  <inkml:trace contextRef="#ctx0" brushRef="#br0" timeOffset="320">762 1574 8234,'25'0'0,"-6"-5"657,4-1 0,-4 0-157,-2 6 1,1 2-48,-1 4 0,-5-2-157,-1 7 1,-5 1-782,5 5 1,-5-2 109,6-3 0,-7 3-107,7-3 1,-1-3 481,7 3 0,-1-8 0,0 4 0</inkml:trace>
  <inkml:trace contextRef="#ctx0" brushRef="#br0" timeOffset="1353">1765 312 8188,'17'-25'0,"0"0"88,1-4 0,1 4 86,4 8 1,-4 6 922,4-1-173,-4 8-210,-1-4-469,-1 8 1,-8 10-120,-3 7 0,-4 3 46,-2 8 1,-2 3-149,-4 9 1,-1-3-38,-5 3 0,-1-3-442,7-3 0,-5 1-222,5 0 0,0-8 340,6-4 0,-6-10-622,0-1 231,1-9 584,5 5 0,0-10-281,0-4 539,0-3-263,0-9 1,2-6 47,3-5 1,-1-10 172,8-1 1,-6 1 300,5 11 0,-1-3-213,1 8 0,5 6 227,-5 5 0,-1 8 48,1-2 146,-7 5-245,4 1 1,-8 1 117,0 5 0,0-2-186,0 8 1,0 5-235,0 6 1,-6 2-316,0-2 0,-7-2 210,1 8 1,-1-6-617,1 6 384,-3-8 180,13 4 0,-6-14-436,8 1 19,0-8 336,0 3 0,8-7 37,3 0 0,5-5 89,1-1 0,6-2 237,0 3 1,-5 3-81,-7-4 0,-5 6 44,5 6 0,-7 3-71,2 8 1,-6 7 242,-6-1 0,-5 9-169,-12 3 1,-6 1-126,-12 10 0,5 1-47,-4 4 1,-3-4-199,3-1 1,-2-2 56,1 2 1,7 2 103,-1-8 1,1-1 36,5-10 0,4 1-52,2-7 0,4 0 230,1-5 0,7-1 34,-1 0 1,8-5 255,-1-1-256,3-7-103,2 4 1,4-10-116,7-4 0,1-5 106,11-12 0,2 2-84,-2-8 1,7 6 54,-1-6 0,-4 8 251,-2-2 1,-4 5-47,-1 7 0,-1-3-28,0 9 1,-5-1-72,-1 6-259,-7 0 202,12 8 1,-13 1 13,9 8 0,-8 1 33,2-1 1,1 2-140,-1 4 0,8 2 86,-3 4 1,-1-2-168,1-4 1,1-4 28,5 4 0,2-3-67,4-3 1,-4-2 91,5-3 0,-5 1-148,-2-7 0,6 0 115,0-6 0,0-2 14,-5-4 0,-1 2 98,0-7 0,-7-1-147,-5-5 212,-3 0 0,-2-1-63,0 1 1,-9 7-30,-9 5 0,-1 3 71,-10 2 0,-1 9 164,-11 9 0,3-1 8,-8 6 0,5 2-58,-5-2 0,8 6 208,-2-6 6,-5 8-300,9-12 0,-4 6-277,11-8 0,-2 6-66,8 0 0,-6-6-73,6-5 1,6-2-16,5 1-200,8-3 382,-3-8-12,7 0 0,7-6 120,5 0 0,11 1-74,6 5 1,3 0 603,3 0 1,7 1-14,4 5 1,4-2 181,2 8 1,8-1-38,3 6-162,4 1-313,10-1 1,-6-5-50,4-1 0,0-7 128,-6 2 0,4 1-1060,-9-1 0,3 0 494,2-6 0,-13 0-1304,-4 0 1,-6-8 1638,0-3 0,-9-1 0,-9-5 0,3-8 0,2-6 0</inkml:trace>
  <inkml:trace contextRef="#ctx0" brushRef="#br0" timeOffset="2137">3477 710 8069,'5'-27'0,"1"4"0,8 11 948,-3 7 0,6 3-338,7 2 1,-3 0-176,7 0 1,-4-2-194,4-4 1,-1 4-117,2-4 0,4 4-9,-4 2 0,-3 0-176,3 0 0,-2 0-960,2 0 1,-4 0 248,-8 0-1345,-7 0 1445,-2 0 0,-8-7 329,0-5 1,-2 3 318,-4-3 1,-4 6-74,-7-5 1,0 7 94,-1-2 641,9 4-552,-7 10 1,7 3 622,-8 12 1,-1-1-301,1 6 0,5 1-60,1 6 1,7-1-34,-2 1 0,4 0-334,2-1 0,0 1-7,0-1 1,0-1-25,0-4 1,6 2-110,0-8 0,2 5-559,-3-4-266,5-1 665,7-6 0,1-8 165,-1-3 0,-6-6-17,1-6 1,-3 3 650,3-9-245,3 1 1,-7-1 21,4 1 0,-3 7 201,-3-2 0,-4 14-173,4 9 0,-4 8 104,-2 9 1,0 9-55,0 3 0,0 4-299,0 2 0,0-6 135,0 0 1,0-6-451,0 6 1,0-9 58,0-3 1,0-1-90,0-10 0,0 0-255,0-5-440,0-9 1123,-8-1 1,0-18-105,-3-7 1,-3-2 652,8-10 1,1-2-351,5-9 0,0 3 204,0-3 1,2 3 84,3 3 1,5 5 145,7 0 1,2 8-355,5-2 0,-5 10-165,4 1 1,-2 2-242,2-1 0,-6 1 168,1 5-1553,-1 3 880,-8-6 0,1 16-91,-4 3 1,-14 6-118,-9 6 1,-8-1-462,-10 6 0,-5-1 646,0 2 0,-8 2 83,1-8 1,-8 6 374,-3-6 0,0 6-31,7-6 0,4 0 548,1-6 1,6 0-347,-6 1 0,13 1 391,-1 4 0,13-4 185,3 4 1,3-2 397,9 2 1,2-1-460,10 6 0,6-5-154,11 6 1,3-8-300,9 2 1,7-3 72,4-3 1,12-7 92,6-5 0,7-3-155,-2-2 1,4 0-129,-10 0 0,3-6-275,-3 1 1,-5-9-614,-12 3 1,-4-5 113,-7-1 1,-3 2-534,-3 3 1,2-9 1263,-8 4 0,0-12 0,-6 2 0</inkml:trace>
  <inkml:trace contextRef="#ctx0" brushRef="#br0" timeOffset="2895">4722 710 8069,'19'-8'0,"4"-3"0,4 3-145,8 2 0,-1-2 445,1 3 0,5-3 932,0 2 1,1 4-732,-7-3 0,1 1-85,-1-2 0,1 4-620,0-4 0,-3 4 190,-3 2 1,2 2-196,-8 4 1,-2 4-16,-9 7 1,1 8-42,-7 4 1,-2 5 150,-10 7 1,-6 5 37,-11 11 1,2-3 149,-8 4 1,8 1-96,-2-1 0,2 2 86,-2-3 0,10-9-53,-5 4 1,11-6-188,-5 0 1,8-5 135,-2-12 1,4 1-348,2-7 0,0-5-325,0-7 298,0-7 1,2 2 105,4-12 0,6-9-42,11-8 1,-2-14 113,8 3 0,-6-13 63,6 1 0,-6 4 400,5 2 1,-1 3-167,2 3 1,-2 7 562,-4 4 1,-4 11 416,4 6-385,-3 4 1,-3 4-134,0 4 1,-7 4 251,-4 7 0,-4 0-271,-2 1 0,-8 5-202,-4 0 0,-3 7-406,-2-1 1,5-4-159,1-2 0,-1 2-908,-5-2 859,-1 0 0,7-11-943,-1-1 897,9-7 0,-5-4-92,8-11 1,6-5 269,-1-1 0,7-6-103,-6 0 0,5 0 1258,-5 6-760,7 7 0,-9 2 804,8 8-647,-8 0 1,1 4 18,-10 8 0,-5-1-152,-7 12 1,-1 2-70,1-2 0,-6 6-325,0-6 0,0 0 64,6-5 0,-1-1-391,1 0 0,0-1 229,0-5 0,-1 3-467,1-9 1,0 1 218,-1-6 0,1 0 59,0 0 1,-6-2 156,0-4 1,0 3 106,5-9 0,1 0 376,0-5 1,-1 0-190,1 0 1,6 5 779,-1 1 0,1 7-150,-7-2 0,3 6 199,3 6 1,-3 3-391,3 9 0,-3-1-21,-2 0 1,1 6-189,5 0 1,-4 8 0,3-2 0,-3 4-128,-3 1 1,9-5 93,3 0 0,6-6 323,6 6 1,11-8-129,12 2 1,17-10 452,6-1 0,17-8-404,0 1 0,10 3-336,-4-2 0,0 0-395,-6-6 0,-8 2-658,-3 3 0,-6-3-1497,-6 4 1,-4-2 2433,-7 2 0,0 3 0,-1 9 0</inkml:trace>
  <inkml:trace contextRef="#ctx0" brushRef="#br0" timeOffset="3539">5898 1211 8129,'17'-17'0,"0"7"0,1 3 561,-1 7 0,2 0-68,4 0 0,-4 7 222,4 5 1,-3 3-466,-3 3 0,-6-1-379,1 0 1,-8 6-289,2 0 1,-5 6 251,-1-6 1,0 8-189,0-2 0,0-2-113,0 1 0,0-1-208,0 2 1,0-2 203,0-4 1,-1-9 469,-5 3 0,4-4 0,-6 5 0</inkml:trace>
  <inkml:trace contextRef="#ctx0" brushRef="#br0" timeOffset="4046">6780 278 8104,'17'-52'14,"6"7"-67,0 5 0,2 11 607,-2 6 0,4-2-225,8 2 1,1 6-235,4 5 0,-3 9-53,3-3 1,3 4-2,-3 2 0,0 0-50,-5 0 1,-1 8-115,1 3 0,-2 6 47,-5 6 0,-3-1-176,-7 6 1,-1-5 98,0 6 1,-5-6 73,-1 6 0,-7-8-12,2 2 0,-2 2-6,2-2 1,-4 0 141,3-5 1,-3-1-66,-2 0 1,0 1 137,0-1 0,0 0-94,0 0 1,2 1 129,4-1 1,-4-5-71,4-1 0,-4 1-57,-2 5 1,1 0 110,5 0 0,-4 7-85,4-1 0,-4 5 118,-2-5 1,0 8-36,0-2 0,0 11 3,0 7 1,6 4 16,-1 7 0,3 4 152,-2 7 1,-4 2 54,3 4 1,3 2-339,-2 3 0,5 3 442,-5-8 1,6 2-73,-6-2 1,5-4-260,-5 4 1,0-12-34,-6-5 0,0-6-201,0-6 0,0-4 138,0-7 1,0-3-189,0-3-156,0-4 196,-8-8 1,-2-7-279,-7-4 1,-2-14 62,-4-9 1,2-2-746,-8-10 0,0 0 105,-6-6 1,-9-7 962,-8-4 0,0-12 0,-7-3 0</inkml:trace>
  <inkml:trace contextRef="#ctx0" brushRef="#br0" timeOffset="4930">6555 675 8091,'17'-15'0,"-7"3"0,5-7 597,-3 8 0,-3 1-57,3-2 1,-8-3 570,1 4-387,5 3 65,-8 0-967,6 1 233,-8 5 1,0 2-515,0 11 0,0 6 332,0 6 1,0-3-788,0 3 0,0-4 338,0-2 0,7-1 69,5-5 0,9-3 158,2-8 1,6 0 174,-6 0 0,8 0 510,-3 0 0,5 0-243,2 0 0,-7 0 512,1 0 0,-8 0-302,3 0 1,-11 6 2,-2-1 1,-7 9-100,2-3 1,-4 5-50,-2 1 1,-8 2-204,-3 4 1,-5-2-401,-1 8 0,-2-6-220,-4 6 0,2-6 296,-8 6 1,8-8 16,-2 2 1,2-9-331,-2-3 764,3-7-79,-5 4 108,8-8-101,7 0 0,5-2 184,10-4 1,1 2-224,11-7 0,-1 5 34,13-6 0,-6 8-1,6-1 1,-6 3-21,5 2 1,-6 0 90,1 0 1,-10 2-63,-1 3 1,-9-1 3,3 8 0,-4-1 60,-2 7 1,-8-1 172,-3 0 0,-4 2-40,-3 5 0,1-5-84,0 4 1,-6-4-184,0-2 0,1 1 136,11-1 0,-3-6-201,9 1 71,-9-8 1,14 9-100,0-7 1,8 0 127,9-6 0,1 0 139,-1 0 0,6 0-115,0 0 1,0 2-2,-6 3 0,1-3-412,-1 4 342,0 4 1,-7-1-34,-4 9 1,-5-1 79,-1 0 0,-7 1-25,-5-1 0,-3 0 54,-2 0 0,-1 1 178,1-1 1,0 0 39,-1 1 1,3-1-37,3 0-304,-3 0 0,13 1 173,-4-1 1,12-5-183,6-1 1,5-7-39,6 2 1,-2-2-195,8 1 0,-2-3 135,2 4 1,-4 2 47,-8-3 1,0 3 377,1-2 1,-9-2-147,-3 7 0,-6-5 239,-6 6 1,-5-1-100,-12 6 1,-4 1 786,-8-1 0,-5 2-222,-1 4 1,1-4 84,6 5 0,7-7-29,4-6-706,3 5-435,11-7 0,18 1 307,20-4 1,12-4-314,10-2 1,11-2 193,7-4 1,0 4-26,6-4 0,-4-11 1,-2-2-1</inkml:trace>
  <inkml:trace contextRef="#ctx0" brushRef="#br0" timeOffset="5088">8163 2145 8027,'-17'-40'906,"-1"11"791,9 12-1697,1 17 0,16-8 0,1-2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54.119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363 191 11402,'0'-10'-2918,"0"2"2691,0 1 187,0 5-60,0-6 102,0 8 1169,0 0-709,-7 0-16,5-8-133,-14 6-46,7-5-125,-8 7 87,-1 0-79,1 0 0,0 0-13,-1 0 1,7 2 114,-1 3 1,7-1-38,-7 8 0,8 5-4,-2 6 0,-1 8 49,1-2 1,0 5 65,6 7 0,0-11-196,0 5 1,2-4-139,4 3 1,4-7-16,7-4 0,6-4 17,0-1 0,8-9-266,-2-3 1,-3-4 127,3-2 1,0-2-172,6-4 1,-7-3-6,1-9 0,-8-1-9,2-4 1,-5 4 121,-7-4 1,3-2-108,-8 2 0,-1-6 87,-5 6 0,0 0 49,0 6 1,-2-1-357,-3 1 1,-5 6 518,-7-1 0,-16 8 0,-3-4 0</inkml:trace>
  <inkml:trace contextRef="#ctx0" brushRef="#br0" timeOffset="861">398 346 10418,'0'-9'-1909,"2"-1"2249,4 4 0,3 4-238,9-3 0,-1 3 8,0 2 1,2 0-154,5 0 0,0-6 21,5 0 0,4 0-51,-4 6 92,3-7 1,5 3-31,3-8 0,-3 7-42,3-7 1,2 8 23,-1-2 0,7 3 29,-2-3 0,4 4-3,2-4 1,0 4-23,0 2 0,1 0 4,5 0 0,-2 0 10,7 0 0,-5 0-6,5 0 1,-5-6 6,5 1 0,-5-7 8,5 6 0,1-7-15,5 1 1,0-3 24,0-2 1,0 5-18,1 1 0,-1 1 89,0-1 1,-6-3-1,1 8 1,-9-5-65,3 5 0,-6 0 1,-6 6 0,4 0-29,-4 0 0,-2 0-6,2 0 0,-5 0-158,5 0 0,-2 0 112,2 0 1,2-2-126,-7-3 0,5 3 269,-6-4 1,2 4-157,-1 2 1,-5-2-40,5-4 1,-5 4 5,-1-3 0,-3 3-5,-3 2 1,2 0 2,-8 0 0,0 0-54,-6 0 1,-5 0-11,-1 0 145,-7 0-148,4 0 469,-8 0-138,0 0-15,-8 0 0,4 0 83,-7 0 318,7-8-219,-11 6-142,13-6-270,-14 8 0,14 2 199,-3 4 0,1 4-100,-2 7 1,4 2 122,-4 4 0,4-2-15,2 8 0,2-2-27,4 2 0,4 2 157,7-8 1,8 0-113,4-6 0,3-2-27,3-3 1,-2 1-135,-4-7 1,3 0 91,-3-6 0,-4 0-171,-2 0 0,-4 0 231,-1 0 0,-9-8 274,-3-3-193,-4-5 0,-4-7 238,-4 0 0,-3 0-227,-9 6 0,-1-6-69,-4 0 1,-2 0-131,-4 5 1,-3 1-60,3 0 1,-2 1-302,2 5 1,-2 3-259,8 8 1,-2 0-642,2 0 0,10 8 494,-4 3 753,3 13 0,-11-5 1,-2 6-1</inkml:trace>
  <inkml:trace contextRef="#ctx0" brushRef="#br0" timeOffset="1699">3580 433 8696,'0'-10'-2480,"0"2"3458,0 8 254,0 0-698,-8 0-142,-1 0-402,-1 8 0,0-4-2,5 7 1,3-5-130,-4 6 0,4-6 149,2 5 1,2 1-192,4 5 0,-4 0 225,3 0 1,-1 7-19,2-1 1,-4 7 74,4-1 0,-4 4-97,-2 1 0,0 3 196,0 3 0,0 1-17,0 10 1,-6-1-30,0 14 0,-5-1-101,5 6 0,-6 1-109,7-1 0,-7 0 29,6 0 1,-5 0 116,5 0 1,-2 1 314,3-1 1,3 0-117,-4 0 0,2 0 139,-2 0 1,4 1-49,-3-1 1,3 0-207,2 0 1,0 0-52,0 1 1,-6-7-213,0 0 0,0-1 141,6 1 1,0 3-139,0-9 1,0 3-240,0-3 1,0-3 156,0 4 1,0-6-111,0-6 1,-5 4 154,-1-4 0,-2-4 133,2-1 1,4-11 2,-3-1 1,3-2 148,2 2 1,0-4-257,0-8 0,0 0 31,0 1 0,6-7 59,-1 1 1,7-6 76,-6 5-701,7-7 0,-9 4-912,7-8 363,-7 0 1,4-8 1178,-8-4 0,6-3 0,-1-2 0,1-1 0,-6 1 0,-2 2 0,-3 3 0,1-3-364,-8 3 0,1 3 364,-7-3 0,1 6 666,0-5 0,-1 7 8,1-2 0,0 4 201,0 2 0,-1 0-354,1 0 0,0 0-34,-1 0 0,3 8-106,4 4 1,-3 9-52,8 2 1,-1 6 94,1-6 1,4 5-99,-4-4 1,6 4-150,6-5 1,-2 0-42,7-5 1,1-1-164,5 0 1,0-7 127,1-4 1,5 1-160,0-1 1,2 0-132,-2-6 0,2-8-331,4-3 0,-4-5-30,-8-1 0,0-2 200,1-4 1,-7 2-79,1-8 1,-9 0 128,3-6 1,-4 1 147,-2-1 1,-8 3-38,-3 3 1,-10-2 31,-2 8 0,-10 6-109,-2 5 1,1 8-145,-6-1 0,-5 3 408,-1 2 0,-4 0 0,-2 0 0</inkml:trace>
  <inkml:trace contextRef="#ctx0" brushRef="#br0" timeOffset="2561">35 761 8218,'11'-5'-1070,"1"-1"0,-8-2 1045,2 2 132,-5 4 222,-1-5-31,0 7 1331,0 0-1053,0-8-296,0 6 63,0-6-333,0 8-139,0 0 0,0 8 97,0 4 0,0 5-129,0 6 0,0 4 59,0 7 0,-5 14 72,-1 4 0,-2 8 160,3 3 1,3 1-80,-4 11 1,4 3-75,2 3 0,0-2 120,0 2 0,0-1-42,0 7 0,0 1-59,0 4 0,6-1-4,-1 7 0,3-2-127,-2 2 1,-2 2-208,7-8 0,-7 0 295,2-5 1,-2-3 21,1-3 1,-3-4 87,4-8 1,2-6 45,-2 1 0,5-9-38,-5 3 1,5-4-87,-5-2 1,6 0 203,-7 0 0,7-3-270,-6-2 0,1 1 423,-1-8 0,-2-5-588,8-7 0,-3-6 154,3 1 1,1-4-392,-7-2 1,5-5-330,-5-1 91,8-7 721,-5 4 0,9-24 0,-1-3 0</inkml:trace>
  <inkml:trace contextRef="#ctx0" brushRef="#br1" timeOffset="3036">294 3563 8282,'-11'0'-22,"-1"0"234,1 0 1,-1 0-304,1 0 214,7 0 508,-12 0-179,15 0-259,-15 0 1,12 6 18,-7-1 0,5 3 145,-6-2-137,1 3 0,-6 9 4,-1-1 1,3 0-68,3 1 0,-3-1 13,4 0 0,-3 0-45,3 1 0,-3-1 62,8 0 1,-5 1-95,5-1 144,0 0-286,6 0 0,10-1 135,7-5 1,8-3-90,10-8 1,1 0-115,5 0 0,-3-2-291,8-4 1,-5-1-196,5-5 0,-14-1 237,3 7 1,-6-2-131,0 2-51,-4 5-241,-8-15 555,-8 14 1,-9-5 239,-11 7 1,-6 0-57,-6 0 1,-4-2 242,-8-4 0,-1 4 41,-5-4 1,9 4-82,-9 2 0,16-2 37,-4-3 1,8 3 163,4-4-416,0-4 0,7 1-206,4-9 0,12 7-451,6-1 0,3 8 298,2-1 420,1 3 0,7-6 0,1-1 0</inkml:trace>
  <inkml:trace contextRef="#ctx0" brushRef="#br1" timeOffset="3724">69 3805 8282,'-17'0'-895,"0"0"1306,0 0-276,7-8 0,4 4 21,12-7 0,4 7-7,7-2 0,2-2 109,4 3 1,-2-1-116,8 6 0,6 0 15,5 0 1,6 0-89,-5 0 1,7 0 58,-2 0 1,4 0-30,2 0 0,1 0-32,5 0 0,2-6-155,3 0 1,4-1 73,-3 1 1,7 2-163,-2-7 0,4 1 79,-10-2 1,3-1 37,-3 7 0,2-5 152,-7 5 1,0-6-106,-6 7 0,-3-1 173,-2 6 1,1 0-151,-8 0 0,0 0 266,-5 0 0,5 0-28,1 0 1,5-2 6,-6-4 0,8 4-349,-2-3 1,2 3 140,-2 2 0,4-6-238,-4 0 0,-1 0 62,1 6 0,-6-5 8,6-1 0,-5 0 4,5 6 1,-8 0-108,2 0 1,3 0 30,-3 0 0,0 0 20,-5 0 1,0 0 128,-1 0 1,-5 0 75,0 0 1,-8 0 30,2 0 1,2 0-76,-2 0 0,2 0 224,-2 0 0,-4-6-55,4 1 0,-3-1-106,-3 6 1,6 0 87,0 0 1,0 0-122,-6 0 1,6-6-19,0 0 0,6 0-115,-6 6 1,6-5 83,-6-1 1,0 0 16,-5 6 1,1 0 136,4 0 1,-10 0 76,5 0 71,-5 0 0,-1 0 135,-1 0 297,-7 0-76,4 0-186,-8 0 389,0 0-580,0-8-27,0 7 3,0-7 220,7 8 195,-5-8-352,6 6 125,-8-5-416,-8 7 0,-9 15 0,-10 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45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1 831 12996,'0'19'1045,"0"4"0,0-2-887,0 8 0,5 0-163,1 5 0,2-1-253,-2-4 0,-3 4-2,9-5 1,-8-3 186,2-2 1,1 2-1019,-1-1 1,2-3-259,-3-10 348,-3 5 1,6-13-209,-8 9 779,0-8 0,0 2 223,0-12 0,0-4 207,0-7 0,0-8 0,-8-2 0,-1-8 0</inkml:trace>
  <inkml:trace contextRef="#ctx0" brushRef="#br0" timeOffset="584">554 226 7926,'17'-18'348,"-5"7"168,-1-1 0,1 8-282,5-1 1,0-3-60,1 2 0,5-2-75,0 3 1,2 3 132,-2-4 0,-2 2-226,8-2 0,-8 5 56,2-5 0,-4 4-207,-1 2 1,-1 0 111,0 0 0,0 0 278,1 0-192,-1 8 84,0-7-124,1 15 0,-7-12 49,1 7 0,-7-7-211,7 2 292,-8 3-302,11 1 272,-13 7-37,13 1-4,-13-1 1,6 0 10,-8 0 1,6-5 121,0 0 1,-1-7 33,-5 7-145,0-1 1,0 7 93,0-1-213,0 0 0,0 1 39,0-1 0,0 0-64,0 0 0,2 1 97,4-1 1,-4 0-18,4 1 1,1 1 127,-1 4 0,2-4-122,-2 4 0,-3-2-106,9 2 1,-8-2 155,2 8 1,1-2 101,-1 2 0,6 6-81,-7-1 0,3 1 5,-2 5 0,-2 4 76,7 2 1,-7-1 173,2 1 1,1-2 42,-1 2 1,0 2-70,-6-8 0,0 8-481,0-1 1,2-5 130,4-2 1,-4-3 74,3-3 1,-3-7 13,-2-4 0,0 2-25,0-2 1,0-5-27,0-7-10,0-7-141,-7 4 1,-1-10 62,-4-4 0,-3-4-590,3-7 1,-3-2 82,-2-4-40,-8-4 1,6-10-665,-4-3 0,-4-4-345,-2-8 882,4 0 589,-8 0 1,6 8-1,-7 2 1</inkml:trace>
  <inkml:trace contextRef="#ctx0" brushRef="#br0" timeOffset="1409">554 571 7985,'0'-9'-510,"8"1"1438,-6 0 265,5 7-330,-7-7-305,0 8-73,8 0-303,2 0 1,1-2-24,1-4 1,-1 4-135,6-4 0,-5 3-209,0-3 301,-1 4-488,6-6 259,1 8 1,-3 2 21,-3 4 1,-5 5 127,-7 13 1,0-3 253,0 8 0,0-3 139,0 3 1,-6 4-164,1-4 0,-7-2 30,6 1 0,-7-5 192,1 6-313,5-8 1,-7 4 279,9-7-488,-9-9-134,12 7-130,-13-14 204,5 5 0,-1-9-68,-1-3 0,6-5-134,-5-7 1,7 5 85,-2 1 1,4-1-76,2-5 1,0 0 37,0-1 1,8 7-395,3-1 1,5 8 182,1-1 0,0 3 31,1 2 1,-1 0 229,0 0 0,-5 0 197,-1 0 0,-1 2 746,2 3-681,-5 5 0,-7 7 208,0 1 0,0-1-127,0 0 1,0-5 888,0-1-367,-7 1-94,-3 5-625,-7 0 213,7 1-395,2-9 0,8 1 15,0-4-124,0-4 64,0 5-149,8-7 398,-6 0-7,6 0-5,-8 8 1,0-4 22,0 7 0,-2-5-158,-4 6 0,-4 5 152,-7 6 0,0 6-11,-1-6 0,1 0 196,0-6 1,1 6 722,5 0-136,3 0-190,8-5 1,2-3-76,4-4 0,4-3 134,7-8 1,8-2-154,4-4 0,-2-5-201,1-12 1,1 4-218,6-4 1,-6-2 132,-1 2 1,-6 0-990,1 5 0,-6 1-382,-6 0 1,3 5-2469,-8 1 3657,7 7 0,-11-12 0,6 7 0</inkml:trace>
  <inkml:trace contextRef="#ctx0" brushRef="#br0" timeOffset="1876">2041 1 8082,'10'0'2533,"5"0"-2144,-3 0-324,3 7 0,2-3 0,1 6 2487,-1-2-1823,0-3 1,1-3-217,-1 4 1,-6-4 125,1 4-2126,-8-4-196,11-2-1143,-13 0 1730,6 0 0,-16 7-9,-4 5 1105,-3 11 0,-2 4 0,0 7 0</inkml:trace>
  <inkml:trace contextRef="#ctx0" brushRef="#br0" timeOffset="2791">2058 416 8057,'-11'17'418,"-1"0"756,9 1-20,-13-1-746,7 0 0,-3-1 621,1-5 1,5 3 343,-6-9-275,1 9-578,-7-5-423,1 9 1,6-9-973,-1-3 786,8 4 1,-2-8-866,12 3 0,4-5 472,7-5 0,8-5-362,4-7 1,9-1 210,3 1 1,1 6 469,-2-1 0,-3 6-13,3-5 0,-3 7 109,-3-2 0,-7 4 398,-4 2 0,-4 0-96,-1 0 117,-9 0 1,-1 8-143,-8 3 0,-2-1-259,-4 2 1,-5 1-85,-12 10 0,4-4-225,-4 4 0,3-3 154,3-3 1,0 0-10,-1 0 0,1-1 16,0-5 0,5 5 16,1-5 0,7 5 323,-2 1 0,4 0-125,2 1 0,0-1 258,0 0 0,6 0-61,0 1 1,5-1 51,-5 0 1,6 1 10,-7-1 1,9 6 78,-3 0 1,-1 0-41,1-6 0,-5 6 75,6 0 0,-8 1-327,1-7 0,-1 6 72,2 0 0,-4 0-179,4-6 123,-4 1 1,-2-1-195,0 0-16,0 0 1,0 1-65,0-1 1,-2-5-133,-4-1 1,-2-5 122,-3 5 0,-5-7-62,5 2 1,-5-4 36,-1-2 1,0-2-139,0-4 0,-1-3 64,1-9 0,-2-7 28,-4-3 0,9-5 22,-3-2 0,5 6-116,1 1 653,-4 7 0,11-3-229,-8 13 0,6 3 508,-5 8 1,-1 0-312,-5 0 1,0 2 676,-1 4 0,-5 4-273,0 7 0,-6 0-93,6 0 1,0 1-142,6-1 0,0 0 316,0 1-888,-1-1 0,9-6 276,3 1-904,4-8 0,4 3 468,4-7 0,5-1-329,12-5 1,12-6-189,11-11 0,6-4-302,5-7 1,3-1 516,3 1 0,12-1-241,0 0 1,0-5 851,0 0 0,-6 5 0,-5 6 0,-1 8 0,-11-2 0,-6 4 0,-17 2 0,-4 5-298,-8 0 1360,0 9 1676,-7-5-1832,-2 8 0,-16 0 313,-3 0 1,-5 6-646,-1-1 1,0 9-188,-1-3 1,1 11-410,0 1 0,-1 2 111,1-2 0,0 2-29,0 4 0,5 1-70,1-7 1,7 2-74,-2-2 1,4-2-23,2 8 1,8-8-52,3 2 0,5-3 343,1-3 0,0 0-104,0 1 0,-1-7 468,-5 1 1,5-7 195,-5 7-290,5-8 1,-1 5-128,-3-3 0,-3-4 74,-3 4-482,-4-4-692,5-2-2078,-7 0-1684,0 0 4532,-7 0 0,-3 0 0,-7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4:59.337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4047 719 8488,'0'-9'-1455,"-6"-1"1440,1 4 0,-1 2 865,6-7-258,0 7-307,0-11 0,0 11-208,0-8 273,-8 9-258,6-5 1,-5 6 39,7-4 0,-2 4 93,-4-4 5,4 5 0,-13 1-7,3 0 1,3 1-8,-3 5 0,2-2 174,-1 8 0,-3-1-174,9 6 1,-7 1 0,6-1 0,-5 2-7,5 4 0,0-2-15,6 8 0,0-8-19,0 2 0,0-3-47,0-3 0,8-6-165,4 1 0,5-8 76,6 2 0,-4-4-128,4-2 1,4 0 45,2 0 1,-4-8 114,-2-4 1,-4-3-354,-2-2 1,1-1-67,-1 1 1,-2 0-53,-3-1 0,-4 1 90,-8 0 1,0-2-61,0-4 1,-8 3 37,-4-3 1,-3 10-217,-2 1 1,-1 9-122,1-3 1,-2 4 666,-4 2 0,-4 15 0,-8 4 0</inkml:trace>
  <inkml:trace contextRef="#ctx0" brushRef="#br0" timeOffset="1297">416 270 8033,'-12'-8'-1237,"1"-4"1617,7-3 1,-4-2-120,8 0-136,-8-1 0,6 1-65,-3 0 0,3-1-20,2 1 1,0 6-118,0-1 0,0 0 103,0-5 0,0 6-130,0-1 254,0 8 163,-8-11-225,-1 13 1,-9-6 13,1 8 1,0 0 18,-1 0 1,3 8 17,3 4 1,-3 3 77,4 2 0,-3 2-107,3 4 1,-3-3-10,8 3 0,1 2 36,5-2 0,-6 2-38,0-2 0,2-4-69,10 4 1,-2-4 3,7-1 0,-5-1 0,6 0 1,-1-7-138,6-4 1,1 1-8,-1-1 1,-5 0 86,-1-6 0,1 0-56,5 0 0,-2-8 70,-3-3 1,1 1-108,-7-2 1,6 1 68,-7-6 0,1-3-8,-6-3 1,0 4-66,0-4 0,-6 2-12,1-2 0,-7 4-21,6-4 1,-7-2 65,1 2 0,3-1-48,-3 7 0,3 0 43,-3 0 0,-3 5-543,3 1 198,4 7 437,1 4 0,-1 17 0,-2 10 0</inkml:trace>
  <inkml:trace contextRef="#ctx0" brushRef="#br0" timeOffset="1875">329 2258 8497,'-7'-17'197,"5"8"1,-12-1 7,8 4 185,1 4-399,-3-5 1,4 14 265,-7 5 1,7 5 9,-2 6 1,4-2 26,2 8-129,0 0 0,0 0 17,0 0 1,2-8-22,4 2 1,3-4-15,9-2 0,1-7-202,4-4 0,-2-4-25,8-2 0,-6-2 43,6-4 0,-8-4-253,2-7 1,-4-6 68,-2 0 0,-5-8-60,0 2 1,-9-2 24,3 3 1,-12-5-122,-5 4 0,-6-3-49,-7-3 1,-2-5 95,-9-1 1,6-5-155,0 6 0,1 1 484,-7 11 0,0-5 0,1 6 0</inkml:trace>
  <inkml:trace contextRef="#ctx0" brushRef="#br1" timeOffset="3368">1 235 9989,'0'-9'-79,"0"1"-332,0 8 217,0 0 167,7 0 0,3 0-5,7 0 0,1 0 3,-1 0 1,2 0 26,4 0 0,-2 0-38,8 0 0,-8 0 59,2 0 0,2 0 14,-2 0 0,2 0-34,-2 0 1,-3 6-7,3-1 0,2 3-26,-2-2 1,5-4 38,-4 3 0,6-3-41,-1-2 1,4 0 11,1 0 1,7 0-18,-1 0 1,0 0-11,-5 0 0,0 0-4,-1 0 0,-1 2-28,-4 4 1,1-2 51,-7 7 1,6-5-12,-6 6 0,0-3-35,-5 3 0,1 1 29,4-7 1,-4 6-28,4-7 1,2 7 5,-2-6 0,8 1 50,-2-1 0,3-4 21,3 4 1,0-4 8,-1-2 0,7 0-23,-1 0 0,6 0 152,-6 0 1,8 0-134,-1 0 1,-3 0 161,2 0 0,-2 0-119,2 0 0,2 0 2,-7 0 1,-1 0 19,-6 0 0,-5 0 4,0 0 0,-8 0 36,2 0 1,2 6-71,-2-1 0,0 3 85,-5-2 1,-1-2-142,0 7 1,6-7 16,0 2 1,8 1-43,-2-1 1,4 0-12,1-6 1,8 0 23,5 0 1,-3 0-143,2 0 1,-2 0 125,2 0 0,-4 0 26,-7 0 0,-2 0 55,-4 0 1,1 6-63,-7-1 0,0 3 73,-5-2 0,-1-2-63,0 7 12,1-7 0,-1 10-10,0-9 8,0 1 0,3 0-33,3 0 1,-4-1 32,4-5 0,-4 0 9,-1 0 0,7 0-13,3 0 1,3 0 3,-2 0 1,4 2-39,-5 4 1,-1-4-5,2 4 1,-6 1 38,6-1 1,-10 2-3,-2-2 1,1-2 9,-7 7 1,-1-7-18,1 2 1,-5-4 159,6-2-147,-8 7 14,11-5-26,-5 6 7,7-8 1,0 0-4,0 0 1,-5 0-20,-1 0 27,1 0-18,5 0 350,1 0-307,-1 0 89,0 8 0,-5-7-59,-1 5-11,-7-4 0,6-2 12,-5 0-10,-3 0-101,14 0 1,-12 0 103,7 0-120,1 0 0,5 0 70,0 0 1,-5 0-25,-1 0 0,-5 0-2,6 0 2,-1 0 19,6 8 0,-5-6-4,-1 4 61,-7-5 0,6 1-54,-4 4 129,-4-4 1,7 6-97,-3-8-26,-4 7 9,6-5-4,-1 6 1,1-6-11,3 4 1,-1-4-28,-4 3 12,-4-3 0,7 4 15,-3 0 334,-4 0-196,13 1 35,-13-5 1,6 8-48,-8-4-46,0-4 0,6 7-6,0-3-49,-1-4 0,-3 7 194,4-3-89,-4-4 70,6 6-57,-1-8 152,-5 7 2,6-5 54,-8 6-260,0-8-2678,0 0 2589,-8 0 0,-1 8 0,-9 1 0</inkml:trace>
  <inkml:trace contextRef="#ctx0" brushRef="#br0" timeOffset="4146">4186 823 8422,'-8'-10'756,"6"3"-623,-13 7 1,5 0-159,-7 0 0,-1 2 65,1 3 0,-6 3-34,0 4 1,-6 3 12,6-3 0,-8 3-154,3 2 0,-5 1 100,-2-1 0,-5-2-166,0-3 0,-1 3 84,7-3 0,-9 3 51,-3 2 1,-2 1 31,2-1 0,-4 0 13,4 0 0,-4 1 21,-2-1 1,0 2-22,0 4 1,-5-2-90,-1 8 1,-1-8 39,1 2 0,2 2-11,-7-1 0,5 4 128,-5-5 1,5 6-6,-5-6 0,1 2 243,-1-2 0,1-3-97,5 3 1,3-2-27,-4 2 1,4-4-133,3 4 0,1 2 25,4-2 1,-3 0 31,9-6 0,-2-5-4,2-1 1,3 1-39,-3 5 1,3 1-109,3-1 1,-1 0-12,0 0 1,1 3 96,-1 3 1,-1-4 77,-5 4 0,7-6 9,-1-5 0,1 3 13,5-3 1,-2-3-41,2 3 0,-2-8 7,8 1 0,-2 3 3,2-2 1,4 0 17,-4-6 1,4 0-90,2 0 0,-1 5 61,1 1 1,0 2-168,-1-2 1,1-4 86,0 3 1,-2 3-15,-4-2 0,3 5-1,-3-5 0,-2 8-14,2-3 0,-6 3 12,6-3 1,-5 4-6,4-3 0,-4 1 59,5-1 0,-6 3-33,6-3 0,-6 1 176,6-1 1,-6 3-164,6-3 1,0-3 7,6 3 1,-6-3-6,0 3 1,-1 1 0,7-7 0,0 6 26,0-6 1,-1 5 0,1-5 1,0 5 219,-1-5-237,1 0 1,0-6 196,0 0 1,5 0 171,0 0-71,9 0-129,-13 0 15,14 0-180,-5 0 198,7 0-996,-8 0 351,6 0-1067,-6 0 804,16 0 0,2 0-207,7 0 0,-6 0 111,1 0 768,0-8 0,5-1 0,0-9 0</inkml:trace>
  <inkml:trace contextRef="#ctx0" brushRef="#br1" timeOffset="5207">208 443 11687,'0'-18'346,"0"1"-1264,0 7 743,0-5 0,0 5 338,0-7 0,0 0 11,0 0 0,0 5 418,0 1-341,0 7 54,0-4-527,0 8 353,0 0-132,0 8 0,6-4-167,0 7 0,-1 1 104,-5 5 0,2 0 21,4 0 0,-4 1 56,4-1 1,-4 2 39,-2 4 1,0-2 12,0 8 1,0-6 15,0 6 0,0 0-11,0 6 0,0-3 126,0-3 1,0 4-109,0-4 0,0 3-30,0 3 0,0-6-24,0-1 1,0-1-82,0 2 1,0 4 25,0-4 0,0-2-95,0 1 0,0-1 80,0 2 1,0 4-23,0-4 0,0 1 40,0-1 1,0 4 16,0-4 1,0 1 37,0-1 1,0 4 15,0-4 0,0-2-79,0 1 0,0-5 27,0 6 1,0-6-47,0 6 0,0-6 22,0 6 0,6-8-79,-1 2 1,3 2 45,-2-2 1,-4 2 5,3-2 0,-3-3 47,-2 3 1,0-4 24,0-2 0,0 2-48,0 4 0,6-3-1,0 3 0,0-4-70,-6-2 0,0 0 141,0 1 1,0-1-89,0 0 16,0 1 1,0-1-20,0 0 0,0 0 52,0 1 1,0-7 7,0 1 0,-2-3 167,-4 3-81,4 3 1,-6-5-82,8 7 7,0-7-88,0 5 51,0-5-17,0 7 122,0 0-8,0 1-35,0-1-18,0 0 0,0 1 9,0-1 1,6-6 6,0 1 0,2-1-43,-3 7 0,-3-1 13,4 0-5,4 1 1,-7-1 97,9 0-16,-8 1 22,4-1 1,-3-6 31,1 1-127,0-8 108,-6 3-160,0-7-42,0 0 0,0-7-204,0-5 1,2-3-189,3-2 0,-3-8-1227,4-4 1690,4-12 0,-8-3 0,5-8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5:5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7908,'9'-8'2474,"-1"6"-1744,-8-6 1,0 6 46,0-3 1,2 3-352,4-4 1,-2-2-85,7 2 1,2-1-251,11 1 1,-5 4-161,4-4 0,2 4-211,-2 2 1,2 0 278,-2 0 1,-4 8-522,4 4 1,-4 3 192,-1 2 0,-7 6 19,1 0 1,-7 8 1,7-2 1,-8 4 65,2 1 1,-4 1 364,-2-1 0,0 1-104,0 0 0,0-7 340,0 1 1,1-2-105,5 2 1,-4 2 131,4-8 0,2 6-153,-3-6 0,3 0 33,-2-6 0,-4 0-101,4 1 1,-5-1-45,-1 0 1,0-5 33,0-1 0,0 1-10,0 5 1,-9-2-180,-8-3 1,-3 3 84,-9-3 1,3-3 99,-3 3 0,-2-8-30,8 2 0,-8-5 5,2-1 0,4-1 4,2-5 0,6 2 115,6-8-260,-5 1 0,14-6-180,-4-1 0,12-7-473,6-4 0,5 3 358,6-3 1,6 0-154,11-6 0,-9 3 108,4 3 0,-5-2-17,5 8 0,-2 0-104,-5 6 0,-3 1-17,-7 5 1,-1-3-956,0 9 976,1-1 0,-7 6-790,1 0 1260,-9 0 0,13-8 0,-7-1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0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10725,'6'11'-75,"0"1"0,2-8 2,-3 2 0,-1-3-125,8 3-1290,-1-4 909,6 14 579,1-7 0,-1 8 0,0 1 0</inkml:trace>
  <inkml:trace contextRef="#ctx0" brushRef="#br0" timeOffset="103">139 260 7828,'0'10'1501,"0"-2"1,2-10-1864,3-4 0,-1 2 362,8-7 0,-1-9 0,7-7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5:5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35 640 7860,'-17'0'1802,"7"0"-597,3 0-919,7 0 0,0 2 136,0 4 1,1 9-64,5 8 1,-2 8-106,8-2 1,-3 2-143,3-3 0,-5 11-185,-7-5 1,2 5-597,4-5 1,-4-1 410,4-4 0,-4 2-259,-2-8 0,0 6 201,0-6 0,0 0-716,0-6 1,0-6-368,0 1 682,0-8 717,0 4 0,0-16 0,0-2 0</inkml:trace>
  <inkml:trace contextRef="#ctx0" brushRef="#br0" timeOffset="584">485 35 7860,'17'-10'-349,"-7"-5"349,5 13 0,-5-6 585,7 8-308,0 0 1,1 0 106,-1 0 0,0 0-145,0 0 1,1 0-15,-1 0 1,0 0-109,1 0 1,5 0-215,0 0 0,2 0 138,-2 0 0,-4 0-77,4 0 0,-4 0 58,-1 0 1,-1 0-142,0 0 1,-5 6 110,-1 0 27,1 7 96,-3-3 1,5 1 86,-8 1-89,-1-1 1,-5 7-56,0-1 1,0-5 16,0-1 0,0-5-42,0 5 1,0-5-4,0 6 0,6-7 23,0 7 57,0 0-183,-6 5 99,0 0 1,5 0-64,1 1 0,0-7 147,-6 1-52,0-1 1,2 5 6,4-5 1,-5 5 2,5-5 1,-2 4 48,2 3 1,-4-5-67,4 4 1,-3-3 91,3 9 1,-4 2-33,4-2 0,1 8 1,-1-2 0,8 11 45,-3 6 0,-1-2 4,1 2 0,-5 0-28,6 6 1,-7 0 27,7 0 1,-8-2-69,2-4 0,1 8 27,-1-8 1,2 6-197,-3-12 0,-3 1 8,4-7 1,-4-1-23,-2-4 1,0 1 95,0-6 1,0-1-21,0-6-25,0 0 1,-2-1-10,-4-5 1,3 3-362,-9-9 0,0 1 164,-5-6 0,-8 0-830,-4 0 0,-3-13 279,-3-5 1,-1-12-1029,-5-5 1824,5-7 0,-14-18 0,6-1 0</inkml:trace>
  <inkml:trace contextRef="#ctx0" brushRef="#br0" timeOffset="1370">381 363 7863,'10'-7'-281,"5"5"0,-11-8 408,7 4 1101,-7 5-277,12-7-437,-15 8 0,9 0 81,-4 0-115,-4 0-291,5 8 0,-7 1-27,0 8 0,0-5 52,0-1-267,0 1-272,0 5 1,0 1 99,0-1-66,0-7 0,0-1-54,0-3-4,0-4 170,0 5 0,2-7 35,4 0 0,-2-5-9,8-1 1,-1-7-128,6 1 0,1-3 289,-1-3 1,0 7-111,1-1 0,-1 8 178,0-1-90,0 3 92,1 2-66,-9 0 244,7 7-167,-14 3 0,3 7-44,-10 1 1,1-1-34,-8 0 1,6 0 4,-5 1 1,-3-1 110,-9 0 0,4 6-34,-4 0 1,2 2 42,-2-1 1,4-5-35,-4 4 0,3-4 133,3-2 1,-4-5-210,4-1 1,-4-5-46,9 6 1,2-9-267,-1 3 1,5-4 25,-5-2-258,7 0 1,-4-2 169,8-4 1,0 3-24,0-9 0,2 6 88,4-5 0,-2 1 96,7-1 1,-5-5 64,5 5 0,-1 1 176,2-1 265,3 7 1,-5-10-202,7 9 0,-6-1 123,1 6 0,-1 0 131,7 0 1,-7 0 160,1 0 0,-1 0-143,7 0 0,-1 6-15,0-1 1,1 7-200,-1-6 0,0-1-156,0-5 1,1 6-825,-1 0 588,0 0-364,1 1-30,-1-5-324,0 14 227,-7-14 470,-3 13 1,-7-11-255,0 7 165,0-7 0,-5 6 323,-1-4 0,-15 3 0,2 8 0</inkml:trace>
  <inkml:trace contextRef="#ctx0" brushRef="#br0" timeOffset="1587">519 917 7863,'0'9'2016,"8"-1"-1784,2-8 1,7 0 103,0 0 1,1 0-250,-1 0 0,-4-2-217,5-4 1,-11 5 1,11-5 0,-5 4 181,4 2-1099,-7 0 574,5 0 0,-13 8-85,4 3 1,-4-1 167,-2 1 0,-6 1-4,0 5 1,-7-5 392,1-1 0,3-1 0,-3 1 0,1 5 0,-7-7 0</inkml:trace>
  <inkml:trace contextRef="#ctx0" brushRef="#br0" timeOffset="1729">571 1107 6933,'10'10'2006,"5"-3"-1767,-5-7 1,7 0-11,0 0-256,1-7 0,-1 5-659,0-4 46,1 4-475,-1 2 1115,0 0 0,-7 8 0,-3 1 0</inkml:trace>
  <inkml:trace contextRef="#ctx0" brushRef="#br0" timeOffset="1869">554 1332 7599,'-17'19'-659,"-1"4"1006,1-11 0,2 3 675,3 2 1,3-7-540,3-4 1,4-2-78,-4 1 0,6-3-89,6 4 1,3-4-79,9-2 1,5-2-444,0-4 1,8-1-173,-3-5 0,5-3-395,2 3 1,-1-3 185,1-3 1,-6 7 584,0-1 0,-1 9 0,7-5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0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7892,'0'-9'1073,"0"1"-961,0 8 0,-2 0-301,-4 0 409,4 0 1,-11 2-5,7 4 0,-5 3-2,5 8 0,-6 3-18,7 3 0,-3 6-31,2 11 1,4 4 85,-4 8 1,-1 2 44,1 3 1,0-7-78,6 8 1,0-14-162,0 8 0,0-6-602,0 0 1,2-3 322,4-9 0,4-7-357,7-4 0,8-6-129,4-5 1,-2-4-364,1-8 1,1 0 1069,6 0 0,-1-16 0,1-3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7786,'9'0'1002,"1"2"-470,-4 4-271,-4-4 1,13 19 369,-4-3 1,7 12-234,5 5 0,-4 1 593,4 10 0,2 1-179,-2 4 0,0 7 69,-6 0 1,-1-1-570,-5-5 1,-3 6-261,-8 0 0,-4 7-617,-7-2 1,-10 6-3563,-20 6 4127,-11-3 0,19-34 0,-3 0 0,-3-3 0,-1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10759,'18'0'24,"1"0"355,4 0 1,-2 0-204,8 0 0,-6 0-30,6 0 1,0 0-109,5 0 0,1 0-198,-1 0 0,-5 0-267,0 0 1,-2-6 211,2 0 1,-4 0-1408,-8 6 402,0 0 1220,-7 8 0,5 2 0,-5 7 0</inkml:trace>
  <inkml:trace contextRef="#ctx0" brushRef="#br0" timeOffset="305">139 312 7812,'-12'9'515,"1"-3"-302,7 4 1,-4-7-34,8 9 0,-2-6 128,-3 5 1,3 1 163,-4 5 1,-2 2-209,2 4 1,-1-1-64,1 6 0,2 1 140,-7 6 0,7-3-80,-2-3 0,-2 4-231,3-4 1,-3 3 66,2 3 0,4-2-84,-4-5 0,6-1-66,6-4 0,4-5-253,7-1 1,2 0-2,4-5 0,2-4-295,4-3 1,4-3 15,-4-2 0,-2-2 188,1-3 1,1-3-142,6-4 1,-8-3 58,-4 3 1,-4-1-131,-2 1 610,-7-3 0,5 5 0,-5-7 0</inkml:trace>
  <inkml:trace contextRef="#ctx0" brushRef="#br0" timeOffset="480">139 606 7792,'7'-10'1814,"1"0"-1282,4 5 1,3 3-113,-3-4 1,3 4-65,2 2 1,2 0 13,5 0 0,1 0-449,3 0 1,5 0-404,-4 0 0,-2 0 474,2 0 8,-1 0 0,7 8 0,0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1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8103,'10'0'627,"-3"0"0,-1 2-337,0 4 1,2-2-80,-3 7 0,-3 1 24,4 5 1,2 6-38,-3 0 0,7 6-13,-6-6 0,-1 8-26,-5-2 0,6 1-161,0-1 1,0 8-112,-6-8 1,6 7 111,-1-7 1,1-2-23,-6 2 0,2-8 43,4 2 1,-4-4-219,3-2 74,5 1 0,-6-3 68,7-3 1,-5-5 46,6-7 0,-7 0 1,7 0 1,-6-2 147,5-3 1,1-5-80,5-7 1,-2-3 77,-3-3 1,7 2-88,-7-8 0,7 6 17,-7-5 0,3-1-62,2-6 1,2 1-5,4-1 0,-3 0-18,3 1 0,-4-1-125,-2 1 0,1-7 61,-1 1 0,0 0 6,0 5 0,1 8 48,-1 4 0,-5-2-63,-1 2 213,-7 0-72,4 6-43,-8-1-355,0 9-432,0 1 319,0 8 1,0 8 146,0 3 1,0 1-520,0 5 0,0-3 830,0 9 0,7 4 0,3-1 0</inkml:trace>
  <inkml:trace contextRef="#ctx0" brushRef="#br0" timeOffset="212">1176 536 7767,'-8'10'2129,"6"5"0,-5-5-1955,7 7-180,-8-7 237,6 5 1,-8-7 26,5 3 1,3 5-638,-4-5 1,-4 5 269,-1 1 109,3 0 0,-15 8 0,4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0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7728,'-8'10'766,"6"-2"101,-6-8-187,8 0-344,0 0-28,8 0 0,7 2-86,8 3 0,2-3-340,-2 4 1,-1-4-123,6-2 1,-5 0-151,6 0 1,-6 0 148,6 0 0,-8 0-172,2 0 0,-3 0 58,-3 0 355,-8 8 0,7 1 0,-7 9 0</inkml:trace>
  <inkml:trace contextRef="#ctx0" brushRef="#br0" timeOffset="170">35 398 11461,'27'0'-961,"5"0"943,-3 0 1,4-6 68,1 1 1,1-7 2,0 6 0,-1 1-194,1 5 1,-3 0-957,-3 0 0,2 0 1096,-8 0 0,0 0 0,-6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0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640 121 7796,'0'-9'-356,"0"-7"534,0 14-152,0-5 38,0-1 1,0 4 93,0-7 0,0 5 139,0-6 346,0 9-525,8-13-10,-6 14 1,8-5 120,-5 7 0,-3-2 168,4-4 164,-4 4-388,-2-6 1,-2 8-17,-4 0 0,2 0 1,-7 0 0,5 0 29,-5 0 0,1 2-157,-1 4 1,-5-4 134,5 4 1,1-4-120,-1-2 1,-1 5-17,-5 1 1,5 0 24,1-6 0,-1 6-13,-5-1 1,5 3-20,1-2 0,-1-4-9,-5 4 0,0 1 2,-1-1 1,1 7 68,0-1 0,-1-2-28,1 1 1,0 1 90,0 5 1,-1-6-59,1 1 1,0-1 9,-1 7 1,1-1 21,0 0 0,0 3-6,-1 3 1,3-4-46,3 4 1,-3 4 5,3 2 0,3-2 29,-3 1 0,3 1-12,-3 6 1,-1-1-159,7 1 0,-2 0 37,2-1 0,5 6 41,-5 1 1,2-1-24,-2-5 0,4-1-117,-3 1 1,3 0 90,2-1 1,5-1-12,1-4 1,2 3 169,-2-3 1,-3-4-131,9-2 0,-2 2 65,1-2 1,4-2-49,-3-9 0,-2 3 7,1-3 0,1-3-28,5 3 0,0-8-104,1 1 0,1-1 54,4 2 0,-4-4-142,4 4 0,2-12-261,-2-6 1,8-3 172,-2-2 1,-2-6-139,1 0 0,1-8 130,6 2 1,-6 2 68,-1-2 1,-6 6 48,1-6 0,-4 8 233,-2-2-85,0 4 0,-5 4 278,-1 3 564,-7 5-464,4 7 147,-8 0 31,0 0 0,6 1-272,0 5 0,1-2-1,-1 8 1,-2 1-35,7 10 0,-5-2 12,6 8 1,-8-8-268,1 2 0,3 2 130,-2-2 0,1 2-363,-1-2-116,-4-3 0,12 4-319,-9-6 1,1-7 157,-6 1 0,6-6-1279,0 5 536,-1-7 54,-5 4 1237,0-8 0,-7 0 0,-3 0 0</inkml:trace>
  <inkml:trace contextRef="#ctx0" brushRef="#br0" timeOffset="253">433 882 7796,'-17'0'118,"7"-7"728,2 5 17,8-6-432,0 0 1,8 6-151,4-3 1,11 1 44,5-2 1,5 4-207,2-4 0,5-1-196,0 1 0,6-6 25,-5 7 0,5-3 177,-6 2 0,3 4-739,-3-4 0,-4-1 613,5 1 0,-5-8 0,-1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46:24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7800,'0'-9'53,"-8"-7"-214,6 14 255,-6-13-237,8 5 336,0 1 29,0 1 100,0 8-27,0 0 163,-7 0-107,5 0 293,-14 8-377,7 1 0,-3 9 113,1-1 1,7 0-123,-2 0 1,4 3-29,2 3 1,0 6 44,0 11 1,0 6-40,0 12 1,0-5 12,0 5 0,2 0-179,4-6 1,-2 3-208,7-9 0,-1-5-173,1-7 0,5-1-437,-5-10 0,11-2 9,1-9 0,2 1 312,-2-7 1,2 0-1206,3-6 1631,5-8 0,-6-2 0,8-7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7894,'-17'-8'957,"0"-1"1735,7-1-609,2 3-1528,8 7 1,8 0 129,4 0 0,3 0-280,2 0 1,6 0-190,0 0 0,6 5 81,-6 1 1,2 0-69,-2-6 1,-3 6 57,3-1 1,2 1-146,-2-6 0,0 0-131,-6 0 0,0 0-119,1 0 0,-7 0-800,1 0-1509,-1 0 1211,6 0 224,1 0 0,-7 2 385,1 4 0,-8 3-1633,1 9 2230,-3-1 0,-2 0 0,0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7798,'6'-12'720,"-1"1"-1023,1 7-429,2-12 1252,-6 14 590,13-13 0,-11 13-12,7-4-14,-7 5-279,12 1-219,-14 0 79,5 0-295,-7 7 0,0 3-114,0 7 1,-7 0 25,-5 1 1,-3 1-1086,-3 4 0,-9 4 555,-7 7 1,-1 7 247,-5-1 0,3 0 0,3-5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9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7812,'-11'0'439,"-1"0"-205,8-8 78,-3 6 39,-1-5 1,4 7-70,-7 0 0,5 0 62,-6 0-136,8 0-41,-11 0 0,11 7 78,-7 5 1,5 7 4,-6 10 0,1 4 84,-6 19 1,-1-3 29,1 15 1,0-6 136,-1 5 1,3 0 51,3 7-1190,-3-1 897,13-8-212,-5-1 1,7-14-491,0 0 43,0 0 1,7-4-426,5-7 1,5 0 526,6-7-1196,-4-3 1,14 0-24,-4-7 1516,3-9 0,3 7 0,0-7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8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9570,'18'0'852,"-1"0"1,0 0-678,1 0 0,5 0-70,0 0 0,6 0 38,-6 0 0,5 0-167,-4 0 0,4 0 245,-5 0-1593,0 0 1004,2 0 0,-11 0-1824,3 0 2192,-11 8 0,9 1 0,-5 9 0</inkml:trace>
  <inkml:trace contextRef="#ctx0" brushRef="#br0" timeOffset="152">70 294 7838,'0'10'1089,"0"5"0,2-13-1659,3 4 0,5-4 357,7-2 0,1 0 329,-1 0 1,2 0-71,4 0 1,2 0 203,4 0 0,4-6-1043,-5 0 0,5 0 793,2 6 0,7-7 0,2-3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17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11497,'0'17'378,"0"0"0,0 3-86,0 3 1,-2-2 81,-4 8 1,4 5-61,-3 7 0,-3-1-42,2-5 0,-7 5-157,1 0 0,3 2-167,-3-1 1,6-5-339,-5 5 1,7-11-74,-2-1 1,4-8-1645,2 2 694,0-3-356,0-3 1102,8-7 0,-4-3 331,7-7 0,-5-7 336,6-5 0,-9-3 0,5-3 0</inkml:trace>
  <inkml:trace contextRef="#ctx0" brushRef="#br0" timeOffset="366">744 18 7836,'0'-10'56,"0"2"-476,0 8 2548,0 0-1627,8 0-361,-7 0-32,15 0 1,-14 2-37,4 4 74,3 4 8,-7-1 0,8 7 58,-5-5 1,-3 10-20,4 2 0,-4 8 99,-2-2 1,0 6-18,0 5 0,-2 4-34,-4 8 1,2-2-66,-7-4 40,7 4-221,-11-13 1,13 11-202,-4-8 1,4-2-134,2-9 1,0 2-421,0-8 1,0 0 194,0-6 0,0 1-393,0-1 0,2-6-85,4 1 133,-4-8 909,5 4 0,-8-3 0,-5 1 0,-4 0 0,-7-6 0</inkml:trace>
  <inkml:trace contextRef="#ctx0" brushRef="#br0" timeOffset="631">173 571 7690,'10'-2'1093,"-4"-4"0,3 5-623,3-5 1,5 4 73,6 2 1,-2-6-254,8 0 0,-2 1-162,2 5 0,9 0-154,-3 0 0,-3-6-203,-3 0 0,-2 0-493,2 6 0,4-2 517,-5-3 204,-3 3 0,8-6 0,-6 8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23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7752,'-9'0'2532,"1"0"-2313,8 0 0,-6 2 339,0 4 0,-1 6 388,1 11 0,-4-2-185,-7 8 1,-2-1-296,-4 7 0,4-2-467,-5-5 0,5 5-670,2-4 1,7-2-1864,5 2 2534,3-1 0,2-1 0,0-2 0</inkml:trace>
  <inkml:trace contextRef="#ctx0" brushRef="#br0" timeOffset="779">692 87 8431,'0'-10'1595,"0"2"-640,0 8 622,0 0-1308,8 0 0,-6 2-26,4 4 1,-4-2-62,-2 8 1,5-7 233,1 7-261,0-1 0,-4 7 0,4-1 0,-4 0-63,3 1 0,-3-7 92,-2 1 1,6-1-75,0 6 1,5 3 69,-5 3 0,2-2-28,-2 8 1,-5-1 79,5 7 0,2 2 171,-2 3 1,1-2-22,-1 8 0,-4-5 136,4 5 0,-4 0 28,-2 6 1,0-6-175,0 0 0,0-6-170,0 7 0,-6-7-103,0 6 1,-13-7-184,2 1 0,-12-4-351,0-1 0,-7-2-682,-11-5 1,-1 5-161,-15-4 0,-2 4 1277,-10 1 0,4-7 0,-6-2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2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7783,'-9'0'1383,"-7"0"-287,15 0-1433,-7 0 15,8 0 1358,8 0 1,1 0-422,8 0 1,1 0-235,-1 0 0,6 0-158,0 0 0,8 0-61,-2 0 0,-2 0-38,1 0 0,-6 0-141,1 0 1,2 0-306,-2 0 1,0 0 231,-6 0 1,0 6-780,1 0 0,-7 0 57,1-6 1,-7 0-207,7 0 1,-8 2-89,2 3 1106,-5-3 0,-1 14 0,0-7 0</inkml:trace>
  <inkml:trace contextRef="#ctx0" brushRef="#br0" timeOffset="265">171 260 7783,'-17'11'0,"0"1"0,1-6 396,5 5 0,3-5-83,8 5 1,-6-5-6,1 6 0,-1-7 77,6 7 1,0-1 125,0 7 1,-6-1-158,0 0 0,-1 6-111,1 0 0,2 6-109,-7-6 0,5 6-127,-6-6 1,8 2-95,-1-2 1,1-4 165,-2 5 0,4-5-465,-4-2 0,14 0 112,9 1 1,3-7 9,8 1 1,3-8-39,9 1 1,-3-3-166,3-2 1,3 0 82,-3 0 1,-2 0-131,-9 0 0,2-2-43,-8-3 1,0 3-260,-6-4 816,1-4 0,-1 1 0,0-9 0</inkml:trace>
  <inkml:trace contextRef="#ctx0" brushRef="#br0" timeOffset="434">189 502 7783,'0'-10'918,"2"3"1328,3 7-1889,5 0 0,7 0-216,1 0 1,-1 0-66,0 0 1,0 0-505,1 0 0,1 0 428,4 0 0,4-8 0,7-2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2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7333,'0'-10'227,"0"3"300,8 7 375,-6 0-305,6 0 161,-8 0-186,7 0-300,-5 7 0,6-3 133,-8 8 1,0-6-120,0 5 1,0 1 26,0 5 1,0 0-43,0 0 0,0 3 0,0 3 0,0-2-3,0 8 1,0 1 13,0 11 0,-6-5-65,0 5 1,-5-5-15,5-1 1,0-6-164,6-1 1,-5-6 273,-1 1-422,0 3 0,6-6 40,0 3 0,2-10-87,4-1 1,-4-7 165,3 7 279,-3-8-263,6 4 1,-6-7 185,4 5-6,3-4-93,-7 6-25,14-8-25,-15 0 1,13-8-232,-8-3 0,9-5-74,2-1 1,3-8-133,8-4 1,-1-9 59,2-3-150,4-7 231,-6 12 0,7-14 12,1 4 1,5-2 33,1 2 0,-7-2 147,-5 7 1,-2 1-112,2 5 0,1 1 224,-7-1 1,-1 6 20,-11 0 0,5 8-10,-5-2 0,-1 4-3,1 2-45,-7-1-20,4 9 133,-8 1-140,0 8-1810,0 0 930,-8 8 1,6-4-349,-4 7 0,2-1 1218,-1 1 0,-5 12 0,-7-3 0</inkml:trace>
  <inkml:trace contextRef="#ctx0" brushRef="#br0" timeOffset="2260">1229 53 7876,'9'0'702,"7"-6"-462,-5 0 1,-1-1 304,1 1 1,-5 4 173,6-4-28,-8 4 535,3 2-262,1-8 117,-6 7 546,6-7-1137,-8 8 0,0 2 26,0 4 1,-8-3-61,-4 9 1,-5-1-22,-6 7 0,2 7-473,-8 4 0,2 3-431,-2 3 0,-3 1-646,3 5 1,4 3 1114,2 8 0,4 7 0,1 3 0</inkml:trace>
  <inkml:trace contextRef="#ctx0" brushRef="#br0" timeOffset="2608">1834 1125 7792,'0'-10'1909,"0"3"0,0 5-857,0-4 190,0 4-340,-8-6 1,5 14-376,-9 0 1,0 7-635,-5-1 1,-2 5-617,-4 6 0,2-2-2041,-8 8 2764,0-8 0,2 20 0,2-5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34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0 830 7895,'0'-9'1190,"0"1"-831,8 0 1,0-1 30,3-9 1,5 7 55,-5-1 1,-1 7-87,1-7 0,1 2 123,5-1 1,0 1 180,1 4-554,-1 5 0,0-7-61,1 8 1,-7 0-365,1 0 210,-9 0 1,11 2-240,-8 4 0,-1 3 49,-5 8 0,-2 7 101,-3-1 0,3 7-43,-4-1 0,4-2-3,2 2 0,0-2 368,0 2 0,2 3 16,4-3 0,3-4-3,9-2 0,-1-4-19,0-1 0,-1 5 149,-5 0 0,5-2-74,-5-10 1,-3 5-103,-2-5 0,-5 5-29,-1 1 24,0 0 0,-7 1-158,-5-1 1,-3 0 14,-2 0 1,-6-5-85,-1-1 0,-6-7 85,1 2 0,2-4 23,-2-2 0,8 0 205,-2 0 1,4-8-123,1-3 1,3-7 82,4-5 1,3 2 3,8-8 1,0 8 83,0-2 1,2 4-267,4 2 0,3-6-204,8 0 0,8 0 126,4 5 0,-2 1-161,2 0 1,0-2-479,5-5 0,-1 7 306,-4 0 0,4-4-504,-5 9 0,-3-5 244,-2 11 0,2-5 712,-2 5 0,0-8 0,-5 5 0</inkml:trace>
  <inkml:trace contextRef="#ctx0" brushRef="#br0" timeOffset="367">865 761 7865,'10'-8'-523,"-1"6"-651,-3-3 1226,-4 3 1,7-4 585,-3 0 0,-2 0 257,8 6 0,-7 2-376,7 4 1,-6-2 329,5 8 0,-7 5-423,2 6 1,1 2-258,-1-2 1,0 2-147,-6 4 0,6 1-211,0-7 0,-1 6-276,-5-6 1,0 6-649,0-6 1,0 6-255,0-6 1,0-6 351,0-5 1014,0-8 0,0 3 0,0-14 0,0-3 0</inkml:trace>
  <inkml:trace contextRef="#ctx0" brushRef="#br0" timeOffset="915">1470 52 7865,'12'-8'-484,"-1"-3"0,1 3 322,5 2 1,-5 4 274,-1 2 0,1-5 186,5-1 0,-6 0 288,1 6 0,0 0-240,5 0 0,0 0-117,0 0 1,1 0-239,-1 0 0,6 0 72,0 0 1,0 0-216,-6 0 89,1 8 0,-1-4-3,0 7 0,-1-5 77,-5 5 1,3-5-194,-9 6 1,3-1 152,-2 7 1,-4-7 23,4 1 1,-4-1 58,-2 6 0,5 1-46,1-1 0,0-5 246,-6-1-184,0 1-22,8 5 0,-7 0-43,5 1 0,-4-7-5,-2 1 0,6-7 79,0 7-46,-1-1 1,-3 5 107,4-5 0,-4 5-110,4-5 1,-2 5 72,1 1 0,-3-4-7,4 5 0,-4-5 130,-2 10 0,6-2-85,0 2 0,1-2 18,-1 8 1,-4 0-28,4 6 0,1-1 12,-1 1 1,2 5-11,-2 1 0,-5 5-16,5-6 0,-2 8 31,2-2 1,-4-2-85,4 2 0,-5-1-137,-1 1 0,0-4 175,0-7 1,0-3-10,0-3 1,-5 2 36,-1-8 1,-2 0 4,2-6 1,3 1-62,-9-1 0,6-2 7,-5-3 0,5-5-320,-5-7 0,-1 6-319,-5 0 0,-1-2-414,1-10 0,-2-4 115,-4-7 0,-4-2 854,-8-4 0,-15-4 0,-3-8 0</inkml:trace>
  <inkml:trace contextRef="#ctx0" brushRef="#br0" timeOffset="1690">1418 346 7836,'10'-10'275,"-2"3"340,-8 7 1435,0 0-1215,7 0-81,-5 0-334,6 0-315,-8 0 1,0 2 12,0 3 1,-6 5-139,0 7 0,-1 1 140,1-1-361,4 0 80,-6 0-2,8 1 0,2-9-297,4-3 1,-2-4-64,7-2 162,1 0 0,5 0-61,0 0 340,1-8 0,-1 6 16,0-3 0,-5 3 206,-1 2 1,-5 0-108,6 0 0,-8 2 112,1 3 0,3-1 163,-2 8 1,0-6-120,-6 5 1,0 1 72,0 5 1,-6 0-137,0 1 0,-7-1-159,1 0 0,-3 0 84,-3 1 0,1-3-25,0-3 0,-1 1-34,1-7 0,0 5-46,0-5-117,-1 0 0,1-6 49,0 0 0,5 0-112,1 0 1,5 0-236,-6 0 248,9 0 1,-7-2-91,4-4 28,4 4 0,-5-7-52,7 3 176,7 4 0,3-11 252,7 7 0,0 0-85,1 6 1,-1-6 208,0 0 1,1-1-14,-1 1 0,0 4 97,0-4 0,1 4-134,-1 2 0,6 0 44,0 0 0,0 0 24,-5 0 0,-5 0 48,4 0 1,-9 0-251,9 0 190,-3 0-422,3 0 0,-7 2-160,-5 4-177,5-4 251,-8 13 0,6-11-256,-8 8 0,0-6-359,0 5 295,0-7 1,-2 9 604,-4-7 0,-4 8 0,-7-5 0</inkml:trace>
  <inkml:trace contextRef="#ctx0" brushRef="#br0" timeOffset="2172">1557 882 7936,'9'0'1284,"-1"0"1,-6 0-313,4 0-88,-4 0-725,13-8-29,-5 6 1,7-7-424,0 3 1,-5 4 91,-1-4 1,-5 4-412,5 2 129,-7 0 0,6 0-1524,-4 0 1357,-4 8 1,5 2-255,-7 7 904,0 0 0,-5 1 0,-1-1 0,-8 0 0,3 1 0,1-7 0,-1 1 0,7-1 276,-12 6 581,15 1-92,-7-9 297,8-1-710,0-8 0,2 0 171,4 0-385,-5 0-92,15 0 1,-12 0-252,7 0 82,-7 0-81,4 0 412,-8 0 182,0 8 1,-6 1 332,0 9 1,-7-1-249,1 0 0,-1 0 99,1 1 0,-1-1-57,7 0 1,-2-1 743,3-5-507,3 5-438,-6-7 1,10 3-174,4-1 0,-3-7-166,9 2 0,0-4-782,5-2 0,0-6 570,0 0 1,3-7-813,3 1 0,-2-5 84,8-6 963,-8 4 0,11-14 0,-5 6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32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641 346 7945,'0'-17'-491,"0"7"2017,0-5-374,0 13-88,0-13-499,0 13 0,0-8 195,0 5-107,0 3 218,0-6-267,0 8 2667,0 0-2799,0 8 0,0-5-117,0 9 0,0 1 48,0 10 0,0-1 259,0 6 0,0-1-232,0 2 1,0 2 5,0-8 0,-6 6-252,0-6 1,0 0-264,6-6 22,0 8 0,0-6-485,0 4 245,0-11-388,0 3-1530,0-13 878,0 6 153,0-8 1,0-2-38,0-4 1,0-3-443,0-9 0,0-1 696,0-4 967,0 4 0,0-21 0,0 3 0</inkml:trace>
  <inkml:trace contextRef="#ctx0" brushRef="#br0" timeOffset="797">18 381 7842,'-9'-12'331,"3"1"-562,4 7 130,2-4 0,0 1 185,0-5 0,0 3 171,0-3 0,8 2-88,3-1 1,5-4 111,1 3 1,0-3-253,0-3 0,1 1 111,-1 0 0,6 1-61,0 5 0,2-5 6,-2 5 1,-4-4-121,4-3 0,-1 7 185,1-1-301,-4 8 208,6-11 0,-2 11-70,0-7 0,6 7 7,-6-2 0,2-2 101,-2 3 1,-2-1-59,8 6 0,-8-6 164,2 0 1,2 1-45,-2 5 1,0 0-35,-6 0 0,1 0 21,-1 0 1,0 0 101,1 0 0,5 0-149,0 0 0,0 0-16,-6 0 0,2 5 22,4 1 0,-4 2 11,5-3 0,-5 3-65,-2 4 1,0 3 41,1-3 0,-1-3-20,0 3 1,-5-1 22,-1 7 0,-7-1 17,2 0 0,2 0-57,-3 1 0,3-1 0,-2 0 1,-4 6 5,3 0 0,-3 6 18,-2-6 0,0 2-100,0-2 0,0-3 51,0 3 0,0 2 22,0-2 1,0 0 0,0-6 0,0 6 0,0 0 0,0 0 63,0-6 0,-5 7-58,-1-1 1,-8 0 106,3-6 0,-4 0-92,-3 1 1,1 5 136,0 0 0,-6 0-89,0-6 0,-8 0 2,2 1 0,-4 3-51,-1-4 0,-1 4-10,1-9 1,-3 1 24,-3-1 0,3 1-3,-3-7 0,3 0-5,3-6 0,-1 0 11,1 0 0,-1-6-68,0 0 0,3-11 54,3 5 0,-2-13 0,8 8 1,0-4 117,6 4 0,-1-1 174,1 1 0,0 2-139,0 3 1,5-3 102,1 3 0,5-1-321,-6 1 1,8-3 117,-1 3 1,1-3-129,-2-2 1,4-1-126,-4 1 1,4 0-310,2-1 0,0 1 17,0 0 1,6 0-279,0-1 1,5 1-389,-5 0 1,8 1 465,-3 5 0,5-5-575,1 5 1,6-4 565,0-3 1,8 3 627,-2 3 0,3-3 0,3 5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10250,'12'10'2234,"-1"-4"-540,-7-5-1262,11 7 1,-11-6-331,8 4 1,-8-2-534,1 1-1131,-3-3 569,6 6 1,-6-6 296,4 4 696,-4-4 0,5 13 0,3-5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3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7824,'-10'-10'1806,"2"2"2409,8 8-3865,0 0 1,8-5-1553,4-1 0,3-6 581,2 7 0,1-1 621,-1 6 0,0 0 0,0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0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7999,'7'10'0,"-5"5"1516,4-3 0,-2 1 164,2-1-1944,-4 3 156,5-13-133,-7 6 442,8-8-201,-6 0 0,13 0 0,-5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0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69 7931,'9'-7'342,"-1"5"676,-8-6-626,0 8-398,-8-8 1,-1 5 439,-9-9-201,1 8 1,2-5-102,3 3 1,-3 4 48,3-4 0,3 4 14,-3 2 0,1 0 25,-7 0 1,1 0-119,0 0 0,-2 0 83,-5 0 1,5 8-155,-4 3 0,-4 5 134,-2 1 0,3 0-11,-3 1 1,6 7 69,-6 3 1,8 7-22,-2 5 1,-2 5 13,2 6 1,0-1-25,5-3 1,3 2-3,3-2 0,-1-5-63,7-2 1,0-3-156,6-3 1,2-1-222,4-4 1,2-4 177,3-8 1,10 0-349,-3 1 240,3-9 70,4 7 1,2-14-56,7 3 0,-5-3-102,0-2 1,0 0-120,5 0 0,1-7-8,0-5 0,-1 2-99,1-1 1,-3-1 114,-3-5 1,-2 0 80,-4-1 1,-4 7 247,4-1 0,-3 3-53,-3-3 1,-5-1 47,-1 7 1,-5 0 86,5 6 625,-7 0-300,12 0 0,-13 8 359,9 4 0,-8 3 161,2 2 0,-3 0-339,3 1 0,-4 5 16,4 0 1,-4 0-230,-2-6 1,0 2-148,0 5 1,6-11-244,-1 4 0,1-3-353,-6 3 1,0-5-435,0-1 1,6-5-999,0 5-1177,-1-7 1417,-5 4 395,0-8 1212,0 0 0,-7-8 0,-3-1 0</inkml:trace>
  <inkml:trace contextRef="#ctx0" brushRef="#br0" timeOffset="211">467 605 7931,'-15'-1'537,"3"-5"0,3 4 1189,3-4-575,4 4-711,-6 2 1,10 0 27,4 0 1,4 0 221,7 0 0,2 0-398,4 0 0,2 0-260,4 0 0,4 0-170,-4 0 0,9 0-425,2 0 1,1-6-1347,-7 1 1,7-7 1908,-1 6 0,8-7 0,-4 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3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7988,'9'-8'47,"-1"6"33,-8-13 1,2 13 320,4-4-201,-4-3 1,5-1 70,-7-7 0,0 5 106,0 1 0,-2 5-199,-3-6 1,3 7 46,-4-7 1,2 6-52,-2-5 0,2 7 7,-7-2 1,5-2-17,-5 3 0,5-7 16,-6 6 1,1 1-119,-7 5 0,1 0 64,0 0 1,0 0-112,-1 0 0,-1 0 91,-4 0 1,4 5 28,-4 1 1,9 6 102,3-7 1,-1 9-36,-5-3 0,5-1 3,1 2 0,7-1-50,-2 6 1,-1 1 7,1-1 1,0 6-52,6 0 0,0 0 8,0-6 0,2 7-70,4-1 1,-2 0 88,7-6 1,1-2-138,5-3 0,0 3-24,1-3 1,-1-5-136,0-1 0,6-2 19,0 2 1,6-4-180,-6 3 0,6-3-35,-6-2 0,0 0-217,-6 0 0,1 0-643,-1 0 397,0 0-673,0 0 948,-7 0 1,-2 2 28,-8 4 1,0-2 78,0 7 1,-8 1-360,-3 5 789,-5 1 0,-9-1 0,-2 0 0</inkml:trace>
  <inkml:trace contextRef="#ctx0" brushRef="#br0" timeOffset="177">35 727 7988,'-18'8'1110,"9"-6"-291,1 5-525,8 1 0,8-6 357,3 4 0,10 1-235,2-1 0,8 2-164,-2-2 1,-2-5-117,2 5 1,0-4-204,5-2 0,1 2-180,-1 4 0,-5-4-497,0 4 0,-6-5-168,6-1 0,-6 0 912,6 0 0,-8 0 0,4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37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8182,'8'-9'225,"-6"-1"320,3 4-64,-3 4 477,-2-13-116,0 13 193,0-13-654,0 13 1,2-12 431,4 9-56,-4-1 109,5 6-177,-7 0-48,0 0-173,0 8 1,6 1-118,0 9 0,0 6 100,-6 5 0,0 4-136,0 2 0,0 1-31,0 4 0,0-3-80,0 3 0,0-3-47,0-3 1,0-1-108,0-4 1,2 2 127,3-8 1,-3 0-1250,4-6-261,-4 0-764,-2 1 469,8-9-750,-6-1 366,5-8 1411,-7 0 0,0-8-81,0-3 0,0-7 22,0-5 659,8 4 0,2-21 0,7 3 0</inkml:trace>
  <inkml:trace contextRef="#ctx0" brushRef="#br0" timeOffset="300">606 18 8072,'0'-10'2543,"0"3"-1619,0 7-208,0 0-247,0 7 1,0 11-193,0 10 1,6 7-59,0 5 0,5 7-10,-5 10 1,0-3 38,-6 4 1,0 1-166,0-1 1,0-1 19,0-5 0,0-6-511,0 1 0,0-9-87,0 2 0,0-11-393,0-6 1,0 2 406,0-2 1,0-5-146,0-7 1,-2-1-1163,-4 1 720,4-3 209,-6-8 859,8 8 0,-7-6 0,-3 13 0,-7-6 0</inkml:trace>
  <inkml:trace contextRef="#ctx0" brushRef="#br0" timeOffset="553">87 537 8079,'18'0'1855,"1"-6"-1423,4 0 1,4-1-426,7 1 1,1-2 267,0-3 0,1-5 188,4 5 1,-3-3-701,3 3 0,-3-3 198,-3 8 0,1-5-536,0 5 403,-9 0 172,7 6 0,-6 0 0,8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5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70 7981,'10'-2'998,"-4"-4"-224,-5 4-629,-1-5 0,-1 1 556,-5 0-364,4 1-214,-14 5 1,13-6-1,-9 0 190,1 0-280,-7 6 1,1 0 339,0 0-319,-1-7 0,1 5 82,0-4 0,0 4-23,-1 2 0,1 0-16,0 0 1,-1 6 26,1-1 1,0 7 13,-1-6 0,-5 7 18,0-1 1,0-3 4,6 3 0,0-6 3,-1 5 1,-5 1-11,0 5 0,0-5 70,6-1 0,5-1-27,1 1 0,1 5 376,-1-5-375,-5 4 0,14 3 9,-3-1 1,-3 0-39,2 1 0,1-1 12,5 0 1,1 2 18,5 4 1,-2-3 173,8 3-213,-9-4 1,13-2-49,-5 1 0,-1-1-82,1 0 0,1-1 72,5-5 0,2 2-166,5-7 1,-3 2 124,7-2 0,1-4-31,6 3 0,1-3-33,5-2 1,-5 0-153,5 0 1,-7 0-43,-5 0 1,2 0 108,-8 0 0,6 0 61,-6 0 0,0 0-28,-6 0 1,-5 0 6,-1 0 1,-5 2-124,5 4-33,-7-4 0,4 8-233,-8-5-506,0-3-1442,0 6 1044,0-8 569,0 0 0,0-8 0,0-1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6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8444,'-10'-10'2362,"2"-5"-2137,8 13-1,0-5 489,0 7 455,0-8-427,0 6-236,0-13-195,0 13 64,0-6-94,0 8 599,0 0-291,8 0-175,-6 8-232,6 1 0,-8 9 1,1-1 223,5 0 0,-4 2-138,4 4 1,-4 4-90,-2 8 0,0-6 28,0 0 0,6-1-26,-1 7 0,1-6-89,-6 0 1,2-6 24,4 5 1,-2-6-227,7 1 1,-5-4-92,5-2 1,-5 0 115,6 1 1,-6-1 10,5 0 0,-1-5 124,1-1 0,-1-5-9,-4 6 0,-5-7 140,5 7 260,4-8-103,-8 3 232,5-7-21,-7 0-205,0 0-291,8 0 1,-6-7 14,4-5 1,3-9-135,3-2 1,5-13-84,6 1 1,-2-11-287,8 0 1,0 2 209,6-3 0,-1 1-17,1-6 0,-1 6 189,1 0 1,-6 8-97,0-3 0,-6 5 299,6 1 1,-8 7 38,2-1 1,-4 8 52,-2-2 0,-5-2-128,-1 1 1,-1 1 313,1 6-290,5 0 0,-14 0 117,4-1 1,1 7 58,-1-1-75,0 8 261,-6-3-58,0-1-47,0 6 11,0-6 42,0 8 315,0 0-591,-8 0-14,6 0-11,-6 0 7,8 0 225,0 0-189,-7 0-232,5 0 14,-6 0 0,2 2-224,1 4-203,-1-4-612,6 6 136,0-8-613,0 0 0,8 7 0,1 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43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8048,'9'-2'0,"-3"-3"66,-4 3 117,-2-6 446,0 0 160,0 6-511,0-13 1,0 11 526,0-7 30,0 7-148,0-4 310,0 0-75,0 7-28,0-7-245,0 8-144,0 0-245,0 8 0,0-5 29,0 9 0,0-6-96,0 5-115,0 1 44,8 5 0,-6-5-16,3-1 1,-3 1 62,-2 5 0,2 6-151,4 0 1,-4 2 213,4-2 0,-3-2-24,3 8 0,-4 0 22,4 5 100,-4 1-194,-2 0 1,6-7 38,-1 1 0,1 0 11,-6 6 0,6-7-258,0 1 51,-1-8-38,3 12 1,-6-14-13,4 4 1,2-3 111,-3-3 1,3 0 20,-2 0 0,-4-5 28,3 0 8,5-1-43,-8 6 1,8-7 77,-5-4-11,-3-4 0,8-2 22,-4 0 0,-3-2 13,9-4 1,-6-2-83,5-3 1,1-10-7,5 3 1,0-5-45,1 0 1,-1-2-148,0-4 0,8-3-116,4 3 0,-2-10 86,2-1 1,0-6-274,5 6 0,-1-1 92,-4 7 0,-2-7-17,-4 1 1,-4 2-47,4 9 330,-4-4-89,-9 6 1,5 0-34,-3 4 1,-3-2 109,3 2 0,-6 0 76,5 6-151,-7 7-51,4-5 10,-1 5 1,-3-5 9,8 3 1,-7 3-24,7 3 1,-6 2-276,5-7 105,1 7 1,3-6-272,-3 4 246,3 5 1,-11-7-445,7 8 226,-7 0-640,12 0 714,-14 0 0,7 0-62,-3 0 0,-4 2 608,4 4 0,3-5 0,1 7 0</inkml:trace>
  <inkml:trace contextRef="#ctx0" brushRef="#br0" timeOffset="275">1315 87 8032,'0'-17'0,"6"5"235,-1 1 1,1 5 822,-6-6-650,0 8 488,8-11 274,-6 13 185,6-6-430,-8 8-43,7 0-425,-5 0-38,6 0 1,-8 2 172,0 4 0,0 9-139,0 9 1,-8 4 128,-3-5 0,-5 6-934,-1-6 166,7 8 202,-5-12 1,5 12-1713,-7-8-1,6 8 957,-1-2 1,8-2 739,-2 1 0,4 1 0,2 6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7956,'0'-11'-779,"0"-1"678,0 8 0,2-3 75,4 7-202,-4-8 365,6 6-5,-8-6 32,0 8 128,0 0-46,7 0 104,-5 0 411,6 0-125,-8 0 5134,0 0-5551,7 0 1,-3 6-29,8 0 0,-6 0-34,5-6 0,1 2-13,5 3 0,-5-3 49,-1 4 1,1-4-45,5-2 1,0 0 14,0 0 1,6 0 16,1 0 0,4 0 30,-5 0 0,6 0 2,-6 0 1,6 6-33,-6 0 0,6 1 5,-6-1 0,2 2-39,-2 3 0,-4 3-35,4-9 0,-3 7-151,-3-6 1,0 1 110,0-1 1,3-4-82,3 4 1,-4-4 54,4-2 1,-4 0-15,-1 0 1,-1 0-74,0 0 1,0 0 103,1 0 0,-1 0-100,0 0 27,1 0 1,-3-2-35,-4-4 25,5 4-241,-14-5 153,5 7-251,-7 0-6372,0 0 3969,-7 0 2761,5-8 0,-14-2 0,7-7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7948,'0'-10'2218,"0"3"-773,0 7-375,0 0 0,0 7-109,0 5 1,0 3-402,0 2 1,-7 1-602,-5-1 0,-1 6 84,1 0 0,-3 2-1629,3-2 1,-3-4 555,-3 4 1030,1-3 0,-8-3 0,-2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9907,'-10'0'2547,"3"0"-1779,7 0 2043,0 0-2419,7 0-167,-5 0 0,8 0 335,-4 0-327,-4 8 0,13-7 178,-3 5-333,3-4 0,4-2 123,4 0 0,-4 0-63,4 0 0,-1 0 14,1 0 0,-4 0-144,4 0 0,-4 0 55,-2 0 1,6 0-149,1 0 0,-1 2 103,-6 4 1,-6-4-126,1 3 1,-2-1 42,1 2 0,4-4 109,-3 4 1,-2-4-236,1-2 1,-5 5-27,5 1 1,-5 0-34,6-6 0,-7 0-95,7 0 70,0 0 1,-1 0-362,1 0-383,-9 0-86,5 0 233,-8 0-899,0 0 833,0-8 0,-2 6 937,-4-3 0,-3 10 0,-8 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7824,'-8'35'0,"5"-12"2289,-9 0-1422,8-8 0,-3 10 697,7-8-1155,0-7 1,2 3-192,3-7 1,-1 0-1449,8-6 0,-3-8 289,3-3 941,3-5 0,-5-9 0,7-2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7962,'-16'2'299,"5"4"-109,-5-4 0,9 8 354,-5-5 1,3-1 39,3 8-434,-4-1 1,-5 7 66,3-1 1,-1 0-1,7 0 1,-5 1 7,5-1 1,-6 0-107,7 1 0,-7-1 18,6 0 1,-1-1 5,1-5 0,4 5-98,-4-5 1,4 4-80,2 3 0,0-1 98,0 0 0,0 1-94,0-1 0,0 0 4,0 0 0,0 1 9,0-1 75,0 0 0,2 1 69,4-1-57,-4 0-5,13 1-210,-5-1 174,7-8 0,-5 5 1,-1-6-31,3 1 1,1-5 33,2 2 1,1-4-5,-1-2 1,6 0-12,0 0 1,6 0-8,-6 0 1,6-2 18,-6-4 29,7 4-39,-10-6 1,10 3-47,-7-1 0,0-2 51,-5 2 0,-1 5-616,0-5-156,1 4-117,-1-6 432,-7 6-36,-3-5-86,-7 7-2835,0 0 3389,-7 0 0,-3-8 0,-7-2 0</inkml:trace>
  <inkml:trace contextRef="#ctx0" brushRef="#br0" timeOffset="203">346 243 7922,'-8'-10'3610,"6"2"-2010,-5 8-1164,7 0 1,7 0-286,5 0 0,5 0 62,6 0 0,-2 6-28,8 0 1,-2 0-350,2-6 0,4-2-490,-5-4 1,5 2 653,2-8 0,-1 1 0,1-6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8011,'0'-10'-672,"0"1"1368,0 3-9,8 4-151,-6-13-147,6 5-175,-1 1 0,-5 1 458,6 0 45,0 6-461,-6-5 1,7 7 428,-3 0-228,-4 0-230,5 0 53,-7 7 1,0 3 0,0 9 170,0 4 0,0 2 74,0 4 1,-7 4-446,-5-5 0,-1 5-405,1 2 1,-3-3-458,3-3 0,3-4-49,-3-8 0,8 1-962,-1-1 1,5-5 1792,5-1 0,5-7 0,7 4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8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8845,'9'2'1388,"-3"4"1,-2-3-752,2 9-1089,-4 0 187,5 5 265,-7 0 0,0 8 0,0 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7910,'0'-10'628,"0"1"1030,0 3-1131,0 4 1,8-6-209,3 8 1,5 8-1,3 2 46,4-1 1,4 7-138,7-5 0,-5-1 27,0 1 1,0-5-213,5 5 0,-1-7 116,-4 2 1,2-2-380,-8 2 1,2-4-163,-2 3 1,-10-3-1063,5-2 304,-5 0-739,-3 0 843,-3 0 503,-7 0 0,-2 6-94,-3 0 627,-5 7 0,-15-3 0,-2 7 0</inkml:trace>
  <inkml:trace contextRef="#ctx0" brushRef="#br0" timeOffset="320">277 381 7910,'-8'9'733,"-1"7"-547,-9-7 0,3 9-27,3-1 0,-3 2-72,4 4 0,-5-2-194,-1 8 0,-2 0 306,-4 5 1,3 1-45,-3 0 1,4-3-48,2-3 1,5 4-18,1-4 1,7-2-166,-2 1 1,4-6 176,2 1 1,0-2-157,0 2 1,8-4 94,3 4 1,5-10-146,1-1 0,6-2-26,0 1 0,6 3 84,-6-9 1,8 1-50,-2-6 1,1 0 71,-1 0 1,2 0 8,-8 0 0,6 0 37,-6 0 0,0 0 9,-6 0 0,1 0-70,-1 0 1,-6-6-1,1 1 1,-8-3-442,2 2 1,-3-3 193,3-9 0,-4 1-459,4 0 0,-6-1 743,-6 1 0,-4 0 0,-7-1 0</inkml:trace>
  <inkml:trace contextRef="#ctx0" brushRef="#br0" timeOffset="520">242 709 7910,'-17'0'1344,"7"-7"-806,-5 5-270,13-6 641,-5 8 0,8 0-397,5 0-294,4 0-41,7 0 0,8 6 78,4-1 1,5 1-106,7-6 0,-3 0-128,8 0 0,-1 0-73,1 0 0,2 0-371,-8 0 1,6-6-167,-5 1 1,-3-1-635,-9 6 1,-4 0 1221,-8 0 0,8 0 0,2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6:56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482 191 7937,'-2'-11'79,"-3"-1"1,3 6 421,-4-5-40,4 7-240,2-11 1,-6 5-78,1-7 0,-3 5 297,2 1 0,2 1-15,-7-2 0,5-3-62,-6 4 0,7 3-148,-7 2 0,1-2 27,-7 3 0,-1-1-72,-4 6 0,4 0-100,-4 0 1,2 0 93,-2 0 0,3 0 55,-3 0 0,4 6-169,2-1 0,-1 7 12,1-6 1,0 7 17,0-1 0,5 5 2,1 6 0,7-2-85,-2 8 0,4-6 46,2 6 0,0-2-126,0 2 1,10 1-250,7-7 0,2 0-1,10-5 1,0-3-270,5-3 1,1-3 208,0-3 0,5-4 0,0 4 1,1-4-15,-7-2 0,-5 0-91,0 0 1,-8-2 97,2-4 0,-4 4-446,-1-4 367,-9 4-205,-1 2 683,-8 0 0,0 0 0,-23 8 0,-6 2 0</inkml:trace>
  <inkml:trace contextRef="#ctx0" brushRef="#br0" timeOffset="191">85 675 7937,'-23'0'524,"-1"0"0,7 0 203,6 0-57,7 8 1,-2 0-427,12 3 1,5 5-348,12-5 0,4 4 111,8 3 0,1-7 104,5 1 1,-3-8-119,8 1 0,-7 3-123,1-2 0,-3 2-256,-3-3 1,-1-3-121,-4 4 0,-4-2-1199,-8 2 1704,0-4 0,1 5 0,-1-7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139 814 7962,'-17'0'0,"0"0"-90,-1 0 0,9 2-168,3 3 1,2-3 370,-2 4 866,4-4-469,-5-2 60,7 0 563,0 0 0,0 8-643,0 3 1,0 12 132,0 6 1,0-2-166,0 2 0,-2 0-50,-4 5 0,2 1-207,-7-1 1,7-5-127,-2 0 0,-2-6-609,3 6 1,-1-8 415,6 2 0,0-4-1878,0-1 326,0-1-333,0-7 1421,0-3 1,2-9 86,3-3 0,3-7 495,4-11 0,3-12 0,-5-9 0</inkml:trace>
  <inkml:trace contextRef="#ctx0" brushRef="#br0" timeOffset="629">589 174 7962,'25'-27'135,"-6"2"68,4 8 1,-2-1-72,2 1 0,2 6 257,4-1 1,4 6 62,-4-5 1,3 7-119,3-2 0,-6-1-379,-1 1 1,-1 0-1,2 6 1,-2 0 129,-4 0 1,-4 0 63,4 0 1,-3 0-28,-3 0 1,-6 6 48,1 0-105,-1 7 1,5-3 410,-5 7-364,5 0 0,-12 0-91,7 1 10,-7-1 1,9 0 26,-7 1 0,2-3 2,-2-3 0,-4 3-95,3-4 0,-1-1 58,2 2 1,-4-7-101,4 7 0,-5-6 383,-1 5-239,0 1 294,0 5-222,0 0 0,0 1 87,0-1-147,0 0 0,0 0-2,0 1 0,0-1 6,0 0 1,0 1-20,0-1 0,0 0 55,0 0 1,6 1-39,0-1 1,0 0 5,-6 1 1,0 1 16,0 4 1,2-2 10,3 8 0,-3 0 60,4 5 1,2 7 114,-2-1 0,-1 6-34,-5-6 0,6 8 87,0-1 1,0-3-14,-6 2 1,0-2-91,0 2 1,0 2 70,0-7 1,0 5-225,0-6 1,0 0-190,0-5 1,0 0 165,0-1 0,-2-7-48,-4-4 1,4-4 108,-4-1 1,-1-7 4,1 1 0,-6-7-176,7 7 0,-9-8 108,3 2 1,-5-4-312,-1-2 1,2-2-256,3-4 0,-9 0-428,4-11 0,-10 3 41,4-9 0,-8-4-434,2-1 1,-4-11 464,-1-1 1,-1-10-235,1-2 1,-3 0 152,-3-6 0,3-1-655,-3 1 1595,3 8 0,3 2 0,-1 8 0,1 1 0,-1 3 0,0 1 0</inkml:trace>
  <inkml:trace contextRef="#ctx0" brushRef="#br0" timeOffset="1662">623 416 7880,'18'-6'0,"-1"0"0,-6-1 133,1 1 1,-2 2 438,1-7-153,5 7 1,-9-6 262,5 4 201,3 5-562,-13-7 0,6 10-5,-8 4 1,0 3-80,0 8 0,-8 3 4,-4 3 1,-3-4-198,-2 4 1,1-4-35,5-2 0,-4 1-79,3-1-128,4 0-553,1-7 318,-1 5 192,6-13 0,0 4-183,8-12 1,7 4 113,-1-3 0,3-5-3,3-2 1,5 3 118,0-3 0,2 7-40,-2-7 1,-4 8 93,4-2 1,-4-1 156,-2 1 1,1 0 201,-1 6 0,-5 0-14,-1 0 169,-7 0-268,4 8 0,-8 1 190,0 9 0,-2-1-12,-4 0 0,-4 1-31,-7-1 0,-2 6-154,-4 0 0,4 6-15,-4-6 0,3 2-5,3-2 0,-6-4-95,0 4 1,0-4-247,6-1 1,-3-1 111,-3 0 0,4-7-74,-4-4 0,4 1 24,1-1 0,7 0-243,-1-6 237,1 0 96,-6 0 0,5-6-52,1 0 22,7 1 39,-4-3 1,10 6 11,4-4 0,3 4 113,9 2 1,-1 0-2,0 0 1,2-2 105,4-3 0,-3 3-127,3-4 1,2 4 131,-2 2 0,0-6-38,-6 1 1,0-1 436,1 6-155,-1 0-381,0 0 1,-1 2-143,-5 3 0,-3-1 101,-8 8 1,-6-1-121,0 7 0,-7 5 144,1 0 0,-9 2-27,-2-2 1,0-4 241,6 4 0,1-4-10,5-1 224,-4-1-76,5 0-382,0 0 0,5-5 72,10 0 1,5-9-151,7 3 1,1-4 122,-1-2 1,2 0-125,4 0 1,-4 0-47,4 0 0,-9 0-461,-3 0 412,1 0 7,-3 0 441,-1 0 1,-10 6-23,-4 0 1,1 7-7,-13-1 0,5-3 279,-10 3 340,4-1-541,1 7 0,3-7 351,4 1-909,3-9 78,8 13 0,8-14-83,3 3 0,-1-3 125,1-2 1,-1 2-208,1 4 269,5-4 1,-14 13 165,3-3 0,-3 3 899,-2 3 1,-7-1-486,-5 0 1,-9 6 1101,-2 0 1,-2 2-768,2-2 1,4-3 383,-4 3 0,3-10-500,3-1 0,7-7 184,5 7-787,3-8 0,4 3-224,3-7 1,15-2-1808,14-3 1,24-15 569,17-14 1046,15-8 1,-39 13 0,2-2 0,4 0 0,-1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0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448 623 7955,'0'-9'2625,"0"1"-2236,0 0 827,0 6-385,0-5-140,8 7-433,1 0 1,9 0 72,-1 0 0,-5 0-98,-1 0 1,-5 2-29,5 3 0,-5-3 162,6 4 54,-8 4-330,11-1-6,-6 9 1,3-1-171,0 0 1,-9 0 39,3 1 0,-4-1-34,-2 0 0,0 3 21,0 3 1,-8-4 26,-3 4 1,-3 2 174,3-2 0,-4 0 264,3-6 0,2 1 778,-1-1-824,7-8 0,-6 5-111,5-8-132,3-1 1,-4-3-297,12 4 211,3-4 1,9 6-192,-1-8 1,6 0-256,0 0 1,2 0-577,-2 0 0,-4 0-935,4 0 0,2-2 952,-2-4 1,0 2 970,-5-7 0,-1-1 0,0-5 0</inkml:trace>
  <inkml:trace contextRef="#ctx0" brushRef="#br0" timeOffset="596">102 554 7917,'-17'-8'0,"0"1"0,-1-5-99,9 5 19,-7-1 579,14 6 633,-13-13-679,13 5 0,-4-5-154,12 3 0,4-3-181,7 3 1,2-3 32,4-3 0,-1 1 49,6 0 0,3 0-20,9-1 1,-1-5-112,7 0 1,0 0 37,6 6 0,-2 5-113,-4 1 1,10 7-145,-4-2 134,-4 4 35,2 2 0,-14 8-32,4 3 0,-3 5-54,-2 1 0,-1 0-93,1 1 0,-3 5 59,-3 0 1,-2 6-63,-4-6 1,-4 7 152,4-1 0,-5-2-31,-7 2 1,3 0 265,-8 5 7,7 1-194,-11 0 0,6-7 112,-8 1 1,0 6-96,0 5 0,0 1 141,0-7 1,-2 1-96,-4-1 0,2 7 25,-7-1 1,-3 2 28,-9-1 15,4-5-101,-14 14 1,6-12 141,-7 9 0,-1-7-63,0 6 0,1-13-34,-1 1 0,1-5 40,-1 0 1,1-4 126,-1-8 1,-2-7-80,-3-4 0,4-4 144,-5-2 0,5-10-215,1-7 0,1-8-15,-1-10 0,0-7-48,1-4 1,7-4 121,4-2 1,9-2-315,3-4 0,7 10-176,-2-4 0,6 12-214,6 0 1,-2 3 23,7 3 1,1 5-398,5 0 1,1 8 196,-1-2 1,6 4-208,0 1 0,0 1 217,-6 0 0,2 5-13,5 1 693,-5 7 0,13-12 0,-5 7 0</inkml:trace>
  <inkml:trace contextRef="#ctx0" brushRef="#br0" timeOffset="1272">2108 364 8015,'-9'-8'2290,"1"6"-2307,8-5-99,8 7 1,1 0 411,9 0 1,-1 0 471,0 0 1,6 0-401,0 0 1,8 0-191,-2 0 1,5-8-480,7-4 1,-5-3-37,5-2 1,-7-6-248,-5 0 0,2-6 320,-8 6 0,-6-2-523,-5 2 515,-9 3 1,5-4 37,-8 6 0,-8 3 92,-3 3 0,-4-3 261,-3 3 1,1 5 104,0 1 0,-2-2-82,-5 3 1,5-1 76,-4 6 1,4 0 69,2 0 1,-1 2 9,1 3 1,6-3-95,-1 4 0,6 2 194,-5-2-263,7 7 0,-6-3 19,5 7 0,3 8-138,-4 4 0,4 5 119,2 7 0,0 5 107,0 11 0,0 5-59,0 7 0,6 6 7,-1 0 0,1 8-321,-6-3 1,0 1 200,0-6 0,-6-2-25,1-15 0,-1-7-206,6-4 1,0-9-107,0 2 1,0-9-313,0-2-139,8-8 195,-6 4-146,5-8 609,-7-7 1,0-4-164,0-12 0,0-6-171,0-11 0,0-2-268,0-3 0,0-5 2,0 4 0,2 2 659,4-2 0,-4 1 0,13-7 0,-5 0 0</inkml:trace>
  <inkml:trace contextRef="#ctx0" brushRef="#br0" timeOffset="1635">2420 658 7959,'1'-17'3,"5"-1"156,-4 9 0,6-1 312,-8 4 1,2 4-115,4-3 1,-3 3 496,9 2-580,-8-8 1,11 6-132,-3-4 80,3 4-205,2 2 1,3 0 0,1 0-50,2 0 0,0 0 81,-6 0 1,0 2 14,1 4 1,-1 4-146,0 7 0,-5 0 203,-1 1 0,-1 7-78,1 3 0,-3 7 314,-8 5 1,0 5-88,0 6 1,0 1-90,0 0 0,-2 0-37,-4 0 0,3-6-99,-9 0 0,8-7-48,-2 1 0,-1-4-294,1-1 0,0 0-96,6-1 1,0-7 164,0-4 1,-2 2-128,-3-2 1,3 0 55,-4-5 0,4-7-422,2 1 270,-8-1 0,4-1-117,-7-5 1,5-3 119,-5-2 0,5 0-16,-6 0 0,7-7 255,-7-5 1,6-3 206,-5-2 0,1-1 0,-1 1 0,-12-8 0,3-2 0</inkml:trace>
  <inkml:trace contextRef="#ctx0" brushRef="#br0" timeOffset="2523">2316 1021 7913,'11'-6'0,"1"1"0,-1-3 339,7 2 0,-7 4 13,1-4 0,-1-1 53,7 1 0,-1 0-99,0 6-369,0-8 0,1 7-814,-1-5 596,-7 4-232,5 2 352,-13 0 0,4 2-294,-12 4 1,2 3 157,-7 8 1,-1 1 27,-5-1 1,-1-5-32,1-1 862,0 1 0,5-1 163,1 1-207,7-1-334,-4-1 0,8-1 328,0-3-224,0-4 0,8 6 172,3-8-323,5 0 1,1 0-154,0 0 1,1 0 128,-1 0 1,-2-2-134,-3-4-227,3 4 147,-13-5-91,6 7 164,-8 0 1,-2 5-162,-4 1 1,-3 7 91,-9-1 1,1 3 96,0 3 0,-1-7 67,1 1 1,6-3 193,-1 3 1,8-3 181,-2-3-223,5-4-13,1 6 0,1-8-48,5 0 1,-2 0-16,8 0 0,-7 0-63,7 0-316,-1 0 145,7 0 1,-3-2-453,-3-4-74,-5 4 154,1-5-202,-6 7 251,-2 0 60,-10 0 0,-7 1-268,0 5 1,-8-2 203,-4 8 0,-4 1 416,-1 10 0,-1-4 0,-7 6 0,-4-7 0,-4 7 0,-2-6 0,0 12 0,0-8-267,0 0 267,0-6-471,0 8 471,8-6 0,-6 6 1,14-8 1,-5-1 128,13-5-43,3 5 607,7-14 0,1 5-86,0-7-40,7 0 286,2 0 251,8 0-737,0 0 1,8 0-245,4 0 1,5 0 93,6 0 0,-4-2 28,4-3 0,2 1-90,-2-8 0,6 8-31,-6-1 1,8-3 135,-2 2-209,-4-7 62,15 11 0,-9-8 161,15 4-322,0 5-195,6-15 215,8 14 1,1-13 0,10 3-223,4-3 0,2-2 46,4-1 0,3 1 96,-3 0 1,3-1-77,3 1 1,-8 0 86,-4 0 0,-10 5-19,-2 1 1,-15 7 180,-2-2 1,-9 4-138,-8 2 0,-4 0 16,-8 0-197,-7 0-272,-3 0 178,-7 0 1,-5 2-186,-1 4 1,-10-4 114,-1 3 1,0-3-104,-6-2 0,-4 0-141,-2 0 660,-4 8 0,-9 2 0,-2 7 0</inkml:trace>
  <inkml:trace contextRef="#ctx0" brushRef="#br0" timeOffset="2751">2177 1765 7905,'-11'2'1139,"-1"3"0,7-3-475,-7 4 0,8-2-112,-2 2 63,5-4 230,1 5-649,0 1 0,1-6-25,5 4 1,4-4-310,7-2 1,2-2-474,4-4 1,2-4-953,4-7 1,4 2 1562,-4 3 0,11-11 0,4 4 0</inkml:trace>
  <inkml:trace contextRef="#ctx0" brushRef="#br0" timeOffset="2873">2852 1730 7905,'17'2'1905,"0"4"-745,1 3-270,-9 9-133,-1-1-87,-8-7-919,0-3-768,0-7 1017,0 0 0,-8-7 0,-1-3 0</inkml:trace>
  <inkml:trace contextRef="#ctx0" brushRef="#br0" timeOffset="3417">3682 848 7887,'11'0'1036,"1"0"1,0 4-848,5 7 1,0 9 236,0 14 1,6 1 203,1-1 0,6 1-231,-1 0 0,-4-1-21,-2 1 1,-9-6-375,-3-1 1,-1-5-263,1 6 0,-3-8-391,-8 3 0,0-5 416,0-2 1,-2 2-234,-4 4 1,-9-9 129,-8 3 0,-8-5-52,2-1 1,-2-3 224,3-8 0,-5 0 382,4 0 1,4-2 102,2-4 1,4-4 434,2-7 0,5 2-293,1 3 1,7-3-132,-2 3 0,6-1-287,6 1 1,0-3-106,11 4 1,-4 1-264,10-2 0,2 7-115,-2-7 0,8 6-460,-2-5 1,5-1 194,7-5 1,-5 2-1096,5 3 1797,-5-3 0,-1-3 0,-1-8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7824,'0'9'4985,"0"1"-4941,0-4-1195,0 3 4118,0 1-1051,0-2-1210,0-8-3905,0 0 2488,7 0 0,-3 0-2470,8 0 3181,-1 0 0,7 0 0,-1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7824,'7'17'0,"-5"2"564,4 4 0,2-3-52,-3 3 0,1-10 965,-6-1-281,0-9 68,0 5-1194,0-8 1,2 0-460,4 0 1,-2-8-2924,7-3 3312,1-4 0,5-10 0,0-2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2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70 7834,'0'-10'634,"0"-5"0,0 11-42,0-7-376,-7 7 0,-3-10 605,-7 9-100,-1-1-448,1 6 1,-6 0-78,0 0 1,0 0 79,6 0 1,-6 2-54,-1 4 0,-6 3-99,1 8 0,2 1 99,-2-1 0,0 0-102,-5 1 0,5 5 52,0 0 0,2 8 19,-2-3 1,-1 11 44,7 1 0,-6 8 116,6-2 0,-6 4-16,6 2 1,0 0-123,5 0 0,9-6-124,3 0 1,-2-7 144,3 1 1,-1-4-419,6-1 1,8-8-76,3-4 1,4-4-257,3-2 1,7 1 132,4-1 0,-3-7-289,3-5 0,0-3 147,6-2 1,5-7 148,0-5 0,1-5-161,-7-6 1,7 2 130,-1-8 0,0 6 29,-5-6 0,-2 8 199,-5-2 1,-3 4 163,-7 1 0,-7 3 30,1 3 1,-8 3 418,1 3 136,-3 4-312,-2-6 479,0 16 1,0 2-275,0 7 1,0 6 199,0 0 1,0 0-309,0-6 1,6 1-165,0-1 1,0 0-148,-6 1 1,5-7-356,1 1-227,0-1 355,2 6-732,-6 1 0,5-7 344,-7 1 0,0-6-1536,0 5 679,0-7 754,0 4 0,-2-8 67,-3 0 603,3 0 0,-21-8 0,3-2 0</inkml:trace>
  <inkml:trace contextRef="#ctx0" brushRef="#br0" timeOffset="221">416 606 7826,'-12'0'0,"1"0"806,-1-8 0,1 7 708,-1-5 167,8 4-1246,-3 2 1,14 0 8,5 0 1,11 0-98,6 0 1,4 0-139,1 0 1,6 0-173,1 0 1,5 0 123,-6 0 0,1 0-708,-7 0 0,1 0 122,-1 0 1,-1 0-296,-4 0 1,2 0 719,-8 0 0,7 0 0,-3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8012,'0'-10'1151,"0"3"0,2 7-335,4 0 1,-2 0-238,7 0 1,-5 0-24,6 0 0,-1 0-63,7 0 1,5 0-123,0 0 0,2 5 102,-2 1 0,-4 6-84,4-7 0,-4 7-314,-2-6-129,8 7 1,-5-9-184,3 7 1,-4-7-713,-2 2 0,-5-4 58,-1-2-538,-7 0 428,4 0-1069,-8 0 435,0 0 133,-8 0 1502,-1 0 0,-24 15 0,-4 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2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9828,'9'0'1574,"-1"0"-1231,-8 0 6047,0 0-6068,-8 0-288,6 0 1,-5 2 134,7 4-240,0-4 48,0 6 1,0-6 88,0 3 0,0-1 154,0 8 0,-2-1-90,-4 6 1,4 8 92,-4 4 0,4 4 13,2 2 1,0-1 125,0 1 0,-5 5-16,-1 0 1,0 1-73,6-7 0,-6 1-312,0 0 1,-1-7 90,1 1 1,4-8 1,-4 2 0,4-3 1,2-3 1,0 0-883,0 0 436,-7 1 0,5-7-745,-4 1-465,4-8 623,2 3-718,0-7 1192,0 0 0,2-7-233,4-5 0,-2-5 309,7-6 0,-1-4-750,1-8 0,7 1 78,-1-1 1099,0 1 0,16-9 0,-6-1 0</inkml:trace>
  <inkml:trace contextRef="#ctx0" brushRef="#br0" timeOffset="608">605 18 7868,'-9'0'-1106,"-1"0"1369,4 0-61,4 0 240,-5 0 1,7-2 236,0-4-164,0 4-5,0-6 272,0 8 3428,0 0-4010,0 8 1,0 9 97,0 12 1,6 6-86,-1 5 1,7 10 211,-6 8 1,-1 5-58,-5-5 0,0 5 17,0-5 0,0 5 49,0-5-991,0-8 619,-7 0 0,3-14-38,-8 5 0,8-7-154,-1-5 0,1 2-102,-2-8 0,4 0 58,-4-6-963,4 0 414,2 1-948,0-9 718,0-1 1,0-10-134,0-4 1,0-9 336,0-8 1,0-8-970,0 2 1718,8 4 0,2-7 0,7 5 0</inkml:trace>
  <inkml:trace contextRef="#ctx0" brushRef="#br0" timeOffset="963">173 536 8489,'0'-9'1179,"2"-5"-905,4 9 1,5-9 115,12 3 1,-2 1-312,8-1 0,0-1 69,6-5 0,-1 5-160,1 1 0,-1 7 92,1-2 1,-6 4-759,0 2 1,-8 0 156,2 0 1,-10 0 520,-1 0 0,-1 0 0,7 0 0</inkml:trace>
  <inkml:trace contextRef="#ctx0" brushRef="#br0" timeOffset="2497">1453 329 7775,'0'-10'-220,"0"-5"0,0 11 370,0-7 1,0 5 534,0-6 1,0 7 172,0-7-276,0 8-368,0-11 1,-2 11-11,-4-8 1,2 9-60,-7-3 0,-1 4 22,-5 2 1,0 0-68,-1 0 1,1 0 6,0 0 1,-6 0-228,0 0 1,-1 2 20,7 4 0,0 1 143,0 5 1,-3 3 153,-3-3 0,10-3-98,-4 3 0,3-1 190,-3 7 0,1 5-16,5 0 0,-2 2 26,7-2 0,0 2-28,6 4 1,0 3 82,0-3 0,8-2-102,3 2 1,6-8-24,7 2 1,-3-4-420,8-1 0,-1-9 178,7-3 0,5 2-217,1-3 0,1 1-197,-2-6 0,-3-6-410,3 1 0,-3-3 66,-3 2 0,1 2-368,-1-7 1,-7 7-972,-4-2 2108,-3 4 0,-3 2 0,0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27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7786,'10'0'1363,"5"8"0,-11-6-834,7 3 742,-7 5-587,4-8-638,-1 6-239,-5-1-702,6-5-1570,-8 6 1226,0-8 1239,0 0 0,8 7 0,1 3 0</inkml:trace>
  <inkml:trace contextRef="#ctx0" brushRef="#br0" timeOffset="159">87 381 12695,'-9'-2'-856,"3"-3"1,6 1 855,6-8 0,3 8 0,9-3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43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7811,'0'-9'976,"-6"-1"-506,0 4 0,0 2 227,6-7-126,-7 7 0,3-9-169,-8 7 1,6 0 1431,-5 6-710,-1 0-677,-5 0 0,2 2-146,3 4 0,-1 3 11,7 9 1,0 5-67,6 0 0,0 0-26,0-6 1,0 6-511,0 0 1,10 0 261,7-5 0,0-7-470,6 1 1,4-9 52,2 3 0,-4 2-117,-2-2 1,2-3 260,-2-8 1,-2 1 23,-9-8 1,1 1 608,-7-6 1,0-1-253,-6 1 0,-2-2 113,-4-4 0,-3 2-101,-9-8 0,1 8-53,0-2 0,-6 3-444,0 3 1,0 5-665,5 1 0,-5 7 1069,0-2 0,-8 4 0,4 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4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11686,'25'0'842,"0"0"-516,3 0 0,5 0 67,-4 0 0,-2-2-131,2-4 1,-6 4-63,6-3 0,-6 3-785,5 2 1,-6-2 461,1-4 1,-4 4-1207,-2-4 0,0 4-114,1 2 1443,-9 0 0,7 8 0,-7 2 0</inkml:trace>
  <inkml:trace contextRef="#ctx0" brushRef="#br0" timeOffset="158">35 658 7889,'-9'0'0,"3"5"1138,12 1 0,5 0-712,12-6 1,2-2 278,4-4 0,4 2-303,-4-7 0,3 7-743,3-2 0,-1-1 158,1 1 1,0-2-640,-1 2 1,-1 4 821,-4-3 0,3-5 0,-5 0 0</inkml:trace>
  <inkml:trace contextRef="#ctx0" brushRef="#br0" timeOffset="1734">225 122 7884,'-9'-8'564,"1"6"1,6-8-491,-4 5 0,5 1 107,-5-8 0,4 6 287,2-5 0,0 5-102,0-5 1,2 7 267,4-2-93,-5-4 0,15 1-143,-14-1 0,7 2 733,-3 8-561,-4 0 1,6 10-139,-8 7 1,0 10 27,0 14 1,0 5-99,0 11 1,0 5-282,0 7 0,9 2-473,9 4 1,9-4-912,13 4 0,4-2 1303,8 2 0,0-4 0,0 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41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710 225 7840,'0'-17'0,"0"-1"0,6 1-121,-1 0 0,1-1 329,-6 1 1,-2 0 454,-4 0 0,3 1-147,-9 5 0,0-5 27,-5 5 1,0 1-107,0-1 0,-1 7-155,1-2 1,-6 4-51,0 2 0,-6 0-116,6 0 1,-6 0-161,6 0 1,-6 0 86,6 0 0,-6 2-95,6 4 0,-2-2 94,2 7 0,4 1 26,-4 5 1,-2 6 117,2 0 0,-2 8-133,2-2 0,2 11 395,-8 6 0,8 6-56,-2 6 0,0-5 23,5 5 1,-1 2-263,14-3 1,-1-1-280,6-10 0,2 2-486,3-7 0,5-3 374,7-9 0,8 0-175,4-12 0,-2 4 157,2-9 0,0-5-294,5-1 1,-1-4 121,-4-2 0,3 0-42,-3 0 0,2-8 90,-2-3 0,3-7-3,-3-5 1,-4 4 105,-2-4 0,2-2 13,-2 2 1,0 0 206,-5 6 0,-9-1-279,-3 1 973,4 8 129,-8 1 742,5 8-980,-7 0 1,0 8 323,0 3 0,0 6-410,0 6 1,0-3-79,0 3 1,0 2-366,0-2 1,0 2 67,0-2 1,0-4-526,0 4 0,0-4 314,0-1 0,2-7-2657,4 1 413,-4-1 2388,6 6 0,-16-7 0,-2-2 0</inkml:trace>
  <inkml:trace contextRef="#ctx0" brushRef="#br0" timeOffset="196">364 605 7818,'-27'-17'0,"2"2"1960,8 3-1406,7 5 155,10 7 1,10 0-113,7 0 1,6 0 172,0 0 0,10 5-319,1 1 1,3 6-131,9-7 0,-2 7-1272,2-6 0,4 7 568,-4-1 0,-3 3-2490,-3 2 2873,-3 1 0,5-1 0,2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40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121 294 8408,'-17'0'1430,"6"2"-1931,-1 4 149,8 4 131,-11 7 0,11 6 1379,-7 0 0,7 8-285,-2-2 0,-2 5-173,3 6 0,-1-3-379,6 3 0,-6 3-245,0-3 1,0 0-504,6-5 1,0-6 319,0 0 0,0-8-169,0 2 1,0-4 185,0-2 1,2-1-2018,4-5 1233,-4 4 0,8-13-911,-5 4 1321,-3-4 1,12-4 463,-8-4 0,7-11 0,-3-10 0</inkml:trace>
  <inkml:trace contextRef="#ctx0" brushRef="#br0" timeOffset="292">658 0 8492,'-16'2'606,"5"4"1,3-2-264,8 7 1,0 1-155,0 5 1,0 2 220,0 4 1,0 4-139,0 8 0,0 7-166,0 4 1,0 4 132,0 2 1,-2 2 80,-4 4 1,4-5-247,-3 5 0,3-4-159,2-2 0,0-6-191,0 0 1,0-10 203,0-1 0,0-2-850,0-10 1,5 0 429,1-6 1,0-5-401,-6-1 1,6-5-464,0 5 945,-1-7 1,-7 4 409,-3-8 0,-5-15 0,-7-5 0</inkml:trace>
  <inkml:trace contextRef="#ctx0" brushRef="#br0" timeOffset="475">260 709 7864,'-8'-9'0,"4"-7"798,-7 5-58,7 3 461,-11-7-801,13 5 0,-4-1 175,12-1 1,5 8-220,12-2 1,4 5-314,8 1 0,-1 0 106,1 0 1,-1 0-116,1 0 0,0 0-740,-1 0 0,-1 5 435,-4 1 1,-2 2 270,-4-3 0,4 5 0,7 7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7323,'18'-8'-662,"-9"-1"0,6-7 1196,-3 5 0,3-5-82,3 5 0,-7-3-253,1 3 0,-1-3 153,7 9 0,-1-7 143,0 6 1,-5 1 92,-1 5 0,-1 2-158,1 3 1,3 1 238,-8 11 0,5-1-229,-5 13 1,0-6 18,-6 5 0,0-4-160,0 4 1,0 1-59,0 6 0,0-1-130,0 1 0,-6 0-218,0-1 1,-2-5-393,3 0 1,3-2 407,-4 1 0,-2 3-932,2-8 0,1 0-78,5-5-430,0-1 114,0 0 657,0-7 0,0-4 24,0-12 736,0-4 0,0-15 0,0-2 0</inkml:trace>
  <inkml:trace contextRef="#ctx0" brushRef="#br0" timeOffset="407">225 87 7853,'10'-8'528,"-3"-2"-412,-7 1 0,2-5 117,4 9 0,4-7 120,7 6 1,0-1-100,0 1 1,1 4-224,-1-4 102,0 4 0,1 2-86,-1 0 1,-6 0 97,1 0 0,-6 6 18,5 0 0,-7 2-7,2-3 0,-2 3-16,2 4 0,-5 3 37,5-4 0,-4 5-47,-2 1 0,0 6 24,0 0 1,0 2 4,0-2 0,2 4 109,4 8 0,-4-1-82,3 1 0,3 1-17,-2 5 0,2-3-80,-3 8 0,-3 0-145,4 6 1,-4-6-200,-2 1 0,0-3 175,0 2 0,0 0-696,0-11 1,0 1-77,0-13 198,0 8 1,0-12 250,0 4 1,-6-9 174,0-3 0,-1-7 14,1 2 1,2-4 12,-7-2 1,5-2-175,-6-4 1,7-4 99,-7-7 0,6-6-358,-5 0 633,7-8 0,-11 4 0,5-7 0</inkml:trace>
  <inkml:trace contextRef="#ctx0" brushRef="#br0" timeOffset="945">225 502 7853,'0'-12'419,"0"1"145,0 7 0,6-6-73,0 5-279,-1 3-54,3-6 1,2 2 185,7 0 0,2-5-106,4 5 1,-4-2-240,4 3 0,-3 3-95,-3-4 1,-6 4-252,1 2 197,-8 0-381,4 0 46,-8 0 1,-8 8 170,-4 3 0,-3 5 206,-2 1 1,-1 0-69,1 1 0,0-1 512,-1 0 0,7 0-96,-1 1 1,9-7 50,-3 1 1,4-6-59,2 5 1,8-7-58,3 2 1,6-4-177,6-2 0,-3 0 137,3 0 0,2 0-263,-2 0 0,-6 0 15,-5 0-164,-1 0 112,-1 0 130,-3 0 1,-9 1-57,-3 5 1,-5-2 10,-7 8 1,-2-1 30,-4 6 1,1-5 13,-6 0 0,1-1 135,-2 6 1,2 1-129,4-1 0,2 0 63,-8 1 0,8-7-18,-2 1 0,-2-1 4,2 6 1,0-5 79,5-1 0,7-1 411,-1 2 500,8 3-418,-3-13 227,7 13-463,0-13 0,2 8 81,3-4 0,7-5-40,11 5 0,-2-2-118,8 2 1,2-4-66,9 4 1,-1-3-1,7 3 0,-4-4-379,10 4 1,-8-4 172,14-2 1,-8 5-1259,7 1 0,-3 0 658,-2-6 0,2 0 588,3 0 0,-3-8 0,6-1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7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7941,'-8'-18'340,"-1"9"0,-3-5-205,1 8 1,-1 1 454,-5 5 1,-1-6-227,1 0 0,-6 0 27,0 6 0,-8 8-99,2 4 0,4-3-203,2 3 1,-2 1 52,2 10 1,0-2 37,6 8 1,0-6-42,-1 6-132,9 0 109,-7 6 1,7 7 380,-8 4 0,-1-2-129,1 2 0,2 0-48,3 6 1,-3 4-58,3-4 1,4 2-49,3-14 0,-3 0-123,2-5 0,1 0-194,5-1 0,7-7-462,5-4 0,5-4 355,6-1 1,2-9-502,4-3 1,4-4 308,-5-2 0,5 0-111,2 0 0,-7-8 100,1-3 0,-6-11-79,6-1 1,-6-2 245,6 2 0,-8 4 142,2-4 0,-4-2 210,-1 2-200,-9 0 1079,7 6-576,-14 7 14,5 2 0,-7 16-160,0 4 1,0 3 1227,0 2-609,0 8-439,0-5 0,0 10 93,0-7 0,0 8-486,0-2 0,0-4 22,0-2 0,0-4-671,0-2 1,0 1 418,0-1 0,6-5-473,0-1 1,2-7-119,-3 2-2101,-3 3 1874,6-7 0,-8 4-436,0-12 1433,0 4 0,-8-21 0,-1 4 0</inkml:trace>
  <inkml:trace contextRef="#ctx0" brushRef="#br0" timeOffset="200">277 744 7897,'-7'-11'219,"-5"-1"1,2 2-89,-1-1 1,7 1 1636,-2 4-1213,4 5 0,4-13 69,4 8 1,11-1-269,12 1 1,-2 4-131,2-4 1,5 2-510,7-1 0,-1 3 242,-5-4 1,-1 4-116,1 2 1,-2 0 113,-5 0 0,-1 0-1183,-4 0 1,-3 2 87,3 4 1137,-12-4 0,12 13 0,-4-5 0</inkml:trace>
  <inkml:trace contextRef="#ctx0" brushRef="#br0" timeOffset="388">1332 1003 7905,'-17'0'4567,"7"0"-2747,2 0 1476,8 0-3068,0 0 0,-5 2-694,-1 4 1,-7 6 465,1 11 0,-11 4 0,-4 7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361 157 7884,'10'-18'-243,"-2"9"202,-8-7 1,0 12 394,0-7 210,0 7 444,0-11-669,0 5 1,-8 1-59,-4 3 1,3-2-54,-3 2-13,1-7 1,-7 11-239,1-4 0,0 2 82,0-1 1,-1 3-66,1-4 0,0 4 88,-1 2 1,1 0 90,0 0 0,-1 2 6,1 4 1,0-3 140,0 9 0,-1-6-34,1 5 0,5 1-76,1 5 1,7 2 112,-2 4 0,-1-1-96,1 6 0,2-1-40,10 2 1,1 2-76,5-8 0,9 6-206,-4-6 1,7 0 104,-1-6 1,3-2-131,9-3 0,0 1-488,-1-7 0,1 0 323,-1-6 1,1 0-637,0 0 0,-7 0-195,1 0-699,-8 0 616,4 0 201,-15 8 691,-2 1 1,-16 9 305,-4-1 0,-5-6 0,-6 1 0,-4-1 0,-7 7 0</inkml:trace>
  <inkml:trace contextRef="#ctx0" brushRef="#br0" timeOffset="183">102 641 7884,'-17'0'723,"-1"0"-26,1 7 122,0-5-172,7 6 356,-5-8-570,13 8 1,2-6-178,11 3 1,7 3-84,5-2 0,-2 0-1,8-6 1,-1 2-310,7 3 0,0-3 189,-1 4 1,1-4-1104,-1-2 1,1 0 532,0 0 1,-1 0 517,1 0 0,-1 0 0,1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3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96 7863,'-10'-17'1366,"-3"0"-819,7 0-567,-7 7 0,9-3-567,-8 7 2504,9 0-693,-13-2-736,14 6 0,-5 2-114,7 12 0,0 11-114,0 6 1,5 3 1,1 3 1,6 5 99,-7 1 0,3 7 175,-2-2 1,-4 4-146,3 2 0,-3 2 1,-2 3 0,0-9-46,0 4 1,0-6-323,0 0 1,-5-3-79,-1-9 0,0-1-165,6-4 0,-6 1 71,1-7 0,-1 1-204,6-7 1,0-6-2215,0 1 1101,0-8-970,0 3 1767,0-7 1,-6-7-1246,0-5 1912,-7-11 0,3-4 0,-7-7 0</inkml:trace>
  <inkml:trace contextRef="#ctx0" brushRef="#br0" timeOffset="393">87 321 8146,'0'-9'3012,"0"1"-2237,-8 8 1,4 2-302,-7 4 0,5 11 37,-6 12 1,6 5-105,-5 7 0,7 7-85,-2 4 1,-1 11-160,1-5 0,0-6-81,6-1 1,0-4-513,0-1 1,0-6 313,0-11 0,6 2-921,0-8 1,5 0 489,-5-6 0,7 0-357,-1 1 0,-2-9 5,1-3 1,1-4-832,5-2 1730,0-15 0,0-5 0,1-14 0</inkml:trace>
  <inkml:trace contextRef="#ctx0" brushRef="#br0" timeOffset="632">173 581 7834,'-17'0'504,"-1"0"1,7 0 663,-1 0-126,9 0-389,-5 0 0,10 0-198,4 0 0,3 0-184,8 0 1,6 0-93,1 0 0,6 0 44,-1 0 0,4-2-393,1-4 0,-1 2-204,-4-7 0,4 7-468,-5-2 1,3-2 111,-2 3 1,2-1-1504,-8 6 2233,0 0 0,2 0 0,2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6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70 554 7937,'0'17'3049,"0"6"-2447,0 0 0,0 6 27,0-6 1,0 8-149,0-2 1,0-4-117,0-2 0,0 2-613,0-2 0,6 0-145,0-6 0,-1 0-320,-5 1 0,2-1 143,4 0 1,-4 2-725,4 5 0,-4-5 472,-2 4 0,-6-4 382,0-2 0,-7-1 440,1-5 0,3-3 0,-3-8 0,1 0 0,-7-8 0,9-17 0,1-11 0</inkml:trace>
  <inkml:trace contextRef="#ctx0" brushRef="#br0" timeOffset="573">485 156 7937,'17'-27'-345,"1"-4"241,-1 8 1,2 6 697,4 6 0,-3 1-132,3-2 0,-4 5-6,-2 7 1,6-6-104,0 0 1,0 0 100,-5 6 0,1 0-276,4 0 1,-4 0-1,4 0 1,-4 0-198,-1 0 1,-1 0 78,0 0 1,0 0-196,1 0 0,-1 0 126,0 0 0,-5 2-214,-1 4 0,-7-2 81,2 7 1,2-5 87,-3 6 0,1-6 63,-6 5 1,0 1 93,0 5 1,0-6 225,0 1-236,0-1 1,0 7-116,0-1 1,0-5 168,0-1-211,0 1 0,0 5 6,0 0 0,0-5-17,0-1 46,0 1-28,0 5 46,0 0-16,0 1 162,0-1 1,0 0-81,0 1 0,0-7 134,0 1 0,0-1-48,0 6 1,0 1-48,0-1 0,0 0-13,0 1 1,6 1 12,0 4 0,1 4 110,-1 7 0,-2 9-70,8 3 1,-9 4 248,3 2 1,2 1-82,-2 5 0,-1-4 78,-5 4 0,0 1-73,0-1 0,0-1-108,0-5 0,0-8-3,0-3 0,0-5-167,0-1 1,0-6 404,0 0-132,0-8-342,-7 4 1,-3-16 42,-7-3 1,3-6-493,-3-6 1,4-5 115,-10-12 1,-4 2-72,-2-8 1,-4 0-231,-1-6 1,-1-1-747,0-5 1,-5-3-59,0-8 1,-6-5 264,5-1 961,-7 0 0,4 7 0,-8-1 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5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7980,'-10'0'2573,"1"0"-1531,3 0-245,4 0-331,-6 0 0,8 2 257,0 4 1,2-3-280,4 9 1,-4-1-284,4 7 0,-4-1 77,-2 0 1,0 3-235,0 3 0,0-4-109,0 4 0,0 2-131,0-2 0,6 6 152,-1-6 0,9 0-170,-3-6 1,10-1-338,2-5 0,8 3 234,-2-9 1,4 1-52,1-6 0,-3-2 98,4-4 0,-10 3 129,9-9 1,-3 0-47,4-5 0,-9 0 41,-3 0 1,-3 1-22,-3 5 1,-7-5-21,-5 5 0,-3-5 166,-2-1 1,0 0-67,0 0 0,-5-1 147,-1 1 1,-10 0-44,-1-1 1,4 3 133,-10 3 1,11-1-1,-11 7 1,13-5 5,-7 5 0,4-6 107,-5 7 1,7-3 185,-1 2 1,7 4 468,-7-3-583,8 3 0,-4 0 128,8-4-52,-7 4-356,5-6 0,-6 10 80,8 4 0,0-2 1,0 7 0,2 3 44,4 9 0,-2 4 95,7 7 0,-5 9 72,6 3 1,-7 4-108,7 2 0,-8-1-145,1 1 0,-3 6 117,-2 0 1,0 5-300,0-5 0,0-1-7,0-5 1,0-6-83,0 0 1,0-9-10,0-2 0,0-3-211,0-9 1,0 0-95,0-5 131,-7-9 440,-3 7 1,-7-16-121,-1 0 1,3-8 24,4-9 1,-5-1 67,5 1 1,3 0 179,2-1 1,4 1-127,2 0 1,0 0-71,0-1 1,6 7-160,0-1 0,7 8 91,-1-1 0,3 3-58,2 2 0,1 0 81,-1 0 1,-2 2-48,-3 3 0,1 5 68,-7 7 0,0 1 160,-6-1 1,0 0 32,0 0 0,0 3 328,0 3 1,-2-4 321,-4 4 0,4-10-363,-3-1 1,3-1 143,2 7 0,0-7 250,0 1-784,0-1 1,2 1-160,3-1 0,5-7-300,7 2 0,1-4-191,-1-2 1,0-2-739,0-4 1,6-3-641,1-9 0,6 1 317,-1 0 1646,-4-8 0,15-2 0,-3-8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5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53 675 7980,'-18'0'3258,"1"0"-2807,8 0-12,1 0 1,8 8 236,0 3 0,0 5-227,0 1 0,0 2 36,0 4-441,0-4 1,0 12-203,0-8 216,0 8 1,2-10-218,4 8 0,-5-8 184,5 2 1,-4-4-917,-2-1 1,0-7-394,0 1 619,0-9 1,2 5 350,4-8 0,-4-8 155,4-3 1,3-6-50,3-6 1,3-4-46,2-8 0,1 6 182,-1 0 0,6 8-15,0-2 0,0 6 68,-6 5 1,1 5 43,-1 7 0,0 0 197,1 0 0,-3 2-71,-4 3 1,5 3 124,-5 4 1,-3 3 160,-2-3-36,-4 3-238,-2 2-30,0 0 0,0-5-419,0 0 103,0-9 1,-8 5-30,-3-8 1,1 0 115,-2 0 1,7-8-63,-7-3 0,6-5-12,-5-1 0,5-2 75,-5-4 1,7-4-23,-2-8 1,4-5 30,2 0 1,0-6 131,0 5 1,0 1-75,0 5 0,0 3 94,0 3 0,6-2-82,0 8 0,5-6 26,-5 6 0,0-6 173,-6 6 1,5 0-42,1 6 0,2 0 178,-2-1 0,-3 1-99,9 0 0,-6 1 440,5 5 4,-7-5-253,11 15-183,-5-7 0,7 8-24,1 0 0,-7 0-56,1 0 1,-7 0 49,7 0 0,-2 8 100,1 3 0,4-1 58,-3 1-42,3 1 1,3 5-180,-1 0 1,-6 1 1,1-1 1,-6 0 39,5 1 0,1 1-147,5 4 1,-5-2-204,-1 8 0,1-2 146,5 1 0,-5 5-159,-1-4 0,1 6 62,5 5 1,0-4 22,0 5 0,-5 1 119,0-2 0,-1 8 109,6-1 1,1 2-93,-1 3 1,0 0 18,1 0 1,-7 0-63,1 0 0,-3-2 37,3-4 1,3 2-230,-3-8 0,-3 1 135,3-7 0,-6-5-92,5 0 1,-7-8 16,2 2 1,1-4-91,-1-1-141,0-1-259,-6 0-934,0-7 570,0-3-239,0-22 1,0 4 1230,0-12 0,0-12 0,0-2 0</inkml:trace>
  <inkml:trace contextRef="#ctx0" brushRef="#br0" timeOffset="200">1090 796 7946,'-27'-10'3313,"2"3"1,8 7-2695,0 0 0,0 5-189,-1 1 1,1 8-637,0-3 1,-1 10-645,1 2 1,2 0-22,3-5 0,-1-1-982,7 0 1,0-5 1852,6-1 0,0-7 0,0 4 0</inkml:trace>
  <inkml:trace contextRef="#ctx0" brushRef="#br0" timeOffset="366">831 139 7946,'0'-27'0,"0"4"0,6 9 1150,-1 3 1688,9-1-2136,-4-5 1,7 2-306,0 3 0,0 5-1019,1 7 0,-1 0 412,0 0 0,1 0 210,-1 0 0,0 7 0,0 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5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673 381 8039,'-10'-10'1903,"1"-3"-60,3 7-711,4 0-615,-6-2 1,16 5-163,3-9 1,5 8-125,1-2 0,2 5-28,4 1 1,-3 0-98,3 0 1,-4 0-163,-2 0 1,0 0 185,1 0-488,-1 7 266,0 3 0,-7 7-78,-4 0 1,-4 1 54,-2-1 1,0 0 54,0 1 0,-2 1 36,-4 4 0,-4-4 27,-7 4 1,2-4 12,3-1 0,-3-1-12,3 0 1,4-5-92,3-1 97,3 1-122,2 5 0,2 0 99,3 1 1,5-7-1,7 1 0,6-3 33,0 3 0,1 3 10,-7-3 1,0-3 245,0 3 1,-1-6 100,-5 5-301,-3 1 1,-8 5 0,0 0 1,0-5-111,0-1 1,-8 1 49,-3 5 1,-5 1-442,-1-1 1,-6 0-92,0 0 1,0-5-392,6-1 0,-6-7-428,0 2 1,5-4 139,7-2 1194,-1-15 0,-5-5 0,0-14 0</inkml:trace>
  <inkml:trace contextRef="#ctx0" brushRef="#br0" timeOffset="529">137 363 7991,'-27'-17'441,"-6"0"0,14 1-24,-4 5 0,9-2-70,3 7 0,7-2-121,-2 2 0,6 2-135,6-7 1,4 5-37,7-5 0,8 5-122,4-6 1,5-1-20,7-10 1,-1 7 115,12-7 0,-4 8 66,10-8 1,1 4-187,-1 1 0,1 1 159,-1 0 0,-2 2-164,7 3 1,-7 4-122,1 8 1,-5 0 150,-6 0 0,4 2-47,-3 4 0,-3 6 165,2 11 1,-8 0-80,3 11 1,-7-1 110,-5 13 0,-2-2-75,-4 2 0,-6 4 226,1-4 1,-3 4-48,-9 2 0,5 0-103,-5 0 0,0-6-3,-6 0 0,0-5-4,0 5 1,-8-8 168,-3 2 0,-5 3-113,-1-3 1,-8 6 75,-4-5 1,-4 1-67,-1-2 1,-1-3 147,1 3 1,-9-3-21,-3-3 1,-4-7-60,-2-4 1,1-4-69,-1-1 1,-6-9-88,0-3 1,1-4-22,5-2 0,-2-10 50,-4-7 0,5-8-145,-5-10 0,6-1 28,6-4 1,4-5 62,7-7 0,8 6-134,4 0 0,12 2-214,5-2 0,6 2-122,6 3 1,5 3-359,12-8 0,4 9-2,8 3 1,1-1 299,5 6 0,3 4 496,8 2 0,0-4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5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7942,'10'1'240,"-4"5"1,-2-4 396,1 4 1,-1 2 239,8-3-605,-8 1 1,9-4-227,-7 4 0,2-4 335,-3 4-1380,-3 3 1,8-5 210,-4 8 788,-4-1 0,5 6 0,-7 1 0</inkml:trace>
  <inkml:trace contextRef="#ctx0" brushRef="#br0" timeOffset="98">87 295 7935,'0'17'-1,"0"6"1016,0 0-494,0 0 1248,0-6-1532,0-7-1411,0 5 1174,0-13 0,8-2 0,1-9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7:5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0 899 7062,'8'-9'-106,"-6"1"0,11 6 371,-7-4 0,7 3 322,-1-9 0,-2 6-17,1-5 1,3 5 67,9-6 1,-4 3-115,4-3 0,-2-3-135,2 3 0,-2 3 138,8-3 0,-8 8 264,2-1-691,4 3-3,-8 2-307,6 0 1,-15 2 32,-4 3 0,-4 7-256,-2 11 0,-8 4 63,-4 7 1,3-1 97,-3-4 1,3 4 115,-3-5 1,4-1-24,8 2 1,0-6 240,0 6 1,8-6-114,4 6 1,3-2 167,2 2 0,1 1-21,-1-7 1,0 0-48,0-5 1,-1-1-23,-5 0 0,3 1 3,-8-1 0,-1 0-58,-5 1 0,0-1 22,0 0 0,-7-5 5,-5-1 0,-3-5-3,-3 5 1,-5-7 59,0 2 0,-5-4-11,4-2 0,-1-8 98,2-3 0,4-5-5,-4-1 1,10 0 208,1 0 0,8-3-211,-1-3 1,10 2-22,7-8 1,11 6-441,6-6 0,3 8 187,3-2 1,2-2-334,3 2 1,-4 2 84,5 10 1,-5-5-100,-1 5 0,-3 1-536,-3-2 1,-4 9 420,-7-3 0,-1 4 600,0 2 0,0-8 0,1-1 0</inkml:trace>
  <inkml:trace contextRef="#ctx0" brushRef="#br0" timeOffset="226">1141 796 7928,'10'0'905,"-2"0"1,-8 7-118,0 5 1,-2 9-198,-4 2 1,-4 8 64,-7-2 1,0 5-525,0 6 1,-1-3 86,1 3 1,2-1-918,3 1 0,-1-3 490,7 3 1,-2-4-472,2-1 1,5-8-65,-5-4 0,6-6-444,6-5 1,-3-4 588,9-8 0,-1-2 598,7-4 0,-7-4 0,1-7 0,-1-8 0,7-2 0</inkml:trace>
  <inkml:trace contextRef="#ctx0" brushRef="#br0" timeOffset="818">1401 329 7928,'17'-27'-82,"0"-6"-41,1 4 0,-1 4 360,0 2 1,3-2 391,3 2 1,-4 0-254,4 6 0,4 0-143,2-1 0,1 3 35,-1 3 0,4-1-35,-4 7 0,1-5-63,-1 5 0,4 0 49,-4 6 1,-2 0-158,1 0 0,-5 0 36,6 0 1,-8 0-126,2 0 0,-3 2-7,-3 4 0,0-2 54,1 7 0,-3-5-176,-4 5 124,5 1 0,-12 5-1,7 1 0,-7-1 41,2 0 0,2-5-163,-3-1 185,1 1 0,-6 5 19,0 0 64,0 1 0,0-1-91,0 0 1,0 0 126,0 1 1,0-7-105,0 1 0,0-1 48,0 7 1,0-7-22,0 1 0,0-1 11,0 7 1,0-1-65,0 0 0,-6 0-10,1 1 1,-1-1 16,6 0 0,0 6 25,0 0 0,0 2 95,0-2 1,0-1-98,0 6 0,0 1 239,0 6 0,0-1-6,0 1 0,0 7 29,0 4 0,2 4-106,3 2 0,-1 2 144,8 4 0,-6-3 80,5 9 0,-7-9-103,2 3 1,1-4-207,-1-2 0,2-6 127,-2 0 1,-4-8-215,3 3 0,-3-7 21,-2-5 1,0 2 106,0-8 0,0 0-29,0-6 1,0-5-40,0-1-154,0-7 0,-2 4 47,-3-8 1,1 0-222,-8 0 0,1-8 113,-7-3 1,1-5-687,0-1 1,-8-8-92,-4-4 1,-4 0-402,-1-5 0,-9 3 472,-3-9 1,-6-2-234,-5 1 0,3-5 67,-4 6 0,5-6 994,1 5 0,7-7 0,3 4 0</inkml:trace>
  <inkml:trace contextRef="#ctx0" brushRef="#br0" timeOffset="1964">1557 363 7928,'17'-9'-529,"-6"-5"2215,1 8-1121,-8 1 0,5 5 842,-3 0-436,-4 0-526,6 0 1,-8 7-221,0 5 1,-2 3-102,-4 3 1,2-1-477,-7 0 367,7 0 0,-6 1-1114,4-1 885,4-7 0,-3 3-351,10-7 1,5 0 94,7-6 1,1-2 43,-1-4 0,6 2 131,0-7 1,6 7 30,-6-2 0,0 4 397,-6 2-119,1 0 834,-1 0-633,-7 8 1,-3 1 492,-7 9 1,-7-1-254,-5 0 1,-3 0-41,-3 1 1,1 5-156,0 0 0,-1 0-119,1-6 0,0 6-286,0 0 0,-1-5 120,1-7 0,-4 1-323,4 5 0,-5-5 149,11-1 1,1-7-255,-1 2 1,5-4 111,-6-2 0,7 0-379,-7 0 223,8 0 279,-3 0 1,5 0-107,-4 0-42,4 0 311,-6 0-172,8 0 162,8 0-45,2-8 29,7-2 1,0-5 44,1 3 1,-7-1 98,1 7 0,-7-5 403,7 5-177,-1 0 714,7 6-689,-1 0 0,0 0 237,1 0 1,-7 0 274,1 0-64,-1 0-556,6 0 0,-1 2-123,-5 4-852,5-4 524,-7 13-209,1-5 0,0 5-66,-5-3 142,-3 3 0,4-5 108,-12 7 0,2-6 67,-7 1 0,1-1 92,-1 7 1,-7-1 181,1 0 0,0 1 214,-6-1 1,4 0-168,1 0 1,7-5 298,-1 0 1,6-3-171,-5 3 1,7-3 242,-2-3-170,4-4-356,2 6 1,8-8 105,4 0 0,3 0-136,2 0 0,1 0-136,-1 0 0,2-6 78,4 0 1,-6-2 7,1 3 1,-1 3-49,-5-4-11,-5 4 164,1 2 1,-8 2 10,0 4 1,0-2 11,0 7 1,-8 1 124,-3 5 1,-5-6 48,-1 1 1,0 0-43,-1 5 0,7-2-50,-1-3 0,7 1 29,-7-7-118,8 7 1,-3-9-45,7 8-192,0-8 0,1 9-34,5-7-29,4 0 1,7-6-12,0 0 0,1 0-116,-1 0 433,0 0-170,1 0 431,-9 0 82,-1 0 1,-10 5 277,-4 1 0,-5 8-143,-12-3 0,3 4 292,-3 3 1,-2 3 100,2-4 0,0 4-357,6-9 0,0 1-52,-1-1 0,9 3-194,3-3 1,4-3-239,2 3 0,0-6-70,0 5 0,8-7-197,3 2 0,7 1-123,5-1 0,-4 0-475,4-6 1,4 0-699,2 0 0,-2 0 680,1 0 0,-5-6-49,6 0 1,-6-5 107,6 5 782,-8 0 0,4-1 0,-7-3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4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18 311 8386,'0'-11'-856,"0"-1"684,0 1 0,0-6 475,0-1 1,0 7-75,0-1 0,2 3 78,4-3-109,-4-3 1,5 11 452,-7-8-112,0 9 0,0-5-13,0 8 2921,0 0-3255,0 8 0,-5 1-88,-1 8 0,0 3 104,6 3 1,-2-2-122,-4 8 0,4-1 223,-3 7 1,3 0-2,2-1 1,0 1 37,0-1 1,0 1-117,0 0 1,0 1 15,0 4 0,6-3 43,-1 3 0,3-1-74,-2 1 0,-2-3-36,7 3 0,-7-4 1,2-1 1,1-6-34,-1 0 1,6-6-56,-7 6 0,7-8-168,-6 2 0,5-4 61,-5-2 1,7-5-133,-1-1 0,-2-5 105,1 6 0,-5-9 102,5 3 316,-7-4-194,12-2 123,-7 0 0,9-6-25,-1 1 0,-6-9-100,1 3 0,-6-5-262,5-1-67,1 0 249,-3-1 1,7-7-185,-5-3 1,5 1 99,1-2 1,0 0-425,0-6 0,7-7 186,-1-4 1,0-4-269,-6-2 0,4-2 1,-4-3-616,5 3 798,-13-6 0,8 9 196,1-1 0,-3 7 150,-3 5 1,1 4-178,-7 1 0,5 2-12,-5 5 0,8-3 178,-3 8 0,-1 0-29,1 5 0,-7 1 455,2 0 0,-2 5-574,1 1 30,-3 7-516,6-4 155,-8 8-2090,0 0 1793,0 8 1,0 2-439,0 7 1,0 6 274,0 0 0,0 8-680,0-3 1590,0-3 0,-8 8 0,-1-6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4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18 148 8346,'8'-44'0,"-1"9"-18,5 12 1,1 10-2,-7 1 347,0 8-271,-6-3 759,0-1 1120,0 6-1436,0 10 1,-2 5-190,-4 16 1,2-6-213,-7 6 1,7 6 117,-2 5 0,-1 0-727,1-5 0,0 5 131,6 1 0,0 1-170,0-2 1,0-1 548,0 7 0,-8 0 0,-1 6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5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8197,'0'-17'0,"0"0"0,2 7 809,3 4 1,-3 2-311,4-1 0,-2 3-95,2-4-54,-4 4 99,5 2 0,-1 2-171,0 4 0,1 3-266,-1 9 0,-4 1 182,4 4 0,-4 6 22,-2 11 1,6-2 6,-1 9 0,1-3-35,-6 2 0,6 10 73,0-4 0,-1 1-79,-5-7 0,6 4-14,0-4 1,7-1 1,-1 1 1,-3-8 4,3 3 0,0-7 18,5-5 1,-2 2-33,-3-8 1,3 0-111,-3-6 115,3 0 1,2-1-40,1-5 1,-7-3 195,1-8 34,-1 0 1,6 0-78,1 0 0,-7-8-34,1-3 0,-1-5-93,7-1 1,5-8-113,0-4 0,2-3 2,-2-3 0,2-1 83,4-5 0,3-3-601,-3-8 1,-2-5 269,2-1 1,-2-7-448,2 1 0,1 3 163,-7-3 1,6 9-30,-6-3 1,0 12 235,-5 5 1,-3 5 233,-4 1 1,3 8-138,-8 4-95,-1 4 581,-5 2-126,0 7-855,0 3 59,0 7 0,0 1-402,0 5 1,-5 6 156,-1 11 1,-2-2 865,2 8 0,-3 0 0,-8 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5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8288,'17'0'976,"0"0"1,3 6-370,3 0 0,-4 0-198,4-6 0,4 0-126,2 0 1,-2 0-32,1 0 1,-1-6-1042,2 0 0,2 0 513,-8 6 1,0 0-709,-6 0 0,-5 6 530,-1 0 1,-1 2-972,1-3 1425,-3 5 0,-8 7 0,0 1 0</inkml:trace>
  <inkml:trace contextRef="#ctx0" brushRef="#br0" timeOffset="197">0 502 9127,'17'0'2294,"3"0"-1540,3 0 1,3-8-301,9-3 0,2 1 98,3-1 0,4-1-292,8-5 0,0 0-334,0-1 1,-6 9-320,0 3 0,-8 4-768,3 2 0,-5 0-459,-1 0 1,-2 0 1619,-5 0 0,5 15 0,-6 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9 8259,'-17'-8'9,"0"8"-226,-1 0 1,-5 17-163,0 18 379,0-1 0,-2 9 0,-2-9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69 173 8012,'-7'27'439,"-5"-4"0,5 2-220,1-2 1,-2 8 666,2-2 0,-1-2-337,1 1 0,4 1 97,-4 6 0,4-2-268,2-5 0,0-1-334,0-4 0,0-3-92,0 3 0,0-4-234,0-2 0,0-5-481,0-1 572,0-7-1684,0 4 1268,0-8 0,6-2-326,0-4 0,7-9 35,-1-8 898,-5 0 0,9-2 0,-7-2 0</inkml:trace>
  <inkml:trace contextRef="#ctx0" brushRef="#br0" timeOffset="367">156 467 8002,'11'-17'294,"1"0"0,0-1-145,5 1 0,0 0-192,0-1 1,3 1 17,3 0 0,-2-4 171,8 3 0,-2-3-8,1 10 1,11-3 32,-5 3 1,5-3-197,-5 9 1,9-3 83,3 2 1,-2 4-212,2-4 0,-8-1-37,3 1 1,-3 0-62,3 6 0,-5 0 87,4 0 0,-3-6 97,-2 1 0,-7-1-19,1 6 0,-8 2 1,2 4 1,-5-3 361,-7 9 0,5-6 87,-5 5 0,-3 1 113,-2 5 0,-3-5-153,3-1 1,-4 1 14,4 5 1,-4-6 46,-2 1 1,0 1-76,0 11 0,0-5 62,0 4 0,-2 4-113,-4 2 1,-3 3 72,-9 3 1,-1-1-144,-4 1 0,2 5-29,-8 1 0,6-1 8,-6-5 1,6-1-120,-6 1 1,8-8-458,-2-4 0,6-4 246,5-2 0,-3-7-1098,3-4 1,3-6 598,-3-6 1,6-6-1867,-5-11 2525,7-4 0,-19-15 0,4-2 0</inkml:trace>
  <inkml:trace contextRef="#ctx0" brushRef="#br0" timeOffset="744">571 18 7956,'0'-10'3411,"0"2"-3190,0 8 1,0 8-14,0 3 0,-2 11-10,-4 1 0,2 7-75,-7-1 0,1 4-308,-1 2 1,-5-7 216,5 1 1,-5-2-455,-1 2 0,6 2 148,-1-8 1,8 0-75,-1-6 1,3-5-243,2-1-107,0-7 470,7 4 1,9-8 97,7 0 0,0 2 292,-6 3 1,2-1-96,4 8 1,-5-7 385,-1 7 0,0-2-200,-5 1 0,-5 4 530,-1-3 0,-4 3 254,-2 3-73,0-1-451,0 0-507,-8 1 0,5-9-786,-9-3 1,8-6 531,-2-6 1,5-3-961,1-9 0,0-1 529,0-4 1,0-4-1012,0-8 1689,0-7 0,15-2 0,4-8 0</inkml:trace>
  <inkml:trace contextRef="#ctx0" brushRef="#br0" timeOffset="992">986 18 7956,'10'0'939,"-3"0"0,-9 7-306,-3 5 1,1 5 108,-8 6 0,1-2-273,-7 8 1,1-6-157,0 6 0,-2-2-536,-4 2 0,9 1 222,-3-7 1,5 1-239,1-7-274,3 0-491,8 0 760,0 1 0,8-7 192,3 1 1,7-6 415,5 5 1,-4-5-194,4 5 1,-2-5 195,2 6 1,-4-7-76,4 7 0,-3-6-57,-3 5-644,0-7-1057,0 11 1234,1-13 232,-9 6 0,-1 0 0,-8 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9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8101,'0'-25'0,"-8"14"0,4-4 1109,-7 15 1,5 1-533,-6 5 0,1 4-358,-7 7 1,1 0-213,0 1 1,5 7-320,1 4 0,1 5-2120,-1 6 2432,-5-3 0,14 13 0,-5-6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1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8121,'25'0'705,"4"0"0,11-5-157,6-1 0,2-2 422,-2 2 1,4 2-79,-4-7 0,-3 7-382,-3-2 0,-3 4-1444,-3 2 1,-5 0 617,0 0 1,-8 0 315,2 0 0,-4 0 0,-2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1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10871,'-7'-10'1052,"-1"5"-881,-4 10 26,-3-3 1,13 14-106,-4-5 0,4 5 96,2 1 0,0-6 146,0 1 0,2-3-217,4 3 0,4 1 78,7-7 1,2 6-92,4-7 1,-3 3-139,3-2 0,2-4-472,-2 4-10,0-4 62,-6-10 0,-7-2-82,-5-7 103,-3 0 1,-11-1 104,-9 1 1,-1 0 77,-10 0 1,6-1-132,-6 1 0,3 7 381,-3 5 0,-12 3 0,5 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10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312 174 8075,'-8'-19'150,"1"-4"37,-5 11 1,-1 2-137,7-1 0,-8 1-48,3-1 1,-5-3 502,-1 9 1,0-7-153,0 6 1,-1 1-15,1 5 0,-2 1-166,-4 5 1,4-2-26,-5 8 0,7-1 102,6 6 0,-3 6 4,8 1 0,1 1-71,5-2 0,0-4 14,0 4 1,9 2-353,9-2 0,8 0 126,15-6 1,3-5-558,8-1 1,-2-5 125,-4 6 0,2-9-138,-8 3 0,-5 2 231,-6-2 0,-10 1-103,-2-1 1,-7 4-989,-10 7 1457,0 0 0,-23 1 0,-6-1 0</inkml:trace>
  <inkml:trace contextRef="#ctx0" brushRef="#br0" timeOffset="2321">70 174 7320,'0'-10'-129,"0"1"447,0 3-192,0 4 1,0-8-84,0 5 1,2 3 7,4-4 0,-3-2-71,9 2 1,-6 1 79,5 5 1,-7-2 251,2-4-167,3 4 126,1-6 0,2 3-57,-1-1 0,-5 0 293,5 6-280,-7 0 1,12 0 129,-5 0 1,4-2-196,3-4 0,-1 5 5,0-5 0,3-2-39,3 2 1,-2-5 43,8 5 0,-8 0-146,2 6 1,-4-6 98,-2 1 1,1-1-237,-1 6 1,-6 0-366,1 0-272,-8 0-164,11 0 1,-13 2 434,4 4 1,-4 3 476,-2 9 0,0-1 0,0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1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8370,'19'-23'867,"4"0"1,-2 0-595,8 5 1,6 9-174,5 3 1,8 4 1187,-2 2 0,6 0-567,6 0 0,-10 0-240,4 0 1,-12 0-499,0 0 0,-9 2-545,-2 4 0,-8 2 19,2 3 1,-6 4-679,-5-3 0,-4 3 279,-8 3 1,-2 1 42,-4 4 899,-4-4 0,-22 14 0,-5-6 0</inkml:trace>
  <inkml:trace contextRef="#ctx0" brushRef="#br0" timeOffset="292">278 432 8258,'0'-17'287,"5"6"434,1-1-87,0 8 598,-6-3-872,0 7 0,-2 7-150,-4 5 1,2 5-162,-7 6 1,-1 4 142,-5 8 1,0 5-120,-1 0 1,1 3 143,0-3 0,1-4-15,5 5 1,-3-5-75,9-1 1,-1-1-21,6 1 0,2 0-242,4-1 1,5-1 103,12-4 0,-2 1-280,8-6 0,2 4 160,9-5 0,-3 0-356,3-5 0,-3-3 64,-3-3 1,-1 1-78,-4-7 0,1 0 80,-7-6 0,1 5-30,-7 1 0,-6 0-686,1-6 1155,-8 0 0,3 0 0,-7 0 0</inkml:trace>
  <inkml:trace contextRef="#ctx0" brushRef="#br0" timeOffset="462">416 830 8202,'0'-34'1728,"0"-1"-679,8 8-446,1 2 0,10 10 166,4 3 1,4-3-276,8 3 1,7-3-59,4-2 0,-3 5-485,-3 1 0,-2 7 134,3-2 0,-7 10-1833,1 2 0,-2 15 1748,-10 2 0,0 8 0,-6 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09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8202,'0'-18'1070,"2"9"-95,4 3 1,4 4 0,7 4-82,0 4 0,1-4-444,-1 3 1,8-3-57,4-2 1,3 0-252,3 0 1,0 0-194,-1 0 1,6-2-89,1-3 1,-3 3-367,-9-4 1,2 4-588,-8 2 1,0 0 531,-6 0 0,-1 2-531,-5 4 0,-5 0 449,-12 11 0,-5-2-619,-12 14 1260,-4-8 0,-8 12 0,0-6 0</inkml:trace>
  <inkml:trace contextRef="#ctx0" brushRef="#br0" timeOffset="274">173 415 8266,'0'12'1288,"0"-1"-619,-8 1-343,6 5 0,-13 8 109,3 4 0,-3 3-163,-2 3 0,0 2 116,-1 3 0,1-4-173,0 5 0,7-5 2,4-1 0,-1-1-13,1 1 0,0-6-199,6 0 1,8-8-27,3 2 1,10-4-192,2-2 1,8-1-98,-2-5 0,6 3 142,5-9 0,-4 1-7,5-6 0,-3 0 31,3 0 1,-11-6-293,5 1 1,-12-3-131,0 2 0,-9 4-907,-3-3 246,-7 3 25,4-6 1201,-16 6 0,-9-13 0,-10 5 0</inkml:trace>
  <inkml:trace contextRef="#ctx0" brushRef="#br0" timeOffset="415">225 917 8190,'0'-18'465,"0"1"196,0 0 0,0-1-8,0 1 0,8 2-189,3 3 1,4-3-139,3 3 0,1 3-138,4-3 1,4 3-114,8-3 0,-7 4-247,1 8 0,0 0-597,6 0 0,-7 2-1946,1 4 2715,0 4 0,-2 7 0,-2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19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8036,'8'-17'0,"-6"-1"0,6 7-512,-8-1 206,0 9 164,0-5 114,7 8 207,-5 0-26,6 0 323,-8 0-390,0 0 0,2 6 333,4-1-36,-4 1-282,13 2 1,-5-1-158,7 5 1,0 1 106,0-7 1,3 0-106,3-6 1,-2 6-1,8 0 1,-6-1-93,6-5 0,-1-2 146,7-3 0,5 1 12,1-8 1,-1 8 92,-5-1 1,5-3-65,0 2 0,3 0 60,-3 6 0,-2 0-61,8 0 1,-5 0 16,5 0 0,-2-5-22,2-1 1,2 0 2,-7 6 1,5 0-46,-6 0 0,0-6-10,-5 1 0,5-1-27,1 6 0,-1 0 40,-5 0 1,-1 0-27,1 0 0,5 0 31,0 0 0,1 0-44,-7 0 1,7 0 71,-1 0 0,0 0 3,-5 0 1,0 0-11,-1 0 1,-5 0 6,0 0 1,0 2 24,5 4 1,-1-5-38,-4 5 0,3-4 24,-3-2 0,2 0-13,-2 0 1,3 0 5,-3 0 0,4-6-19,2 1 0,1-1-3,4 6 1,-3-2-18,3-4 1,4 4-3,3-4 1,-3 3-90,2-3 1,0 4 100,6-4 1,0 4-98,0 2 0,-2 0 76,-4 0 1,4 0-3,-4 0 1,-2 0 43,2 0 0,-6 0 5,7 0 1,-7 0 6,6 0 1,-6 0 11,7 0 1,-1 0-37,5 0 1,1 0 7,0 0 1,-2 0-66,-4 0 0,4-2 62,-4-3 1,4 3-91,2-4 0,-6 4 66,0 2 1,-5 0-11,5 0 1,-8 0 59,3 0 0,-5 0 7,-1 0 1,-1 6 28,1-1 1,-6 3-67,0-2 1,-6-4 112,5 4 1,-1 1-85,2-1 0,4 0 44,-4-6 0,3 2-82,3 4 1,0-5-11,-1 5 1,6-4-21,1-2 1,-1 6-12,-5 0 0,-1-1 48,1-5 0,-6 0-8,0 0 0,-8 0 167,2 0 1,-10 0-30,-1 0 398,-8 0 55,3 0 38,-7 0-195,0 0 0,-9 0-1230,-9 0 0,-7 0 791,-9 0 0,-24 8 0,-5 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53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8326,'0'-17'-14,"-2"2"650,-4 3 780,4 5-132,-5-1-557,7-2-245,7-7 0,3 2-212,7 3 0,-5 2-333,-1 5 1,1 3 117,5-4 0,0 4-236,1 2 0,-1 0 23,0 0 0,-5 0-111,-1 0 163,1 8-76,5 1 1,-5 9 34,-1-1 0,-7-6 34,2 1 208,-4 0 1,-2 5-74,0 0 1,0 0 233,0 1-174,0-1 1,0 0 21,0 1 1,0 1-45,0 4 1,0-4 17,0 4 0,-6 4 139,0 2 1,0 3-149,6 3 1,0 2 205,0 3 0,0-4-34,0 5 0,0-5 80,0-1 1,0-1-128,0 1 0,0-2 189,0-4 1,0-4-83,0-8 1,-5 0 102,-1 0 199,0 1-367,6-1 1,-6-5-31,1-1 47,-1-7 0,4 4-323,-4-8-70,4 0 23,-13 0 0,5-2-330,-7-4 1,2 2-720,3-7 1,-3-7-953,3-5 1,3-8 2117,-3 3 0,0-13 0,-5-3 0</inkml:trace>
  <inkml:trace contextRef="#ctx0" brushRef="#br0" timeOffset="899">571 173 8183,'0'-17'0,"2"2"-442,4 3 1,-2-1 35,7 7 1,-5-6 1113,6 7 1,-1-9-176,6 3 0,1 1-22,-1-2 0,-2 7-176,-3-7 0,3 8-75,-3-1 1,3-3-317,2 2 1,1 0 73,-1 6 1,0 0-94,1 0 1,-7 6 29,1 0 0,-8 7 43,1-1 0,3-1 76,-2 7 1,0-5-8,-6 10 1,-2-2 299,-4 2 0,-2 2-93,-3 4 0,-5 2 126,5-8 1,-3 8-54,3-2 1,-5 3-220,5 3 0,-5-1 61,-1 1 0,0-2-126,0-5 0,1 5 31,5-4 0,-3-2-249,8 2 1,-5-8 104,5 2 0,-1 2-41,1-2 0,4-6-115,-4-5 141,-4-1-243,9 7 101,-7-9 96,8-1-99,0-8-301,0 0 0,8-2 54,3-4 1,1 0-39,5-11 1,-4 4 119,10-10 1,4 3 55,2 3 0,-2-6 58,2 0 1,0 0 190,5 6 1,-5-1 63,0 1 1,-8 6 315,2-1 0,2 6 300,-2-5 0,-6 7-54,-5-2 21,-1 4 1,5 4-180,-5 4 0,-3 3-33,-8 9 0,-2 1-146,-4 4 1,-3 2-245,-9 4 0,1 3 68,0-3 1,-2-2-235,-4 2 1,7-6 71,-7 6 0,8-8-18,-8 2 0,4-4-94,1-1 1,-1-3-89,-4-3 170,4 3 1,-6-13-36,7 4 1,7 1-420,-1-1 22,9 0 67,-5-6 0,8-2-469,0-4 529,8 4 0,1-11 413,8 7-138,1-7 0,-3 9 126,-3-8 0,-3 8 181,-3-1 528,-4 3-383,6 2 1,-16 2 190,-4 3 0,1 3-80,-6 4 0,3 3-83,-9-4 1,4 3-176,2-3 0,5-1 49,1-4 0,5-4 119,-6 3 125,8 5-6,-11-8-180,13 6 0,-4-8-8,12 0 0,-2 0 43,7 0 1,7 5 217,5 1 0,0 0-33,-6-6 1,6 0-120,0 0 1,6 6 168,-6-1 1,6 1-323,-6-6 0,0 2-271,-6 4 0,1-4-203,-1 4 1,0 1-610,1-1 1,-1 2-844,0-2 1,-5-3 826,-1 9 0,-5-6-961,6 5 1879,-9-7 0,13 11 0,-7-5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5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536 364 8336,'10'-8'743,"-2"-1"-719,-1-1 1,-3-3 148,8 7-160,-8-7 1,5 11 156,-3-4 1,-2-2 373,7 2-323,-7-7 0,10 9 14,-9-7 131,9 7-354,-5-4 51,1 8 0,-2 2-92,-8 4 0,0 0-18,0 11 1,-8-2 148,-3 14 1,-7-6-12,-5 6 0,4-6-28,-4 6 0,4-2 136,1 1 1,1 3-86,0-8 0,5 2 0,1-2 1,5-3-36,-6 3 0,9-4 18,-3-2 1,4-5-40,2-1 0,2-1 38,4 1 1,5 3 23,12-9 1,4 1-41,8-6 0,7 0 72,4 0 0,4-7-101,2-5 0,-2 2-11,-4-1 1,2 5-96,-8-5 0,1 5-230,-7-6 1,-7 8-502,-4-1 0,-3 3 24,-3 2-519,0 0 407,0 0-965,-7 7 1839,-2 3 0,-16 7 0,-2 1 0</inkml:trace>
  <inkml:trace contextRef="#ctx0" brushRef="#br0" timeOffset="195">934 554 8218,'0'-17'0,"0"0"1311,0-1-565,0 9-49,0-7-659,0 15-47,0-7 323,0 8 1,-6 2-128,1 4 0,-7 9-65,6 8 1,-9 10-349,-2 1 1,-1 3-509,-5 9 1,10-8 8,1 3 1,3-1 121,-3-5 603,-3 3 0,13-19 0,-6 6 0</inkml:trace>
  <inkml:trace contextRef="#ctx0" brushRef="#br0" timeOffset="862">52 502 8133,'-9'-17'52,"-5"0"-174,8 0 1,-1 5-234,1 1 1,4 5 155,-4-6 175,4 1 1,8-7 365,0 1 1,7 0-124,-1 0 1,9-1-51,2 1 1,8-6-84,-2 0 1,3 0-45,3 5 1,-1 1 15,1 0 0,2 0 30,3-1 1,-4 1 3,5 0 0,1-1-3,-2 1 1,6 2-6,-5 3 1,5-1-29,-6 7 0,6-6-17,-5 7 0,-1-1 35,-5 6 0,5 0-144,0 0 0,-1 8 89,-10 3 0,3 5-20,-3 1 0,2 6-27,-2 0 1,3 6-13,-3-6 0,2 8-7,-2-3 0,3-1 44,-3 2 0,-2-2 18,2 2 0,-2-2-18,2-4 1,1-4 168,-7 4 1,1-2-45,-7 2 0,-2-4-38,-3 5 0,1-3 33,-7 2 1,0-4 131,-6 4 1,0 4 31,0 2 1,-6-2-28,0 1 1,-9-5 27,-2 6 0,-3-2-68,-9 2 0,6 4-88,-5-4 0,-1-3 16,-6 3 0,-5-2-4,0 2 1,-7 2 7,7-8 0,-8 8-130,2-3 1,-10-1 69,-1 2 1,-1-6 39,6 6 0,-2-8-160,-3 2 1,3-4 132,-4-1 0,10-7-99,2 1 1,6-8 60,-7 1 0,9-3-5,-2-2 0,3-7 14,3-5 1,-1-11-16,0-6 0,1-4-31,-1-1 1,8-8 37,4-5 0,10-1 32,1 2 0,8-4-27,-1 4 1,3 4-177,2 2 0,2 3-225,3 3 0,-1 7-401,8 4 1,-3-2 51,3 2 0,3 5-475,-3 7 0,5 5-867,6-6 2025,-4 9 0,14-5 0,-6 8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8:55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8325,'2'-16'806,"4"5"-396,-4 3 1,8 8 501,-5 0-516,-3 0 0,8 0 128,-4 0 1,-5 2 214,5 4 1,2-2-367,-2 7 1,1-5-133,-1 5 1,-2-1-330,8 2 1,-9 3 161,3-4 1,2-1-319,-2 2 0,-1-7 104,-5 7 1,2-8-77,4 1 0,-4-1-303,4 2-236,-4-4-261,-2 6 377,0-8-307,0 7 0,0 3 367,0 7 1,0-5-872,0-1 1450,0 1 0,0-3 0,0-1 0</inkml:trace>
  <inkml:trace contextRef="#ctx0" brushRef="#br0" timeOffset="234">346 381 8151,'17'-16'0,"-7"11"51,-4-13 0,2 11-154,-3-5 1,1 6 1455,-6-5-544,0 7 349,0-4-670,0 8-546,0 0 1,0 8 108,0 4 0,-2 3-151,-4 2 0,-3 6-252,-9 0 1,-5 8 223,0-2 1,-2-2-540,2 2 1,4-2 261,-4 1 0,-2 5-133,2-4 0,-2-4-133,2-2 671,4 4 0,-6-8 0,7 6 0</inkml:trace>
  <inkml:trace contextRef="#ctx0" brushRef="#br0" timeOffset="842">104 779 8151,'8'9'1182,"-6"-1"-202,13-8 226,-13 0-378,6 0-170,-8 0-145,0 8-759,0 1 1,0 8-75,0 1 1,0-1-943,0 0 1146,0 1-1056,0-1 332,0-7 131,0 5 435,0-13 0,0 7-17,0-3-111,0-4 576,0 6 0,2-8 131,3 0-39,5 0 0,7 0-62,1 0 1,1 0 58,4 0 0,-4 0 126,4 0 1,-4-6-134,-1 0 1,-7 0-142,1 6 155,-9 0-457,5 0 1,-8 8-34,0 4 1,-9 3-44,-9 2 0,-5 6 114,-6 0 0,-3 6-67,3-6 0,2 2 430,-2-2-258,8-3 1,-2 5 713,11-8-231,-3-7-151,13 5 1,-4-13 27,12 4 0,4-5 72,7-1 0,0 0-235,1 0 0,5 0-189,0 0-26,0-7 1,-6 5 18,0-4-1516,-7 4 1156,5 2 0,-13 8-386,4 3 1,-4 5 193,-2 1 0,-2 0 183,-4 1 1,-3-1 411,-9 0 0,1 1 0,0-1 0,0 0 0,-1 0 0,-5 1 0,0-1 0,-6 0-168,6 1 1,0-1 167,6 0 0,5-7 1652,1-4-827,7 3 0,-2-7 289,12 4 0,6-4-399,11-2 0,3-6 86,9 0 1,2-5-344,3 5 1,-2-8-165,8 3 0,-5-2-248,5 1 0,-2-3-357,2 3 1,2 4-577,-7 3 0,-1 3 101,-5 2 0,-7 0-2135,1 0 2921,-8 0 0,12 7 0,-6 3 0</inkml:trace>
  <inkml:trace contextRef="#ctx0" brushRef="#br0" timeOffset="1705">1436 433 8241,'17'-8'-3,"0"6"0,-5-11-24,-1 7 1,1-6 148,5 7 0,6-9 148,0 3 1,6-3 23,-6 3 1,8-3 89,-2 8 0,-2-5-41,1 5 0,-5 0 93,6 6 0,-8 0-410,2 0 1,-3 2 180,-3 4 0,-7 0-381,-5 11 0,-3-3 194,-2 9 1,-2 2-102,-3-2 0,-5 5-115,-7-4 1,-6 4-224,0-5 1,-6 6 177,6-6 1,0 0-19,5-5 0,1-1 45,0 0 0,-1-7-5,1-4-380,0 3 415,0-7 0,1 4-85,5-12 0,3-3 72,8-9 1,2 1-142,4 0 1,1 5 194,5 1 1,3 5 211,-3-6 651,-5 8-603,9-3 1,-14 9 518,4 3 0,-10 5-270,-2 7 0,-8 6 46,3 0 1,-4 6-29,-3-6 0,7 0 66,-1-5 1,3-1 230,-3 0-397,4 1-263,8-1 0,2-6 92,4 1 0,6-8-200,11 2 0,4-5 83,7-1 0,1-5-147,-1-1 0,1-2-168,-1 2 1,-5 5-126,0-5 1,-8 4-480,2 2 186,-3 0 0,-9 0-89,1 0 1,-9 2 392,3 4 0,-13 3 433,-11 8 0,-7 8 0,-9 2 0</inkml:trace>
  <inkml:trace contextRef="#ctx0" brushRef="#br0" timeOffset="2205">1003 1315 8296,'0'-18'267,"8"1"14,4 0 1,11-1-10,5 1 1,7-6-145,5 0 1,6-2 223,12 2 0,-4 4-96,4-4 1,3 4-51,2 1 1,-1 9-215,1 3 1,-7 4-250,2 2 0,-10 0-179,-2 0 1,-8 0 234,3 0 0,-5 0-8,-1 0 1,-6 0 9,-1 0 1,-7 0-198,3 0 1,-11 0-361,-1 0-93,-9 0 642,5 0 0,-10 0 182,-4 0 0,-3 0-74,-9 0 428,1-8-110,-8 6 0,6-5-112,-4 7 0,6 2 280,5 3 0,-3 11-146,3 7 1,5 8 251,1-3 1,-2 7-158,2 5 0,-5-1-25,5 7 0,-6-2-309,7 2 1,-7-4-292,6-7 0,-5-2 62,5-5 1,-7 3 79,1-8 1,3 0-17,-3-5 0,0-7-10,-5 1 251,0-8 1,0 3 105,-1-7 1,3-7 376,3-5 1,-1-5-149,7-6 1,-5-4 109,5-8 1,2 3-122,10 3 1,5-2-28,12 8 1,-1-6-297,6 6 0,1 0 81,6 6 0,-1-1-929,1 1 1,3 0-6,-3-1 1,3 7-387,-9-1 0,2 3 505,-2-3 0,2 3 655,-8 3 0,7-4 0,-3-7 0</inkml:trace>
  <inkml:trace contextRef="#ctx0" brushRef="#br0" timeOffset="2772">2836 761 8170,'10'-7'-108,"3"-3"1,-7-7 1369,0 7-297,-6-5-234,0 13-530,0-6 1,0 10-229,0 4 1,-8-2 68,-3 7 1,-5 6-64,-1 7 1,0-1 68,-1-6 0,7 6-465,-1 0 0,7 0 90,-7-6 1,8 1-104,-1-1 1,3-6 149,2 1 1,7-8-29,5 2 1,3-5 23,2-1 0,8 0 120,4 0 0,6-5-42,5-1 0,-3-2 123,3 3 0,-2 3 171,3-4 0,-10 4-44,3 2 0,-9 0 283,4 0 1,-8 2-120,2 4 1,-9-3 53,-3 9 0,-7-6-40,2 5 1,-4-5-129,-2 6 0,0 1-56,0 10 0,-2-4-1,-4 4 0,-6 2-172,-11-2 1,2 6 78,-8-6 0,8 2 0,-2-2 0,-2-3 182,2 3 67,0-4 1,8-2 52,3 0-204,5-7 0,8 3-12,5-7 0,12 0 47,10-6 0,7 0-141,5 0 1,-1 0 111,7 0 0,-8 0-27,3 0 1,-5 6 110,-1-1 0,-3 7 155,-3-6 1,-6 7-229,-11-1 1,1 3 21,-7 2 0,0 6-173,-6 1 1,-2 1-30,-4-2 0,-4-4-163,-7 4 1,-2-4 95,-4-2 1,2-1-176,-8-5 1,2-1 11,-2-4 1,-3-4-127,3 3 0,-4-3-192,-1-2 669,-1-7 0,0-3 0,1-7 0</inkml:trace>
  <inkml:trace contextRef="#ctx0" brushRef="#br0" timeOffset="3001">3182 779 8105,'-9'-8'166,"3"8"1,4 2 578,2 9-397,-8 1 1,6 5 108,-3 0 1,3 7-396,2-1 1,0 0-372,0-6 1,0 6 145,0 0 0,0 2-162,0-2 0,5-4-519,1 4 1,6-3 843,-7-3 0,9 0 0,-4 0 0</inkml:trace>
  <inkml:trace contextRef="#ctx0" brushRef="#br0" timeOffset="3155">3545 675 8105,'18'0'2757,"-1"7"-2396,0 5 0,-1-2-179,-5 1 0,3 1 0,-9 5 1,7 2-140,-6 4 0,-1-2-678,-5 8 1,6-6 161,0 6 473,0 0 0,1 13 0,3 2 0</inkml:trace>
  <inkml:trace contextRef="#ctx0" brushRef="#br0" timeOffset="3864">4358 813 8056,'10'-8'0,"5"5"-94,-3-9 1,3 8 253,2-2 0,3 5 1,3 1 871,5 0 1,-1 7-413,2 5 0,-8 5-172,2 6 1,2-2-350,-2 8 1,-2-8 85,-9 2 1,1 4-123,-7 2 0,0 4-48,-6 1 0,0 1-272,0-1 0,-8-1-46,-3-4 0,-5 2-407,-1-8 1,0 6 187,0-6 1,1-6 117,5-6 0,-5-7 226,5 2 1,-5-4 49,-1-2 0,2-2 169,3-4 1,-3-9-41,3-8 1,5-8 151,1 2 0,4-1-43,2 1 1,8-2 89,3 8 1,10 0-153,2 6 0,6-1-31,-6 1 0,8 2-34,-2 3 0,1-1-66,-1 7 1,4-6-162,-4 7 0,2-1 118,-3 6 126,5 0 0,-6 7 0,8 3 0</inkml:trace>
  <inkml:trace contextRef="#ctx0" brushRef="#br0" timeOffset="4109">5517 830 8129,'9'-25'1568,"-1"6"-1539,0 2 381,-6 9 108,5 8 0,-7 2-56,0 4 1,0 5-180,0 13 1,-2 1-395,-3 3 0,3 11-290,-4-5 0,-2 11-383,3-5 0,-7 6 259,6-6 1,0 6-417,6-5 0,0-7 16,0-5 925,0-8 0,0 4 0,0-7 0</inkml:trace>
  <inkml:trace contextRef="#ctx0" brushRef="#br0" timeOffset="4706">6139 173 8046,'23'-32'0,"0"3"0,6 4-402,-6 8 1,8 5 240,-2 0 0,-2 7 536,2-7 1,-1 6-166,7-5 1,-6 7 69,0-2 1,-6 4-187,6 2 0,-6 0-42,5 0 0,-6 2-87,1 4 0,-4-2 68,-2 7 0,-2 1-124,-3 5 0,1 1 94,-7-1 0,6-6-35,-6 1 1,1-1 26,-1 7 1,-4-1-58,4 0 70,3 1 0,-1-1 6,3 0 1,-1-5 85,-4-1-89,-4 1 1,11 5 47,-7 0 0,6-5-12,-7-1 0,3-1 1,-2 2 0,-4 3 17,3-4 0,-3 5 11,-2 1 1,2 0-16,4 1 1,-4-1 6,4 0 0,-4 6 102,-2 0 1,5 6-107,1-6 0,6 8 124,-7-2 1,3 4-45,-2 1 1,-2 3 103,7 3 1,-5-2-56,6 9 0,-7-7 0,7 6 1,-6 0 29,5 6 0,-5 0 160,5 0 0,-7-2-47,2-4 1,-2 4-124,2-4 1,-4 4-169,3 2 0,-3-6 43,-2 0 1,0-8-129,0 3 0,0-7 134,0-5 0,0 2-29,0-8 0,-6 0-30,1-6 1,-7 1-88,6-1 1,-7-8-174,1-3 0,-3-4 76,-2-2 0,-2 0-398,-4 0 1,-4-8-41,-8-3 0,-5-6-237,-1-6 1,-7-4 253,2-8 1,-6-1-77,-5-5 1,-3-3-1728,-3-8 2373,3 0 0,4-2 0,1-3 0,3-7 0,2-3 0,4-2 0</inkml:trace>
  <inkml:trace contextRef="#ctx0" brushRef="#br0" timeOffset="5892">6191 536 8158,'0'-11'7,"0"-1"0,2 9 7,4-3 674,-4 4-121,5-6-270,-7 6 0,2-5-136,4 7 0,-4 2-172,4 3 1,-4 5-20,-2 7 0,0 0-126,0 1 1,0-1 129,0 0 0,0-5-251,0-1-81,0 1 219,0 5-38,0-7 112,0-2 20,0-8 0,2 0 52,3 0 8,-3 0-6,14 0 6,-7 0 0,3 0 19,-1 0 1,-5-2 60,6-4 289,-8 4-106,11-6 22,-5 8-94,7 0 55,0 0-157,-7 8 1,3 2-34,-7 7 0,0 0-61,-6 0 1,0 3 82,0 3 0,-2-4-122,-4 4 1,2 2 80,-7-2 1,-3 6-203,-9-6 0,4 6 88,-4-6 1,-2 2 49,2-2 0,-2-4 28,2 4 0,2-4-9,-8-1 0,8-7-17,-2 1 0,-2-9 5,2 3 0,0-4-88,5-2 1,1 0 101,0 0 0,1-2-236,5-4 0,-3 3-41,9-9 0,-1 6-634,6-5 547,0-1 0,2-3-81,3 3 0,5-1 353,7 7 1,6-5-82,1 5 0,4 0 130,-5 6 0,6 0-118,-6 0 0,6 0 590,-6 0 1,6 0-73,-6 0 0,6 0 101,-6 0 1,2 0-234,-2 0 1,-2 2-140,8 4 0,-8-4-566,2 3 228,-4 5-76,-1 0 23,-9 7 51,-1 0 1,-16 1 58,-3-1 1,-7 0 92,-5 0 1,2-5 85,-8-1 0,6 1 214,-6 5 1,6-5-138,-5-1 0,6-1 117,-1 2 1,4 1 408,2-7-134,7-1-246,-5 3-123,13-6-243,-6 6 170,16-1 1,2-5-324,7 4 266,0-4 0,0-2-96,1 0-131,-1 0 181,0 0 97,1 0 1,-7 0 51,1 0-25,-8 8 0,3 1 15,-7 9 1,-6-7 18,1 1 0,-7-1 73,6 7 0,-5-7-109,5 1 0,-5-7 325,5 7-250,0-8 0,6 5 55,0-3-41,0-4 1,8 6 153,3-8 34,5 0-155,1 0 1,-2 2 69,-3 3-118,-4-3 0,-8 14 454,0-5 1,-10-1-14,-7 1 1,-3 1 87,-8 5 1,6 0-160,-1 1 0,4-3 19,2-3 0,5-3-47,1-3-92,7-4-292,-4 13 0,16-13-29,4 4 0,3-4-286,2-2 1,6 0 201,0 0 0,8 0-1128,-2 0 1,4 0 16,1 0 0,6 0-429,1 0 1,5 0 622,-6 0 959,8 0 0,-3 0 0,6 0 0</inkml:trace>
  <inkml:trace contextRef="#ctx0" brushRef="#br0" timeOffset="6143">7661 1522 8009,'10'0'1647,"5"0"-1290,-13 0 379,6 0-429,-1 0-141,-5 0 0,8 0-1868,-4 0 942,-4 0 760,13 8 0,-13 9 0,6 10 0</inkml:trace>
  <inkml:trace contextRef="#ctx0" brushRef="#br0" timeOffset="6251">7730 1816 8009,'0'12'2042,"0"-1"1,0-5-2617,0 6 1,8-9 573,-6 13 0,6 1 0,-8 10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0 7977,'-27'0'0,"2"0"833,8 0 1,6 0-500,-1 0 0,1 6 807,-7 0 1,3 7-442,3-1 0,-1 9-268,7 2 1,-2 8-314,3-3 0,3 5-130,-4 2 1,10-1 49,2 1 1,1 1 172,-1 5 1,4-5-128,7 5 0,0-11 19,1-1 1,-1-8-246,0 2 1,2-3-44,4-3 1,4-8-81,8-3 0,-1-4 44,1-2 1,2-2-124,3-4 0,-4-3 72,5-8 0,-10-1 61,-3 1 0,-7 0-451,3-1 0,-5 7 214,-2-1 0,-5 7-1407,-1-7 1854,-7 8 0,4-11 0,-8 5 0</inkml:trace>
  <inkml:trace contextRef="#ctx0" brushRef="#br0" timeOffset="204">292 260 7948,'0'-18'5151,"0"1"-3948,0 7-676,0 3 0,2 7-70,4 0 1,11 0-251,12 0 1,4-8-21,1-4 1,1 3-1256,-1-3 0,1 3 709,-1-3 0,1-1-2579,0 7 2938,-8 0 0,5 6 0,-5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07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8185,'0'-10'-90,"0"3"162,0-1 1,0 4 123,0-8 1,0 7-9,0-7 1,0 6 21,0-5 0,0 5 3,0-5 1,2 7 324,4-2 40,-4-4-41,6 1 229,-8-1 42,0 2-311,0 1-360,0 5 4,0-6-418,0 8 322,0 8 0,2-4-116,3 7 0,-3 1 169,4 5 1,-4 0-29,-2 1 1,2-1 108,4 0 0,-5 1-117,5-1 0,-2 2 213,2 4 0,-4-2-7,4 8 0,-5 0-105,-1 5 0,0 1-50,0 0 0,2-1-85,4 1 1,-4-1 56,4 1 0,-4 5-23,-2 1 0,0-7-78,0-5 1,6-6 88,-1 6 1,1-8 121,-6 2 1,6-4 81,0-1-134,7-1 1,-9-2-32,7-3 1,-5-4 21,6-8 1,-7 5 20,7 1 1,-6-2 7,5-10 0,-5 2-93,6-7 1,-1-6 52,6-7 1,1-6-222,-1 1 0,0 2 56,1-2 1,-1 0-122,0-5 1,0-1 93,1 1 0,5-1-216,0 0 0,2-5 102,-2 0 1,2-6-115,4 5 1,1-5-173,-7 6 0,6-6 137,-6 5 0,6-5-42,-6 6 0,2-1 118,-2 7 1,-9 7 293,3 4-402,-4 4 279,-3 1 0,-2 7 293,-8-1-105,0 9-365,0-5 0,-2 8-9,-4 0-1263,4 8 728,-13 1 0,13 8-939,-4 1 1745,4-1 0,2 0 0,0 1 0</inkml:trace>
  <inkml:trace contextRef="#ctx0" brushRef="#br0" timeOffset="241">1315 121 8269,'0'-25'-15,"5"6"-49,1-4 1,2 10-187,-2 1 1,-3 6 1823,9-5-799,-8 7 1109,11-4-1291,-13 8 0,6 8-140,-8 3 0,0 5-252,0 1 1,-8 8-16,-3 4 1,-5 5-342,-1 7 1,0-3-1090,-1 8 1244,1 0 0,0 6 0,-1 0 0</inkml:trace>
  <inkml:trace contextRef="#ctx0" brushRef="#br0" timeOffset="811">2439 623 8113,'0'-18'-867,"0"9"507,0-7 1,-8 9 1527,-4-5-720,-3-3 1,3 13-49,1-4 0,-1 2-165,-5-1 0,0 3-375,0-4 1,-1 4 94,1 2 1,-2 0 41,-4 0 0,3 0 13,-3 0 1,4 2-69,2 4 1,-6-3 104,0 9 0,0-6 114,5 5 0,1-5 90,0 6 0,0-7-44,-1 7 1,3-1 90,3 7 0,-1-7 172,7 1-232,0-1 1,1 7-34,-1-1 1,0 0 163,6 0-121,8 1 0,1-1-37,9 0 0,-1-5 32,0-1 1,1-1 33,-1 2 1,2 1-150,4-7 0,-4 5 73,4-5 1,4 0-100,2-6 1,4 6-90,1-1 1,1 1-189,0-6 0,-7 2-8,1 4 0,-6-4-348,6 3 0,-8-3 36,2-2 0,-4 6-423,-1 0 0,-7 2 115,1-3 0,-8-1-277,1 8 280,-3-8 0,-4 9 800,-3-7 0,-5 7 0,-7-3 0</inkml:trace>
  <inkml:trace contextRef="#ctx0" brushRef="#br0" timeOffset="1027">1816 1263 10257,'17'0'498,"6"0"-11,0 0 0,8-2 651,-2-4 1,4 4-634,1-4 1,7 4-213,-1 2 1,6 0-276,-6 0 1,1 0 93,-7 0 0,-1 8-1176,-4 3 1,2-1-56,-8 2 0,2-1 1119,-2 6 0,-4 1 0,6-1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1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8251,'0'-9'-1271,"0"-1"1411,0 4 1005,0 4-279,0-13-566,0 5 1,0-1-236,0-1 0,0 6 27,0-5 1,6 5-10,0-5 0,2 7 353,-3-2 227,-3-4-223,6 8 243,-8-5-426,0 7 1,0 0 0,6 7-154,-1 5 0,1 3 96,-6 3 1,0 7-37,0 3 0,2 5 18,4 2 316,-4-1-231,5 1 0,-7 7 98,0 4 1,6-2-144,0 3 1,2-3-10,-3 2-146,-3 4-9,6-6 0,-6 2-114,4 0 1,-4-7 145,3 1 1,3-3-142,-2-3 1,2-5 120,-3 0 0,-1-8-21,8 2 0,-7-4 47,7-2 0,-6-5-35,5 0 0,-5-3 191,6 3 0,-7-5 151,7-7 109,-8 0-338,11 0 1,-11 0-3,7 0 0,-5-7-114,6-5 0,-1-9-153,7-2 0,-1-8-58,0 2 1,2-3 105,4-3 1,-1-5-280,6-1 1,1-7 101,6 2 0,-1-4-131,1-2 0,0 3 120,-1 2 0,-1-1 132,-4 8 1,1 0-14,-7 5 1,6-5 9,-6-1 1,0 1 137,-5 5 1,-1 3-72,0 3 0,1-4 106,-1 4 1,-6 3 72,1-3 0,-2 8 165,1-2 0,2 3-2,-7 3 0,6 0 158,-6-1 1,1 7-111,-1-1 1,-4 7 487,4-7 54,-4 8-440,5-11 1,-5 11-44,4-7-54,4 7 31,-9-12-507,7 14-936,-8-5 295,0 7-2305,0 0 1,0 9 1859,0 9 1,-2 3 1205,-4 13 0,-3-3 0,-8 11 0</inkml:trace>
  <inkml:trace contextRef="#ctx0" brushRef="#br0" timeOffset="302">1488 1280 8170,'9'-17'4694,"-1"7"-2658,-8 3 385,0 7-2137,0 0 0,-2 9-10,-4 9 1,-7 14-275,-16 14 0,-15 20 0,-18 5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36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70 7802,'-2'-10'556,"-4"4"176,4 5-197,-6 1-314,1 0 0,5-2 103,-4-4-155,4 4 1,0-6-83,-4 8 72,5 0 0,-9 0-145,4 0 1,-3 2 91,-9 4 1,1-2-179,0 7 1,-3 1 25,-3 5 0,4-1 62,-4-5 1,-2 6-17,2 1 0,-6-1-93,6 6 0,-6-4 78,6-2 1,-2 1 24,2-1 1,-2 6 204,-3 0 0,3 0-62,7-5 0,1 1 218,0 4 0,-1 4-139,1 7 0,0 1 57,0-1 1,7 1-56,4 0 1,-2 5 12,3 0 0,-1 3-213,6-3 1,0-4 98,0 5 1,0-10 36,0-3 0,2-5 6,4 6 1,-3-8-27,9 2 0,0-3-85,5-3 1,-2-5 9,-3-1 1,3-1-84,-3 1 0,3 3-208,2-9 1,2 1-187,5-6 0,-5 0 208,4 0 1,2 0-309,-2 0 0,2-2 125,-2-4 1,-4-1-17,4-5 1,-2-3 24,2 3 0,-3-1 39,3 1 1,-10-3 27,-1 3 0,-1 3-260,6-3 428,-7 1 1,3-6-112,-7-1 1,2 7 560,-2-1-131,-4 8 256,5-11-36,-7 13 458,0-6-275,0 8 1311,0 0-1494,8 8 0,-6 2 195,4 7 1,-4 2-68,-2 4 1,0-2-231,0 8 1,0-6-158,0 6 1,0-6-200,0 6 0,0-8-87,0 2 0,-6 2-388,0-2 1,0 0-554,6-6 1,0-5 563,0 0 1,0-7-1075,0 7 713,0-8 1,2 3-503,4-7 1379,-4 0 0,13-15 0,-5-4 0</inkml:trace>
  <inkml:trace contextRef="#ctx0" brushRef="#br0" timeOffset="210">208 865 8328,'-7'-17'225,"-5"0"0,5 5 563,1 1-93,4-1 0,4-5-131,4 0 1,3 1 70,8 5 0,1-3-217,-1 8 0,8-5 75,4 5 0,-2-5-1242,2 5 607,-1 0 1,1 6 0,0 0-595,2 0 1,-4 8 735,1 3 0,1 5 0,6 1 0</inkml:trace>
  <inkml:trace contextRef="#ctx0" brushRef="#br0" timeOffset="861">1575 139 8300,'0'-10'471,"0"3"1,-8 9-105,-4 3 1,-3-1-172,-2 8 0,-6-1-310,0 7 0,-6 1 6,6 4 0,-2-8-297,2 8 1,3-7 203,-3 7 0,4-10 103,2-1 0,0-7-119,-1 7 1,9-6 100,3 5 1,2-7-82,-2 2 0,4-2-86,-3 2 384,3-5-63,2 7 1,2-6 227,3 4-132,-3-4 39,6 5 0,-6-5 605,4 4-521,-4 4 1,5 13 417,-7 0-344,0 8 26,0-12 0,-5 13 82,-1-3 0,0 4-68,6 2 0,-6 5-39,0 0 1,1 2 46,5-1 0,0-5 103,0 5 1,0-7-240,0-5 1,0 2 28,0-8 1,5 0-67,1-6 1,13-5-60,-1-1 0,5-7-149,0 2 0,-2 2 24,8-3 1,0 1-227,5-6 1,-5-6-330,0 1 1,-6-3-2003,6 2 2535,-8 4 0,4-5 0,-8 7 0</inkml:trace>
  <inkml:trace contextRef="#ctx0" brushRef="#br0" timeOffset="1449">347 762 8312,'9'0'-496,"-1"0"800,-8 0 1,0-2 364,0-4-253,0 4 0,2-11-87,4 7 1,-2-6 214,7 6 1,1-5-139,5 5 1,0-5-90,1 5 0,5-6 80,0 7 1,5-7-62,-4 6 1,6-1-153,-1 1 0,-2 4-176,2-4 0,-6 4-289,6 2 1,-2 0-191,1 0 1,5 0-557,-4 0 1,2 2 520,-3 4 506,5-4 0,-6 13 0,8-5 0</inkml:trace>
  <inkml:trace contextRef="#ctx0" brushRef="#br0" timeOffset="2091">1869 398 8547,'0'12'1409,"0"-1"0,0 1-943,0 5 1,0 6-75,0 0 1,0 6-157,0-6 0,0 6 18,0-6 0,1 6-36,5-6 1,-4 0-17,4-6 1,2 1 38,-3-1 0,3-5 7,-2-1 1,-2-5 139,7 5 25,-7-7-13,11 4-22,-5-8-159,7 0 1,-1-2 40,-5-4 1,3 2-1,-9-7 1,7 5 200,-6-5 0,7-1-158,-1-5 1,1-1-41,-1 1 1,3 6-172,-3-1 1,3 1-317,2-7 1,-5 1-105,-1 0 0,-1-1-424,1 1 0,5 0-91,-5-1 1,-1 1 394,1 0 0,-7 0-1143,2-1 0,-4 7-96,-2-1 462,0 1 1,0-1 51,0 1 1173,0 7 0,8-4 0,1 8 0</inkml:trace>
  <inkml:trace contextRef="#ctx0" brushRef="#br0" timeOffset="2294">2474 122 8303,'11'-8'0,"1"-3"0,-8-5 406,1-1 0,-1 5 228,2 1 66,-4-1 1,6 1 784,-8-1 271,0 8-957,0-3-582,0 7 7,-8 7 1,4 3-138,-7 7 0,-1 2-214,-5 5 1,5 2 287,1 9 1,5 2-162,-6 3 0,9-4 0,-5 7 0</inkml:trace>
  <inkml:trace contextRef="#ctx0" brushRef="#br0" timeOffset="3569">2993 122 8183,'-10'-8'402,"2"-2"-402,8 1 0,0-1 1411,0 4-436,0 5 322,0-7-535,0 8 564,0 0-619,8 0-447,2 0 0,1 0 53,1 0 1,-7 0-115,7 0 1,-6 6-93,5-1-80,1 1 0,5-4-160,0 4 1,1-4 13,-1 4 1,-6-5-214,1-1 0,-6 0 66,5 0 1,-5 2-180,6 4-199,-9-4 72,13 6 87,-14-1 178,5-5-15,-7 14 108,0-14 225,0 13 0,0-11 10,0 7-129,0-7 1,0 6 333,0-4-181,0-4 0,2 11 63,4-7 1,-4 1-93,4-1 0,-4-2 24,-2 8 1,0-7-30,0 7 1,0-6 9,0 5 206,0 1 0,0 5-127,0 0 0,0 1 266,0-1 1,2 0-71,3 0 1,-3 8 299,4 4 1,-2 2-30,2-2 1,-4 3 150,3-3 0,3 4-247,-2 2 0,2-1-67,-3 1 1,-3-6 77,4-1 1,-2-5-149,2 6 0,-5-8 62,5 2 0,-4 2-29,-2-2 1,0 1-246,0-7 0,-2 0 110,-4 0 0,3 1 81,-9-1 0,3-5-59,-3-1 0,-5-7-15,-1 2 0,-1 1-1009,-10-1 1,-1 0 471,-11-6 0,-5 6-4089,-11-1 4387,-5 1 0,-15 2 0,-2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4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9657,'0'12'730,"0"-1"0,0 1-441,0 5-77,0 1 0,0-1-25,0 0 0,2 6 0,3 0 0,-3 8-32,4-2 1,-4-2 86,-2 2 1,2-1-99,4 7 1,-5-6 13,5 0 1,-4-3-105,-2 3 1,6 2 5,0-8 0,1 0-171,-1-6 1,-2 7 33,8-1 0,-9-6 270,3-6 372,4 1-286,-1 5-3,9-7 0,-7 3 36,1-7-191,-1 0 1,7-12-21,-1 0 1,-2-7-191,-3 1 0,3-5 93,-3-6 0,3 4-120,2-4 0,1-2 24,-1 2 0,0-8 63,0 2 0,1 2-404,-1-2 1,0 1 61,1-7 0,-7 0-57,1 1 1,-1-1-83,7 1 0,-3 7-236,-4 4 0,3-2 134,-8 2 1,5 0-283,-5 5 541,0 1 0,-1 5-481,1 1-109,0 7 943,-6-4 0,0 8 0,0 0 0</inkml:trace>
  <inkml:trace contextRef="#ctx0" brushRef="#br0" timeOffset="295">1090 35 8155,'8'-10'247,"-6"1"850,3 3 312,-3 4 371,-2-6-685,0 8-255,0 0-568,0 8 1,0-4-73,0 7 0,0 3-230,0 9 0,-2-2-606,-3 8 1,-3 2 635,-4 9 0,-11 4 0,4 8 0</inkml:trace>
  <inkml:trace contextRef="#ctx0" brushRef="#br0" timeOffset="652">1211 969 11729,'-2'17'2227,"-4"0"0,-5 4-1929,-12 8-298,-12 8 0,-17 15 0,-9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4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8128,'-10'-8'-270,"2"6"0,8-7 370,0 3 1,2 2 246,4-8 0,-2 9 253,7-3-360,1-4 1,5 8 8,1-4 1,-1 3 113,0-3 1,0 4-74,1-4 1,5 4 141,0 2 0,0 0-12,-6 0 1,6 0-90,0 0 1,0 0-143,-5 0 1,1 0-106,4 0 1,-2 2-169,8 4 1,-6-4-213,6 4 1,-2-4-461,2-2 1,1 0 170,-7 0 0,6 0-1473,-6 0 1087,0 0 0,-5 0 971,-1 0 0,-8 0 0,-1 0 0</inkml:trace>
  <inkml:trace contextRef="#ctx0" brushRef="#br0" timeOffset="244">52 917 8307,'18'0'-72,"5"0"507,0 0 1,7-2 994,-1-4 1,4 2-844,2-7 0,7 5-157,4-6 1,-2 3-364,2-3 1,4-1 81,2 7 0,4-6-1302,-10 7 0,-2-1 269,2 6 884,-7 0 0,3-8 0,-8-1 0</inkml:trace>
  <inkml:trace contextRef="#ctx0" brushRef="#br0" timeOffset="686">1730 52 8353,'0'-10'-1286,"0"1"1369,0 3 1036,0 4-820,0-13 0,-2 13 43,-4-4 0,2 4-400,-7 2 30,7 0 69,-12 0 1,9 2 37,-5 4 1,-3-2 43,3 7 0,3 3-25,-3 9 1,1-2 90,-7 8 1,7 7-99,-1 10 0,1 4 169,-7 2 0,3 6 18,4-1 0,-5 7-35,5-7 0,3 7-174,2-7 1,4-5-137,2-6 1,0-1 48,0 1 1,2-6-162,4-11 0,4 2-497,7-8 1,6 0 329,0-6 0,6-2-1168,-6-3 1514,0 3 0,2-13 0,2 6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47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69 260 7135,'-9'8'1184,"1"-6"-901,8 6 22,0-8 2124,0 0-2045,0 7 16,0-5 24,8 6-222,-6-8 1,7 0 13,-3 0-30,-4 0 1,8 0 144,-5 0-159,-3 0 71,6 0-70,0 0 0,1 0-44,9 0 0,-1-6-15,0 0 0,-3 1 112,3 5 1,-4-6 7,10 0 1,-2 0-144,3 6 1,-5-2 86,4-3 1,-4 3-102,-2-4 164,8 4-115,2-6 1,0 6 51,-4-3-307,-4 3 219,-1 2 0,-1 0-125,0 0 0,-5 0 176,-1 0-451,-7 0-58,4 0-37,-8 0-3174,0 0 1099,-8 7 1116,-1 3 1364,-9 15 0,-7 2 0,-2 8 0</inkml:trace>
  <inkml:trace contextRef="#ctx0" brushRef="#br0" timeOffset="462">208 520 8078,'-10'2'-197,"4"3"336,4-3-366,2 6 0,0-6 280,0 4 336,0-4-241,0 13 1,-2-7 128,-3 3-106,3 5 1,-8-7 19,4 9 1,3-7 12,-9 1 0,6-1-93,-5 6 0,5 1 31,-6-1 0,7 6-41,-7 0 1,1 8-132,-7-2 0,7 1 116,-1-1 0,7-2-29,-7-4 1,6-4 149,-5 4 1,7-1-99,-2 1 1,4-10 218,2 4-224,0-3 0,2 1 162,4-3 1,3-5-32,9-7 1,7 0 94,4 0 0,3 0-207,3 0 1,-1-5-24,1-1 1,5-8 22,1 3 0,3 1 51,-10-1 0,9 1-211,-14-1 1,1 1 111,-7 4 1,-9 4-896,3-3 493,-3 3-825,-5 2 355,-1 0-308,-8 0-636,0 0 999,-8 0 1,-1 0 741,-9 0 0,-7 7 0,-2 3 0</inkml:trace>
  <inkml:trace contextRef="#ctx0" brushRef="#br0" timeOffset="683">294 762 8141,'-17'-17'1275,"7"5"-956,4 1 0,5 5 384,1-6 0,0 6-41,0-5 0,7 5 103,5-5 0,3 5-457,2-6 1,1 9-309,-1-3 1,6 2 1,0-2 0,2 4-217,-2-4 1,-4 5-2685,4 1 2899,-3 7 0,-3 3 0,0 7 0</inkml:trace>
  <inkml:trace contextRef="#ctx0" brushRef="#br0" timeOffset="1401">848 260 8065,'0'-11'1113,"0"-1"-689,0 8 0,7-9 279,5 7-361,-5 0 1,9 1 12,-5-1 0,5 0 183,1 6 0,0-2-490,1-3 1,1 3 19,4-4 1,-4 4-398,4 2 0,-2-2-7,2-4-38,-3 4 0,4-5-497,-6 7-16,-9 0 0,1 0-256,-4 0 30,-4 0 843,5 0 1,-7-2-81,0-4 350,-7 4 0,5-13 0,-12 11 0,9-8 0,-1 6 0,6-5 0,0 5 0,0-5 50,0 7-92,0-12 1280,0 15-528,0-15 689,0 14-384,0-5-154,0 7-627,-8 0 1,6 1-44,-4 5 0,3 4-13,-3 7 1,2 0 14,-8 1 1,1 1-312,-6 4 0,-1 4 118,1 7 1,0 1-334,-1 0 1,3-3-252,4-3 1,-3 2-465,8-8 0,-5 0 488,5-6 560,0-7 0,-1 5 0,-3-5 0</inkml:trace>
  <inkml:trace contextRef="#ctx0" brushRef="#br0" timeOffset="1629">951 70 8065,'-5'-11'-810,"-1"-1"1379,0 8 1617,6-3-1042,0 7-477,8 0 1,1 7-235,9 5 0,-3 3-154,-4 2 0,3 1-121,-8-1 0,7 6-223,-1 0 1,-3 6-404,3-6 1,-3 8-194,3-2 1,3 1 660,-3-1 0,3 12 0,2-5 0</inkml:trace>
  <inkml:trace contextRef="#ctx0" brushRef="#br0" timeOffset="2131">1643 1 9235,'12'6'664,"-1"0"0,-5 5-370,5-5 1,-5 9 260,6 2-336,-9 1 1,13 9 177,-5-4 0,5 4-82,1 7 0,0 7 326,1-1 0,-1 8-23,0-2 0,-5 10 10,-1 1 0,-5 3-373,6-2 0,-9-3-216,3 9 0,-12-7 94,-5 7 1,-4-3-160,-3 3 0,-7-3-936,-4-3 0,-9-4 535,-2 3 0,-8-3-1432,1-2 0,-2-2 1614,-3-4 0,-8-4 0,-1-7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50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26 8069,'0'-17'4817,"0"9"-4582,0 8 1,-7 8-654,-5 9 0,-3 10-261,-3 7 0,-7 9 679,-3 9 0,-5-1 0,-2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5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468 398 8098,'-18'0'-653,"1"0"1,0 0 608,-1 0 1,1-6 208,0 0 1,0 1 753,-1 5-469,1 0 1,0 0-117,-1 0 1,7 0-268,-1 0 1,7 0 140,-7 0 0,6 0-158,-5 0 0,7 2 221,-2 3-185,-3-3 1,7 8-1,-4-4 1,4-2-153,2 7 0,0-5 168,0 5 1,0 1 12,0 5 0,2 0-2,4 1 0,-4 1-9,3 4 1,-1-4-235,2 4 1,-4 2 75,4-2 1,-4 0 67,-2-5 0,-2 5-21,-4 0 0,2 6-150,-8-6 0,1 2 78,-6-2 0,-1-4-7,1 4 1,0-4 83,0-2 1,-3 1-34,-3-1 0,10 0-21,-5 1-133,5-1-288,3 0 322,3 1 1,9-3-110,3-4 1,5 5 189,7-5 1,1-1 102,-1 1 1,-2 1-154,-3 5 0,3 1 160,-3-1 1,-5 0 599,-1 0 1,-4 8-114,-2 4 0,0-2 256,0 2 1,-2 0-198,-4 5 1,-1 1 116,-5 0 1,-3-7-185,3 1 0,5-2-160,1 2 0,-2-2-133,2-4 0,-1-4 44,1 4 0,4-9-175,-4-3-148,4 1-410,2 5 148,0 0 0,2-5-1095,4-1-1389,-4-7 2079,13 4 1,-13-6-2027,4 4 2750,4-5 0,-1 7 0,9-8 0</inkml:trace>
  <inkml:trace contextRef="#ctx0" brushRef="#br0" timeOffset="699">952 865 8095,'2'-15'-1328,"4"3"1010,-5-3 1,15 11 317,-5-8 0,-1 3 0,2-3 0,-9-3 0,11 11 0,-8-8-381,-1 9 381,-5-5 737,0 0-483,0 6 1,-7-5 45,-5 7 0,-3 5-20,-3 1 0,-5 6-119,0-7 0,-5 9-159,4-3 0,-4-1 142,5 1 0,0-5-328,5 6 1,1-6 8,0 5 0,5-7-201,1 2 359,7 3 0,-4-5-37,8 8 0,6-7 89,0 7 1,7-1 159,-1 7 0,1-7-23,-1 1 1,1-1-130,-7 7 1,0-1 42,-6 0 1,0 1 77,0-1-236,0 0 1,-8 0 136,-4 1 0,-3-1-18,-2 0 1,-1-1-56,1-5 0,6 3-22,-1-9-40,0 9 101,-5-5-640,8 1 68,1 5 282,8-13 1,2 8 259,4-4 1,3-2 133,8 7 1,-5-5-76,0 5 0,-1-1 131,6 2 1,-7 3 380,-4-4 1,1 5 1,-1 1 1,0 2 593,-6 4 1,-2-7-509,-4 7 1,4-14-67,-3 9 1,-3-5-230,2 4 0,0-5-331,6 0 227,0-1-103,0 6-118,0 1 1,2-9-537,4-3-582,-4 4 1,13-8 480,-3 3 1,-3-3-2460,3-2 2034,0 0 1,5 0 1021,0 0 0,8-15 0,2-4 0</inkml:trace>
  <inkml:trace contextRef="#ctx0" brushRef="#br0" timeOffset="1150">1350 1193 8069,'9'-17'313,"-1"6"155,-8-1 243,8 8-9,-6-3 205,5 7-660,-7 0 1,0 2-134,0 3 1,0 5 8,0 7 0,0 0 88,0 1 0,-2 5-121,-3 0 242,3 0-561,-6 2 117,8-6 1,2 0-87,4-7 1,3-8-48,8 1 0,-3-3-270,3-2 1,-3 0-330,9 0 1,-4-7 337,-2-5 0,1-3-76,-1-2 1,-2-1 158,-3 1 0,3 0 423,-3-1 0,1-5 0,-1 0 0,1 0 0,-7 6 0,5 5 0,-5 1 0,0-1 950,-6-5-470,0 7 1473,0-5-1252,0 13 1,-2-4-119,-4 12 0,4 4-212,-3 7 1,-3 0 29,2 1 0,-5 5-48,5 0 0,0 6 156,6-6 1,0 5-393,0-5 1,8 2 74,3-1 0,5-5-740,1 4 1,6-4 36,0-2 1,8 1-296,-2-1 1,1-6-198,-1 1 1,2-8 1002,-8 2 0,8 3 0,-4 1 0</inkml:trace>
  <inkml:trace contextRef="#ctx0" brushRef="#br0" timeOffset="1312">2249 1470 8069,'9'0'0,"1"0"2392,-4 0-1007,-4 0-76,5 0-1136,-7 8 0,0-4-536,0 7 0,-1-5 374,-5 6-11,4-9 0,-6 13 0,8-7 0</inkml:trace>
  <inkml:trace contextRef="#ctx0" brushRef="#br0" timeOffset="1696">2647 1193 8512,'0'-9'582,"0"3"-418,0 12 0,0 3 579,0 9 1,0 1-178,0 4 1,0-2 19,0 8 1,0-6-365,0 6 1,0-2-263,0 2 1,7 1-103,5-7 0,-3 0 209,3-5 1,-2-1-74,1 0 0,4-5-163,-3-1 0,3-7-216,3 2 0,-1-6 196,0-6 1,2-3-18,4-9 1,-3-1 119,3-4 1,-2-4 13,2-7 1,-4-1-60,4 0 1,-9 1 59,-3-1 0,-7 1 361,2-1 0,-4 8 243,-2 4-309,0-4 0,-2 8-449,-4-4 1,2 11-450,-7 7 0,-7 3-77,-5 2 1,0 2-1602,6 3 2352,-8-3 0,6 21 0,-6-3 0</inkml:trace>
  <inkml:trace contextRef="#ctx0" brushRef="#br0" timeOffset="2138">3269 675 8109,'8'-10'520,"1"2"270,9 8-654,-1 0 1,-5 8 77,-1 4 0,-7 3-338,2 2 1,1 1 7,-1-1 0,0 6-8,-6 0 0,0 2 108,0-2 1,-6 2-172,0 4 0,-1 2 111,1-8 0,4 7 33,-4-1 0,-1-2 225,1 2 1,0-6-115,6 6 0,0-6 340,0 6 0,8-6 18,3 6 1,3-6 143,-3 5 1,5-1-137,-5 2 1,4-2 76,3-4 1,-7-2-143,1 8 1,-8-6 50,1 6 0,-3-6 22,-2 6 0,-2-2-133,-3 2 1,-5 3-263,-7-3 1,-2-2-131,-5 2 1,3-8-271,-7 2 1,1-4 3,-2-2 0,-2-1-506,8-5 0,-2 3 303,2-8 552,4-1 0,-6-5 0,7 0 0</inkml:trace>
  <inkml:trace contextRef="#ctx0" brushRef="#br0" timeOffset="2751">4116 69 8052,'0'-17'-1276,"0"0"2554,8 7-224,-6-5 11,6 13-544,-8-6-144,0 8-272,0 0 1,0 8-137,0 3 1,6-1 76,-1 2 1,1-1-21,-6 6 0,0 3 43,0 3 0,0-4 5,0 4 1,0 2 107,0-2 0,0 8 232,0-2 1,0 5-164,0 7 0,-2-3 70,-4 8 0,4-2-11,-3 2 1,-3 10-50,2-4 0,-5 4 24,5-4 0,-2-1-72,3 1 0,3 0-21,-4 0 0,-2 2-15,2 4 0,-5-3-93,5 9 0,-5-7 51,5 7 0,-6-7-102,6 7 1,-5-9-21,5 3 1,-1 2 57,1-3 0,4 7 123,-4-7 0,4 1-71,2-6 1,0 6 105,0-1 0,0-5-330,0-6 1,0 0-294,0 6 1,-6 0-1051,1 0 0,-3 0 723,2 0 1,-3 5 720,-9 1 0,1 7 0,0-3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49:50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8151,'0'-17'1101,"0"7"0,8 2-1171,3 8 0,-1-5 1338,1-1 0,1 0-405,5 6 1,2 0 284,4 0-709,-3 0-203,12 0 1,-3-2-68,11-4 0,3 4 26,3-3 1,2-3-63,-8 2 0,2-5-547,-1 5 0,-7 0 328,1 6 0,-2 0-884,-10 0 0,0 0-107,-6 0-1484,0 0 1518,-7 8 0,-2 1-618,-8 9 1661,-8-1 0,-9 8 0,-10 2 0</inkml:trace>
  <inkml:trace contextRef="#ctx0" brushRef="#br0" timeOffset="298">364 415 8151,'-11'0'-566,"-1"0"324,8 0 1,-5 6 1003,3 0 1,4 2-189,-4-3 1,-3 11 11,-3 7 1,2 7-265,-1-1 1,-1 4-122,-5 2 1,6-1 31,-1 1 1,2 1 19,-1 5 1,-3-7-4,9 1 1,-7-3 26,6-9 1,1 6-272,5-6 1,0 0 57,0-5 0,1-3-80,5-3 1,4 1 25,7-7 1,2 0-250,4-6 1,4 0-515,8 0 0,-1 0 365,1 0 1,-2 0-419,-4 0 1,1-6-505,-7 0 31,8 0 429,-12 6 406,6 0 444,-15 0 0,-10 0 0,-10 0 0</inkml:trace>
  <inkml:trace contextRef="#ctx0" brushRef="#br0" timeOffset="485">381 761 8117,'-17'-17'3691,"7"5"-4828,5 1 1345,3 7 0,4-9 1195,3 7 1,-1 0-847,8 6 0,-1-6-259,7 0 1,-1 1-1563,0 5 1,1 0 709,-1 0 0,6 0 554,0 0 0,0 7 0,-6 3 0</inkml:trace>
  <inkml:trace contextRef="#ctx0" brushRef="#br0" timeOffset="1152">1039 173 8110,'23'-9'1043,"0"3"0,2-2 3,-2 2-674,4 1 0,1-3 101,1-4 0,0 3-160,6-3 1,5 8-243,0-1 0,-5-3-102,-6 2 1,-8 0-490,2 6-168,-4 0-86,-2 0 0,-7 8 337,-4 4 1,-6-3-229,-6 3 1,-4-3-368,-7 3 1,0 1 1031,0-7 0,-8 0 0,-2-6 0</inkml:trace>
  <inkml:trace contextRef="#ctx0" brushRef="#br0" timeOffset="1386">1384 18 8110,'10'0'2200,"-2"-8"-1769,-8 6 111,0-6-286,0 8 0,-6 2 199,0 4 1,-5 4-136,5 7 0,-6-6-152,7 1 0,-9 5-52,3 6 1,1 0-205,-2-5 0,7-1-146,-7 0 1,8-5-1271,-1-1 744,-5 1-436,8 5-1011,-6 0 893,8-7 1314,0-2 0,8-1 0,2 3 0</inkml:trace>
  <inkml:trace contextRef="#ctx0" brushRef="#br0" timeOffset="1560">1194 18 8110,'10'-8'2143,"-3"6"-688,1-6-737,2 16 0,7 2-282,0 7 0,1 6-318,-1 0 0,2 6-173,4-6 0,-2 8-315,8-3 1,-6 5 369,6 2 0,0-1 0,5 1 0</inkml:trace>
  <inkml:trace contextRef="#ctx0" brushRef="#br0" timeOffset="1992">1869 450 8035,'0'-10'0,"1"3"34,5 7 1,4 0 364,7 0 1,6-2 664,0-4 0,0 4-689,-5-4 0,5 4-174,0 2 0,0 0-1833,-6 0 1260,0 0 1,-1 2-869,-5 4 1240,-3 4 0,-8 7 0,0 0 0</inkml:trace>
  <inkml:trace contextRef="#ctx0" brushRef="#br0" timeOffset="2156">1851 778 8120,'-9'0'1780,"1"0"-1291,23 0 1,-1 0 240,15 0 0,-2-5-274,1-1 1,5 0-294,-4 6 0,4 0-552,1 0 0,1 0-1726,-1 0 2115,-7 8 0,6 1 0,-6 9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364 468 8055,'-12'-2'-553,"1"-4"802,-1 4 238,-5-6 1,0 8-161,-1 0 0,1 0-126,0 0 0,-1 2 281,1 4 0,-2 2-29,-4 3 1,4 10-40,-4-3 1,3 5-107,3 0 1,0 4 123,-1 7 0,1 7-163,0-1 1,7 0 14,4-5 1,5 0-176,1-1 0,1-5 123,5 0 0,6-8-431,11 2 0,-2-4-2,8-2 0,0-5-768,5-1 0,-5-7 115,0 2 0,-6-4-445,6-2 1,-6 0 1298,6 0 0,-8 0 0,4 0 0</inkml:trace>
  <inkml:trace contextRef="#ctx0" brushRef="#br0" timeOffset="178">87 900 8055,'-10'0'89,"18"-8"0,6 1 1740,14-5 1,-5-3-715,6 3 0,2-3-505,9-2 1,-3 5-390,3 0 0,-9 7-304,-2-7 0,-6 8-1510,6-1 1,-8 3 417,2 2 1175,-4 0 0,-2 0 0,1 0 0</inkml:trace>
  <inkml:trace contextRef="#ctx0" brushRef="#br0" timeOffset="516">934 1 8169,'-9'0'1885,"1"0"-318,8 0 0,2 0-743,4 0 1,-2 0 354,7 0 0,6 5-505,6 1 0,2 0-275,-1-6 0,0 0-240,5 0 0,2 0-150,-8 0 0,0 2-1682,-6 4 1264,8-4-995,-5 13 1,3-5 316,-12 7 0,-3 0 38,-8 0 0,-2 1 219,-4-1 0,-3 6 830,-9 0 0,1 8 0,0-4 0</inkml:trace>
  <inkml:trace contextRef="#ctx0" brushRef="#br0" timeOffset="805">986 433 8127,'-9'0'3018,"1"0"-2481,8 8 0,-6-4-34,0 7 0,-1 3-188,1 9 0,-2-2-49,-3 8 0,-5-1 61,5 7 1,-5 0-16,-1-1 0,6 1 47,-1-1 164,8-7-237,-3 6 0,7-12-176,0 8 1,0-6 90,0 6 1,0-8-313,0 2 0,2-4 176,3-2-114,5 1 0,9-1-77,4 0 1,-4-7-56,4-4 0,-1-4 25,1-2 0,-2 0 62,8 0 0,-6 0-433,5 0 1,-6 0-100,1 0-1870,-4 0 611,-2-8 363,0 6 1522,-7-6 0,-10 16 0,-10 2 0</inkml:trace>
  <inkml:trace contextRef="#ctx0" brushRef="#br0" timeOffset="966">952 779 8060,'7'-12'0,"5"3"1546,3 1 1,8-5-668,0 1 1,2-1 265,-2 1 1,-1-3-213,6 3 0,1 5 144,6 1 1,-6 4-1515,-1 2 1,1 0 436,6 0 0,-8 8 0,-2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0:59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7278,'0'-11'374,"0"-1"0,0 6 141,0-5 0,2 5 626,4-6-379,-4 9-307,13-13 1,-13 12-105,4-7 0,-2 7 31,2-2 0,-5 2 468,5-1-105,-4 3-621,6-6 1,-4 2 324,7 1-573,1-9 1,-1 10 0,1-7 1,-6 7-420,5-2 487,-7 4 1,4 0-247,-8-4-3,0 5 166,0-7 342,0 8-254,0 8 58,0-7-66,0 7-1,0 0-146,0-6 177,-8 13-32,6-13 17,-6 13 1,8-5 218,0 7 0,0 3-37,0 3 1,0-2 87,0 8 1,0-1-71,0 7 1,0 0-13,0-1 1,0-1-71,0-4 0,0 1-17,0-7 1,0 1-568,0-7 249,0 0 55,0 0 0,0-5-136,0-1 164,0-7 70,-7 4 1,3-14-7,-8 0 0,6-7 46,-5 1 0,5-3 164,-5-2 69,7 0 0,-10-1 62,9 1-79,-1 7 1,6 1-82,0 3-281,0 4 0,2-6 125,4 8 1,3 0-39,8 0 1,1-5-228,-1-1 0,0 0-126,1 6 215,-1 0 1,-6 0-159,1 0 653,-8 0-234,3 8 1,-14 1 124,-5 9 1,3-7 155,-3 1 1,1-3 136,-7 3 1,7 1-68,-1-7 1,6 6 683,-5-7-685,7 9 1,-4-10 121,8 7-781,0-7 0,2 4 108,4-8 1,4 0-69,7 0 1,6-2-76,0-4 1,6 2-375,-6-7 0,0 5 239,-6-6 1,-5 8-287,-1-1 926,-7 3-228,4 2 519,-8 0 0,-2 2-232,-4 3 0,-3 5 77,-9 7 0,7 1-19,-1-1 0,1 0 408,-7 1-716,1-1 1,2 0 43,3 0 0,-1-5-420,7-1 1,0-5 187,6 6 0,-5-6-62,-1 5 0,0-5-125,6 5 433,0 1 1,-6 5 82,0 0 0,1 1 726,5-1 399,0 0-855,0 1 0,2-3 39,3-3 0,-3-3 330,4-3-52,-4-4-460,6 6 1,-4-8-29,7 0 1,1-8-92,5-4 0,0-3-158,0-2 0,1-1-941,-1 1 0,0-4 551,1 4 0,-1-4-1528,0 9 1,1 2 1959,-1-1 0,0-1 0,0-5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02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18 692 8090,'0'-9'652,"0"-7"0,0 12-603,0-7 0,0 5 545,0-5-124,-8 7-252,6-4 0,-5 10 32,7 4 1,0 3 136,0 9 1,0 7-35,0 3 101,0-3-153,0 8 0,1-12-84,5 8 0,2-2-15,3 2 0,5-4-5,-5-8 1,5-5-107,1-1 0,0-5-133,1 5 0,-7-7 106,1 2 0,-1-4-236,6-2 0,-5-8 10,0-3 1,-7-5-72,7-1 1,-6-2 134,5-4 1,-7-4-36,2-8 1,-2 1-16,1-1 0,-3-1 43,4-5 0,-4 5-64,-2-5 0,0 7 95,0 5 0,0 4-1189,0 8 186,0 7 444,-8 2 1,6 10 632,-3 4 0,-5 4 0,0 7 0</inkml:trace>
  <inkml:trace contextRef="#ctx0" brushRef="#br0" timeOffset="538">589 1 8139,'11'0'764,"1"0"1,-1 0 290,6 0-386,1 0 0,-1 5 1063,0 1-1173,1 8 1,-1-5-275,0 8 1,-7-5-146,-4-1 0,1-5-120,-1 6 0,0-1-15,-6 7 0,0-1-181,0 0 0,-2 2 28,-4 4 1,-4-1-413,-7 6 0,6-5 45,-1 6 0,1-6 111,-7 6 0,7-6 269,-1 6 1,6-6 67,-5 6 0,7-6 96,-2 6 0,4-6-51,2 6 1,0-8 166,0 2 0,6 2 55,0-2 1,5 2-95,-5-2 1,8-2 369,-3 8 1,3-6-168,-3 6 0,-1 0 108,-4 5 1,-5-5 174,5 0 1,-4 0 269,-2 5 1,0 1-390,0-1 0,0 1-21,0 0 1,-2-3-519,-4-3 0,5 2 66,-5-8 0,-2 2-408,2-2 0,-5-4 363,5 4 1,-2-9-925,3-3-434,-5 1 172,-7 5 1,-1-7-705,1-5-249,0-3 2184,0-2 0,-1-7 0,1-3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0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87 6741,'-10'-8'553,"-5"6"0,13-7-356,-4 3-154,4 4 0,0-6-5,-3 8 0,3-1 111,-4-5-14,4 4 231,2-6-204,0 0 45,0 7 0,0-9 19,0 4 98,-8 4-178,6-5-64,-13 7 1,11 0 42,-7 0 0,5 0 107,-6 0-112,8 0 85,-11 0-357,5 0 222,-7 0 0,0 7 146,0 5 0,5 3-78,0 2 1,9 1 152,-3-1 1,2 0-148,-2 1 0,4-1 8,-3 0 1,3 2 49,2 4 1,0-3-28,0 3 0,2-4-282,3-2 113,-3 1 1,6-1-91,-8 0 1,0 0 59,0 1 0,-2-1-75,-4 0 0,2 1 78,-7-1 1,-1 0-25,-5 0 1,0-5-63,0 0 1,-1-7 86,1 7 1,0-8 12,-1 1 1,1 3-122,0-2-5,-1 0-19,1-6-254,8 0 187,1 0 0,10 2-250,4 3 1,-3-3 277,9 4 0,-1 2 23,7-3 1,-1 7 228,0-6 1,-5 7 13,-1-1 0,-7 3 220,2 2 1,-4 3-103,-2 3 1,0-2 94,0 8 0,-8-6 152,-3 6 1,-5-1 231,-1 7 1,2-8 93,3-4 0,-1 2 233,7-2-802,-8 0 0,13-6-73,-5 1-361,4-9 1,4 5 101,4-9 1,3 1-161,8-6 0,1 0-374,-1 0 1,2-2-815,4-4 0,2-3 1483,4-8 0,4-1 0,-6 1 0</inkml:trace>
  <inkml:trace contextRef="#ctx0" brushRef="#br0" timeOffset="569">796 640 8055,'0'-17'-42,"0"0"690,0 0-101,0-1 355,0 1-389,0 7-165,0 3 1,-7 7-320,-3 0 0,-5 7 157,3 5 0,-1-1-100,7 7 0,-6-5 57,7 10 0,-3 4-5,2 2 1,4-2 27,-3 2 0,-3-6-84,2 6 0,0-6-58,6 5 0,2-12 51,4 1 0,4-5-141,7-1 1,0-3 8,0-8 0,3 0-158,3 0 1,-2-2-364,8-4 1,-2-3 279,1-9 0,-1-5-114,-4 0 0,-3 0 3,3 6 0,-6-2 14,-6-5 1,3 5 95,-8-4 0,1 4 34,-1 2 0,-4-1 143,4 1 0,-4 6 216,-2-1 874,0 8-632,0-3 343,0 7 115,0 0 470,0 7-799,0 3 1,-6 7 127,0 0 0,0 1-49,6-1 0,-5 6 67,-1 0 1,0 0-161,6-6 1,0 3-165,0 3 0,0-4-552,0 4 0,0-4-290,0-1 1,2-3-623,4-4 0,-2 3 683,7-8 494,8 7 0,8-11 0,8 6 0</inkml:trace>
  <inkml:trace contextRef="#ctx0" brushRef="#br0" timeOffset="753">1523 1004 8055,'-18'0'2158,"9"0"1,-1-6-1569,4 0 1,4-2 654,-3 3-1471,3 3-588,-6-6 1,6 10-1270,-4 4 2083,-3-4 0,7 13 0,-6-5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07.54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295 1609 8054,'0'-10'-41,"-8"3"0,6 5 280,-4-4-8,4 4 54,2-6-146,0 1 35,0 5 131,0-14 306,0 14-361,0-5-50,0 7-553,0 0 1,-7 2 66,-5 3 286,-3 13 0,-3 9 0,1 7 0</inkml:trace>
  <inkml:trace contextRef="#ctx0" brushRef="#br0" timeOffset="751">174 1695 13440,'-8'18'354,"-4"-1"0,-3 2-621,-2 4 1,-3-2 266,-3 8 0,4 0 0,-13 6 0,5-1 0</inkml:trace>
  <inkml:trace contextRef="#ctx0" brushRef="#br0" timeOffset="1512">554 1211 8091,'-17'0'635,"-1"0"1,7 0-3,-1 0-383,9 0 1,-7 0-23,4 0-95,4 0 0,-5 8-117,7 3 0,0 5 231,0 1 0,-6 0 98,0 1 0,-2-1-56,3 0 0,3 1-9,-4-1 0,-2 0-8,2 0-30,1 1 0,5-7-519,0 1 130,0-8 1,2 3-2,3-7 0,-1 0 91,8 0 1,-1 0-44,7 0 0,5-2-83,0-3 1,0 1-53,-6-8 1,0 8-66,1-1 1,-1-3 96,0 2 1,0-5-192,1 5 0,-1-2-76,0 2 0,1-1-51,-1-5 1,0-3 172,1 3 1,-1-1 14,0 1 0,-7-3 134,-5 3 0,3-3 132,-2-2 0,0-1 124,-6 1 0,2 6-79,3-1 0,-3 1 551,4-7 63,-4 1 394,-2 0-713,0-1 0,0 7 513,0-1-101,0 9 112,0-5 161,-8 8-628,6 0 1,-7 2 114,3 4 0,4-1 89,-4 13 1,-1-5 57,1 10 0,-6 2-179,7-2 0,-7 8 117,6-2 1,-1 1-154,1-1 1,4 2 78,-4-8 1,4 6-521,2-6 0,0 0 113,0-6 0,6 1-983,0-1 0,9-2 263,2-3 1,1 1-215,5-7 0,4 0-213,1-6 0,3 0-623,-2 0 0,2 0 1721,-8 0 0,8 7 0,-5 3 0</inkml:trace>
  <inkml:trace contextRef="#ctx0" brushRef="#br0" timeOffset="1690">1246 1557 7950,'-18'0'1590,"1"0"0,6 0-1019,-1 0 0,6 0 1149,-5 0-783,-1 0-279,-5 8-2308,7 1 1,3 3 293,7-1 1356,0-7 0,15 12 0,4-7 0</inkml:trace>
  <inkml:trace contextRef="#ctx0" brushRef="#br0" timeOffset="2116">1367 1263 12153,'0'17'973,"0"1"-477,0-1 0,0 0-372,0 1-68,0-1 1,0 2 81,0 4 1,0-4-72,0 4 18,0-3 0,2-3-190,3 0 0,-1-5-153,8-1 172,-8-7 0,11 4-125,-3-8 1,-3 0 23,3 0 0,-3-2 53,3-4 0,3-4 34,-3-7 1,3-2-140,2-4 0,6-4 73,1-8 1,0 1-111,0-1 0,-5-1 253,4-5 1,-6 7-96,-5-1 0,1 3 68,-7 8 1,0 1-233,-6 6 27,0 0-255,0 0 51,-8 7 1,-2 2 39,-7 8 419,7 0 0,-5 16 0,5 3 0</inkml:trace>
  <inkml:trace contextRef="#ctx0" brushRef="#br1" timeOffset="2470">2162 1228 14345,'10'-7'2673,"-2"3"-3352,-8-8 1,0 7-77,0-7 106,0 8 696,0-11 442,0 13-744,-8-6 0,-2 14 554,-7 0 1,0 1 221,-1-1 0,-1 4-201,-4 7 1,4 0-649,-4 1 0,-2 1 374,2 4 1,0-4-12,5 4 0,1 2-54,0-2 1,1 6 198,5-6 0,3 6-569,8-6 0,0 6 132,0-6 1,10 0-450,7-6 1,2 1 707,10-1 1,0-6-778,6 1 1,-1-8-9,1 2 1,-1 1-337,1-1 1,-6 0 1118,0-6 0,-8 7 0,4 3 0</inkml:trace>
  <inkml:trace contextRef="#ctx0" brushRef="#br0" timeOffset="2682">2041 1471 8403,'-9'0'886,"1"-2"83,8-4 116,0 4-662,0-13 1,2 13 152,4-4 0,3 2-180,8-2 1,1 4 61,-1-3 1,0 3-816,1 2 0,1 0 292,4 0 0,-4 0-1212,4 0 0,-4 0 163,-1 0 1114,-1 0 0,8-8 0,2-2 0</inkml:trace>
  <inkml:trace contextRef="#ctx0" brushRef="#br0" timeOffset="3203">2491 934 8126,'-17'-9'-658,"-1"-7"1520,9 15 400,-7-7 0,14 16-609,-3 3 1,3 6-219,2 6 0,0 2 21,0 4 0,0 10-22,0-5 1,0 5 43,0-5 0,0 3-103,0 3 0,0-1 167,0 7 1,0-6-444,0 6 0,0-7 83,0 1 1,0-4-210,0-1 1,0-2 136,0-4 0,5 1-228,1-7 0,0 0-23,-6-5 22,8-1 0,-5 0-28,9 1 214,-8-9 710,11-1-502,-5-8 0,7-8 354,0-3 0,-5-5-168,-1-1 0,3-8-23,9-4 1,-4-4-145,4-1 1,-2-3-73,2-3 0,-1-4-105,6-8 0,-5 0-183,6 0 0,-6 0-54,6 0 0,-6 6-482,6 0 0,-8 0-370,2-6 1,-4 8 438,-1 4 0,-1 3-27,0 3 0,-1 1 35,-5 4 1,3-2-488,-9 8 349,1 0 378,-6 6 0,-2 2-265,-3 3 1,-5 4 141,-7 8 1,-3 6-385,-3 0 1,6 7 246,0-1 0,-1 3-125,7 3 1,3-1 669,2 0 0,-3 0 0,-1 1 0</inkml:trace>
  <inkml:trace contextRef="#ctx0" brushRef="#br0" timeOffset="3511">3234 762 8001,'0'-10'2774,"0"2"-1077,0 8-429,0 0 0,-5 8-415,-1 3 1,-9 5 236,-3 1 1,1 6-399,-6 0 1,-2 8-274,2-2 0,0 3-891,5 3 0,1 0-658,0-1 0,7 1 1130,5-1 0,3 1 0,2 0 0</inkml:trace>
  <inkml:trace contextRef="#ctx0" brushRef="#br0" timeOffset="4216">2768 35 7852,'7'-9'128,"5"3"0,-3-2 747,3 2 0,-1 1 452,7 5-893,-1 0 1,6 0 64,0 0 1,2 0-59,-2 0 0,4 0-205,8 0 1,-8 0-15,-4 0 1,2 2-185,-2 3 1,-2-1 74,-10 8 1,3-1-158,-9 7 0,1 7-159,-6 3 0,0-1-220,0 2 0,-7 0 95,-5 5 1,-3 1-250,-3 0 0,7 5 266,-1 0 1,7 1-72,-7-7 0,8 1 285,-2-1 1,4 1-90,2 0 0,0-1 362,0 1 1,8-3-153,4-3 1,1 4 238,-1-4 1,3-2-113,-3 1 1,1 1 36,-1 6 0,3-2 19,-4-5 0,-3 5 43,-2-4 0,2 4-67,-3 1 1,1-5-50,-6 0 0,6 0 216,0 5 1,1-5-16,-1 0 0,-2-2 15,7 2 1,-1 3-101,2-3 0,1-2 89,-7 2 0,5 0-6,-5 5 1,0-5 131,-6 0 0,0 5-17,0 7 0,0-1-114,0-5 0,-8-1 125,-3 1 0,-5-6-165,-1-1 1,0-1 20,-1 2 0,1-4-126,0-8 0,-2 7-28,-4-1 0,3-2-407,-3-10 1,4 3-683,2-9 0,-1 7-4267,1-6 5195,0 0 0,-16-6 0,-3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20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18 588 6805,'0'-11'-250,"0"-1"1,0 6 279,0-5 28,8 7-45,-6-11 1,7 13-14,-3-4 1,-4 2 3,4-2 38,-4 5 5,-2-7 20,7 8 19,-5 0 227,6 0-156,-8 0 339,0 0 64,0-8 54,0 6-240,0-5-227,0-1 0,0 4 111,0-8-5,8 9-296,-6-5 194,5 0-213,1 6-29,-6-5 89,6-1 136,-8 6-14,7-6 42,-5 8 46,6 0-41,-8 0 167,0 0-210,8 0-29,-7 0-23,7 8 0,-8-4 103,0 7 207,8-7-311,-6 12 1,7-7 108,-3 9 1,-4-7-78,4 1 1,-2-1 2,1 6 1,-3 1-2,4-1 1,-2 0-16,2 1 0,-4-1 24,3 0 0,-3 0 6,-2 1 1,0 5-80,0 0 1,0 2 51,0-2 0,0-4-78,0 4 0,0-2 62,0 2 1,0-3 1,0 3 1,2-6 29,4-6-67,-4 13 0,6-13 38,-8 12 0,5-4 5,1-1 1,0-7 27,-6 1-40,8-1 1,-5 5-96,9-5 86,-8 4-14,3-5-56,-7 0 0,2 3-34,4-7 40,-4 0-6,6-6 138,-8 0 392,0 0 1,0-8-591,0-4 0,6 1 44,-1-6 1,3 3-192,-2-9 0,3-2-145,9 2 0,-1-6 125,0 6 1,1-6-55,-1 6 0,0-7-35,0 1 0,1-2 58,-1 2 0,0-2 94,1 8 1,-3-7 29,-3 1 1,3-2 20,-4 2 0,5-3 29,1 3 0,-5 2 122,-1-2 0,1 2-105,5-2 1,-2 2 90,-3 4 0,3 4 19,-3-4 0,1 4 126,-1 2 0,1-1 83,-7 1-25,7 0 0,-5-1-80,4 1 0,-5 6 136,-7-1 0,2 8-181,4-2 1,-4 3 99,4-3-182,-4 4 130,5-13-23,-5 13 135,6-14-12,0 14-80,-7-13 12,15 13-91,-14-6 110,13 1 1,-13 5-53,6-6-7,-8 8-915,0 0 1,-2 6-14,-4 0 1,2 7 338,-7-1 1,-1 5 452,-5 6 0,-8 4 0,-2 7 0</inkml:trace>
  <inkml:trace contextRef="#ctx0" brushRef="#br0" timeOffset="795">1 398 8184,'0'-17'-467,"0"7"233,0-5 117,0 13 1,2-8 553,3 5-25,-3 3 27,6-6-62,-8 0 4,0 6-93,8-5-221,-6 7 1,7 0 209,-3 0-135,-4 7 0,6 3-6,-8 7 0,0 0-3,0 1 1,5 1 51,1 4 0,0-2-5,-6 8 1,6 0 160,0 5 0,5-5-44,-5 0 1,5-6-35,-5 6 1,6-6-99,-7 6 0,9-8-118,-3 2 0,-1-4 95,2-1 0,-7-1-122,7 0 1,-6-5 83,5-1-429,-7 1 117,11 5 0,-13-5-2,4-1-227,-4-7 128,-2 4 297,0-8 0,0-2-93,0-4 1,0-4-128,0-7 1,0 0 37,0-1 1,0-1-187,0-4 1,0-2 74,0-4 0,0-1 142,0 7 1,0-1 88,0 7 1,0 0-64,0 0 1,0-1 43,0 1-1,0 0 1,-2 1-31,-4 5 85,4-5 272,-5 7-82,-1-8 0,6 5-77,-4 0 406,4 9-16,2-5-369,0 8 1,0 2 25,0 4 0,0 3 108,0 9 0,0 7-36,0 3 1,-2 7 106,-3 5 1,3-1-184,-4 7 0,4-6 38,2 6 0,0-7-518,0 1 0,0-3 111,0-3 1,0-7-58,0-4 1,0-4-91,0-1 1,2-7-276,4 1 0,-2-8 70,7 1 604,1-3 0,13-9 0,1-3 0</inkml:trace>
  <inkml:trace contextRef="#ctx0" brushRef="#br0" timeOffset="1375">1194 87 8288,'10'-8'-175,"5"-1"1454,-5-9-803,7 1 1,-6 5 155,1 1 1,-6 7 839,5-2-337,-7 4-733,4 2 0,-8 2 81,0 4 1,-10 6-406,-7 11 1,-8 5-543,-10 13 0,-5 11 464,0 11 0,-16 12 0,2 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2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139 604 10006,'18'0'393,"-1"0"1,8-6-189,4 0 0,9-2 594,2 3 0,7 1-299,-7-8 0,12 7-198,-6-7 0,6 8-284,-12-2 0,6 4 69,-5 2 1,-7 0-60,-5 0 0,-8 2-57,2 4 1,-11 6-376,-7 11 1,-3-4 278,-2 4 0,-2 2-80,-3-2 1,-5 2 166,-7-2 0,-6-2 18,0 8 1,-2-8-504,2 2 1,3-9 238,-3-3 0,4-5-258,2 6 0,0-9 3,-1 3 539,1-4 0,0-17 0,-1-5 0</inkml:trace>
  <inkml:trace contextRef="#ctx0" brushRef="#br0" timeOffset="170">693 327 8084,'0'-10'2531,"-8"10"0,-2 10-1840,-7 7 1,0 1-345,-1-1 1,-1 8-113,-4 4 0,-4 5-470,-7 7 0,5-3-298,0 8 1,0-6-662,-5 7 0,5-3 372,0 2 1,8 2 821,-2-8 0,-4-7 0,0-8 0</inkml:trace>
  <inkml:trace contextRef="#ctx0" brushRef="#br0" timeOffset="394">36 846 8084,'-12'-6'1136,"0"0"-568,9 0-964,-5-1 647,8 5 0,0-4 699,0 12 0,0 3-336,0 9 1,10 1 149,7 4 0,2 2-273,10 4 1,0 3-30,5-3 0,3-2-302,3 2 1,4-8 30,8 2 0,6-9-451,-1-3 1,9-7-230,-3 2 1,10-4-567,2-2 0,6-8-696,-6-3 1751,7-5 0,-3-9 0,8-2 0</inkml:trace>
  <inkml:trace contextRef="#ctx0" brushRef="#br0" timeOffset="1234">1869 154 8081,'0'-25'1006,"0"6"0,5 0-398,1 7 0,9 1-116,3-7 1,7 7-42,9-1 1,1 6 130,-1-5 1,1 7-189,0-2 1,-7 6-146,1 6 0,-8-2-123,3 7 0,-11 1-134,-2 5 1,-7 2-337,2 5 0,-4 1 306,-2 3 1,-8 5-646,-3-4 1,-5 4 231,-1 1 0,-2-7 54,-4-4 0,4-4 49,-4-1 0,3-3 18,3-4 0,0 3-327,-1-8 88,1-1 220,0-5 1,5-1 90,1-5 1,7-4-12,-2-7 1,4 5 93,2 1 1,2 5 95,4-6 0,-2 7 28,7-7 834,-7 8-27,4-3 893,-8 7 553,0 0-1543,0 7 0,-2 1 719,-4 4-547,4 3-551,-5-5 1,7 1 52,0 1-305,0-9 0,2 11 38,3-8 0,5 1-173,7-1 1,-3-4-492,3 4 1,-4-4 80,10-2-61,-3 0 0,-3 0-1029,0 0 369,1 0 0,-7 5 469,1 1 0,-9 2-123,3-2 1,-4-2 101,-2 7 790,-8 1 0,-1 5 0,-8 0 0</inkml:trace>
  <inkml:trace contextRef="#ctx0" brushRef="#br0" timeOffset="1739">1626 950 8081,'-17'0'-256,"0"5"171,0 1 699,-1 0 1,7-6 618,-1 0 196,8 0-992,-3 0 1,16 0-171,9 0 1,1-6 67,10 0 0,5-5-86,7 5 1,7-7-130,-2 1 1,4 2 128,2-1 1,-1 1-84,1-1-146,-7-5-153,-3 14 0,-8-5-376,1 7 0,-2 0 21,-5 0 1,3 0-482,-8 0 1,-5 0-295,-7 0-448,1 0 757,-3 0 344,-1 0 515,-8 0 10,-8 0 0,1-2-3,-5-4 174,-3 4 1,11-6 794,-8 8-288,8 0-46,-3 0 0,7 8 49,0 4 0,5-1-201,1 6 1,8-3 462,-3 9 1,-1-2-463,1 2 0,-5 4-344,6 8 1,-8-6-191,1-1 0,-3 1-392,-2 6 1,0-6-130,0-1 0,-7-6 354,-5 1 1,-3-4 84,-3-2 1,1-7-90,0-5 1,-1-3 811,1-2 1,-6-7 70,0-5 0,0-9 412,6-2 0,1-8-336,5 2 0,-3-1 242,9 1 0,6-4-479,11 4 0,3-3-249,3-3 1,7 6-380,3 0 1,3 8 253,-2-2 1,2 4-1307,-8 2 0,6-1 26,-6 1 0,6 8-511,-6 3 1,5-2 1751,-5 2 0,8-7 0,-4 3 0</inkml:trace>
  <inkml:trace contextRef="#ctx0" brushRef="#br0" timeOffset="2301">3131 413 8039,'0'-11'788,"0"-1"1,2 7 731,4-7-953,-4 8 0,13-5-81,-4 3 0,5 4 32,1-4 0,0 4-50,1 2 1,-1 2-188,0 4 0,-5 5-390,-1 13 0,1-5 142,5 4 0,0 4-332,1 2 1,-3 1 102,-3-1 0,1 2-139,-7-8 0,7 6 141,-1-6 1,-3 2-15,3-2 0,-2-4 245,1 4 0,5-6 262,-5-5 1,-1 3 208,1-3 1,-5 1-209,5-1 1,-7 3 36,2-3 0,-2-3-147,2 3 1,-4-6-290,3 5 343,-3-7-238,-2 11-38,-7-13 1,5 8-501,-4-4 76,-4-4 137,1 5 273,-1-7-9,-5 0 34,13 0 0,-12 2 134,9 4 343,-1-4-253,-2 6 0,4-8 519,-7 0-186,7 0-361,-4 0 1,6 0 75,-3 0-12,3 0-176,-6 0-293,8 0-1665,0 0 0,-8 0 0,-1 0 0</inkml:trace>
  <inkml:trace contextRef="#ctx0" brushRef="#br0" timeOffset="3053">3909 379 8003,'0'-10'2454,"0"3"-2181,0 7 0,-2 0 597,-4 0-505,5 7 1,-9 3 151,4 7 0,4 0-125,-4 1 1,-1-1-42,1 0 0,-7 6-181,1 0 0,-3 2-122,-3-2 0,7-1-84,-1 6 0,3-5-282,-3 6 1,-1-6-294,7 6 0,0-8 300,6 2 0,0-3-2395,0-3 2706,0 0 0,8 0 0,2 1 0</inkml:trace>
  <inkml:trace contextRef="#ctx0" brushRef="#br0" timeOffset="3310">3390 915 8522,'0'-17'916,"0"7"0,2-5-527,4 3 1,4-3 389,7-3 0,0 3-266,1 4 1,5-5-420,0 5 1,2-3-395,-2 3 1,-2-3-569,8 8 1,-8-5 165,2 5 0,-4 0-1567,-2 6 2269,-7 0 0,5 0 0,-5 0 0</inkml:trace>
  <inkml:trace contextRef="#ctx0" brushRef="#br0" timeOffset="3839">3373 950 7934,'-10'0'1518,"1"0"-1101,3 0 1,2 7-36,-7 5 0,-1 3-51,-5 2 1,2 3 132,3 3 1,-3-4-83,3 4 0,4-4-148,3-2 0,1 1 140,-2-1-179,4 0 1,-4-1-1,12-5 0,4-3-99,7-8 0,8 0-189,4 0 0,3-8-285,3-3 1,3-1-544,9-5 1,-7 3-155,12-9 0,-4 4 456,4 2 0,0 0 318,0-1 1,-3 3 160,-2 3 1,-5-1 141,-8 7 0,-1 0 187,-4 6 0,-4 0 1110,-8 0-658,0 0 0,-7 8 582,-4 4 1,-4 3-577,-2 2 1,-8 6-232,-3 0 1,-7 6-1159,-5-6 1,2 6 290,-8-6 1,8 0-66,-2-6 1,-2 1-923,2-1-1081,0-7 2519,6-3 0,-1-7 0,1 0 0</inkml:trace>
  <inkml:trace contextRef="#ctx0" brushRef="#br0" timeOffset="4169">3529 206 7934,'0'-17'-280,"0"-1"630,0 1 1,2 2 239,3 3-8,-3-3-272,6 5 1,-6 1 553,4 3-773,-4 4 1,7 10-183,-3 3 1,-2 6 120,7 6 1,-7 4-101,2 8 0,2 1 327,-3 5 1,1 3-90,-6 8 1,6 2 154,0 3 0,-1-3-142,-5 4 1,0-3-58,0 3 1,0-2-198,0 7 1,0-9-293,0-2 0,0-2 42,0-10 1,0-5-839,0-6-753,0-8 1042,8 4 872,2-16 0,7-1 0,0-8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25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554 398 8225,'0'-17'-354,"0"-1"248,7 9 1,-5-7 680,4 5 1,4-4-133,1-3 0,-3 1-7,-2 0 0,1 5 248,-1 1 190,8 7-250,-13-4-281,7 8 0,-8 2 33,0 4 0,0 11-128,0 12 0,0 4 6,0 1 0,-6 1-43,1-1 1,-7 7-1,6-1 1,1 0-3,5-5 1,0-6-185,0 0 1,5-3 42,1 3 1,8-4-191,-3-7 1,4-1 29,3 0 1,5 0-24,0 1 64,0-1 0,-8 0 103,-3 1-128,-5-1 0,-7 0 28,0 1 0,-1-1-69,-5 0 0,-4 0 24,-7 1 1,0-1-165,-1 0 0,-5-5-252,0-1 1,0-1-72,6 1 0,-6-3-916,0-8 1,0 0 177,5 0 1318,-7-8 0,6-9 0,-6-10 0</inkml:trace>
  <inkml:trace contextRef="#ctx0" brushRef="#br0" timeOffset="156">830 398 9272,'10'-17'2476,"0"1"-2097,-5 5 1,3 1 177,4 4-299,3 5-137,-5-7 1,1 10-717,1 4 1,-9 3-237,3 8 0,-4 1-1580,-2-1 2411,0 8 0,-8-6 0,-1 6 0</inkml:trace>
  <inkml:trace contextRef="#ctx0" brushRef="#br0" timeOffset="652">69 502 8181,'-25'-29'0,"8"0"0,2 6 559,9-6-358,0 8 1,14-12 117,3 5 1,5-3-139,1 2 1,6-4 144,0 5 1,8-3-128,-2 2 0,5 2-229,7 4 1,1 6 79,4-1 1,10 3-140,-4 9 0,5-5 119,1 5 0,2 0-139,3 6 1,4 0 115,-3 0 1,3 8-2,2 3 0,-2 5 98,-3 1 1,1 2-54,-7 4 1,-3 4 24,-8 8 0,-5 1-72,-8 5 0,-7 1 4,-4 4 1,-9 4 13,-3-4 0,-7 4-12,2 2 0,-12-6 137,-5 0 0,-12-2-118,-6 3 1,-4 3 237,-1-4 1,-9-2-70,-3 2 1,-4-8 19,-2 3 1,0-5-56,1-1 1,-3-2-31,-4-5 1,2-3-34,-7-7 0,5-3-30,-5-3 1,0 1-134,-7-7 0,7-2 85,0-10 1,1-4-83,-1-7 0,-3-8 109,9-4 0,7-9 254,9-3 0,13 1-253,4 5 1,13 3-207,5 3 0,4-4-20,2 4 1,16-1-354,7 1 0,7-2-984,5 8 0,7 0 1513,4 6 0,4-1 0,2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32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8173,'7'-17'26,"-3"-6"160,8 0 0,-7 0 336,7 5 0,-6 1-90,5 0 1,1-1 179,5 1 1,0 2 363,1 3-482,-1 5-187,8 7 0,-4 1 182,8 5 1,-2 6-55,2 11 0,-2 6-76,-4 11 0,-6-2-151,0 9 0,-1-1-158,-11 6 0,1-1-113,-6 1 1,0-2-376,0-4 1,-8 2-676,-3-7 0,-1 5 531,-5-6 0,4-5-19,-10-6 1,1-8 250,-1 2 0,4-10 298,-4-1 0,4-8-143,2 1 0,-1-10 144,1-7 1,5-3 201,1-3 0,7-7 362,-2-3 0,6-5 4,6-2 0,11 7-189,12-1 1,4 2-26,1-2 0,3-2-179,3 8 0,-1-6-2,7 6 1,-8 2-192,3 10 0,-5-3-397,-1 8 0,-3-5 5,-3 5 1,2 0-438,-8 6 1,0 0-1521,-6 0 1328,1 0 1090,-1 0 0,0 0 0,1 0 0</inkml:trace>
  <inkml:trace contextRef="#ctx0" brushRef="#br0" timeOffset="217">1194 692 8777,'10'0'2269,"-3"0"1,-7 8-1473,0 4 0,0 3-307,0 2 0,0 8-83,0 4-169,-7 4-373,5 1 1,-6 1-333,8-1 1,-2 7-14,-4-1 1,4 6-772,-3-5 0,3 5 304,2-6 1,0-2-365,0-9 0,2 0 198,3-12 1113,-3 5 0,14-21 0,-7 7 0</inkml:trace>
  <inkml:trace contextRef="#ctx0" brushRef="#br0" timeOffset="720">1782 191 8046,'17'-17'0,"-3"-1"411,3 1 0,-2 0-23,14-1 1,0 1-62,5 0 1,1 1-140,0 5 1,-3-3-72,-3 9 1,4-1 39,-4 6 0,1-6-153,-1 0 0,-2 1-191,-4 5 0,-4 2 131,4 3-19,-3-3 1,-5 14-31,-3-5 1,-3 4 88,-3 3 0,-4-1 88,4 0 0,-4 1 5,-2-1 0,0 0 84,0 1-58,0-1 0,0 0-49,0 0 0,5 1 18,1-1 0,0-5-51,-6-1 0,2 1 56,4 5 1,-5-6-118,5 1 1,-4-1 46,-2 7 0,6-1-6,0 0 0,1 6-1,-1 0 0,-4 8-8,4-2 1,1 6 86,-1 5 1,0 2 119,-6 4 0,6 10-102,0-4 0,-1 4-40,-5-4 0,0 5 267,0 1 1,0 5 68,0-5 1,0 5 91,0-5 1,0 0-189,0-7 1,-2-1-81,-3-3 1,3-5-124,-4-8 0,2 1 88,-2 0 0,4-9-220,-3-2 0,1-7 73,-2-6 1,2-3-217,-7-8 0,-1 0-280,-5 0 1,-2-2-323,-4-4 1,-2-5 27,-4-12 0,-10-4-533,5-8 0,-10-1 1288,3-5 0,-15-3 0,3-8 0</inkml:trace>
  <inkml:trace contextRef="#ctx0" brushRef="#br0" timeOffset="1654">1730 450 8078,'10'-11'-714,"-5"-1"0,-1 3 366,2-3 1035,-4 4-114,13 8 240,-13 0-717,6 0-71,-16 16 0,-1-5 52,-9 12 0,7 2-175,-1-2 0,3 6-133,-3-6-588,-3 0-284,13-5 889,-6-1 0,16-8 214,3-3 0,5-4 0,1-2 0,2-6 0,4 1 0,-4-1 0,5 6 0,-5 0 0,-2 0 0,0 0 72,1 0-61,-1 0 1,-7 8 413,-5 3 0,-3-1-139,-2 1 1,-2 1-169,-3 5 0,-5 6-36,-7 0 0,-1 2-95,1-2 1,-6-4-45,0 4 0,-2 0-319,2-5 0,2 3-12,-8-10 1,8 3 387,-2-3 0,4-1 0,1-4 0,7-4 0,-1 3 0,8-5 0,-1-5 0,3-5 0,2-7 0,7 1 0,5 5 0,3-4 0,3 3 0,-1 4 0,0 3 0,2-3 0,4 2 0,-3 0 0,3 6 0,-4 0 0,-2 0 0,0 0 0,1 0 0,-7 0-92,1 0 0,-6 0 163,5 0 0,-7 8 134,2 4 1,-4-3-221,-2 3 0,-2-1-136,-4 7 0,-4 1 129,-7 4 1,0-4-165,-1 4 0,1-4 186,0-1 0,0-1 0,-1 0 0,1-1 0,0-5 0,5 3 0,1-9 0,7 1 0,-4-6 0,16 0 0,3 0 0,5 0 0,1 0 0,0 0 0,1 0 0,5-6 0,0 1 0,0-1 0,-6 6 0,-5 0 0,-1 0 0,-5 0 0,5 0 0,-7 2 0,2 3 0,-4-1 0,-2 8 0,-6-1 0,0 7 0,-7-1 0,1 0 0,-3 1 0,-2-1 0,1-6 0,5 1 0,1-3 0,4 3 0,5-2 0,-5-5-5,4-3 1,10 6 0,3-8 0,4 0 4,3 0 1,-1 0 0,0 0 1,6-6-4,0 0 1,-5 1 2,-7 5 1,-5 0 127,6 0 0,-9 7 1,3 5 0,-10-2 90,-1 1 0,-15 6 160,3 6 1,-6 0 365,0-5 1,4-3 485,-4-3 527,3 3-1879,11-5 136,1-1 0,18-1-739,7-8 1,10-2 36,13-4 1,4-3 685,8-9 0,8-7 0,1-2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36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8010,'0'-18'413,"8"9"1,2 1 1645,7 8-850,0 0-407,0 0-338,1 0 1,-1 6-3,0-1 0,1 7-323,-1-6 0,6 0 53,0-6 0,8 0-123,-2 0 0,-2 0 120,1 0 0,-7 0-445,3 0 0,-5 0-202,-2 0 1,0 0-510,1 0 1,-9 1-683,-3 5 297,-4 4 0,-4 9 1352,-4 4 0,-11-4 0,-10 6 0</inkml:trace>
  <inkml:trace contextRef="#ctx0" brushRef="#br0" timeOffset="255">191 295 8010,'-12'10'0,"0"-5"0,7 3 328,-7-2-299,8 7 0,-5-3 713,3 7 1,2-5-151,-7-1 0,5 6 14,-6 6 1,7 8-290,-7-2 0,0 4-229,-5 1 1,2 7 61,3-1 1,-1 4 88,7-9 0,0 3-85,6-9 1,0-4 83,0-2 0,2-4-192,4-1 0,4-3 6,7-4 1,8 3-96,4-8 0,-2 1 29,1-1 0,1-4-215,6 4 1,-3-4-141,-3-2 1,2-2 195,-8-4 0,0 4-2406,-6-4 1315,-7 4 1264,-2 2 0,-8-7 0,0-3 0</inkml:trace>
  <inkml:trace contextRef="#ctx0" brushRef="#br0" timeOffset="418">69 675 8010,'-9'-7'1413,"3"-5"0,8 3-1344,10-3 1,9 0-511,19-5 0,-3 0 979,3 0 0,2 5 1264,-1 1 0,-3 7-1162,-9-2 1,2 4-242,-8 2 0,5 2-2238,-5 4 0,-7 5 1839,-10 12 0,-4 4 0,-2 8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3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8061,'0'-17'619,"-2"1"-342,-4 5 1,2 1-191,-8 4-33,1-3 0,-6-1 135,-1 4 1,-5-1 69,0 1 0,-2 0-332,2 6 0,4 0 106,-4 0 0,2 2-140,-2 4 0,4 2 64,-5 3 1,5 4 62,2-3 1,-4 5 178,4 6 0,-3-3 99,15 3 1,-1-4-147,6-2 0,0 2 8,0 4 0,7-3-135,5 3 0,5-4 125,6-2 1,4 0-272,8 1 1,-1-7-29,1 1 1,0-6-43,-1 5 0,-5-7-149,0 2 1,-8 1-313,2-1 0,-4 2-1175,-1-2 1827,-9-5 0,7 15 0,-7-7 0</inkml:trace>
  <inkml:trace contextRef="#ctx0" brushRef="#br0" timeOffset="200">18 709 7942,'-10'0'901,"2"0"0,24-2-428,7-4 1,9-1-51,9-5 0,1-3-13,4 3 1,2-1 173,-7 1 0,5-1-845,-6 7 0,0-5 222,-5 5 0,-6 0-292,0 6 1,-8 0-231,2 0 1,-4 0-706,-2 0 0,-5 0 1266,-1 0 0,-7 8 0,4 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3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8175,'2'-9'2099,"4"3"-1318,-4-4 1,11 7-182,-7-9 0,8 8-26,-3-2 1,5 3-217,1-3 1,0 4 55,0-4 1,8 2-203,4-1 0,4 3-16,1-4 1,1 4-230,0 2 0,-7 0 117,1 0 1,-6 0-434,6 0 1,-8 0 96,2 0 1,-9 6-343,-3-1 245,-7 9 0,10-4-769,-9 7 143,1-8 396,-6 7 1,0-12-187,0 7 1,-2-7 271,-4 2 1,3 1-419,-9-1 911,1 8 0,-7-5 0,1 9 0</inkml:trace>
  <inkml:trace contextRef="#ctx0" brushRef="#br0" timeOffset="303">242 571 8147,'-17'0'193,"6"6"99,-1-1 1,6 1 134,-5-6-204,7 0 741,-11 0-180,13 0-440,-6 8 0,6 2-66,-4 7 0,4 6 0,-3 0 1,-3 8-106,2-2 1,-7 5-121,1 6 1,-3-1 91,-2 7 0,5-8-171,0 3 0,7-5-151,-7-1 0,8-8-33,-1-4 112,3-4 0,9-4 59,5-3 1,3-2-175,3-5 0,6-3 73,5 4 1,-2-4-114,2-2 1,-2 0 73,2 0 1,3 0-105,-3 0 1,-4-6-125,-2 0 1,2 1 95,-2 5 1,0 0-470,-5 0 0,-3-2 780,-3-4 0,3 4 0,-5-6 0</inkml:trace>
  <inkml:trace contextRef="#ctx0" brushRef="#br0" timeOffset="474">433 848 8107,'0'-18'0,"0"7"673,0-1 1049,0 8-1238,0-11 0,5 11 89,1-7-475,8 7 0,-5-4-363,9 8 1,1 0-668,4 0 1,-4 0 580,4 0 351,-4 0 0,-1 8 0,-1 1 0</inkml:trace>
  <inkml:trace contextRef="#ctx0" brushRef="#br0" timeOffset="720">917 87 8022,'0'-18'1951,"0"1"-1512,0 0 1,0 5 665,0 1-331,0 7-254,0-4-662,8 8 0,-7 8-502,5 3 0,-4 13 168,-2 4 1,0 11 475,0 1 0,-8 8 0,-1-4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0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7717,'-17'7'0,"7"3"3306,4 7-2316,4 0 0,10-7-1168,3-4 1,5-4-691,1-2 0,-2-2-152,-3-4 58,3 4 376,-5-6 0,0 10-617,-5 4 1203,-3 4 0,-2 22 0,0 5 0</inkml:trace>
  <inkml:trace contextRef="#ctx0" brushRef="#br0" timeOffset="77">156 225 7717,'-27'35'0,"2"-8"0,8 4 627,-1-8 1,1 0 871,0-6 0,5 0-932,1 1 0,7-7 192,-2 1-1886,4-8 0,2-4 1127,0-12 0,15-19 0,5-5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38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7978,'0'-17'-108,"0"7"389,0-5 0,6 11 508,0-8 0,2 8-159,-3-1-406,5 3 1,7 2-446,0 0 0,3 0 221,3 0 0,-4 0 0,6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5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707 398 8197,'0'-17'0,"-5"0"177,-1-1-89,0 9 1,4-7 985,-4 5 0,4-4-231,-3-3 0,-3 1-75,2 0 1,-1 5-403,1 1 1,2 7 59,-8-2-318,1-4 1,-6 9 137,-1-5 0,-1 6-271,-4 6 1,4-3 113,-4 9 1,-2-1-2,2 7 0,-2-1-23,2 0 0,2 1 82,-8-1 1,8 0-15,-2 0 1,-2 7 40,2-1 1,-6 5-103,6-5 0,-6 8 104,6-2 1,-2 4-77,2 1 1,4 7 58,-5-1 0,5 8 18,2-2 0,5 10-80,1 2 1,7-1-26,-2-5 1,6-2-21,6-4 0,4 2-126,7-8 1,6 1-47,0-7 0,8-7 57,-2-4 0,3-3-444,3-3 1,-1-6 217,1 1 0,2-8-269,3 2 1,-5-6 15,-1-6 0,1 0-110,-7-11 0,5 1 161,2-12 0,-8 4-2,-4-4 0,-4-1 344,-2-6 0,1 3-100,-1 3 0,-6-2 457,1 8-243,-8 0 1656,3 6-1000,-7 7 1,0 4 127,0 12 1,2 9-379,4 8 0,-4 2 105,4-2 0,1-1-252,-1 6 0,6-1 23,-6 2 0,7 2-603,-2-8 1,-1 6 250,2-6 0,-3 6-1046,3-6 0,1 0 153,-7-6 1,5-5-170,-5-1 0,0-5-105,-6 5-22,0-7 1294,0 4 0,-8-23 0,-1-5 0</inkml:trace>
  <inkml:trace contextRef="#ctx0" brushRef="#br0" timeOffset="182">517 1004 8173,'-17'0'774,"5"0"-388,1 0 1734,7 0-817,-4 0-933,8-8 0,8 6 1753,3-4-455,5-3-1010,9 7 1,2-12-218,7 8 0,1-1-182,0 1 0,-1 4-1527,1-4 1,-1 4 824,1 2 0,5 0 443,1 0 0,-1 8 0,-6 2 0</inkml:trace>
  <inkml:trace contextRef="#ctx0" brushRef="#br0" timeOffset="828">1710 104 8146,'10'-17'191,"-2"0"1,-6 1 49,3 5 1097,-3-4 61,14 5 281,-14 0-749,5 3-665,-14 7 1,-9 9-362,-7 9 1,-8 1 148,3 10 1,1-6-492,-2 5 1,0-1 328,-6 2 1,1 4-316,-1-4 0,3-4-26,3-2 1,-2-4-75,8-2 0,0 0-26,6 1 418,-1-1 1,7-2 14,-1-3-62,8 3 1,-3-11 205,7 8-88,0-8 1,2 3 101,3-7 82,-3 8 0,8-4 448,-4 7 73,-4-7-118,5 12 1,-7-7-106,0 8 0,0 3-65,0 3 1,0-2-240,0 8 0,-5-1 94,-1 7 1,0 0-153,6-1 0,0 7 135,0-1 0,0 8 190,0-2 0,0 4-123,0 2 0,0 0-12,0 0 0,2-6 41,4 0 1,1-8-37,5 3 1,1-5-153,-7-1 0,8-3 109,-3-3 1,-1 2-487,1-8-55,1 0 1,5-6-348,0 1 0,1-9 9,-1-3 0,0-4-592,1-2 0,7 0-1579,3 0 2838,-3-8 0,8-9 0,-6-10 0</inkml:trace>
  <inkml:trace contextRef="#ctx0" brushRef="#br0" timeOffset="1578">3007 208 8034,'0'-9'1545,"0"1"0,2 8 1362,4 0-2233,-4 0 1,6 2-28,-8 4 0,0 9-426,0 8 1,0 8-338,0-2 1,-2 9-3155,-4 2 3270,4 8 0,-13-3 0,5 6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5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8065,'-6'-12'0,"1"1"711,-1 7 429,6-11 582,-8 5-581,6 0-182,-5 3-736,14 7 0,3 0 182,7 0-207,0 0 0,1 0 35,-1 0 1,6 5-239,0 1 1,0 8-86,-6-3 0,1-1-92,-1 1 1,-5-5-7,-1 6 1,1-7-152,5 7 0,-6-3-233,1 3 340,-8 3 0,3-5-137,-7 7 1,0-5-265,0-1 416,0 1 0,0 5 217,0 0 0,-1-5 290,-5-1 1,-2 1-102,-3 5 1,1 3 138,4 3 0,-1-2-125,-5 8 1,4-1 79,8 7 0,0 7 70,0 4 1,0 4-50,0 2 1,0 8 365,0 3 0,0 4-98,0 3 0,0-3 45,0-4 1,0 3-272,0-9 1,0-5-245,0-6 0,0-7 80,0 1 1,0-11-72,0-6 1,-5-4-191,-1-2 1,-6 1 124,7-1 0,-9-7-823,3-5 0,1-3-182,-2-2 0,-5 0-526,-6 0 1,-2 0 343,2 0 1,2 0 1140,-8 0 0,-15-7 0,-10-3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53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16 364 9348,'-10'2'1893,"5"3"0,10-3-1459,7 4 1,5-4-1,4 0 173,2 4 1,2-4-357,-2 3 1,-3-3-62,3-2 0,2 0-562,-2 0 1,6 6-2058,-6 0 490,0 7 1,-14-3 1938,-3 7 0,-4 8 0,-2 2 0</inkml:trace>
  <inkml:trace contextRef="#ctx0" brushRef="#br0" timeOffset="133">33 917 8078,'0'10'3117,"2"3"-2376,4-7 1,11 0-633,12-6 1,4-6 204,1 0 0,7-7 114,-1 1 0,8-3-1647,-2-3 1,-2 9 1218,3 3 0,-1-3 0,6-1 0</inkml:trace>
  <inkml:trace contextRef="#ctx0" brushRef="#br0" timeOffset="842">1019 35 8002,'-17'-15'101,"-1"3"-64,1 5 0,2 8 282,3 5 0,-3 4-173,3 7 0,3 8 257,-3 4 1,1 9-140,-7 3 0,7 13 453,-1-3 0,8 7-109,-1 0 1,3-5 15,2 5 0,2 2-306,3-3 1,5 1-187,7-6 1,-5-2-234,-1-4 1,1-2 121,5-4 1,1-3-1117,-1 3 1,6-5 549,0-6 0,6-6-930,-6-12 0,8 3 1475,-3-8 0,5-8 0,2-8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0:5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8296,'-17'0'1263,"7"0"0,0 0 91,5 0-361,3-8-279,-6 6-460,8-6 0,8 8-254,3 0 1,-1-5 10,1-1 1,1 0 170,5 6 0,-5 0 332,-1 0-206,1 0 313,5 0-400,0 0 0,1 0 161,-1 0 0,0 0-113,1 0 0,-1 0-41,0 0 1,2 0-64,4 0 0,-1 0-153,6 0 1,-5 0 119,6 0 1,-6 0-115,6 0 0,-6 0-45,6 0 0,-8 0 77,2 0 0,-4 0-8,-1 0 1,-1 0 43,0 0 1,-5 0-45,-1 0 1,-5 0-37,6 0-264,-9 0 101,13 0-322,-14 0-1926,5 0 1077,-7 0-252,0 0 1,-1 8 334,-5 3 0,2 5 1245,-8 1 0,-15 0 0,-9 1 0</inkml:trace>
  <inkml:trace contextRef="#ctx0" brushRef="#br0" timeOffset="431">277 260 8202,'-12'0'0,"1"0"659,-1 0 0,1-6-168,-1 0 0,8-2 837,-2 3-358,5 3-531,1-6-175,0 8-289,0 0 0,0 8 141,0 3 1,0 6-92,0 7 1,-6-3-31,0 7 0,-6-4 77,7 4 0,-7-5 123,6 6 1,-5-6-106,5 6 1,-5-8 83,5 2 1,0-3-36,6-3 0,0 0 39,0 0 1,0-5-289,0-1 122,0 1-109,8 5 0,-1 1 24,5-1 0,3-6-16,-3 1 1,3-6 104,3 5 1,-1-5 38,0 6 0,0-9 42,1 3 0,-1-2 200,0 2 1,6-4-143,0 3 1,6-3-30,-6-2 1,2-2-178,-2-3 0,-3 1 102,3-8 0,-2 8-290,2-1 0,-10-3-210,5 2 21,-5 0-317,4-1-554,1 5-937,-9-6 977,7 8-474,-15 0 693,7 0 1040,-8 0 0,-8 0 0,-1 0 0</inkml:trace>
  <inkml:trace contextRef="#ctx0" brushRef="#br0" timeOffset="706">415 450 8202,'-17'-6'180,"-1"0"0,7-1 905,-1 1 179,9 4-841,-13-13 1,14 11 452,-3-8-87,3 8-383,2-3 1,0 5-94,0-4 1,2 4 162,3-4 0,-1 4-77,8 2 0,-1 0 227,6 0 1,1-2 172,-1-3 0,6 3-329,0-4 0,0 2-74,-5-2 0,5 4-243,0-3 0,2 1-180,-2-2 1,-4 4-238,4-4 0,-4 4-1448,-2 2-1189,1 0 0,-3 8 2901,-3 4 0,3 11 0,-5 4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04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2127 225 8072,'0'-11'0,"0"-1"1275,0 9-775,0-5 1,2 2 1032,4 0-1058,-4-7 0,13 11 0,-3-4 1,-3 4 363,3 2-328,-1 0 0,7 0-138,-1 0 1,-5 6 91,-1 0 1,-1 7-6,1-1 0,5 3 151,-5 2 1,-1-5 16,1-1 1,-5-1 274,6 2-772,-1 3 1,6-7 116,1 3 1,-1-3-77,0-8-104,1 0 1,1 0-100,4 0 0,-10 0-22,5 0 1,-5 0-683,4 0-35,1 0 1,-1-6-46,0 0-543,-7 1 223,5 5 17,-13 0 409,6 0 1,-8 2-361,0 3 0,0 5-476,0 7 1,-8 0 1544,-3 1 0,-5 7 0,-1 2 0</inkml:trace>
  <inkml:trace contextRef="#ctx0" brushRef="#br0" timeOffset="298">2421 606 8072,'-17'2'1126,"0"4"-845,-1-5 1,3 9 983,3-4-750,-3-4 0,11 11 103,-7-7 1,7 7-263,-2-1 1,-2 9-71,3 2 0,-1 2 194,6-2 1,0 2-175,0 4 0,0 4 54,0-5 1,0 3-110,0-2 0,0 4-180,0-4 1,2-3 53,4 3 1,3-8-135,8 2 1,-1-1-230,-5 1 1,5-10 193,-5 4 1,7-9-187,5 4 0,-4-9 105,4 3 0,4-4-61,2-2 1,-2-6-274,1 1 0,-1-9-682,2 3 777,-4 3-238,0-7 1,-6 7-477,4-4 1,-9 3-771,-3 3 1848,-7 4 0,4-6 0,-8 8 0</inkml:trace>
  <inkml:trace contextRef="#ctx0" brushRef="#br0" timeOffset="485">2421 848 7933,'-21'-17'546,"4"-1"526,3 9 2578,14-7-1716,0 7-1352,8-8 1,2 5-203,7 0 1,0 9-1452,1-3 1,5 4 345,0 2 725,0 0 0,2 15 0,2 5 0</inkml:trace>
  <inkml:trace contextRef="#ctx0" brushRef="#br0" timeOffset="757">3130 35 7972,'0'-17'1948,"0"7"186,0 3-468,0 7-842,0 0 1,6 9-470,0 9 1,0 1-324,-6 10 0,-2-6-381,-4 5 1,4 1 320,-4 6 0,2 7 28,-1 4 0,3 4 0,-6 2 0</inkml:trace>
  <inkml:trace contextRef="#ctx0" brushRef="#br0" timeOffset="1600">2421 813 7934,'-9'0'-349,"1"0"366,8 0 4977,0 0-4598,8 0 1,-5 0 146,9 0 1,0 0-157,5 0 0,6-5 62,0-1 0,8-8-146,-3 3 0,-1 1-70,2-1 1,0-1-143,6-5 1,-3 5 99,-3 1 0,2 7-81,-8-2 1,0 4-105,-6 2 1,1 0-395,-1 0-359,-8 0-772,-1 0 381,-8 8 1,0-4-131,0 7-1008,0-7 1015,0 12 1261,0-14 0,-8 5 0,-1-7 0</inkml:trace>
  <inkml:trace contextRef="#ctx0" brushRef="#br0" timeOffset="1985">3563 398 8061,'7'-9'592,"-3"1"176,8 8 0,1 2 646,10 4-914,-4 3 0,8 9 289,-4-1 1,-3 8 296,3 4 1,-4 5-225,-2 7 1,-2-3-377,-3 8 0,-4 0-318,-8 6 0,-4 8 93,-8 3 1,-3 4-1872,-20 3 0,3-1-815,-14 0 2425,-1 0 0,-12 0 0,-3 0 0</inkml:trace>
  <inkml:trace contextRef="#ctx0" brushRef="#br0" timeOffset="2446">1453 1194 8115,'9'0'1529,"-1"0"1,-23 9-1536,-8 9 6,-8 7 0,-19 17 0,-4 2 0</inkml:trace>
  <inkml:trace contextRef="#ctx0" brushRef="#br0" timeOffset="3572">0 468 7968,'0'-10'887,"0"-5"-85,0 5-52,0-7-257,0-1 1,6 7 356,0-1-275,7 8-212,-11-11 1,8 13 44,-5-4-341,-3 4 0,6 4 120,-8 4 1,2 4-1,4 7 1,-2 0-1,7 1 1,-7 7-56,2 3 0,1 5-57,-1 2 0,2-1 84,-2 1 0,-4-1 36,3 1 0,3 5-2,-2 1 1,5 1 31,-5-2 1,2-3-55,-2 3 1,-3-3-1,9-3 0,-8-1-20,2-4 1,1 2 22,-1-8 0,5 0 36,-5-6 1,2-6-16,-2 1 0,-2-8 55,7 2 0,-5 1 103,5-1 204,-7 0-314,12-6-117,-7-8 0,8-7 13,1-8 1,-1-2-157,0 2 1,1-6-483,-1-11 0,0-5 293,1-7 0,1-1-558,4-5 0,-4 4 208,4-3 1,-4 3-64,-1 2 0,-1 8 157,0 3 0,0 5 74,1 1 0,-7 3 16,1 3 0,-6 4 149,5 7 0,-7 7-496,2-1 422,-4 1 1,0 1-559,3 5 44,-3-5-262,6 8 131,-8-6-156,0 8 1098,0 0 0,8 0 0,1 0 0</inkml:trace>
  <inkml:trace contextRef="#ctx0" brushRef="#br0" timeOffset="3833">848 329 9102,'17'0'58,"0"0"1256,0 0 0,1 0-613,-1 0 1,0 0-295,1 0 1,5 0-398,0 0 0,0-2-160,-6-4 1,0 5-154,1-5 1,-7 4 141,1 2 0,-7-2-416,7-4-327,-8 4-905,11-5-194,-13 7 907,6 0 1096,-8 0 0,-8 0 0,-1 0 0</inkml:trace>
  <inkml:trace contextRef="#ctx0" brushRef="#br0" timeOffset="4058">1176 104 7943,'0'-9'2536,"0"1"-2148,-8 16 0,7 1 44,-5 9 0,-2-1-132,2 0 1,-7 1-112,1-1 1,-1 6 5,1 0 0,-3 8-79,3-2 0,-3 3-62,-2 3 1,-1-1-195,1 1 1,2-6-202,3 0 0,-3-6-597,3 5 0,5-6-276,1 1 1,2-10-194,-2-1 1407,4-9 0,-5 13 0,7-7 0</inkml:trace>
  <inkml:trace contextRef="#ctx0" brushRef="#br0" timeOffset="4283">899 225 7943,'-7'-9'546,"5"-7"0,-6 13-193,8-9 0,0 6 890,0-5-721,0 7 0,2-4 3,4 8 1,3 0-191,9 0 1,-1 8 73,0 3 0,3 13 7,3 4 0,-4 7-78,4 5 0,-2-3-887,2 3 1,-4 2 410,4-1 1,2 5 137,-2-6 0,0 16 0,-5-2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11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8089,'-17'2'0,"0"4"71,7-4 0,1 13 234,3-3 1,-4 5-30,-7 6 0,0-2-276,-1 8 0,-7 8 0,-2 7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1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433 277 8044,'-2'-15'384,"-4"3"107,4-3-705,-5 5 0,5-5 148,-4 3 0,2 3 214,-7 3 1,5 4 24,-6-4 1,6 4 155,-5 2 1,5 0-393,-5 0 0,-1 6 121,-5 0 0,0 5-81,-1-5 0,1 7 122,0-1-67,-1 3 0,1 3 62,0-1 1,-1-2-10,1-3 0,8 3 36,3-3-6,-4 3 0,8 2-91,-4 1 0,5-1 59,1 0 0,0 6-137,0 0 0,5 2 123,1-2 0,2-1-101,-2 6 1,-5-1 89,5 2 1,2 2-6,-2-8 0,-1 8 11,-5-2 0,0-3 104,0 3 0,-5-2-19,-1 2 1,-6 4-77,7-5 0,-9-1-109,3 2 1,-5-6 76,-1 6 0,5-2-136,1 2 0,1-4-166,-1-8-36,-5 8 1,9-6 43,-5 4 0,5-3-532,7-3 520,0 0 0,0 0 105,0 1 0,0-1 241,0 0 0,0 1 24,0-1 0,0 0 48,0 0 1,0 6 126,0 1 1,0 6 382,0-1 0,0 4-84,0 1 0,0 1 351,0 0 1,0-1-40,0 1 0,0-1-369,0 1 1,0-6-74,0 0 1,0-8-219,0 2 0,5-4-309,1-2 1,2 1-238,-2-1 0,1-6-982,5 1-168,3-1-49,-5 7 1,7-3-101,0-3 0,-5-5 1614,-1-7 0,1 0 0,5 0 0</inkml:trace>
  <inkml:trace contextRef="#ctx0" brushRef="#br0" timeOffset="554">692 1211 8228,'0'-17'1460,"0"7"-1411,0-5 703,0 13 453,0-6-532,0 8-58,0 0-466,0 8 1,-6 1-132,1 9 0,-1-1 137,6 0 1,-6 0-29,0 1 1,1 5 31,5 0 0,0 2 15,0-2 0,0-4-203,0 4 1,2-2-18,3 2 0,-1-9-232,8 3 134,-1-4 0,7-3-70,-1-4 0,0-4-58,0-2 0,1 0-210,-1 0 1,0-8-8,1-3 0,1-7 155,4-5 0,-4 2-260,4-8 0,-4 2 221,-1-1 0,-3-5 134,-3 4 0,1-2 140,-7 2 1,5-1 208,-5 7 0,0 0-152,-6 5 303,8 1 1161,-7 7-642,7 3-135,-8 7 0,-6 7-118,1 5 0,-1 11 27,6 6 0,0 4-187,0 1 0,0 1-122,0-1 0,2 1-141,4-1 1,-3-7 82,9-4 1,-1 2 27,7-2 0,-1 0 14,0-5 0,1-7-811,-1 1 1,0-8-649,0 1 0,7-3-2841,-1-2 4071,7 0 0,-3-7 0,8-3 0</inkml:trace>
  <inkml:trace contextRef="#ctx0" brushRef="#br0" timeOffset="1209">1747 35 7937,'0'-10'-627,"0"-5"69,0 13 1436,0-6-228,0 8 446,0 0-824,-8 0-3,7 0-168,-7 8 1,8-4 39,0 7 0,0-5-35,0 6 1,-8-1 0,6 6-115,-4 1 0,3-7 54,-3 1 0,4-1 3,-4 7 0,4-1-47,2 0 0,0 6-130,0 0 0,0 6 3,0-6 1,0 8 133,0-2 1,0 3 147,0 3 1,0 0-104,0-1 0,0 1 89,0-1 0,0 7-66,0-1 0,-6 6-24,1-5 1,-3 5 35,2-6 0,2 6-2,-7-6 1,7 3-51,-2-3 1,4-3-23,2 3 1,-5-2 26,-1 3 1,0-5 3,6 5 0,0 1-56,0-2 0,0 2 104,0-1 1,0-5 8,0 5 1,-6 1-36,1-2 1,-1 1 10,6-7 0,-2 3-139,-4 3 1,4-3 113,-4 3 1,-1-4-82,1-1 1,-2 5 67,3 1 1,3-1-39,-4-5 1,4 5 68,2 0 0,-6 1-8,0-7 0,1 7 56,5-1 1,0 0 186,0-5 0,0 0-234,0-1 1,0 1-202,0-1 1,0 7-755,0-1 0,2 2 444,3-1 1,-3 3 437,4 8 0,-4 0 0,-2-1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12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7972,'0'-17'575,"0"0"0,0 5-558,0 1 249,0-1 0,0-5 265,0 0 0,0 5-77,0 0 0,0 7-178,0-7 1,6 6-203,0-5 0,1 7 109,-1-2 1,-2-1-90,7 1 111,-7 0-134,12 6-27,-15 0 1,15 2 82,-5 4 0,-1 9 24,2 8 1,-7 8 89,7-2 1,-8 5-101,1 7 0,3-5 105,-2 5 0,0-3-70,-6 2 0,5-3-36,1 3 1,0-3 43,-6-3 0,0 1-2,0-1 1,0-1-74,0-4 1,6 2-4,-1-8 0,1 6 39,-6-6 1,6 0 1,0-6 1,1-2-45,-1-3 0,-2 1 42,8-7 0,-7 6-19,7-7 0,-6 1 64,5-6 1,-5 0 6,5 0 1,-5-2 3,6-4 0,-3 3 129,3-9 1,3 1-307,-3-7 0,3-7 96,2-4 0,-1 1-361,-5-7 1,10 2 158,-3-13 1,3 6-218,-4-6 0,6-6-106,0-6 1,2-7-320,-2 2 0,-3 1 294,3-1 1,-10 1-225,-1-1 1,-1 3 245,6 8 1,-5 8 138,-1 4 1,-7 5-855,2 6 304,4 4-200,-8 8 300,5 7 1,-7 5-801,0 10 1519,0 5 0,8 15 0,2 2 0</inkml:trace>
  <inkml:trace contextRef="#ctx0" brushRef="#br0" timeOffset="307">1124 295 8074,'2'-12'284,"4"1"1,-2 7-74,7-2 1,-5 2 799,5-2 0,1 5-176,5-5 1,1-2-48,-1 2 1,2-1-428,4 1 1,-2 2-270,8-7 0,-6 5-309,6-6 0,-8 6 225,2-5 1,-9 7-496,-3-2 467,1 4-2619,5 2 429,-7 0-90,-3 0 1542,-7 0 758,0 8 0,0-6 0,0 6 0</inkml:trace>
  <inkml:trace contextRef="#ctx0" brushRef="#br0" timeOffset="512">1504 53 8057,'0'-12'1612,"0"1"-487,0 7 568,-7-4-1192,5 0 0,-8 6 800,5-3-934,3 3 1,-12 9-360,8 5 1,-7 0 58,1 5 0,-1-4-158,1 10 1,-7 4-198,8 2 1,-9 4 271,9 1 1,-3-5-1270,3 0 1,-2-8 516,7 2 0,0-4-521,6-1 0,0-7 1289,0 1 0,0-8 0,0 3 0</inkml:trace>
  <inkml:trace contextRef="#ctx0" brushRef="#br0" timeOffset="721">1280 87 8057,'-8'-9'3696,"6"1"-2402,-6 8-485,8 0 0,6 8 214,0 3 0,5 5-556,-5 1 1,6 2-88,-6 4 1,7-4-921,-2 4 0,5-1 454,1 1 0,2-4-1671,4 4 1,-1-2 1756,6 2 0,1-4 0,6 6 0</inkml:trace>
  <inkml:trace contextRef="#ctx0" brushRef="#br0" timeOffset="1794">1937 727 8030,'0'-11'763,"0"-1"-692,0 8 0,0-5 1772,0 3-1092,0 4 0,8-12-74,3 9 0,4-3-266,3 2 0,1 2-121,4-7 0,-2 7-194,8-2 1,-8-1-201,2 1 0,-4 0-93,-1 6 0,-1 0 232,0 0 1,-5 0-2172,-1 0 1528,-7 0 1,4 8-877,-8 3 1,0 5 156,0 1 1327,0 8 0,-8-6 0,-1 6 0</inkml:trace>
  <inkml:trace contextRef="#ctx0" brushRef="#br0" timeOffset="1958">2023 986 8030,'-17'0'1341,"7"0"320,3 0-1143,7 0 1,2 0 182,3 0 1,5 0-237,7 0 1,6 0-680,0 0 0,2 0-367,-2 0 1,4 0-644,8 0 0,-6 6 738,0 0 486,-8 0 0,11-6 0,-5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1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18 710 7899,'-10'-8'-38,"2"4"1,8-7 10,0-3 314,0 6 0,0-7 0,0 3 924,0-3-962,8-2 0,0 0-94,3-1 0,3 7-120,-8-1 1,5 6 1,-5-5 99,0 7-165,-6-4 129,7 8 16,-5 0 93,6 0 238,-8 0-312,0 8 0,0 2 118,0 7-179,-8 0 0,6 2 49,-3 5 0,-3-5 138,2 4 1,0 4-81,6 2 1,0-3 87,0 3 1,0-6-77,0 6 0,0-8 120,0 2 1,0 2-347,0-2 1,2-5 113,4-7 0,-2-1-295,7 1 0,-1-1 149,2-4 1,3-4-213,-4 3 0,7-3 78,5-2 1,-4-7-53,4-5 0,-2-3-135,2-3 0,-4-5-193,5 0 0,0-2 177,0 2 0,-1-2-132,-6-4 0,0-3 128,0 3 0,-1-2 187,-5 2 0,5-1-49,-5 7 1,-3 0-171,-2 5 168,3 1 132,-7 0 1,6 5 266,-8 1 46,0 7 586,0-4 75,0 8-319,0 0 0,-6 8-156,0 3 0,-5 5 125,5 1 1,-2 2 0,3 4 1,1-2 82,-8 8 1,8 0-133,-1 6 0,-3-1-132,2 1 1,0-3-705,6-3 0,2 2 309,4-8 0,6 0-306,11-6 1,4 1 264,7-1 0,1-5-2237,-1-1 2367,9-7 0,1 11 0,8-5 0</inkml:trace>
  <inkml:trace contextRef="#ctx0" brushRef="#br0" timeOffset="315">1418 675 8003,'0'-12'-115,"0"1"-70,0-1 668,0 3-32,-7 1-206,-3 8 0,-7 0-42,0 0 0,-1 0 118,1 0 1,0 8-65,-1 3 0,7-1 117,-1 1 1,-3 1-69,-2 5 0,-4 1 121,9-1 1,-3 0-223,-3 0 1,7 3-72,-1 3 0,8-4-55,-1 4 1,3-4 112,2-1 1,7-1-414,5 0 1,9-7-190,2-5 1,6 3-408,-6-2 0,6 0 176,-6-6 0,2 5-1167,-2 1 1808,-11 0 0,18-6 0,-11 0 0</inkml:trace>
  <inkml:trace contextRef="#ctx0" brushRef="#br0" timeOffset="489">1246 934 10693,'17'-2'1110,"0"-3"1,8 1-937,4-8 0,-2 7-128,2-7 1,-8 8-245,2-2 0,2 5-2243,-2 1 2441,0 0 0,2-8 0,2-2 0</inkml:trace>
  <inkml:trace contextRef="#ctx0" brushRef="#br0" timeOffset="1119">2024 191 8124,'-8'-18'1059,"6"1"-560,-6 0 0,8 5 308,0 1-179,0 7-209,0-4 0,0 10-269,0 4-45,0 4 0,6 15 183,0 3 0,7 13-1,-1 5 1,1 0 127,-1 6 1,1-4-129,-7 10 1,6 3-54,-7 2 1,1-1 31,-6 1 0,2-7-252,4 2 0,-4-10 67,4-2 0,1-10-35,-1-1 0,6-2 5,-7-10 0,9-2-202,-3-10 0,-1-3 131,1-8 0,1 0 68,5 0 1,1-10-191,-1-7 0,2-8 61,4-9 0,-4-5-528,4-7 1,-1-2 207,1-15 0,-4 5 20,4-5 0,-2-1 94,2-5 1,-4 7-84,4 5 1,2 3 389,-2 2 0,0 8-133,-5 4 0,-3 9 268,-3 2 0,1 8-79,-7-2 189,7-4 1,-9 8 55,8-4 63,-9 3-337,5 3 0,-8 6 2,0-1-797,8 8 341,-6-3-1031,5 7 994,1 0 1,-6 7-151,4 5 0,-4 3-81,-2 2 1,0 8 674,0 4 0,0 4 0,0 1 0</inkml:trace>
  <inkml:trace contextRef="#ctx0" brushRef="#br0" timeOffset="1299">2871 883 8068,'0'11'6448,"0"1"-5669,8-9 1229,-6 13-58,5-14 1,-7 13-1906,0-3 1,-7 3-1074,-5 2 1,-9 8 824,-2 4 203,-8 11 0,-3 5 0,-11 6 0</inkml:trace>
  <inkml:trace contextRef="#ctx0" brushRef="#br0" timeOffset="2229">1384 467 8003,'0'-9'98,"-8"-7"0,4 13 285,-7-9 4,7 8-292,-11-3 0,11 7-116,-8 0 246,8 0-66,-11 0 1,11 0 152,-7 0-304,7 0 158,-12 0 0,13 0-25,-9 0 0,6 2 38,-5 3 1,5 5 2,-6 7 0,1 0 59,-6 1 0,5 1-85,1 4 0,1 2 230,-2 4 0,-1 4-65,7-5 0,-5 3 85,5-2 0,0 4-1,6-5 0,0-1-142,0 2 1,2-6-139,4 6 0,9-8-174,8 2 1,2-4-811,-2-1 0,2-7 533,4 1 0,2-3-1063,-8 3 1,6 1 600,-6-7 0,0 6 788,-6-7 0,8 9 0,2-5 0</inkml:trace>
  <inkml:trace contextRef="#ctx0" brushRef="#br0" timeOffset="2477">1246 813 8054,'-10'-9'2599,"2"-7"-1893,8 14 0,8-11-268,3 7 0,5-1-277,1 1 0,6 4-324,0-4 0,8 4-386,-2 2 1,-2 0 548,2 0 0,-1 0 0,7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1:51:00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183 658 7883,'2'9'624,"4"-3"1,-2 2 662,7-3 1,1 1-586,5-6 1,1-8-370,-1-3 1,6-4-462,0-3 0,0 1-472,-6 0 0,6-3-429,0-3 1,-5 4 570,-7-4 1,-7 4 53,2 2 0,-4-1 29,-2 1 0,-2 5 184,-4 1 0,-4-1 191,-7-5 209,0 0 1,0 1 155,-1 5 87,9 3 1,-1 16-131,4 3 0,4 7-67,-3 5 0,3 6-23,2 11 0,5 6-72,1 12 0,0-3 129,-6 9 1,0-1-182,0 6 0,0-1-24,0-5 0,-6 2-10,0-7 1,-5-8-111,5-10 1,0-3 17,6-3 1,0-7 76,0-4 0,0-9-962,0-3 665,0-7 1,0 2-340,0-12 1,0-9 98,0-8 1,0-8-52,0 2 0,-1-9 206,-5-3 0,2-5 135,-8 6 0,1 0 175,-6 5 0,1 8-94,5 4 0,-5 6 699,5 5 0,-5 5-315,-1 7 0,0 9 733,0 9 0,-1 1-229,1 10 0,0-3 22,-1 3 1,3 2-447,3-8 0,-1 6-298,7-6 0,-1-2-214,1-9 228,4 3 1,2-13-542,11 4 1,12-12 294,6-6 0,6-11-920,5-5 1,4-13 248,8-5 0,6 2 57,0-2 0,1 7 433,-1-1 0,-4 5 336,3 7 1,-11 3 18,-5 7 1,-7 3-137,-5 3 0,-4 5 938,-8 7-536,-7 0 499,-2 0 1,-8 7 183,0 5-607,0 3 0,-2 3 202,-4-1-431,4-8-754,-6 7 1,16-14 384,4 4 1,-3-5-538,3-1 0,-1 6 320,7 0 1,-1 2 128,0-3 0,-7-1 425,-5 8 1,-3-1 446,-2 7 0,0 5-272,0 0 0,-7 7 312,-5-1 0,-3 2 987,-2-2 1,5 2-654,0-8 1,9 0-151,-3-6 0,4 0 135,2 1-1163,0-9 1,8-1-237,3-8 0,6-2-402,7-4 0,-3-5 485,7-12 0,-6 1-1276,1-6 1704,4 7 0,-8-12 0,6 6 0</inkml:trace>
  <inkml:trace contextRef="#ctx0" brushRef="#br0" timeOffset="500">1722 35 7943,'10'-8'0,"-2"-1"1694,-8-1-681,0 2-221,0 8-265,7 0 1,-5 8-137,4 4 1,-6 11 511,-6 5 0,-5 5-372,-12 2 1,2 1-168,-8 5 1,8 1-330,-2 4 1,3 2-264,3-8 1,2 6-467,3-5 0,-1-3 491,7-9 1,0 2-1716,6-8 788,0 0-468,0-6 1107,0-7 0,2-4 102,4-12 0,4-10 92,7-7 1,2-5-111,4 5 1,-2-6 206,8 6 1,0 2-36,5 9 0,1-1 385,0 7 1,-3 0-211,-3 6 0,6 6 227,-1 0 0,1 7 157,5-1 0,-3 1 327,-3-2 1,-1 3-269,-4-8 0,-4 1 67,-8-1 0,0-4-152,1 4 150,-9-4-1350,7-2 711,-14-8 0,3 4-295,-10-7 0,-5 7-3,-7-2 489,-1 4 0,-7 10 0,-1 1 0</inkml:trace>
  <inkml:trace contextRef="#ctx0" brushRef="#br0" timeOffset="1517">1792 848 7943,'-2'15'770,"-4"-3"1,4-3-646,-4-3 0,6-4-295,6 4 1,-2-6 656,7-6 1,-5 4-183,6-4 0,-8 2 173,1-1 1,5 3-97,1-4 0,-1 4-515,2 2-111,-9 0 1,11 8-216,-8 3 0,-1 5 241,-5 1 1,0 0-13,0 1 0,-2-1 94,-3 0 0,1 0 39,-8 1 0,8-1 340,-1 0-219,-5 1 0,8-1 706,-4 0 0,5-5 506,1-1 215,0-7-1083,0 11 0,1-11 84,5 8-776,-4-8 337,6 3 1,-6-7-113,3 0 88,-3-7 0,12-5-408,-8-11 1,1 2 63,-1-8 1,4 6-85,7-6 0,2-2 41,4-9 1,-2 2-58,8-8 1,6 5-154,5-5 0,1 8 205,-7-3 1,1 5 57,-1 1 0,-1 3 96,-4 3 1,1 2 202,-6 4 1,-1 4 73,-6-4 0,6 9 159,0 3 0,0 1 53,-6-2 0,1-1 295,-1 7 0,6-5 39,0 5 0,6 0-248,-6 6 1,6 0 19,-6 0 1,0 0-75,-6 0 1,-1 8-88,-5 3 1,3 5 31,-9 1 1,1 0 7,-6 1 0,0-1-8,0 0-248,0 8 1,0-6-70,0 4 0,-2-3 83,-4-3 1,3-2-713,-9-3 0,6 1 356,-5-7 0,-1 6-456,-5-7 1,0 7 249,-1-6 1,1 5 97,0-5 0,-6 0 308,0-6 0,0 0 186,5 0-32,-7 0 1,6 0-308,-4 0 354,4 0 73,1-8-6,9 6 0,-1-6 230,5 8 165,3 0-236,-6 0 1,8-2 538,0-3-521,0 3 1,0-8-28,0 4 0,0 3 429,0-9-138,8 8 63,-6-3-262,5-1-25,-7 6-1,0-6-166,8 8 286,-6 0-266,5 0 0,-7 2-135,0 4 0,6-2 73,0 7 0,0-5-113,-6 6 1,2-7 50,3 7 0,-3-6 31,4 5 1,-2 1-38,2 5 0,-4 0-19,3 1 0,-3-1-73,-2 0 1,0 6 60,0 0 1,6 6-60,0-6 1,0 8 84,-6-2 1,0 3-122,0 3 1,2 0 154,3-1 1,-3 3 7,4 3 0,-4-2-49,-2 9 0,0-1 10,0 6 0,0 5-147,0 1 1,0 1 131,0-1 1,0 2-244,0 3 0,0 2 84,0-7 0,0 0 58,0-7 0,0-1 358,0-3 1,0 1 459,0-8 0,6 6-790,-1-6 1,1 3-420,-6-3 0,0-3 824,0 3 1,0-9-65,0-3 1,0-1-28,0 2 0,0-10 122,0-7-1541,0-8 182,0 3-365,0-7 873,0-7 0,0-3-118,0-7 1,0-6-611,0 0 1,2-8 120,4 2 1077,-4-3 0,6-11 0,-8-1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23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1 848 7983,'0'-27'0,"0"2"0,7 8 0,-5-1 1904,4 1-517,-4 0-274,-2-1-1010,0 9 235,0 1-392,0 8 0,6 2 92,-1 4 1,1 3 44,-6 9 0,0-1 31,0 0 1,0 1 113,0-1 0,0 2-126,0 4 1,0-4 216,0 4 1,-2-3-157,-4-3 0,4 6 48,-3 0 0,3 0-150,2-6 0,-2 1 116,-4-1 0,4 0-120,-4 1 0,5-7 25,1 1 0,0-7-221,0 7 51,7-8 0,3 3-28,7-7 0,0-5-340,1-1 1,5-10 192,0-1 0,6 0-421,-6-6 1,7-2 300,-1 2 0,-2-6-149,2 6 0,-8-8 87,2 2 0,-4 2-76,-1-1 0,-7 1 190,1-2 1,-7-2 177,7 8 1,-8 0 162,2 6 1,-4-1-234,-2 1 146,0 0-192,0 0 1140,0 7-399,0-5 550,0 13-310,-8-6-10,6 8-325,-13 8 1,11 3-77,-8 12 0,8-2 50,-1 8 0,-3 0-42,2 6 0,0-1 202,6 1 0,0-1-154,0 1 1,6 0-155,0-1 1,7 1-244,-1-1 1,5-5-401,6 0 1,2-8-111,4 2 1,4-6-732,-4-5 0,9 1 1281,2-7 0,8 8 0,-3-5 0</inkml:trace>
  <inkml:trace contextRef="#ctx0" brushRef="#br0" timeOffset="777">1436 623 7894,'0'-17'355,"0"-1"0,6 1 99,-1 0 0,3 7 716,-2 4 529,-4-3-1200,5 7 0,-7 2-206,0 11 1,0 7-51,0 5 0,0-2-201,0 8 0,0-1 13,0 7 0,0-6 17,0 0 0,2-6-42,4 6 0,6-6-336,11 5 1,-2-6 81,8 1 1,-2-4-86,1-2 0,5-5 322,-4-1 0,-4 1-75,-2 5 0,-4-5 376,-2-1 1,-7 1 83,-4 5-198,-4 0 0,-4 1-57,-4-1 0,-4-2-36,-7-3 0,0 3-137,0-3 1,-3-3-351,-3 3 0,2-6-407,-8 5 0,8-7 363,-2 2 1,-2-4-698,2-2 1,0-8 72,6-4 1048,-8-3 0,6-2 0,-6-1 0</inkml:trace>
  <inkml:trace contextRef="#ctx0" brushRef="#br0" timeOffset="977">1505 727 7946,'17'-6'154,"1"0"0,-7 0 313,1 6 0,-7-2 830,7-3 0,-6 3-1275,5-4-934,1 4 1,-3 4-1315,-3 4 2226,-4-4 0,-2 21 0,0-4 0</inkml:trace>
  <inkml:trace contextRef="#ctx0" brushRef="#br0" timeOffset="1181">1142 1159 7946,'-17'-8'3008,"7"6"-2773,2-13 0,10 13 570,4-4 0,-2-1-503,7 1 0,3 0-442,9 6 0,-4 0-311,4 0 0,-2 0-588,2 0 1,-4 2 1038,5 4 0,2-4 0,1 5 0</inkml:trace>
  <inkml:trace contextRef="#ctx0" brushRef="#br0" timeOffset="1506">2370 415 7987,'7'-9'1410,"-3"1"-1293,8 8 0,-1-6-615,7 1 1,-5-1 994,4 6 1,-3-6 1206,9 0 0,-4 0-987,-2 6 1,1 0-104,-1 0 1,0 0-434,0 0-111,1 0-307,-1 0-284,0 8 0,-1-4 231,-5 8 1,-3-1-395,-8 6 1,0-5-1089,0-1 0,0 7 1772,0 5 0,-15 0 0,-5-6 0</inkml:trace>
  <inkml:trace contextRef="#ctx0" brushRef="#br0" timeOffset="1762">2543 744 7987,'-18'10'821,"1"-3"0,0-5-409,-1 4 0,7-2 29,-1 7 1,1 7-153,-6 5 1,-1 9-65,1 3 1,0-1-253,-1 7 0,1 1 84,0-2 0,5 7-55,1-7 0,7-5 125,-2-7 0,4-7 174,2 3 1,8-7-142,3-6 1,7 3 6,5-8 0,4-1-126,7-5 1,1 0 156,-1 0 0,-1 0-546,-4 0 1,4-5 213,-5-1 1,-3-6-1697,-2 6-8,-3-7-432,-3 11 2270,-7-13 0,-3 13 0,-7-6 0</inkml:trace>
  <inkml:trace contextRef="#ctx0" brushRef="#br0" timeOffset="1948">2404 1038 7987,'2'-23'0,"4"0"0,-2 0 1743,7 5 1,1 1-510,5 0 0,0 0-176,1-1 1,5 7-425,0-1 1,6 6 77,-6-5 1,0 7-1841,-6-2 1,0 4 734,1 2 0,-3 2 393,-3 4 0,3 4 0,-5 7 0</inkml:trace>
  <inkml:trace contextRef="#ctx0" brushRef="#br0" timeOffset="2148">3269 52 7988,'0'-25'4437,"0"14"-1602,0-5-1748,-8 16 1,-1 8-1207,-9 4 0,1 11 119,0 5 0,-8 13 0,-2 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2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8013,'0'-10'2172,"0"-5"-1035,8 13 215,-7-6-390,15 8 0,-8 2-286,3 4 1,3 3 215,-9 9 0,7 1-296,-6 4 0,5-2-199,-5 8 0,7-8-387,-1 2 0,1 2-337,-1-2 0,3 0-413,-3-5 1,1-7 27,-1 1 0,1-7-2667,-7 7 1486,0-8-546,1 3 1634,-5-7 0,6-2 350,-8-3 0,0-5 455,0-7 0,0-6 0,0 0 0,-8-16 0,-1 3 0</inkml:trace>
  <inkml:trace contextRef="#ctx0" brushRef="#br0" timeOffset="302">260 727 8013,'25'-27'21,"-4"-4"81,8 8 0,6 0 12,5 6 0,2-1 1,-3 1 340,1 0-222,1-1 1,-7 3 119,1 4 1,-6 3 658,-1 8-462,-6 0-433,2 0 0,-8 2-1,-5 4 1,-5 1-141,-12 5 1,1 9-98,-13-4 0,3 10 115,-14-4 1,6 8-606,-6-2 1,2 3 153,-1 3 1,-5 5-20,4 1 1,2-1 219,-2-5 1,8-8 292,-2-4 55,-4 3 240,8-6 1,0 3 250,7-12-342,8-3 1,4-10-9,12-4 0,3-3-240,3-9 1,-1-5-183,0 0 1,6-2 52,0 2 1,0 4-235,-5-4 0,-7 4-193,1 1 200,-8-7 0,3 6-858,-7-4 894,0 4 1,0 2 326,0-1 0,-7 7 0,-5-1 0,4 1 0,-7-6 0,5-1 0</inkml:trace>
  <inkml:trace contextRef="#ctx0" brushRef="#br0" timeOffset="519">468 571 8013,'0'-23'-590,"0"0"0,0 0 1072,0 6 0,-6-1-44,0 1 1,1 0 635,5-1-557,0 1 0,0 6 541,0-1-730,0 8 1,1-3-90,5 7 1,-2 9 27,8 8 0,-7 8 106,7 10 1,-6 3-74,5 9 1,-7 1-73,2 15 0,-4 0 127,-2 7 1,-6-1-128,0 0 0,-5-6-678,5 1 1,-6-3-111,7 3 0,-7-5-492,6-7 0,1-6 534,5 0 1,0-13-167,0 2 1,0-18-887,0 0 1094,0-3 1,5-7-459,1-7 934,7-7 0,-3-18 0,7-2 0</inkml:trace>
  <inkml:trace contextRef="#ctx0" brushRef="#br0" timeOffset="829">1298 242 7956,'0'-17'2005,"0"0"1,8 5-1187,3 1 1,4 1-313,3-1 1,1-3 89,4 9 0,4-7-265,7 6 1,3-5-281,3 5 0,-3-2 75,3 2 1,-3 5-85,-3-5 0,-1 4-710,-4 2 1,-4 0 240,-8 0-897,0 0 1,-7 2 513,-4 4 0,-4-3-517,-2 9 1,-2-6 167,-4 5 1158,-4 1 0,-15-3 0,-2-1 0</inkml:trace>
  <inkml:trace contextRef="#ctx0" brushRef="#br0" timeOffset="1014">1436 121 7956,'-9'-7'281,"1"5"-21,8-6 1,-2 8 365,-4 0 1,4 2 836,-3 4 1,3 3-361,2 9 0,0 5-519,0 0 1,0 6-870,0-6 0,0 2 48,0-2 1,0-4-57,0 4 1,0-4-290,0-1 0,5-1-770,1 0 1,2-5-1859,-2-1 3210,-4-7 0,13-4 0,-6-10 0</inkml:trace>
  <inkml:trace contextRef="#ctx0" brushRef="#br0" timeOffset="1369">1696 0 7956,'0'18'4644,"0"-1"-3840,0 0 0,0 1-444,0-1 1,0 0-157,0 0 0,-6 7-227,0-1 0,0 5-368,6-5 0,-7 6-1250,-5-6 889,4 0 580,-7 2 0,5-5-540,-7 3 0,2-4 17,3-2 1,-3-7-649,3-4 720,-3-5 554,-2-1 1,7-7-64,4-5 1,6 3 204,6-3 1,-2 2 109,7-1 1,-1 1-156,2 5 1,3 3 272,-4-4 0,-1 4 110,2 2 0,-7 0 912,7 0-831,-8 8 1,3 1 748,-7 9-1073,0-1 0,0 0 8,0 0 1,-1-5-481,-5-1 0,2-1 276,-8 2 1,7 3-297,-7-3 0,1-3-145,-7 3 0,1-1-460,0 6 0,-3 1 399,-3-1 530,4 0 0,-21 8 0,3 2 0</inkml:trace>
  <inkml:trace contextRef="#ctx0" brushRef="#br0" timeOffset="1594">917 1124 7956,'-11'12'-403,"-1"-1"681,9-7 122,-5 4 1,10-10-179,4-4 0,-3-1-79,9-5 0,-1-3 385,7 3 1,7-3-41,4-2 1,5-1-79,6 1 1,3 2-207,3 3 1,4-3 13,-4 3 1,-2 4-267,2 3 65,-7-5 47,3 8 1,-2-5-266,1 7 1,-7 0 176,-5 0 1,-2 0-958,2 0 0,-4 0 119,-8 0 0,-5 0-1273,-1 0 1330,-7 0 805,4 0 0,-16 0 0,-2 0 0</inkml:trace>
  <inkml:trace contextRef="#ctx0" brushRef="#br0" timeOffset="1794">1523 934 7956,'-18'-9'0,"7"1"-258,-1 8-4,8-8 840,-3 6 207,7-5 0,0 14-57,0 5-197,0-4-248,0 15 0,0-10 475,0 16 1,0-6-281,0 6 0,-2 0 95,-4 5 0,4 7-423,-4-1 1,3-2-515,-3-9 1,4 4-38,-4-4 0,4 1-356,2-1 1,-6-4 43,1-8 1,-3 1-196,2-1-1062,4 0 1415,-13-7 0,5-2-248,-7-8 803,0 0 0,-1-8 0,1-2 0</inkml:trace>
  <inkml:trace contextRef="#ctx0" brushRef="#br0" timeOffset="1936">1142 1245 8627,'-7'10'1511,"5"5"-1609,-4-3-515,-4 3 0,8-3 1971,-3-1 0,3-5-557,2 6 1,7-8-993,5 1 1,5-3 85,6-2 105,-4 0 0,14 0 0,-6 0 0</inkml:trace>
  <inkml:trace contextRef="#ctx0" brushRef="#br0" timeOffset="2056">1747 1297 7956,'18'0'0,"-7"0"1557,1 0 0,-6 0-508,5 0 1,-1-2-281,1-3 0,-1-5-472,-4-7 1,-3 5-316,9 1 1,0-1 17,5-5 0,0-8 0,0-2 0</inkml:trace>
  <inkml:trace contextRef="#ctx0" brushRef="#br0" timeOffset="2378">2353 709 7872,'-6'-11'0,"0"-1"0,0 7 3271,6-7-2394,0 8 1,8-9 222,4 7 1,5 0-519,6 6 0,4 0-263,7 0 0,7 0-377,-1 0 1,4 2-357,-9 4 0,1-2-163,-12 7 1,-1 1 479,-6 5 1,-2 2-248,-3 4 1,-5-1 57,-7 6 1,-7-5 37,-5 6 0,-3-6-49,-2 6 0,-6-6 29,-1 6 0,-4-8 12,5 2 1,-2-4-262,2-1 0,3-9-356,-3-3 0,10-4-218,1-2 48,1 0 1043,-7-8 0,1-17 0,0-11 0</inkml:trace>
  <inkml:trace contextRef="#ctx0" brushRef="#br0" timeOffset="2544">2491 519 9166,'-17'0'2030,"5"2"-1210,1 4 1,1 3 320,-1 9 1,-5-1-318,5 0 1,-5 6 282,-1 0 0,0 8-1265,-1-2 0,7 2 150,-1-2 1,3 3-1673,-3-3 0,-1 2 1057,7-2 0,-2 3-1410,3-3 2033,3-4 0,-21 8 0,3-6 0</inkml:trace>
  <inkml:trace contextRef="#ctx0" brushRef="#br0" timeOffset="2774">2041 934 7872,'-7'-9'0,"-3"1"1138,-7 8 0,0 0-458,-1 0 1,1 8 138,0 3 0,1 6-327,5 6 0,-3-1 840,9 6 1,-1 1-525,6 6 0,13-1-191,5 1 1,12-6-326,5 0 1,1-8-286,11 2 1,4-12-595,7-5 0,0-2 485,-6 2 1,-1-4-413,1 3 1,-6-5 271,1-5 1,-3 1-1977,2-8 1,-2 3 2217,-4-3 0,-3-11 0,5 4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1:30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174 641 8161,'0'-12'-266,"0"0"245,0 9 20,0-13 0,-2 12 250,-4-7-285,4 7 1,-6-6 106,8 5-470,0 3 182,0-6 0,0 6 44,0-4-61,0 4 0,8-7-129,4 3 363,3 4 0,10-13 0,2 5 0</inkml:trace>
  <inkml:trace contextRef="#ctx0" brushRef="#br0" timeOffset="2411">312 502 9470,'10'0'2223,"3"2"-1670,-7 4 1,0 3 243,-6 9 1,5-1-2,1 0-559,0 1 1,-6-1-730,0 0 368,8 1 1,-7-1-289,5 0-28,4-7 0,-8-1-1943,4-3 1552,3-4 1,-5 6-72,7-8 0,-5-2 246,6-4 1,-6 2 288,5-7 1,-1-1 366,1-5 0,5 0 0,-5-1 0,4 1 0,3 0 270,-1-1 122,0 1 631,1 7 1320,-9 3-172,-1 7-1569,-8 0 0,0 2-470,0 3 0,-2 5-36,-4 7 1,-1 1-138,-5-1 1,-3 0-53,3 1 0,-3 5-343,-3 0 1,5 0 21,-4-6 0,3 6-337,-9 0 1,4 6 259,2-6 1,1 2 117,5-2 0,-3-4 396,9 4 1,-1-3-25,6-3 1,0-6 43,0 1 1,2-3-12,4 3 167,3-4 1,14-3-147,0 1 0,0 0-113,-5-6-336,-1 0 213,0 0 0,-7 0 1,-4 8 80,-12 3 1,-6 7-5,-11 5 1,2-2 107,-8 8 1,0-1 136,-5 7 0,-1-6 18,1 0 1,-1-1 198,1 7 0,1-2 112,4-5 1,4 3-146,8-8 1,1 0-108,5-5 1,3-1 32,8 0 1,0 0-117,0 1 0,8-7-27,3 1 1,5-8-176,1 1 0,8-3 63,4-2 0,4 0-144,1 0 0,6-7-416,1-5 0,1-9 304,-2-2 0,-9 0-108,4 6 0,-12-1 3,0 1 1,-4 2 7,-2 3 1,-7-3 160,-4 3 1,-4 3 128,-2-3 0,-6 6 17,0-5 1,-7 7 229,1-2 0,-5 4 52,-6 2 0,2 8-121,-8 3 0,0 5 686,-6 1 1,3 8-247,3 4 0,-6-2-62,1 2 1,5-1-270,-6 7 0,-1-2-314,-4-4 1,5 1 136,6-7 0,8 0-159,-2-5 0,11-1-76,7 0 0,3-5 36,2-1 1,2-7-465,3 2 1,5-4 205,7-2 0,8-2 61,4-4 0,4-1 341,1-5 0,1-1 311,0 7 0,-1 0-54,1 6 1,-1 0 185,1 0 0,-6 0-58,-1 0 0,-4 0-107,4 0 1,-6-6 384,1 0 1,-4 1-58,-2 5-645,0 0-32,1-8 1,-3-2-404,-3-7 0,-3 6 260,-3-1 1,-2-5-156,7-6 1,-1-8-369,1 2 0,11-5 255,-5-7 1,6 3-126,0-8 0,-4-2 277,4-10 1,-4 2 322,-1-7 1,-1 5 39,0-5 0,-5 13 413,-1-2 0,1 12-248,5-1 1,1 11 170,-1 1 0,-6 9 1324,1 3-632,-1 0 262,7 7-604,-1 1-505,-7 1 1,-1 8 108,-3 0-387,-4 0 43,6 0 147,-8 0-361,0 0 0,-2 8 138,-4 3 1,2 5-62,-7 1 0,-1 2 107,-5 4 0,-1-2 220,1 8 0,0 6-75,0 5 0,-7 2 154,1-1 1,0 3-56,6 8 0,0-2 155,-1-4 1,1 2-15,0-8 0,5 1-167,1-7 1,7-1-525,-2-4 1,4-4-279,2-8-272,0 0 686,0-7 1,2-3-87,4-7 1,4-9 8,7-8 1,0-3-24,0-8 0,1-1 75,-1-6 0,0 1 57,1-1 1,-1-2 125,0-3 0,1 4-89,-1-5 1,0 7 3,0 5 0,-5 0 30,-1 12 1,-1-4 20,2 9 1,-3 4 1,-3 3 423,-4 3 108,6 2 1,-8 2-240,0 3 0,0-1 326,0 8 1,0-1-148,0 7 0,0-1 33,0 0 1,0 8-156,0 4 1,0 4-21,0 1 1,0 3 22,0 3 1,0-3-22,0 3 1,-6 4-181,0 2 0,0-2 89,6 3 0,-5-3-459,-1 2 0,0-4-15,6-7 1,0-3-176,0-3 0,-2 2 287,-4-8 1,4-6-80,-3-5 0,3-6-422,2 5 298,0-7 1,0-4-92,0-12 1,0-3 120,0-2 0,0-6-35,0 0 1,0-14 101,0 3 1,0-7 42,0 1 0,0 3 294,0-3 0,0 3 0,0 3 0,0 1 0,0 4 0,-2-1 0,-4 7 0,2 5 586,-7 7 1,5 7-90,-6-2 642,1 4 1,-6 4-301,-1 4 1,-1 4-117,-4 7 0,4 6-120,-4 0 0,3 6 58,3-6 0,6 6-143,-1-6 0,8 0-136,-1-6 0,3 0-586,2 1 0,2-7 234,3 1 0,5-8-396,7 1 1,0-5 128,1-5 1,5-5-158,0-7 0,6-1-108,-6 1 0,6-8-364,-6-4 1,5-3 243,-4-3 0,4-7 42,-5-4 1,6-6 303,-6-6 0,8-1 13,-2-5 1,-4-1 194,-2 7 1,-4 1 34,-2 5 1,1 6 111,-1-1 1,0 15 100,1-3 1,-7 6 317,1 1 0,-9 3 858,3 7-714,4 1 1,-8 5 677,4 1-314,-5 7-428,-1-4-301,0 8-253,0 0 1,-5 8 13,-1 4 1,-2-3-314,2 3-865,5-1 584,-7 7 184,8-9 1,8-1 98,3-8 0,4 0-11,3 0 1,-1 0-107,0 0 208,8 0 0,-5 0 80,3 0 0,-10 0 151,-1 0 1,-9 2 56,3 4 0,-4 3 228,-2 8 0,-8 1 189,-3-1 0,-5 0-210,-1 1 1,0-1 31,0 0 0,-1 2-89,1 4 1,0-9-13,-1 3 1,7-3-157,-1 3-357,9 0 0,-11 1 78,8-1 1,1-6-144,5 1 0,7-8 16,5 1 1,3 3 23,2-2 1,-5 0-139,-1-6 0,1 5 124,5 1 1,-5 0-7,-1-6 165,-7 0 267,4 8 1,-8-4 405,0 7 1,0-5-312,0 5 1,-2-5 108,-4 6 1,2-1-24,-7 6 1,-1 1 143,-5-1 0,0 6-133,-1 0 1,7 0-248,-1-5 0,1 5-19,-6 0 0,7 0-416,4-6 212,4 0 0,2 1 31,0-1 0,2-2-577,4-3 486,4-5 1,7-1-568,0 0 243,-7 0 337,5-6 240,-13 0 0,6-2 514,-8-4-347,0 4 0,-2-6 124,-4 8 0,-4 6 237,-7 0 1,-6 7-197,0-1 0,-2 3 222,2 3 1,4-1-310,-4 0 1,4 6-324,1 0 1,7 0-130,-1-5-249,1-1 0,1 0-523,4 1 453,4-9-945,2 7 949,0-15 1,2 7 210,4-8 1,-2 0 213,7 0 0,-5-6 306,6 1 1,-7-3 363,7 2 702,-8 4-673,4-5 220,-1 7 368,-5 0-270,6 0-635,-8 0-371,0 0-228,0-8 0,2 6-458,3-4-729,-3-3 1064,6-1 0,-8-2-734,0 1 134,0 7 1,0-6-185,0 5-582,0 3 521,0-6 791,0 8 1,0 2 457,0 4 0,0-4 0,0 5 0</inkml:trace>
  <inkml:trace contextRef="#ctx0" brushRef="#br0" timeOffset="2667">1332 1436 8068,'10'0'966,"-2"0"-120,-8 0-1198,0 0 352,-8 0 0,-2 8 0,-7 1 0</inkml:trace>
  <inkml:trace contextRef="#ctx0" brushRef="#br0" timeOffset="3260">1229 1505 7677,'7'-9'647,"-5"1"225,13 0 34,-5 6 1,7-7-166,1 3 0,-1 4-276,0-4 1,1-1-244,-1 1 0,2-6 11,4 6 1,-4-7-221,4 2 0,-3 1-272,-3-2 1,0 3-396,0-3 1,-5-3 20,0 3 1,-9 3-530,3-3 0,-4 6 155,-2-5 1,0 5 559,0-5 0,0 5 447,0-6 0,-2 8 0,-4-1 0,4 3 53,-13 2-13,5 0 0,-1 2 316,-1 3 1,9 5 404,-3 7 1,2-1 153,-2-5 0,2 10-320,-7-3 1,5 3 212,-5-4 1,5 2-318,-6 4 0,1-1-171,-7 6 1,3-6-219,4 1 0,-5 2-197,5-2 0,-5 0-51,-1-6 1,5 0-295,1 1 0,1-1-587,-1 0 0,1-5 475,4-1 0,4-5-958,-3 5 408,3-7-300,2 4 1402,7-8 0,3 0 0,7 0 0,1 0 0,-7 0 0,1 0 0,-3-2 682,3-4 0,3 4 50,-3-3 423,3 3 0,8 2-498,0 0 1,0 0 710,-5 0 1,1 5-646,4 1 0,-4 0-418,4-6 1,-4 0-676,-1 0-357,-1 0 1,0 0-3129,1 0 3855,-9 0 0,7 0 0,-7 0 0</inkml:trace>
  <inkml:trace contextRef="#ctx0" brushRef="#br0" timeOffset="3931">1574 53 7951,'8'-10'0,"-4"0"1576,7 5-959,1 3 0,11-12 63,0 8 1,8 1 192,-2 5 1,3 0-412,3 0 1,-6 0-36,0 0 0,-6 2-392,5 3 0,-8 5 102,-3 7 0,-2 1-315,-9-1 1,0 8 199,-6 4 0,-2 3-319,-4 3 0,-5 7 18,-12 4 1,3-1-76,-3 1 1,4-2 129,2 2 1,-1 2 125,1-8 1,2 6 182,3-5 1,5-1-80,7-5 0,0-1 135,0 1 0,2-1-29,3 1 0,3-2-62,3-4 1,5 1 39,-5-7 0,3 6 132,-3-6 1,3 2-127,-8-2 0,1-2 104,-1 8 1,-4-2 47,4 2 0,-4 2-23,-2-8 1,0 7 69,0-1 1,-6 4-24,0 2 0,-5-1 41,5 1 1,0 1-69,6 5 0,-2-5 29,-4 4 0,4 3-123,-3-3 1,3 0-134,2-5 1,0 0 27,0-1 0,-6 1 89,0-1 1,-1 7-184,1-1 0,2-5 43,-8-7 0,1-1-59,-6 2 0,-1 4 45,1-4 0,-2 1-137,-4-1 1,4 2-357,-5-8 0,-1 6-670,2-6 0,-7 0-2328,1-6 3510,-4 8 0,-17-6 0,-4 6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16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11525,'0'12'1188,"0"-1"1,6-5-264,-1 5 946,1-7-1741,2 4 1,-4-6-13,7 4 0,-5-4-2195,6 3 1,-7-3 1048,7-2 0,-6 0 1028,5 0 0,-7 8 0,4 2 0</inkml:trace>
  <inkml:trace contextRef="#ctx0" brushRef="#br0" timeOffset="99">53 346 7813,'-8'27'3399,"6"-2"-2634,-4-8 0,-1 0-730,1 1-283,0-1-6,6-7 0,2-3 254,4-7 0,4-7 0,7-3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1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7891,'0'-9'3302,"0"1"-2715,0 8-176,8 0 947,1 0-856,9 0 1,-1 0 321,0 0 0,3 0-325,3 0 0,-4 6 85,4 0 0,2-1-188,-2-5 0,0 0-241,-6 0 0,1 0 35,-1 0 1,-6 0 8,1 0-55,-1 0-394,-1 0-1274,5 0 793,-13 0-2131,6 0 2026,-8 8 0,-6 2-168,1 7 1,-9-4 45,3 5 1,-7-5-269,-5 10 1,4 2 1225,-4-2 0,4 0 0,1-5 0</inkml:trace>
  <inkml:trace contextRef="#ctx0" brushRef="#br0" timeOffset="942">364 294 7891,'0'10'232,"0"-3"323,0 1 135,0-6-170,0 6 0,0-6 117,0 3 0,-2-3-23,-4 4-199,-4 4-92,-7-1 0,0 9-53,-1-1 0,1 0 107,0 0-108,-1 1-178,1-1 1,0 0-53,0 1 0,1-1 150,5 0-227,-5 0-372,7 1 284,-1-1-472,2 0 454,8-7 0,2-2-564,4-8 0,4 0 140,7 0 0,2-8-55,4-4 0,4-9 184,8-2 0,-1-2 199,1 2 1,-2 6 253,-5 0 0,-1-1-116,-4 7-113,-3 3 234,5-7 0,-14 13-146,1-4 1,-7 4 549,7 2-125,-8 0 76,11 0-379,-13 8 0,6 1-42,-8 9 1,-2 1-117,-4 4 1,-4-2 74,-7 8 0,0 0 4,0 5 1,-6 1 9,-1 0 0,-6 5 97,1 0 0,2 3-36,-2-3 0,0-4 120,-5 5 1,5-5 26,0-1 1,8-8 267,-2-4 0,9-4 599,3-2-670,7-7 1,-5-2-19,3-8-109,4 0 1,-4 0-289,12 0 0,3 0-52,9 0 1,-1-8-170,0-4 283,8-3 1,0-2-343,4-1 248,4 1 1,-8 2-41,4 3 1,-3-3 76,-2 3 0,-11 5 584,4 1-329,-3 4 0,-3 2 428,1 0 1,-8 8 23,1 3 0,-5 10 246,-5 2 1,1 6-356,-8-6 0,8 6-40,-1-6 1,1 0-382,-2-6 0,4 1 88,-4-1 0,6-2-452,6-3 1,-2-2 240,7-5 0,1-3-440,5 4 1,1-6 42,-1-6 0,0-3-152,0-9 0,7-1 201,-1-4 0,0 4-59,-6-4 0,-2 4 80,-3 1 0,1 1-127,-7 0 446,0-1-254,-6 1 326,0 0 1,-8 7 22,-3 4 1,-5 6 5,-1 6 1,-2 4-85,-4 7 1,2 2 88,-8 4 0,0-1 339,-6 6 0,6 1-170,1 6 1,-1-6 281,-6-1 0,3-6-209,3 1 0,-4 2 12,4-2 1,2 5-252,-1-5 0,4 1-268,-4-7 1,7-6 327,-3 1-425,5-8 168,10 3-1238,-7 1 755,7-6 286,-1 6-768,2-8 155,8 0 428,0 0 473,8 0 0,2 0 163,7 0 1,0 0 464,1 0 0,7 0-283,3 0 1,7 0 1050,5 0-887,-3 0 1,13 0 26,-4 0 0,4-2 14,2-4 1,-6 2-501,0-7 10,0 7 54,6-12-44,-8 15 1,4-13-203,-7 8 136,-1-7-1162,2 3 0,-5-7 172,3 0 749,-4-1-1305,-1 1 0,-2 0 1572,-4 0 0,3-8 0,-5-2 0</inkml:trace>
  <inkml:trace contextRef="#ctx0" brushRef="#br0" timeOffset="1284">1470 588 8748,'0'12'3393,"0"-1"-2579,8-7 282,2 4-693,7-8 0,0 5-220,0 1-35,1 0 1,-1-6-974,0 0 0,1 0 342,-1 0 1,-6 0-989,1 0 755,0 8 0,-3 1-519,-3 9 0,-4-1 623,-2 0 0,0 0 612,0 1 0,-16 7 0,-3 2 0</inkml:trace>
  <inkml:trace contextRef="#ctx0" brushRef="#br0" timeOffset="1680">1315 1159 7877,'0'17'1484,"0"0"-1132,0 1 0,2-9-65,3-3 0,-1 2 93,8-3 0,-1 1-53,7-6 0,-1 0-29,0 0 1,0 0-271,1 0 0,1-2-220,4-3 0,-4-5-552,4-7 0,2-8 456,-2-4 0,0 4-189,-5 2 1,-1 2-43,0-2 1,-7 9-481,-4-3 441,-4 3 658,-2 5 0,-2 1 456,-4 8 1,2 0-385,-8 0 1,9 2 574,-3 4 0,2 3-362,-2 9 0,4-1 179,-3 0 1,3 1-50,2-1 1,0 6 5,0 0 0,0 0-230,0-6 0,0 1-180,0-1 0,5 0-333,1 1 1,2-7 231,-2 1 0,-3-9-1126,9 3 639,-8-4 115,11-2 1,-5-2 31,7-4 1,-5-9-68,-1-8 0,1-8 41,5 2 1,-2-11 9,-3-6 1,9-6-193,-4-6 1,4-3 125,-3-8 0,-1 0-122,0-1 1,1 3-355,-1 4 888,0-4 0,4 17 0,0-4 0,-3 4 0,-3 8 0,-3 3 0</inkml:trace>
  <inkml:trace contextRef="#ctx0" brushRef="#br0" timeOffset="2353">2058 260 8626,'0'17'2041,"0"-8"-1379,0 7 1,0-12-55,0 7 1,0-5 109,0 5 1,0-5-355,0 6 1,0-6-169,0 5 1,8-7-180,3 2 0,5-3-233,1 3 1,2-4 27,4 4 1,4-6 197,8-6 0,-1 2-519,1-7 0,0 1 131,-1-1 0,-1 1 25,-4 4 1,-2 4 116,-4-3 1,-10 3 140,4 2 0,-5 2 176,-1 3-131,-3 5 0,-8 7 1,0 1 1,-2 1-2,-4 4 1,-3-2-442,-8 8 1,-1-6 175,1 6 1,-6-2-502,0 1 0,0-1 367,6-4 1,-1-3 272,1 3 0,0-10 598,-1-1-451,1-1 1,2 6 183,3 1 0,3-7-162,3 1 1,4-6 622,-4 5 0,4-5-78,2 5 0,0 1 91,0 5 1,6-5-153,0-1 1,5 1 70,-5 5 0,2 2-153,-3 4 1,-3-3-117,4 3 0,2-4 222,-2-2-73,-1 0-426,-5 1 0,0-1 68,0 0 1,0-5-513,0-1 284,0-7 0,-5 6-92,-1-4 0,-2-5 132,2 5 1,3-4 35,-9-2 1,6-8 219,-5-3 1,7 1-109,-2-1 0,4 5-125,2-5 1,0 5-45,0-6 0,8 6-202,3-5 1,5 5 132,1-5 0,0 7-54,1-2 0,-1 4 213,0 2 1,1 0-111,-1 0 0,-6 2 327,1 4 0,-6-2-137,5 7 0,-7 1 351,2 5 0,-4 0-4,-2 1 1,-2 1 118,-4 4 0,2-4-129,-7 4 0,1 2 101,-1-2 1,-3 0 409,8-5 1,-5-1-339,5 0 0,0 0 421,6 1-612,0-1 0,2-2-260,4-3 1,-2-3-163,7-3 0,1-4-241,5 4 0,0-4 105,1-2 0,1-2-266,4-4 1,-4-3-1442,4-9 0,2 1 826,-2 0 1,0-6-554,-5 0 0,1 0 265,4 5 1377,-4 1 0,6-8 0,-8-2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2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7825,'0'17'4436,"-2"0"-3424,-4 1 1,-11 1-1020,-12 4 7,-19 4 0,-21 23 0,24-23 0,1-1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26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500 139 7842,'0'-12'333,"0"1"517,0 7 312,0-4-367,0 8 67,0 0 1,6 2-617,0 4 1,5 3-67,-5 9 1,6-1 26,-7 0 1,3 1-40,-2-1 1,-4 0-84,3 1 0,-3 5-229,-2 0 1,0 0 102,0-6 0,0 0-383,0 1 1,0-7-37,0 1 24,0-9 56,0 5 152,0-8 1,0-8 6,0-3 0,0-10-69,0-2 1,2-8 145,4 2 1,-2-2 8,7 3 1,-1-3 263,2 8-84,3 0-20,-5 5 7,7 9 1,-2 3 194,-3 12 0,-3 3-34,-3 9 1,-4-1 107,4 0 0,-4 1-63,-2-1 0,-6 6-102,0 0 1,-5 0-177,5-6 1,-6 1 40,7-1 1,-9-5 16,3-1 0,3-5-135,2 5 0,2-7-659,-1 2 498,3-4 1,-6-4-115,8-4 1,6-3 57,0-9 0,7 3 108,-2 3 0,5-3 187,1 3 0,0 5 52,1 1 0,-1 4 313,0 2 0,-5 0-61,-1 0 1,-7 2 228,2 4 0,-4 3-222,-2 9 0,-2 1-2,-4 4 0,-5-2-300,-12 8 0,1-2 44,-6 2 1,-1 3-117,-6-3 0,1 4-136,-1 1 0,1 1-200,-1 0 0,0-1 181,1 1 0,5-3 96,0-3 1,6-2 159,-6-4 1,8-4 215,-2 4 1,4-5 67,2-7 0,5 3 48,0-9-2,9 1-407,-5-6 1,10 0-206,4 0 1,11-9 118,12-9 1,3-1-181,3-10 1,7 6 186,4-6 0,-3 8 65,-3-2 1,0 6 181,-5 5 1,1 5-124,-12 7 194,-9 0 0,-2 2 0,-5 3 538,2 7 1,-7 3 112,3 3 1,-4 5-300,-2 0 1,0 0 51,0-6 1,0 0-334,0 1 1,0-1-245,0 0-173,0-7 177,8 5-110,1-13 0,11 4 0,1-12-390,2-5 1,6-5-35,-6-1 0,0 0 180,-6-1 0,0 3-89,1 3 1,-3-3-222,-3 4 197,-5 3 318,-7 0 6,0 8 0,-7 0 174,-5 0 0,-9 8 79,-2 3 0,-10 11 89,-1 1 0,-3 5 32,-9-5 0,6 6 184,-6-6 0,-1 8-118,-4-2 0,2-2 24,-2 2 0,8-6-128,-9 6 0,6-8-1,0 2 1,-2-4-297,8-2 0,1-5-162,11-1 1,3-5-200,7 6 1,7-9-367,-1 3 79,8-4 1,-1-2 391,10 0 1,5 0-18,7 0 0,3 0 449,3 0 0,3 0-86,9 0 0,2 0 329,3 0 1,-2 0 30,8 0 0,-5 6 262,5 0 0,-6 7-164,6-1 0,1 3 238,4 2 1,-1-1-274,-4-5 1,4 3 24,-3-9 1,1 3-346,-2-2 0,4-4 130,-4 4 0,-2-6-763,2-6 0,0 2-328,6-8 0,0-1 880,0-10 0,0-4 0,0-8 0</inkml:trace>
  <inkml:trace contextRef="#ctx0" brushRef="#br0" timeOffset="342">2022 813 7784,'-17'0'1111,"7"0"0,4 0 1,12 0-749,6 0 1,3 0-118,2 0 1,3 0 387,3 0 1,3-6-371,9 1 1,0-7-334,-1 6 0,1-5-283,-1 5 1,-1-2-645,-4 3 1,2 3 995,-8-4 0,0 4 0,-6 2 0</inkml:trace>
  <inkml:trace contextRef="#ctx0" brushRef="#br0" timeOffset="1364">1780 571 7914,'0'-10'2835,"-2"3"-2073,-4 7-492,4 0 0,-5 7 276,7 5 0,-6 13-61,0 10 0,0 3-198,6 14 1,0-2-132,0 13 0,0-5-110,0 5 1,2-7 38,4 2 0,-4-6-197,4-6 0,1 0-930,-1-12 1,6 3 217,-7-14 0,7 0-1094,-6-6 1318,7 1 1,-9-9 19,8-3 0,-3-6 22,3-6 558,3-11 0,-5-10 0,7-8 0</inkml:trace>
  <inkml:trace contextRef="#ctx0" brushRef="#br0" timeOffset="1907">2264 173 7894,'17'-17'78,"1"0"-3,-9 7 1,7-5 161,-5 3 0,5 3-68,1-3 0,8 3 160,4-3 0,-2-3-88,1 3 1,1 2-25,6-1 0,-1 7-223,1-2 1,-2 4 104,-5 2 1,3 0 47,-8 0 0,6 2-28,-6 4 0,0-2-3,-6 7 1,-1 1-42,-5 5 1,5-5-12,-5-1 1,-3 1-127,-2 5 0,-2-5 137,1-1-106,-3 1 1,6 5 79,-8 0 1,0-5 35,0-1 25,0 1-61,8 5 1,-6 1-3,3-1 1,-3-6 15,-2 1 1,2-6-34,4 5 25,-4 1 0,7 5 218,-3 0-218,-4 1 47,6-1 1,-8 0 145,0 0 0,0 7-111,0-1 1,0 2 7,0-2 1,6-2 11,-1 8 0,1-1 23,-6 7 1,2 7 88,4 4 1,-4 4-68,3 2 1,3 0 173,-2 0 1,0 2-129,-6 3 1,0-3-68,0 4 0,0-4-29,0-2 1,-2-8-22,-4-4 1,2-3 25,-7-3 1,7-1-93,-2-4 0,-2 1-180,3-7 107,-9 1 0,10-9-125,-7-4 81,7-3 0,-11-8-445,3 0 0,2 0 89,-1 0 0,-1-8-83,-5-3 0,-6-6-160,0-6 0,-2-4-492,2-8 0,-4-1-1366,-8-5 2509,9-3 0,-15-23 0,5-4 0</inkml:trace>
  <inkml:trace contextRef="#ctx0" brushRef="#br0" timeOffset="2675">2264 312 7888,'0'-10'230,"8"2"227,-6 8-54,13-7 262,-13 5-59,6-6 47,-1 8-113,-5 0 12,6 0-276,-8 8 1,0 1-258,0 9 0,-2-1 145,-4 0 0,-1 6-106,-5 0 1,-3 0-151,3-5-194,4-1 0,-1-2-138,3-3-177,4-4 344,-5-8 0,8 0-52,5 0 0,6-2-35,11-4 1,-2 2 65,8-7 0,-8 5 229,2-6 1,2 8 17,-2-1 1,-6 3 364,-5 2-157,-1 0 1,-1 7 288,-4 5 1,-4 3-141,-2 3 0,-2-1 54,-4 0 1,-6 2-292,-11 4 0,2-3 87,-8 3 0,6 2-195,-5-2 0,1 6-89,-2-6 1,-4 2-112,4-2 1,-3-4 88,-3 4 1,2-4 50,5-2 0,-3-5 102,8 0 1,-2-9 292,2 3-422,4-4 115,-6-2 1,13 0-361,0 0 237,9 0 0,-5-2-65,8-4 0,2 3 153,4-9 1,1 6-27,5-5 1,3 5 48,-3-6 1,3 7 129,2-7 1,6 3 11,1-3 1,-1-1-89,-6 7 0,8-6 71,4 6 0,1-1-93,-1 1 0,4 4 10,-4-4 1,9 3 16,3-3 0,5 4-7,-6-4 1,8 4-52,-2 2 1,-4 2-122,-1 4 0,-7-2 239,-5 7 0,2-5-68,-8 5 1,-2-5 507,-9 6-378,3-1 1,-7 1-50,3-1-151,-3-7 0,-6 10-403,4-9 288,-4 1-256,5-6-516,-7 0 629,-7 0 0,-3 2-663,-7 4 0,-3-2 943,-3 7 0,-4 1 0,-7 5 0</inkml:trace>
  <inkml:trace contextRef="#ctx0" brushRef="#br0" timeOffset="3241">2281 1055 8353,'10'0'1092,"5"0"1,-11 0-141,8 0-577,-1-7 1,7 5-445,-1-4 1,-6 4-45,1 2 0,-6 0-240,5 0 178,-7 0 1,6 0-632,-5 0 577,-3 0 0,6 2-3,-8 4 0,0-2-22,0 7 1,0-5-19,0 5 380,0-7 0,0 6 33,0-4-63,0-5 1,2 7-69,4-8 1,3 0 118,9 0-73,-1 0 1,0 0 84,1 0-15,-1 8 1,-6-6-105,1 4 1,-8 3 424,1 3 1,-10 3 28,-7 2 0,-11 3 182,-6 3 0,2-4-209,-1 4 1,1-4 101,-2-2 1,4-1 236,8-5-32,-1 5-1358,9-7 566,1 1 0,8-1-260,0-3 0,2-4 63,4 4 0,3-2-510,9 2 533,-1-5 0,0 7-70,0-8 0,-5 2-17,0 4 0,-7-4-44,7 4 379,-8-5-130,3-1 485,-7 8 0,-2-4-166,-3 8 1,1-7-21,-8 7 0,1-1 89,-7 7 1,1-7 215,0 1 0,5-7-147,1 7 1,7-6 526,-2 5-938,4-7 0,4 10 81,4-9 0,5 1-682,13-6 0,2-2 149,9-4 1,2-3-93,3-8 0,-2 5-136,8 0 1,-5 1-478,5-6 0,-8-1 416,3 1 787,-5 7 0,-1-5 0,-1 5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23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96 7892,'-17'-7'0,"-1"5"0,1-6-173,0 8-202,-1 0 677,1 0 0,2 8 438,3 3 0,3 12-314,3 6 0,4 4-132,-4 1 0,4 7-128,2-1 1,0 8-110,0-2 0,0-2-171,0 2 0,2-7-292,4 1 0,3-5-632,9-6 0,-7-2 467,1-4 1,-1-4-436,7 4 1006,-1-12 0,0 5 0,1-7 0</inkml:trace>
  <inkml:trace contextRef="#ctx0" brushRef="#br0" timeOffset="383">623 165 7092,'0'12'-394,"0"-1"1,0-5 398,0 6 1,0-1 474,0 7 1,2 1-138,3 4 0,-3-2 468,4 8 1,-2 5-310,2 7 1,-4-1-92,3-5 0,3-1-356,-2 1 0,5-1-201,-5 1 1,8-8-22,-3-4 0,-1-6-309,1-5 0,1 1-242,5-7 490,0 0 1,1-6-20,-1 0 0,0-8 79,1-3 1,-1-7 216,0-5 1,0-6-100,1-11 0,5-4 170,0-8 0,2 0-51,-2 0 1,-4 0-46,4 0 1,-4 6 73,-1 0 1,-1 10-38,0 1 0,-1 6 99,-5 6 1,3 10-204,-9-5-158,1 5-202,-6 3-629,0-5 306,0 13 401,0 2 0,0 10 325,0 7 0,0 8 0,-8-6 0,-1 6 0</inkml:trace>
  <inkml:trace contextRef="#ctx0" brushRef="#br0" timeOffset="562">1608 546 8038,'0'17'704,"0"0"-704,0 1 1099,0-1 1,-5 0-461,-1 1 0,-8-7-740,3 1 1,-4-3-695,-3 3 1,1 1 794,0-7 0,-1 7 0,1-3 0</inkml:trace>
  <inkml:trace contextRef="#ctx0" brushRef="#br0" timeOffset="900">2127 10 7852,'-17'0'890,"7"0"1,5 0-1236,10 0 1,5 0 547,7 0 0,1 0 399,-1 0 1,0 0-407,0 0 0,8 0-139,4 0 1,2 0-41,-2 0 19,3 0 1,-10 0-213,6 0 1,-6 2-521,1 3 1,-10 3-199,-1 4 0,-9 3-430,3-3 1324,-4 3 0,-2 10 0,0 2 0</inkml:trace>
  <inkml:trace contextRef="#ctx0" brushRef="#br0" timeOffset="1160">2196 321 7852,'0'17'-523,"-5"1"-53,-1-1 1,0-6 675,6 1 1,-6-1 205,1 7 1,-7-1 592,6 0 0,-5 6-400,5 0 0,-6 8-70,7-2 0,-3-2-142,2 2 0,4-8-55,-3 2 1,3 2-87,2-2 1,7-2-159,5-9 1,-3 3-103,3-3 1,5-3-403,6 3 0,0-8-394,-5 1 0,7-3 436,3-2 0,-1 0-297,2 0 1,-6-6 770,6 1 0,-8-9 0,2 3 0,-3-3 0,-3 3 0,-8-5 0,-3 5 0,4-5 0,-1-1 0</inkml:trace>
  <inkml:trace contextRef="#ctx0" brushRef="#br0" timeOffset="1334">2162 580 7840,'17'-17'-106,"0"8"1,1-1 478,-1 4 1,0 2-36,1-7 0,1 7 79,4-2 1,-4 4-302,4 2 0,-4 0-236,-1 0 1,-1 0-220,0 0 1,1 0-498,-1 0 0,0 0 836,0 0 0,1 0 0,-1 0 0</inkml:trace>
  <inkml:trace contextRef="#ctx0" brushRef="#br0" timeOffset="1560">2940 62 7854,'8'17'48,"1"0"124,9 8 0,-1-4 529,0 8 0,0 0 170,1 6 1,-7 1 422,1 4 1,-6-3-799,5 3 0,-7 3-135,2-3 1,-6 2-732,-6-1 0,-6-3-773,-11 8 1,-11 6 1142,-12 6 0,-12-1 0,-3-5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22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7870,'0'-9'-1231,"2"1"888,4 8 1,3 0 1149,9 0 1,1 0-204,4 0 0,0 0-60,12 0 0,-10 0-406,9 0 0,-5 0-268,0 0 0,2 0-351,-8 0 0,5 6-1560,-5-1 2041,1 1 0,-7 2 0,0 1 0</inkml:trace>
  <inkml:trace contextRef="#ctx0" brushRef="#br0" timeOffset="145">121 329 9217,'8'10'-1172,"3"-4"0,5 2 751,1-3 0,6-1 421,0-10 0,2 4 0,-2-3 0,2 1 0,4-2 0,11-4 0,-3-7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02:52:20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156 416 7477,'10'0'-1340,"5"-8"1679,-13 6-257,13-13 178,-13 13-187,14-6 0,-15 6 79,5-4 1,-2 4-2,2-3 73,-4 3-238,5-6-258,-7 6 272,0-6 0,0 1 0,0-3 0</inkml:trace>
  <inkml:trace contextRef="#ctx0" brushRef="#br0" timeOffset="459">139 295 7968,'2'11'1495,"3"1"1,-1-9 144,8 3-1088,-8-4 0,11 4 61,-3 0 1,3-1 78,2-5 1,0 0-71,1 0-349,-1 0 1,-5 0-77,-1 0 0,1 0-14,5 0 1,-6 0-783,1 0 538,-8 0-930,4 0 0,-3 2 485,1 4 1,0-2-1017,-6 7 0,-2 1 526,-4 5 0,2 2 256,-7 5 1,5-5 41,-6 4 698,1 4 0,-14 0 0,-2 7 0</inkml:trace>
  <inkml:trace contextRef="#ctx0" brushRef="#br0" timeOffset="758">87 813 7968,'-10'18'-218,"-5"-9"-328,3-3 718,5 4 228,-9-9 0,12 7 529,-7-8-242,7 0-545,-4 0 281,8 0-155,8 0-76,2 0 1,7 0 10,0 0 0,-5 0 61,-1 0 1,-5 8-27,6 3 0,-9 11 161,3 1 1,-4 7-64,-2-1 1,0 4-12,0 1 1,0 1-89,0 0 1,0-3-193,0-3 1,0 2-7,0-8 1,0 0 74,0-6-164,8-7 1,1 3-299,9-7 0,-1-2-204,0-10 0,-3-3 229,3-9 1,-4-7-345,11-4 1,-5-3 212,-2-3 0,2-1-68,4-5 1,-3-3-47,3-8 1,-10-2-40,-1-3 1,-1 1 33,6-7 573,1 7 0,-1-4 0,0 8 0</inkml:trace>
  <inkml:trace contextRef="#ctx0" brushRef="#br0" timeOffset="1143">848 18 7968,'11'-10'1491,"1"4"-422,-8 5-167,3 1-400,-7 0 1,0 1 259,0 5 0,0 4-324,0 7 0,0 0-173,0 1 1,0-1-208,0 0 0,0 1 138,0-1 0,0 0-391,0 0 1,0-5-49,0 0 1,0-7-758,0 7 354,8-8-345,-6 3 676,13-7 1,-5-2 106,7-3 1,-5 1 57,-1-8-222,1 8 744,5-3 220,0 7 167,1 0 9,-1 0-218,-7 0 1,3 2-106,-7 3 1,0-1 336,-6 8-977,0-8 0,1 9 234,5-7 1,-4 2-1306,4-3 0,-2-1 133,2 8 0,-5-1-321,5 7 1,-4 1 782,-2 4 0,-8 4-125,-3 7 796,-4 9 0,-10 1 0,-2 8 0</inkml:trace>
  <inkml:trace contextRef="#ctx0" brushRef="#br0" timeOffset="1449">969 658 7968,'-8'34'0,"-2"1"0,-5-2 33,4-5 0,-3-1 196,8-4 0,-1-9 118,1 3 1,4-9-4,-4 3-262,4-7 0,10 4 17,4-8 0,3 0 102,2 0 1,0 0-101,1 0 0,-1 0 94,0 0 0,1 0 433,-1 0-320,0 7 1,-1 3 87,-5 7 1,-3 3-255,-8 3 1,0-4-165,0 4 0,-8 2-102,-3-2 0,-3 0 127,3-6 1,-5 4-536,5-3 1,-5 3 265,-1-10 0,0-3-225,-1-2 1,1 2 248,0-3 1,0 1 177,-1-6 62,1-8 1,2-1 489,3-9-173,4 9-170,8-7 0,8 15 89,4-5 0,9 4-9,2 2 1,2 0-221,-2 0 0,-2 2-54,8 4-1,-6-5-152,6 5 1,-8-4-66,2-2 0,-4 6-309,-2 0 1,-1 1-616,-5-1 1191,5-4 0,-7 6 0,9-8 0</inkml:trace>
  <inkml:trace contextRef="#ctx0" brushRef="#br0" timeOffset="1996">2110 243 7858,'-17'0'-848,"0"-8"1,-1 6 651,1-4 0,5 2 194,1-1 498,-1 3-61,-5-6-166,0 8 1,-1 2 201,1 4 1,-2 3-272,-4 9 0,4-1-25,-4 0 0,2 8 73,-3 4 1,5 4-71,-4 1 1,4 9 141,2 3 0,-1 4-37,1 1 1,2 1 65,3 0 0,5 0-181,7 0 1,0-8 35,0-3 1,7-7-549,5-5 0,9 2 248,2-8 1,8-6-618,-3-5 0,5-9 378,2 3 1,5-4-470,0-2 0,-1-8 188,-10-3 0,3-4 256,-3-3 1,-4 1 359,-2 0 0,-4-6 0,-1 0 0,-3-1 0,-3 7 0,-5 0 0,-7 0 315,0 7-260,0 2 0,-2 10 1602,-3 4-1099,3 4 0,-12 13-92,8 0 1,1 0-223,5-6 0,0 0-265,0 1-777,0-1 0,7-2 526,5-3 0,-2 1-562,1-7 0,-5 2 834,5-2 0,1-5 0,5 7 0</inkml:trace>
  <inkml:trace contextRef="#ctx0" brushRef="#br0" timeOffset="2190">2041 761 7858,'-12'0'-277,"1"0"-262,7 0 1105,-4 0 1,10-5-131,4-1 1,4-2-213,7 2 0,2 5-12,4-5 1,-2 4-170,8 2 1,-2 0-210,2 0 0,4 0-394,-5 0 1,-1 0 148,2 0 0,-6 0 411,6 0 0,-8 8 0,4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E65F4-BA49-F649-8AE0-124C628A9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5AC439-B0D8-E348-9C5A-6CFE59CD9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8B2A7B-628C-3143-8141-0207D05C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EA29C7-6572-BA49-A9D2-602DC819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BEE4B-10F8-1F4D-BDD1-5BA41F35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59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79C53-66E5-E846-975A-840C6A55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62F9E4-BD9B-A946-B733-070FF0A51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7113E4-25D4-B041-96D2-8FB2EE59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DE4C1-5E1B-7946-9DF0-BA8DBB91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A1B01-FD1C-9E44-BC3D-9477A43C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3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D18C62-933A-234B-848F-CA7F47DD0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ABB978-6AD1-3946-8376-CD2157C2C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40ABB-2DFF-1F45-98AD-741D1CF0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AA6F79-AECF-354E-B19D-F5F45968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38ED5-7C8E-DD48-87DE-32286CCC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6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604DB-7B0B-3042-8D22-CCC50BD0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21D7E-0DF8-8049-8B86-322623D7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052FC0-703F-8343-A50F-2738BE67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D13A3-134E-C648-B502-331EBF83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58562-271E-CD48-9219-0355D033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75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4D3FE-F338-4349-B668-78EE7EAD1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23197-3AB1-DF40-8C7E-2EE8409E6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47274-21D1-1048-923B-1FFC3088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FF4DF-DCC9-5E4F-8EBE-430A99F6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098FA7-A432-2040-B3F4-B37148FE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32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3DFD4-5A7D-4C4B-BF43-B9EB5A20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8D901-6E61-454A-AC69-C38BA2C85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E125B4-8FC6-024C-9069-F5D3F263C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D1DC0A-FB83-2F4B-8DBB-97DF5BA5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2A69C-FA63-1746-B6F4-009F068B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8F1F95-A5B1-624F-B222-731A0542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1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783A3-ACC3-374C-906C-72006CCF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17227-7245-8B4F-969D-2AB9C89D1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5DF505-8016-074D-A1B1-D65A16D93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9F2F1B-B371-694F-A30E-E07883ADE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8E8257-BF23-D343-AFF5-F29D8579A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0C74C2-7C52-EE4C-8471-E464FEC2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C973ED-9B78-A643-9334-DBB0DD00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9285DA-B058-4749-933D-5DF96376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7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9BC27-1BF9-EE42-A216-E20B20B6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2EA622-1488-B740-8F07-0E2FD9A0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C55A8E-77A1-064D-AC74-4A8B1A5E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5CBD92-19BD-A84E-9A6B-870D0362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675E29-4F8E-794B-85AA-19319B16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A5F730-A987-1E4B-96A4-7ECDACFB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85BEB-3C8A-6946-9D87-822958F6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09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25083-1641-DC4E-850D-0B74C840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110CD-242E-644B-9FB8-4036F94F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420F57-CAB6-D14D-ACB2-5A241FCC3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F41108-6379-AE4E-A8D5-3104A157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7EC290-ABBE-E14A-8C77-40B8A893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6B225A-9E35-0C4F-B667-F8091BCD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F3060-0DD6-D64F-88AF-BC29085F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2854DE-5A8C-624E-873A-AAB2FAE25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0BBAF4-6E79-054F-919A-E4545811D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A824A2-6347-BE45-8A17-9CF26020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C3E09-5CA2-DE40-AED5-A568782E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492035-0F8F-4A43-9805-960FF116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98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14FDF0-936F-614B-874C-68E22FE8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5A244B-249E-074F-9E88-DCA0AD0B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CDC9F-F150-CC4C-8D32-0F6633165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2FC78-76FF-4F43-A3F8-A09350A5A8C8}" type="datetimeFigureOut">
              <a:rPr lang="en-US" altLang="zh-CN" smtClean="0"/>
              <a:t>4/30/20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A7829-759C-2841-B7F0-5ECB0D39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D1254B-E4DF-C342-B97E-ABFD67F89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514C-B968-B343-AEF1-AA16DCEE3FB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3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2.png"/><Relationship Id="rId161" Type="http://schemas.openxmlformats.org/officeDocument/2006/relationships/image" Target="../media/image80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151" Type="http://schemas.openxmlformats.org/officeDocument/2006/relationships/image" Target="../media/image75.png"/><Relationship Id="rId156" Type="http://schemas.openxmlformats.org/officeDocument/2006/relationships/customXml" Target="../ink/ink78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494.xml"/><Relationship Id="rId63" Type="http://schemas.openxmlformats.org/officeDocument/2006/relationships/image" Target="../media/image504.png"/><Relationship Id="rId84" Type="http://schemas.openxmlformats.org/officeDocument/2006/relationships/customXml" Target="../ink/ink515.xml"/><Relationship Id="rId138" Type="http://schemas.openxmlformats.org/officeDocument/2006/relationships/customXml" Target="../ink/ink542.xml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489.xml"/><Relationship Id="rId53" Type="http://schemas.openxmlformats.org/officeDocument/2006/relationships/image" Target="../media/image499.png"/><Relationship Id="rId74" Type="http://schemas.openxmlformats.org/officeDocument/2006/relationships/customXml" Target="../ink/ink510.xml"/><Relationship Id="rId128" Type="http://schemas.openxmlformats.org/officeDocument/2006/relationships/customXml" Target="../ink/ink537.xml"/><Relationship Id="rId5" Type="http://schemas.openxmlformats.org/officeDocument/2006/relationships/image" Target="../media/image475.png"/><Relationship Id="rId90" Type="http://schemas.openxmlformats.org/officeDocument/2006/relationships/customXml" Target="../ink/ink518.xml"/><Relationship Id="rId95" Type="http://schemas.openxmlformats.org/officeDocument/2006/relationships/image" Target="../media/image520.png"/><Relationship Id="rId22" Type="http://schemas.openxmlformats.org/officeDocument/2006/relationships/customXml" Target="../ink/ink484.xml"/><Relationship Id="rId27" Type="http://schemas.openxmlformats.org/officeDocument/2006/relationships/image" Target="../media/image486.png"/><Relationship Id="rId43" Type="http://schemas.openxmlformats.org/officeDocument/2006/relationships/image" Target="../media/image494.png"/><Relationship Id="rId48" Type="http://schemas.openxmlformats.org/officeDocument/2006/relationships/customXml" Target="../ink/ink497.xml"/><Relationship Id="rId64" Type="http://schemas.openxmlformats.org/officeDocument/2006/relationships/customXml" Target="../ink/ink505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18" Type="http://schemas.openxmlformats.org/officeDocument/2006/relationships/customXml" Target="../ink/ink532.xml"/><Relationship Id="rId134" Type="http://schemas.openxmlformats.org/officeDocument/2006/relationships/customXml" Target="../ink/ink540.xml"/><Relationship Id="rId139" Type="http://schemas.openxmlformats.org/officeDocument/2006/relationships/image" Target="../media/image542.png"/><Relationship Id="rId80" Type="http://schemas.openxmlformats.org/officeDocument/2006/relationships/customXml" Target="../ink/ink513.xml"/><Relationship Id="rId85" Type="http://schemas.openxmlformats.org/officeDocument/2006/relationships/image" Target="../media/image515.png"/><Relationship Id="rId12" Type="http://schemas.openxmlformats.org/officeDocument/2006/relationships/customXml" Target="../ink/ink479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492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527.xml"/><Relationship Id="rId124" Type="http://schemas.openxmlformats.org/officeDocument/2006/relationships/customXml" Target="../ink/ink535.xml"/><Relationship Id="rId129" Type="http://schemas.openxmlformats.org/officeDocument/2006/relationships/image" Target="../media/image537.png"/><Relationship Id="rId54" Type="http://schemas.openxmlformats.org/officeDocument/2006/relationships/customXml" Target="../ink/ink500.xml"/><Relationship Id="rId70" Type="http://schemas.openxmlformats.org/officeDocument/2006/relationships/customXml" Target="../ink/ink508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521.xml"/><Relationship Id="rId140" Type="http://schemas.openxmlformats.org/officeDocument/2006/relationships/customXml" Target="../ink/ink543.xml"/><Relationship Id="rId145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6.xml"/><Relationship Id="rId23" Type="http://schemas.openxmlformats.org/officeDocument/2006/relationships/image" Target="../media/image484.png"/><Relationship Id="rId28" Type="http://schemas.openxmlformats.org/officeDocument/2006/relationships/customXml" Target="../ink/ink487.xml"/><Relationship Id="rId49" Type="http://schemas.openxmlformats.org/officeDocument/2006/relationships/image" Target="../media/image497.png"/><Relationship Id="rId114" Type="http://schemas.openxmlformats.org/officeDocument/2006/relationships/customXml" Target="../ink/ink530.xml"/><Relationship Id="rId119" Type="http://schemas.openxmlformats.org/officeDocument/2006/relationships/image" Target="../media/image532.png"/><Relationship Id="rId44" Type="http://schemas.openxmlformats.org/officeDocument/2006/relationships/customXml" Target="../ink/ink495.xml"/><Relationship Id="rId60" Type="http://schemas.openxmlformats.org/officeDocument/2006/relationships/customXml" Target="../ink/ink503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516.xml"/><Relationship Id="rId130" Type="http://schemas.openxmlformats.org/officeDocument/2006/relationships/customXml" Target="../ink/ink538.xml"/><Relationship Id="rId135" Type="http://schemas.openxmlformats.org/officeDocument/2006/relationships/image" Target="../media/image540.png"/><Relationship Id="rId13" Type="http://schemas.openxmlformats.org/officeDocument/2006/relationships/image" Target="../media/image479.png"/><Relationship Id="rId18" Type="http://schemas.openxmlformats.org/officeDocument/2006/relationships/customXml" Target="../ink/ink482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490.xml"/><Relationship Id="rId50" Type="http://schemas.openxmlformats.org/officeDocument/2006/relationships/customXml" Target="../ink/ink498.xml"/><Relationship Id="rId55" Type="http://schemas.openxmlformats.org/officeDocument/2006/relationships/image" Target="../media/image500.png"/><Relationship Id="rId76" Type="http://schemas.openxmlformats.org/officeDocument/2006/relationships/customXml" Target="../ink/ink511.xml"/><Relationship Id="rId97" Type="http://schemas.openxmlformats.org/officeDocument/2006/relationships/image" Target="../media/image521.png"/><Relationship Id="rId104" Type="http://schemas.openxmlformats.org/officeDocument/2006/relationships/customXml" Target="../ink/ink525.xml"/><Relationship Id="rId120" Type="http://schemas.openxmlformats.org/officeDocument/2006/relationships/customXml" Target="../ink/ink533.xml"/><Relationship Id="rId125" Type="http://schemas.openxmlformats.org/officeDocument/2006/relationships/image" Target="../media/image535.png"/><Relationship Id="rId141" Type="http://schemas.openxmlformats.org/officeDocument/2006/relationships/image" Target="../media/image543.png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519.xml"/><Relationship Id="rId2" Type="http://schemas.openxmlformats.org/officeDocument/2006/relationships/customXml" Target="../ink/ink474.xml"/><Relationship Id="rId29" Type="http://schemas.openxmlformats.org/officeDocument/2006/relationships/image" Target="../media/image487.png"/><Relationship Id="rId24" Type="http://schemas.openxmlformats.org/officeDocument/2006/relationships/customXml" Target="../ink/ink485.xml"/><Relationship Id="rId40" Type="http://schemas.openxmlformats.org/officeDocument/2006/relationships/customXml" Target="../ink/ink493.xml"/><Relationship Id="rId45" Type="http://schemas.openxmlformats.org/officeDocument/2006/relationships/image" Target="../media/image495.png"/><Relationship Id="rId66" Type="http://schemas.openxmlformats.org/officeDocument/2006/relationships/customXml" Target="../ink/ink506.xml"/><Relationship Id="rId87" Type="http://schemas.openxmlformats.org/officeDocument/2006/relationships/image" Target="../media/image516.png"/><Relationship Id="rId110" Type="http://schemas.openxmlformats.org/officeDocument/2006/relationships/customXml" Target="../ink/ink528.xml"/><Relationship Id="rId115" Type="http://schemas.openxmlformats.org/officeDocument/2006/relationships/image" Target="../media/image530.png"/><Relationship Id="rId131" Type="http://schemas.openxmlformats.org/officeDocument/2006/relationships/image" Target="../media/image538.png"/><Relationship Id="rId136" Type="http://schemas.openxmlformats.org/officeDocument/2006/relationships/customXml" Target="../ink/ink541.xml"/><Relationship Id="rId61" Type="http://schemas.openxmlformats.org/officeDocument/2006/relationships/image" Target="../media/image503.png"/><Relationship Id="rId82" Type="http://schemas.openxmlformats.org/officeDocument/2006/relationships/customXml" Target="../ink/ink514.xml"/><Relationship Id="rId19" Type="http://schemas.openxmlformats.org/officeDocument/2006/relationships/image" Target="../media/image482.png"/><Relationship Id="rId14" Type="http://schemas.openxmlformats.org/officeDocument/2006/relationships/customXml" Target="../ink/ink480.xml"/><Relationship Id="rId30" Type="http://schemas.openxmlformats.org/officeDocument/2006/relationships/customXml" Target="../ink/ink488.xml"/><Relationship Id="rId35" Type="http://schemas.openxmlformats.org/officeDocument/2006/relationships/image" Target="../media/image490.png"/><Relationship Id="rId56" Type="http://schemas.openxmlformats.org/officeDocument/2006/relationships/customXml" Target="../ink/ink501.xml"/><Relationship Id="rId77" Type="http://schemas.openxmlformats.org/officeDocument/2006/relationships/image" Target="../media/image511.png"/><Relationship Id="rId100" Type="http://schemas.openxmlformats.org/officeDocument/2006/relationships/customXml" Target="../ink/ink523.xml"/><Relationship Id="rId105" Type="http://schemas.openxmlformats.org/officeDocument/2006/relationships/image" Target="../media/image525.png"/><Relationship Id="rId126" Type="http://schemas.openxmlformats.org/officeDocument/2006/relationships/customXml" Target="../ink/ink536.xml"/><Relationship Id="rId8" Type="http://schemas.openxmlformats.org/officeDocument/2006/relationships/customXml" Target="../ink/ink477.xml"/><Relationship Id="rId51" Type="http://schemas.openxmlformats.org/officeDocument/2006/relationships/image" Target="../media/image498.png"/><Relationship Id="rId72" Type="http://schemas.openxmlformats.org/officeDocument/2006/relationships/customXml" Target="../ink/ink509.xml"/><Relationship Id="rId93" Type="http://schemas.openxmlformats.org/officeDocument/2006/relationships/image" Target="../media/image519.png"/><Relationship Id="rId98" Type="http://schemas.openxmlformats.org/officeDocument/2006/relationships/customXml" Target="../ink/ink522.xml"/><Relationship Id="rId121" Type="http://schemas.openxmlformats.org/officeDocument/2006/relationships/image" Target="../media/image533.png"/><Relationship Id="rId142" Type="http://schemas.openxmlformats.org/officeDocument/2006/relationships/customXml" Target="../ink/ink544.xml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496.xml"/><Relationship Id="rId67" Type="http://schemas.openxmlformats.org/officeDocument/2006/relationships/image" Target="../media/image506.png"/><Relationship Id="rId116" Type="http://schemas.openxmlformats.org/officeDocument/2006/relationships/customXml" Target="../ink/ink531.xml"/><Relationship Id="rId137" Type="http://schemas.openxmlformats.org/officeDocument/2006/relationships/image" Target="../media/image541.png"/><Relationship Id="rId20" Type="http://schemas.openxmlformats.org/officeDocument/2006/relationships/customXml" Target="../ink/ink483.xml"/><Relationship Id="rId41" Type="http://schemas.openxmlformats.org/officeDocument/2006/relationships/image" Target="../media/image493.png"/><Relationship Id="rId62" Type="http://schemas.openxmlformats.org/officeDocument/2006/relationships/customXml" Target="../ink/ink504.xml"/><Relationship Id="rId83" Type="http://schemas.openxmlformats.org/officeDocument/2006/relationships/image" Target="../media/image514.png"/><Relationship Id="rId88" Type="http://schemas.openxmlformats.org/officeDocument/2006/relationships/customXml" Target="../ink/ink517.xml"/><Relationship Id="rId111" Type="http://schemas.openxmlformats.org/officeDocument/2006/relationships/image" Target="../media/image528.png"/><Relationship Id="rId132" Type="http://schemas.openxmlformats.org/officeDocument/2006/relationships/customXml" Target="../ink/ink539.xml"/><Relationship Id="rId15" Type="http://schemas.openxmlformats.org/officeDocument/2006/relationships/image" Target="../media/image480.png"/><Relationship Id="rId36" Type="http://schemas.openxmlformats.org/officeDocument/2006/relationships/customXml" Target="../ink/ink491.xml"/><Relationship Id="rId57" Type="http://schemas.openxmlformats.org/officeDocument/2006/relationships/image" Target="../media/image501.png"/><Relationship Id="rId106" Type="http://schemas.openxmlformats.org/officeDocument/2006/relationships/customXml" Target="../ink/ink526.xml"/><Relationship Id="rId127" Type="http://schemas.openxmlformats.org/officeDocument/2006/relationships/image" Target="../media/image536.png"/><Relationship Id="rId10" Type="http://schemas.openxmlformats.org/officeDocument/2006/relationships/customXml" Target="../ink/ink478.xml"/><Relationship Id="rId31" Type="http://schemas.openxmlformats.org/officeDocument/2006/relationships/image" Target="../media/image488.png"/><Relationship Id="rId52" Type="http://schemas.openxmlformats.org/officeDocument/2006/relationships/customXml" Target="../ink/ink499.xml"/><Relationship Id="rId73" Type="http://schemas.openxmlformats.org/officeDocument/2006/relationships/image" Target="../media/image509.png"/><Relationship Id="rId78" Type="http://schemas.openxmlformats.org/officeDocument/2006/relationships/customXml" Target="../ink/ink512.xml"/><Relationship Id="rId94" Type="http://schemas.openxmlformats.org/officeDocument/2006/relationships/customXml" Target="../ink/ink520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customXml" Target="../ink/ink534.xml"/><Relationship Id="rId143" Type="http://schemas.openxmlformats.org/officeDocument/2006/relationships/image" Target="../media/image544.png"/><Relationship Id="rId4" Type="http://schemas.openxmlformats.org/officeDocument/2006/relationships/customXml" Target="../ink/ink475.xml"/><Relationship Id="rId9" Type="http://schemas.openxmlformats.org/officeDocument/2006/relationships/image" Target="../media/image477.png"/><Relationship Id="rId26" Type="http://schemas.openxmlformats.org/officeDocument/2006/relationships/customXml" Target="../ink/ink486.xml"/><Relationship Id="rId47" Type="http://schemas.openxmlformats.org/officeDocument/2006/relationships/image" Target="../media/image496.png"/><Relationship Id="rId68" Type="http://schemas.openxmlformats.org/officeDocument/2006/relationships/customXml" Target="../ink/ink507.xml"/><Relationship Id="rId89" Type="http://schemas.openxmlformats.org/officeDocument/2006/relationships/image" Target="../media/image517.png"/><Relationship Id="rId112" Type="http://schemas.openxmlformats.org/officeDocument/2006/relationships/customXml" Target="../ink/ink529.xml"/><Relationship Id="rId133" Type="http://schemas.openxmlformats.org/officeDocument/2006/relationships/image" Target="../media/image539.png"/><Relationship Id="rId16" Type="http://schemas.openxmlformats.org/officeDocument/2006/relationships/customXml" Target="../ink/ink481.xml"/><Relationship Id="rId37" Type="http://schemas.openxmlformats.org/officeDocument/2006/relationships/image" Target="../media/image491.png"/><Relationship Id="rId58" Type="http://schemas.openxmlformats.org/officeDocument/2006/relationships/customXml" Target="../ink/ink502.xml"/><Relationship Id="rId79" Type="http://schemas.openxmlformats.org/officeDocument/2006/relationships/image" Target="../media/image512.png"/><Relationship Id="rId102" Type="http://schemas.openxmlformats.org/officeDocument/2006/relationships/customXml" Target="../ink/ink524.xml"/><Relationship Id="rId123" Type="http://schemas.openxmlformats.org/officeDocument/2006/relationships/image" Target="../media/image534.png"/><Relationship Id="rId144" Type="http://schemas.openxmlformats.org/officeDocument/2006/relationships/customXml" Target="../ink/ink545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3.png"/><Relationship Id="rId21" Type="http://schemas.openxmlformats.org/officeDocument/2006/relationships/image" Target="../media/image555.png"/><Relationship Id="rId42" Type="http://schemas.openxmlformats.org/officeDocument/2006/relationships/customXml" Target="../ink/ink566.xml"/><Relationship Id="rId63" Type="http://schemas.openxmlformats.org/officeDocument/2006/relationships/image" Target="../media/image576.png"/><Relationship Id="rId84" Type="http://schemas.openxmlformats.org/officeDocument/2006/relationships/customXml" Target="../ink/ink587.xml"/><Relationship Id="rId138" Type="http://schemas.openxmlformats.org/officeDocument/2006/relationships/customXml" Target="../ink/ink614.xml"/><Relationship Id="rId159" Type="http://schemas.openxmlformats.org/officeDocument/2006/relationships/image" Target="../media/image624.png"/><Relationship Id="rId170" Type="http://schemas.openxmlformats.org/officeDocument/2006/relationships/customXml" Target="../ink/ink630.xml"/><Relationship Id="rId191" Type="http://schemas.openxmlformats.org/officeDocument/2006/relationships/image" Target="../media/image640.png"/><Relationship Id="rId107" Type="http://schemas.openxmlformats.org/officeDocument/2006/relationships/image" Target="../media/image598.png"/><Relationship Id="rId11" Type="http://schemas.openxmlformats.org/officeDocument/2006/relationships/image" Target="../media/image550.png"/><Relationship Id="rId32" Type="http://schemas.openxmlformats.org/officeDocument/2006/relationships/customXml" Target="../ink/ink561.xml"/><Relationship Id="rId53" Type="http://schemas.openxmlformats.org/officeDocument/2006/relationships/image" Target="../media/image571.png"/><Relationship Id="rId74" Type="http://schemas.openxmlformats.org/officeDocument/2006/relationships/customXml" Target="../ink/ink582.xml"/><Relationship Id="rId128" Type="http://schemas.openxmlformats.org/officeDocument/2006/relationships/customXml" Target="../ink/ink609.xml"/><Relationship Id="rId149" Type="http://schemas.openxmlformats.org/officeDocument/2006/relationships/image" Target="../media/image619.png"/><Relationship Id="rId5" Type="http://schemas.openxmlformats.org/officeDocument/2006/relationships/image" Target="../media/image547.png"/><Relationship Id="rId95" Type="http://schemas.openxmlformats.org/officeDocument/2006/relationships/image" Target="../media/image592.png"/><Relationship Id="rId160" Type="http://schemas.openxmlformats.org/officeDocument/2006/relationships/customXml" Target="../ink/ink625.xml"/><Relationship Id="rId181" Type="http://schemas.openxmlformats.org/officeDocument/2006/relationships/image" Target="../media/image635.png"/><Relationship Id="rId22" Type="http://schemas.openxmlformats.org/officeDocument/2006/relationships/customXml" Target="../ink/ink556.xml"/><Relationship Id="rId43" Type="http://schemas.openxmlformats.org/officeDocument/2006/relationships/image" Target="../media/image566.png"/><Relationship Id="rId64" Type="http://schemas.openxmlformats.org/officeDocument/2006/relationships/customXml" Target="../ink/ink577.xml"/><Relationship Id="rId118" Type="http://schemas.openxmlformats.org/officeDocument/2006/relationships/customXml" Target="../ink/ink604.xml"/><Relationship Id="rId139" Type="http://schemas.openxmlformats.org/officeDocument/2006/relationships/image" Target="../media/image614.png"/><Relationship Id="rId85" Type="http://schemas.openxmlformats.org/officeDocument/2006/relationships/image" Target="../media/image587.png"/><Relationship Id="rId150" Type="http://schemas.openxmlformats.org/officeDocument/2006/relationships/customXml" Target="../ink/ink620.xml"/><Relationship Id="rId171" Type="http://schemas.openxmlformats.org/officeDocument/2006/relationships/image" Target="../media/image630.png"/><Relationship Id="rId192" Type="http://schemas.openxmlformats.org/officeDocument/2006/relationships/customXml" Target="../ink/ink641.xml"/><Relationship Id="rId12" Type="http://schemas.openxmlformats.org/officeDocument/2006/relationships/customXml" Target="../ink/ink551.xml"/><Relationship Id="rId33" Type="http://schemas.openxmlformats.org/officeDocument/2006/relationships/image" Target="../media/image561.png"/><Relationship Id="rId108" Type="http://schemas.openxmlformats.org/officeDocument/2006/relationships/customXml" Target="../ink/ink599.xml"/><Relationship Id="rId129" Type="http://schemas.openxmlformats.org/officeDocument/2006/relationships/image" Target="../media/image609.png"/><Relationship Id="rId54" Type="http://schemas.openxmlformats.org/officeDocument/2006/relationships/customXml" Target="../ink/ink572.xml"/><Relationship Id="rId75" Type="http://schemas.openxmlformats.org/officeDocument/2006/relationships/image" Target="../media/image582.png"/><Relationship Id="rId96" Type="http://schemas.openxmlformats.org/officeDocument/2006/relationships/customXml" Target="../ink/ink593.xml"/><Relationship Id="rId140" Type="http://schemas.openxmlformats.org/officeDocument/2006/relationships/customXml" Target="../ink/ink615.xml"/><Relationship Id="rId161" Type="http://schemas.openxmlformats.org/officeDocument/2006/relationships/image" Target="../media/image625.png"/><Relationship Id="rId182" Type="http://schemas.openxmlformats.org/officeDocument/2006/relationships/customXml" Target="../ink/ink636.xml"/><Relationship Id="rId6" Type="http://schemas.openxmlformats.org/officeDocument/2006/relationships/customXml" Target="../ink/ink548.xml"/><Relationship Id="rId23" Type="http://schemas.openxmlformats.org/officeDocument/2006/relationships/image" Target="../media/image556.png"/><Relationship Id="rId119" Type="http://schemas.openxmlformats.org/officeDocument/2006/relationships/image" Target="../media/image604.png"/><Relationship Id="rId44" Type="http://schemas.openxmlformats.org/officeDocument/2006/relationships/customXml" Target="../ink/ink567.xml"/><Relationship Id="rId65" Type="http://schemas.openxmlformats.org/officeDocument/2006/relationships/image" Target="../media/image577.png"/><Relationship Id="rId86" Type="http://schemas.openxmlformats.org/officeDocument/2006/relationships/customXml" Target="../ink/ink588.xml"/><Relationship Id="rId130" Type="http://schemas.openxmlformats.org/officeDocument/2006/relationships/customXml" Target="../ink/ink610.xml"/><Relationship Id="rId151" Type="http://schemas.openxmlformats.org/officeDocument/2006/relationships/image" Target="../media/image620.png"/><Relationship Id="rId172" Type="http://schemas.openxmlformats.org/officeDocument/2006/relationships/customXml" Target="../ink/ink631.xml"/><Relationship Id="rId193" Type="http://schemas.openxmlformats.org/officeDocument/2006/relationships/image" Target="../media/image641.png"/><Relationship Id="rId13" Type="http://schemas.openxmlformats.org/officeDocument/2006/relationships/image" Target="../media/image551.png"/><Relationship Id="rId109" Type="http://schemas.openxmlformats.org/officeDocument/2006/relationships/image" Target="../media/image599.png"/><Relationship Id="rId34" Type="http://schemas.openxmlformats.org/officeDocument/2006/relationships/customXml" Target="../ink/ink562.xml"/><Relationship Id="rId55" Type="http://schemas.openxmlformats.org/officeDocument/2006/relationships/image" Target="../media/image572.png"/><Relationship Id="rId76" Type="http://schemas.openxmlformats.org/officeDocument/2006/relationships/customXml" Target="../ink/ink583.xml"/><Relationship Id="rId97" Type="http://schemas.openxmlformats.org/officeDocument/2006/relationships/image" Target="../media/image593.png"/><Relationship Id="rId120" Type="http://schemas.openxmlformats.org/officeDocument/2006/relationships/customXml" Target="../ink/ink605.xml"/><Relationship Id="rId141" Type="http://schemas.openxmlformats.org/officeDocument/2006/relationships/image" Target="../media/image615.png"/><Relationship Id="rId7" Type="http://schemas.openxmlformats.org/officeDocument/2006/relationships/image" Target="../media/image548.png"/><Relationship Id="rId162" Type="http://schemas.openxmlformats.org/officeDocument/2006/relationships/customXml" Target="../ink/ink626.xml"/><Relationship Id="rId183" Type="http://schemas.openxmlformats.org/officeDocument/2006/relationships/image" Target="../media/image636.png"/><Relationship Id="rId2" Type="http://schemas.openxmlformats.org/officeDocument/2006/relationships/customXml" Target="../ink/ink546.xml"/><Relationship Id="rId29" Type="http://schemas.openxmlformats.org/officeDocument/2006/relationships/image" Target="../media/image559.png"/><Relationship Id="rId24" Type="http://schemas.openxmlformats.org/officeDocument/2006/relationships/customXml" Target="../ink/ink557.xml"/><Relationship Id="rId40" Type="http://schemas.openxmlformats.org/officeDocument/2006/relationships/customXml" Target="../ink/ink565.xml"/><Relationship Id="rId45" Type="http://schemas.openxmlformats.org/officeDocument/2006/relationships/image" Target="../media/image567.png"/><Relationship Id="rId66" Type="http://schemas.openxmlformats.org/officeDocument/2006/relationships/customXml" Target="../ink/ink578.xml"/><Relationship Id="rId87" Type="http://schemas.openxmlformats.org/officeDocument/2006/relationships/image" Target="../media/image588.png"/><Relationship Id="rId110" Type="http://schemas.openxmlformats.org/officeDocument/2006/relationships/customXml" Target="../ink/ink600.xml"/><Relationship Id="rId115" Type="http://schemas.openxmlformats.org/officeDocument/2006/relationships/image" Target="../media/image602.png"/><Relationship Id="rId131" Type="http://schemas.openxmlformats.org/officeDocument/2006/relationships/image" Target="../media/image610.png"/><Relationship Id="rId136" Type="http://schemas.openxmlformats.org/officeDocument/2006/relationships/customXml" Target="../ink/ink613.xml"/><Relationship Id="rId157" Type="http://schemas.openxmlformats.org/officeDocument/2006/relationships/image" Target="../media/image623.png"/><Relationship Id="rId178" Type="http://schemas.openxmlformats.org/officeDocument/2006/relationships/customXml" Target="../ink/ink634.xml"/><Relationship Id="rId61" Type="http://schemas.openxmlformats.org/officeDocument/2006/relationships/image" Target="../media/image575.png"/><Relationship Id="rId82" Type="http://schemas.openxmlformats.org/officeDocument/2006/relationships/customXml" Target="../ink/ink586.xml"/><Relationship Id="rId152" Type="http://schemas.openxmlformats.org/officeDocument/2006/relationships/customXml" Target="../ink/ink621.xml"/><Relationship Id="rId173" Type="http://schemas.openxmlformats.org/officeDocument/2006/relationships/image" Target="../media/image631.png"/><Relationship Id="rId194" Type="http://schemas.openxmlformats.org/officeDocument/2006/relationships/customXml" Target="../ink/ink642.xml"/><Relationship Id="rId199" Type="http://schemas.openxmlformats.org/officeDocument/2006/relationships/image" Target="../media/image644.png"/><Relationship Id="rId203" Type="http://schemas.openxmlformats.org/officeDocument/2006/relationships/image" Target="../media/image646.png"/><Relationship Id="rId19" Type="http://schemas.openxmlformats.org/officeDocument/2006/relationships/image" Target="../media/image554.png"/><Relationship Id="rId14" Type="http://schemas.openxmlformats.org/officeDocument/2006/relationships/customXml" Target="../ink/ink552.xml"/><Relationship Id="rId30" Type="http://schemas.openxmlformats.org/officeDocument/2006/relationships/customXml" Target="../ink/ink560.xml"/><Relationship Id="rId35" Type="http://schemas.openxmlformats.org/officeDocument/2006/relationships/image" Target="../media/image562.png"/><Relationship Id="rId56" Type="http://schemas.openxmlformats.org/officeDocument/2006/relationships/customXml" Target="../ink/ink573.xml"/><Relationship Id="rId77" Type="http://schemas.openxmlformats.org/officeDocument/2006/relationships/image" Target="../media/image583.png"/><Relationship Id="rId100" Type="http://schemas.openxmlformats.org/officeDocument/2006/relationships/customXml" Target="../ink/ink595.xml"/><Relationship Id="rId105" Type="http://schemas.openxmlformats.org/officeDocument/2006/relationships/image" Target="../media/image597.png"/><Relationship Id="rId126" Type="http://schemas.openxmlformats.org/officeDocument/2006/relationships/customXml" Target="../ink/ink608.xml"/><Relationship Id="rId147" Type="http://schemas.openxmlformats.org/officeDocument/2006/relationships/image" Target="../media/image618.png"/><Relationship Id="rId168" Type="http://schemas.openxmlformats.org/officeDocument/2006/relationships/customXml" Target="../ink/ink629.xml"/><Relationship Id="rId8" Type="http://schemas.openxmlformats.org/officeDocument/2006/relationships/customXml" Target="../ink/ink549.xml"/><Relationship Id="rId51" Type="http://schemas.openxmlformats.org/officeDocument/2006/relationships/image" Target="../media/image570.png"/><Relationship Id="rId72" Type="http://schemas.openxmlformats.org/officeDocument/2006/relationships/customXml" Target="../ink/ink581.xml"/><Relationship Id="rId93" Type="http://schemas.openxmlformats.org/officeDocument/2006/relationships/image" Target="../media/image591.png"/><Relationship Id="rId98" Type="http://schemas.openxmlformats.org/officeDocument/2006/relationships/customXml" Target="../ink/ink594.xml"/><Relationship Id="rId121" Type="http://schemas.openxmlformats.org/officeDocument/2006/relationships/image" Target="../media/image605.png"/><Relationship Id="rId142" Type="http://schemas.openxmlformats.org/officeDocument/2006/relationships/customXml" Target="../ink/ink616.xml"/><Relationship Id="rId163" Type="http://schemas.openxmlformats.org/officeDocument/2006/relationships/image" Target="../media/image626.png"/><Relationship Id="rId184" Type="http://schemas.openxmlformats.org/officeDocument/2006/relationships/customXml" Target="../ink/ink637.xml"/><Relationship Id="rId189" Type="http://schemas.openxmlformats.org/officeDocument/2006/relationships/image" Target="../media/image639.png"/><Relationship Id="rId3" Type="http://schemas.openxmlformats.org/officeDocument/2006/relationships/image" Target="../media/image546.png"/><Relationship Id="rId25" Type="http://schemas.openxmlformats.org/officeDocument/2006/relationships/image" Target="../media/image557.png"/><Relationship Id="rId46" Type="http://schemas.openxmlformats.org/officeDocument/2006/relationships/customXml" Target="../ink/ink568.xml"/><Relationship Id="rId67" Type="http://schemas.openxmlformats.org/officeDocument/2006/relationships/image" Target="../media/image578.png"/><Relationship Id="rId116" Type="http://schemas.openxmlformats.org/officeDocument/2006/relationships/customXml" Target="../ink/ink603.xml"/><Relationship Id="rId137" Type="http://schemas.openxmlformats.org/officeDocument/2006/relationships/image" Target="../media/image613.png"/><Relationship Id="rId158" Type="http://schemas.openxmlformats.org/officeDocument/2006/relationships/customXml" Target="../ink/ink624.xml"/><Relationship Id="rId20" Type="http://schemas.openxmlformats.org/officeDocument/2006/relationships/customXml" Target="../ink/ink555.xml"/><Relationship Id="rId41" Type="http://schemas.openxmlformats.org/officeDocument/2006/relationships/image" Target="../media/image565.png"/><Relationship Id="rId62" Type="http://schemas.openxmlformats.org/officeDocument/2006/relationships/customXml" Target="../ink/ink576.xml"/><Relationship Id="rId83" Type="http://schemas.openxmlformats.org/officeDocument/2006/relationships/image" Target="../media/image586.png"/><Relationship Id="rId88" Type="http://schemas.openxmlformats.org/officeDocument/2006/relationships/customXml" Target="../ink/ink589.xml"/><Relationship Id="rId111" Type="http://schemas.openxmlformats.org/officeDocument/2006/relationships/image" Target="../media/image600.png"/><Relationship Id="rId132" Type="http://schemas.openxmlformats.org/officeDocument/2006/relationships/customXml" Target="../ink/ink611.xml"/><Relationship Id="rId153" Type="http://schemas.openxmlformats.org/officeDocument/2006/relationships/image" Target="../media/image621.png"/><Relationship Id="rId174" Type="http://schemas.openxmlformats.org/officeDocument/2006/relationships/customXml" Target="../ink/ink632.xml"/><Relationship Id="rId179" Type="http://schemas.openxmlformats.org/officeDocument/2006/relationships/image" Target="../media/image634.png"/><Relationship Id="rId195" Type="http://schemas.openxmlformats.org/officeDocument/2006/relationships/image" Target="../media/image642.png"/><Relationship Id="rId190" Type="http://schemas.openxmlformats.org/officeDocument/2006/relationships/customXml" Target="../ink/ink640.xml"/><Relationship Id="rId15" Type="http://schemas.openxmlformats.org/officeDocument/2006/relationships/image" Target="../media/image552.png"/><Relationship Id="rId36" Type="http://schemas.openxmlformats.org/officeDocument/2006/relationships/customXml" Target="../ink/ink563.xml"/><Relationship Id="rId57" Type="http://schemas.openxmlformats.org/officeDocument/2006/relationships/image" Target="../media/image573.png"/><Relationship Id="rId106" Type="http://schemas.openxmlformats.org/officeDocument/2006/relationships/customXml" Target="../ink/ink598.xml"/><Relationship Id="rId127" Type="http://schemas.openxmlformats.org/officeDocument/2006/relationships/image" Target="../media/image608.png"/><Relationship Id="rId10" Type="http://schemas.openxmlformats.org/officeDocument/2006/relationships/customXml" Target="../ink/ink550.xml"/><Relationship Id="rId31" Type="http://schemas.openxmlformats.org/officeDocument/2006/relationships/image" Target="../media/image560.png"/><Relationship Id="rId52" Type="http://schemas.openxmlformats.org/officeDocument/2006/relationships/customXml" Target="../ink/ink571.xml"/><Relationship Id="rId73" Type="http://schemas.openxmlformats.org/officeDocument/2006/relationships/image" Target="../media/image581.png"/><Relationship Id="rId78" Type="http://schemas.openxmlformats.org/officeDocument/2006/relationships/customXml" Target="../ink/ink584.xml"/><Relationship Id="rId94" Type="http://schemas.openxmlformats.org/officeDocument/2006/relationships/customXml" Target="../ink/ink592.xml"/><Relationship Id="rId99" Type="http://schemas.openxmlformats.org/officeDocument/2006/relationships/image" Target="../media/image594.png"/><Relationship Id="rId101" Type="http://schemas.openxmlformats.org/officeDocument/2006/relationships/image" Target="../media/image595.png"/><Relationship Id="rId122" Type="http://schemas.openxmlformats.org/officeDocument/2006/relationships/customXml" Target="../ink/ink606.xml"/><Relationship Id="rId143" Type="http://schemas.openxmlformats.org/officeDocument/2006/relationships/image" Target="../media/image616.png"/><Relationship Id="rId148" Type="http://schemas.openxmlformats.org/officeDocument/2006/relationships/customXml" Target="../ink/ink619.xml"/><Relationship Id="rId164" Type="http://schemas.openxmlformats.org/officeDocument/2006/relationships/customXml" Target="../ink/ink627.xml"/><Relationship Id="rId169" Type="http://schemas.openxmlformats.org/officeDocument/2006/relationships/image" Target="../media/image629.png"/><Relationship Id="rId185" Type="http://schemas.openxmlformats.org/officeDocument/2006/relationships/image" Target="../media/image637.png"/><Relationship Id="rId4" Type="http://schemas.openxmlformats.org/officeDocument/2006/relationships/customXml" Target="../ink/ink547.xml"/><Relationship Id="rId9" Type="http://schemas.openxmlformats.org/officeDocument/2006/relationships/image" Target="../media/image549.png"/><Relationship Id="rId180" Type="http://schemas.openxmlformats.org/officeDocument/2006/relationships/customXml" Target="../ink/ink635.xml"/><Relationship Id="rId26" Type="http://schemas.openxmlformats.org/officeDocument/2006/relationships/customXml" Target="../ink/ink558.xml"/><Relationship Id="rId47" Type="http://schemas.openxmlformats.org/officeDocument/2006/relationships/image" Target="../media/image568.png"/><Relationship Id="rId68" Type="http://schemas.openxmlformats.org/officeDocument/2006/relationships/customXml" Target="../ink/ink579.xml"/><Relationship Id="rId89" Type="http://schemas.openxmlformats.org/officeDocument/2006/relationships/image" Target="../media/image589.png"/><Relationship Id="rId112" Type="http://schemas.openxmlformats.org/officeDocument/2006/relationships/customXml" Target="../ink/ink601.xml"/><Relationship Id="rId133" Type="http://schemas.openxmlformats.org/officeDocument/2006/relationships/image" Target="../media/image611.png"/><Relationship Id="rId154" Type="http://schemas.openxmlformats.org/officeDocument/2006/relationships/customXml" Target="../ink/ink622.xml"/><Relationship Id="rId175" Type="http://schemas.openxmlformats.org/officeDocument/2006/relationships/image" Target="../media/image632.png"/><Relationship Id="rId196" Type="http://schemas.openxmlformats.org/officeDocument/2006/relationships/customXml" Target="../ink/ink643.xml"/><Relationship Id="rId200" Type="http://schemas.openxmlformats.org/officeDocument/2006/relationships/customXml" Target="../ink/ink645.xml"/><Relationship Id="rId16" Type="http://schemas.openxmlformats.org/officeDocument/2006/relationships/customXml" Target="../ink/ink553.xml"/><Relationship Id="rId37" Type="http://schemas.openxmlformats.org/officeDocument/2006/relationships/image" Target="../media/image563.png"/><Relationship Id="rId58" Type="http://schemas.openxmlformats.org/officeDocument/2006/relationships/customXml" Target="../ink/ink574.xml"/><Relationship Id="rId79" Type="http://schemas.openxmlformats.org/officeDocument/2006/relationships/image" Target="../media/image584.png"/><Relationship Id="rId102" Type="http://schemas.openxmlformats.org/officeDocument/2006/relationships/customXml" Target="../ink/ink596.xml"/><Relationship Id="rId123" Type="http://schemas.openxmlformats.org/officeDocument/2006/relationships/image" Target="../media/image606.png"/><Relationship Id="rId144" Type="http://schemas.openxmlformats.org/officeDocument/2006/relationships/customXml" Target="../ink/ink617.xml"/><Relationship Id="rId90" Type="http://schemas.openxmlformats.org/officeDocument/2006/relationships/customXml" Target="../ink/ink590.xml"/><Relationship Id="rId165" Type="http://schemas.openxmlformats.org/officeDocument/2006/relationships/image" Target="../media/image627.png"/><Relationship Id="rId186" Type="http://schemas.openxmlformats.org/officeDocument/2006/relationships/customXml" Target="../ink/ink638.xml"/><Relationship Id="rId27" Type="http://schemas.openxmlformats.org/officeDocument/2006/relationships/image" Target="../media/image558.png"/><Relationship Id="rId48" Type="http://schemas.openxmlformats.org/officeDocument/2006/relationships/customXml" Target="../ink/ink569.xml"/><Relationship Id="rId69" Type="http://schemas.openxmlformats.org/officeDocument/2006/relationships/image" Target="../media/image579.png"/><Relationship Id="rId113" Type="http://schemas.openxmlformats.org/officeDocument/2006/relationships/image" Target="../media/image601.png"/><Relationship Id="rId134" Type="http://schemas.openxmlformats.org/officeDocument/2006/relationships/customXml" Target="../ink/ink612.xml"/><Relationship Id="rId80" Type="http://schemas.openxmlformats.org/officeDocument/2006/relationships/customXml" Target="../ink/ink585.xml"/><Relationship Id="rId155" Type="http://schemas.openxmlformats.org/officeDocument/2006/relationships/image" Target="../media/image622.png"/><Relationship Id="rId176" Type="http://schemas.openxmlformats.org/officeDocument/2006/relationships/customXml" Target="../ink/ink633.xml"/><Relationship Id="rId197" Type="http://schemas.openxmlformats.org/officeDocument/2006/relationships/image" Target="../media/image643.png"/><Relationship Id="rId201" Type="http://schemas.openxmlformats.org/officeDocument/2006/relationships/image" Target="../media/image645.png"/><Relationship Id="rId17" Type="http://schemas.openxmlformats.org/officeDocument/2006/relationships/image" Target="../media/image553.png"/><Relationship Id="rId38" Type="http://schemas.openxmlformats.org/officeDocument/2006/relationships/customXml" Target="../ink/ink564.xml"/><Relationship Id="rId59" Type="http://schemas.openxmlformats.org/officeDocument/2006/relationships/image" Target="../media/image574.png"/><Relationship Id="rId103" Type="http://schemas.openxmlformats.org/officeDocument/2006/relationships/image" Target="../media/image596.png"/><Relationship Id="rId124" Type="http://schemas.openxmlformats.org/officeDocument/2006/relationships/customXml" Target="../ink/ink607.xml"/><Relationship Id="rId70" Type="http://schemas.openxmlformats.org/officeDocument/2006/relationships/customXml" Target="../ink/ink580.xml"/><Relationship Id="rId91" Type="http://schemas.openxmlformats.org/officeDocument/2006/relationships/image" Target="../media/image590.png"/><Relationship Id="rId145" Type="http://schemas.openxmlformats.org/officeDocument/2006/relationships/image" Target="../media/image617.png"/><Relationship Id="rId166" Type="http://schemas.openxmlformats.org/officeDocument/2006/relationships/customXml" Target="../ink/ink628.xml"/><Relationship Id="rId187" Type="http://schemas.openxmlformats.org/officeDocument/2006/relationships/image" Target="../media/image63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59.xml"/><Relationship Id="rId49" Type="http://schemas.openxmlformats.org/officeDocument/2006/relationships/image" Target="../media/image569.png"/><Relationship Id="rId114" Type="http://schemas.openxmlformats.org/officeDocument/2006/relationships/customXml" Target="../ink/ink602.xml"/><Relationship Id="rId60" Type="http://schemas.openxmlformats.org/officeDocument/2006/relationships/customXml" Target="../ink/ink575.xml"/><Relationship Id="rId81" Type="http://schemas.openxmlformats.org/officeDocument/2006/relationships/image" Target="../media/image585.png"/><Relationship Id="rId135" Type="http://schemas.openxmlformats.org/officeDocument/2006/relationships/image" Target="../media/image612.png"/><Relationship Id="rId156" Type="http://schemas.openxmlformats.org/officeDocument/2006/relationships/customXml" Target="../ink/ink623.xml"/><Relationship Id="rId177" Type="http://schemas.openxmlformats.org/officeDocument/2006/relationships/image" Target="../media/image633.png"/><Relationship Id="rId198" Type="http://schemas.openxmlformats.org/officeDocument/2006/relationships/customXml" Target="../ink/ink644.xml"/><Relationship Id="rId202" Type="http://schemas.openxmlformats.org/officeDocument/2006/relationships/customXml" Target="../ink/ink646.xml"/><Relationship Id="rId18" Type="http://schemas.openxmlformats.org/officeDocument/2006/relationships/customXml" Target="../ink/ink554.xml"/><Relationship Id="rId39" Type="http://schemas.openxmlformats.org/officeDocument/2006/relationships/image" Target="../media/image564.png"/><Relationship Id="rId50" Type="http://schemas.openxmlformats.org/officeDocument/2006/relationships/customXml" Target="../ink/ink570.xml"/><Relationship Id="rId104" Type="http://schemas.openxmlformats.org/officeDocument/2006/relationships/customXml" Target="../ink/ink597.xml"/><Relationship Id="rId125" Type="http://schemas.openxmlformats.org/officeDocument/2006/relationships/image" Target="../media/image607.png"/><Relationship Id="rId146" Type="http://schemas.openxmlformats.org/officeDocument/2006/relationships/customXml" Target="../ink/ink618.xml"/><Relationship Id="rId167" Type="http://schemas.openxmlformats.org/officeDocument/2006/relationships/image" Target="../media/image628.png"/><Relationship Id="rId188" Type="http://schemas.openxmlformats.org/officeDocument/2006/relationships/customXml" Target="../ink/ink639.xml"/><Relationship Id="rId71" Type="http://schemas.openxmlformats.org/officeDocument/2006/relationships/image" Target="../media/image580.png"/><Relationship Id="rId92" Type="http://schemas.openxmlformats.org/officeDocument/2006/relationships/customXml" Target="../ink/ink59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9.xml"/><Relationship Id="rId21" Type="http://schemas.openxmlformats.org/officeDocument/2006/relationships/image" Target="../media/image656.png"/><Relationship Id="rId42" Type="http://schemas.openxmlformats.org/officeDocument/2006/relationships/customXml" Target="../ink/ink667.xml"/><Relationship Id="rId47" Type="http://schemas.openxmlformats.org/officeDocument/2006/relationships/image" Target="../media/image669.png"/><Relationship Id="rId63" Type="http://schemas.openxmlformats.org/officeDocument/2006/relationships/image" Target="../media/image677.png"/><Relationship Id="rId68" Type="http://schemas.openxmlformats.org/officeDocument/2006/relationships/customXml" Target="../ink/ink680.xml"/><Relationship Id="rId2" Type="http://schemas.openxmlformats.org/officeDocument/2006/relationships/customXml" Target="../ink/ink647.xml"/><Relationship Id="rId16" Type="http://schemas.openxmlformats.org/officeDocument/2006/relationships/customXml" Target="../ink/ink654.xml"/><Relationship Id="rId29" Type="http://schemas.openxmlformats.org/officeDocument/2006/relationships/image" Target="../media/image660.png"/><Relationship Id="rId11" Type="http://schemas.openxmlformats.org/officeDocument/2006/relationships/image" Target="../media/image651.png"/><Relationship Id="rId24" Type="http://schemas.openxmlformats.org/officeDocument/2006/relationships/customXml" Target="../ink/ink658.xml"/><Relationship Id="rId32" Type="http://schemas.openxmlformats.org/officeDocument/2006/relationships/customXml" Target="../ink/ink662.xml"/><Relationship Id="rId37" Type="http://schemas.openxmlformats.org/officeDocument/2006/relationships/image" Target="../media/image664.png"/><Relationship Id="rId40" Type="http://schemas.openxmlformats.org/officeDocument/2006/relationships/customXml" Target="../ink/ink666.xml"/><Relationship Id="rId45" Type="http://schemas.openxmlformats.org/officeDocument/2006/relationships/image" Target="../media/image668.png"/><Relationship Id="rId53" Type="http://schemas.openxmlformats.org/officeDocument/2006/relationships/image" Target="../media/image672.png"/><Relationship Id="rId58" Type="http://schemas.openxmlformats.org/officeDocument/2006/relationships/customXml" Target="../ink/ink675.xml"/><Relationship Id="rId66" Type="http://schemas.openxmlformats.org/officeDocument/2006/relationships/customXml" Target="../ink/ink679.xml"/><Relationship Id="rId5" Type="http://schemas.openxmlformats.org/officeDocument/2006/relationships/image" Target="../media/image648.png"/><Relationship Id="rId61" Type="http://schemas.openxmlformats.org/officeDocument/2006/relationships/image" Target="../media/image676.png"/><Relationship Id="rId19" Type="http://schemas.openxmlformats.org/officeDocument/2006/relationships/image" Target="../media/image655.png"/><Relationship Id="rId14" Type="http://schemas.openxmlformats.org/officeDocument/2006/relationships/customXml" Target="../ink/ink653.xml"/><Relationship Id="rId22" Type="http://schemas.openxmlformats.org/officeDocument/2006/relationships/customXml" Target="../ink/ink657.xml"/><Relationship Id="rId27" Type="http://schemas.openxmlformats.org/officeDocument/2006/relationships/image" Target="../media/image659.png"/><Relationship Id="rId30" Type="http://schemas.openxmlformats.org/officeDocument/2006/relationships/customXml" Target="../ink/ink661.xml"/><Relationship Id="rId35" Type="http://schemas.openxmlformats.org/officeDocument/2006/relationships/image" Target="../media/image663.png"/><Relationship Id="rId43" Type="http://schemas.openxmlformats.org/officeDocument/2006/relationships/image" Target="../media/image667.png"/><Relationship Id="rId48" Type="http://schemas.openxmlformats.org/officeDocument/2006/relationships/customXml" Target="../ink/ink670.xml"/><Relationship Id="rId56" Type="http://schemas.openxmlformats.org/officeDocument/2006/relationships/customXml" Target="../ink/ink674.xml"/><Relationship Id="rId64" Type="http://schemas.openxmlformats.org/officeDocument/2006/relationships/customXml" Target="../ink/ink678.xml"/><Relationship Id="rId69" Type="http://schemas.openxmlformats.org/officeDocument/2006/relationships/image" Target="../media/image680.png"/><Relationship Id="rId8" Type="http://schemas.openxmlformats.org/officeDocument/2006/relationships/customXml" Target="../ink/ink650.xml"/><Relationship Id="rId51" Type="http://schemas.openxmlformats.org/officeDocument/2006/relationships/image" Target="../media/image671.png"/><Relationship Id="rId72" Type="http://schemas.openxmlformats.org/officeDocument/2006/relationships/customXml" Target="../ink/ink682.xml"/><Relationship Id="rId3" Type="http://schemas.openxmlformats.org/officeDocument/2006/relationships/image" Target="../media/image647.png"/><Relationship Id="rId12" Type="http://schemas.openxmlformats.org/officeDocument/2006/relationships/customXml" Target="../ink/ink652.xml"/><Relationship Id="rId17" Type="http://schemas.openxmlformats.org/officeDocument/2006/relationships/image" Target="../media/image654.png"/><Relationship Id="rId25" Type="http://schemas.openxmlformats.org/officeDocument/2006/relationships/image" Target="../media/image658.png"/><Relationship Id="rId33" Type="http://schemas.openxmlformats.org/officeDocument/2006/relationships/image" Target="../media/image662.png"/><Relationship Id="rId38" Type="http://schemas.openxmlformats.org/officeDocument/2006/relationships/customXml" Target="../ink/ink665.xml"/><Relationship Id="rId46" Type="http://schemas.openxmlformats.org/officeDocument/2006/relationships/customXml" Target="../ink/ink669.xml"/><Relationship Id="rId59" Type="http://schemas.openxmlformats.org/officeDocument/2006/relationships/image" Target="../media/image675.png"/><Relationship Id="rId67" Type="http://schemas.openxmlformats.org/officeDocument/2006/relationships/image" Target="../media/image679.png"/><Relationship Id="rId20" Type="http://schemas.openxmlformats.org/officeDocument/2006/relationships/customXml" Target="../ink/ink656.xml"/><Relationship Id="rId41" Type="http://schemas.openxmlformats.org/officeDocument/2006/relationships/image" Target="../media/image666.png"/><Relationship Id="rId54" Type="http://schemas.openxmlformats.org/officeDocument/2006/relationships/customXml" Target="../ink/ink673.xml"/><Relationship Id="rId62" Type="http://schemas.openxmlformats.org/officeDocument/2006/relationships/customXml" Target="../ink/ink677.xml"/><Relationship Id="rId70" Type="http://schemas.openxmlformats.org/officeDocument/2006/relationships/customXml" Target="../ink/ink6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9.xml"/><Relationship Id="rId15" Type="http://schemas.openxmlformats.org/officeDocument/2006/relationships/image" Target="../media/image653.png"/><Relationship Id="rId23" Type="http://schemas.openxmlformats.org/officeDocument/2006/relationships/image" Target="../media/image657.png"/><Relationship Id="rId28" Type="http://schemas.openxmlformats.org/officeDocument/2006/relationships/customXml" Target="../ink/ink660.xml"/><Relationship Id="rId36" Type="http://schemas.openxmlformats.org/officeDocument/2006/relationships/customXml" Target="../ink/ink664.xml"/><Relationship Id="rId49" Type="http://schemas.openxmlformats.org/officeDocument/2006/relationships/image" Target="../media/image670.png"/><Relationship Id="rId57" Type="http://schemas.openxmlformats.org/officeDocument/2006/relationships/image" Target="../media/image674.png"/><Relationship Id="rId10" Type="http://schemas.openxmlformats.org/officeDocument/2006/relationships/customXml" Target="../ink/ink651.xml"/><Relationship Id="rId31" Type="http://schemas.openxmlformats.org/officeDocument/2006/relationships/image" Target="../media/image661.png"/><Relationship Id="rId44" Type="http://schemas.openxmlformats.org/officeDocument/2006/relationships/customXml" Target="../ink/ink668.xml"/><Relationship Id="rId52" Type="http://schemas.openxmlformats.org/officeDocument/2006/relationships/customXml" Target="../ink/ink672.xml"/><Relationship Id="rId60" Type="http://schemas.openxmlformats.org/officeDocument/2006/relationships/customXml" Target="../ink/ink676.xml"/><Relationship Id="rId65" Type="http://schemas.openxmlformats.org/officeDocument/2006/relationships/image" Target="../media/image678.png"/><Relationship Id="rId73" Type="http://schemas.openxmlformats.org/officeDocument/2006/relationships/image" Target="../media/image682.png"/><Relationship Id="rId4" Type="http://schemas.openxmlformats.org/officeDocument/2006/relationships/customXml" Target="../ink/ink648.xml"/><Relationship Id="rId9" Type="http://schemas.openxmlformats.org/officeDocument/2006/relationships/image" Target="../media/image650.png"/><Relationship Id="rId13" Type="http://schemas.openxmlformats.org/officeDocument/2006/relationships/image" Target="../media/image652.png"/><Relationship Id="rId18" Type="http://schemas.openxmlformats.org/officeDocument/2006/relationships/customXml" Target="../ink/ink655.xml"/><Relationship Id="rId39" Type="http://schemas.openxmlformats.org/officeDocument/2006/relationships/image" Target="../media/image665.png"/><Relationship Id="rId34" Type="http://schemas.openxmlformats.org/officeDocument/2006/relationships/customXml" Target="../ink/ink663.xml"/><Relationship Id="rId50" Type="http://schemas.openxmlformats.org/officeDocument/2006/relationships/customXml" Target="../ink/ink671.xml"/><Relationship Id="rId55" Type="http://schemas.openxmlformats.org/officeDocument/2006/relationships/image" Target="../media/image673.png"/><Relationship Id="rId7" Type="http://schemas.openxmlformats.org/officeDocument/2006/relationships/image" Target="../media/image649.png"/><Relationship Id="rId71" Type="http://schemas.openxmlformats.org/officeDocument/2006/relationships/image" Target="../media/image68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8.png"/><Relationship Id="rId18" Type="http://schemas.openxmlformats.org/officeDocument/2006/relationships/customXml" Target="../ink/ink691.xml"/><Relationship Id="rId26" Type="http://schemas.openxmlformats.org/officeDocument/2006/relationships/customXml" Target="../ink/ink695.xml"/><Relationship Id="rId39" Type="http://schemas.openxmlformats.org/officeDocument/2006/relationships/image" Target="../media/image701.png"/><Relationship Id="rId21" Type="http://schemas.openxmlformats.org/officeDocument/2006/relationships/image" Target="../media/image692.png"/><Relationship Id="rId34" Type="http://schemas.openxmlformats.org/officeDocument/2006/relationships/customXml" Target="../ink/ink699.xml"/><Relationship Id="rId42" Type="http://schemas.openxmlformats.org/officeDocument/2006/relationships/customXml" Target="../ink/ink703.xml"/><Relationship Id="rId7" Type="http://schemas.openxmlformats.org/officeDocument/2006/relationships/image" Target="../media/image685.png"/><Relationship Id="rId2" Type="http://schemas.openxmlformats.org/officeDocument/2006/relationships/customXml" Target="../ink/ink683.xml"/><Relationship Id="rId16" Type="http://schemas.openxmlformats.org/officeDocument/2006/relationships/customXml" Target="../ink/ink690.xml"/><Relationship Id="rId20" Type="http://schemas.openxmlformats.org/officeDocument/2006/relationships/customXml" Target="../ink/ink692.xml"/><Relationship Id="rId29" Type="http://schemas.openxmlformats.org/officeDocument/2006/relationships/image" Target="../media/image696.png"/><Relationship Id="rId41" Type="http://schemas.openxmlformats.org/officeDocument/2006/relationships/image" Target="../media/image7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5.xml"/><Relationship Id="rId11" Type="http://schemas.openxmlformats.org/officeDocument/2006/relationships/image" Target="../media/image687.png"/><Relationship Id="rId24" Type="http://schemas.openxmlformats.org/officeDocument/2006/relationships/customXml" Target="../ink/ink694.xml"/><Relationship Id="rId32" Type="http://schemas.openxmlformats.org/officeDocument/2006/relationships/customXml" Target="../ink/ink698.xml"/><Relationship Id="rId37" Type="http://schemas.openxmlformats.org/officeDocument/2006/relationships/image" Target="../media/image700.png"/><Relationship Id="rId40" Type="http://schemas.openxmlformats.org/officeDocument/2006/relationships/customXml" Target="../ink/ink702.xml"/><Relationship Id="rId5" Type="http://schemas.openxmlformats.org/officeDocument/2006/relationships/image" Target="../media/image684.png"/><Relationship Id="rId15" Type="http://schemas.openxmlformats.org/officeDocument/2006/relationships/image" Target="../media/image689.png"/><Relationship Id="rId23" Type="http://schemas.openxmlformats.org/officeDocument/2006/relationships/image" Target="../media/image693.png"/><Relationship Id="rId28" Type="http://schemas.openxmlformats.org/officeDocument/2006/relationships/customXml" Target="../ink/ink696.xml"/><Relationship Id="rId36" Type="http://schemas.openxmlformats.org/officeDocument/2006/relationships/customXml" Target="../ink/ink700.xml"/><Relationship Id="rId10" Type="http://schemas.openxmlformats.org/officeDocument/2006/relationships/customXml" Target="../ink/ink687.xml"/><Relationship Id="rId19" Type="http://schemas.openxmlformats.org/officeDocument/2006/relationships/image" Target="../media/image691.png"/><Relationship Id="rId31" Type="http://schemas.openxmlformats.org/officeDocument/2006/relationships/image" Target="../media/image697.png"/><Relationship Id="rId4" Type="http://schemas.openxmlformats.org/officeDocument/2006/relationships/customXml" Target="../ink/ink684.xml"/><Relationship Id="rId9" Type="http://schemas.openxmlformats.org/officeDocument/2006/relationships/image" Target="../media/image686.png"/><Relationship Id="rId14" Type="http://schemas.openxmlformats.org/officeDocument/2006/relationships/customXml" Target="../ink/ink689.xml"/><Relationship Id="rId22" Type="http://schemas.openxmlformats.org/officeDocument/2006/relationships/customXml" Target="../ink/ink693.xml"/><Relationship Id="rId27" Type="http://schemas.openxmlformats.org/officeDocument/2006/relationships/image" Target="../media/image695.png"/><Relationship Id="rId30" Type="http://schemas.openxmlformats.org/officeDocument/2006/relationships/customXml" Target="../ink/ink697.xml"/><Relationship Id="rId35" Type="http://schemas.openxmlformats.org/officeDocument/2006/relationships/image" Target="../media/image699.png"/><Relationship Id="rId43" Type="http://schemas.openxmlformats.org/officeDocument/2006/relationships/image" Target="../media/image703.png"/><Relationship Id="rId8" Type="http://schemas.openxmlformats.org/officeDocument/2006/relationships/customXml" Target="../ink/ink686.xml"/><Relationship Id="rId3" Type="http://schemas.openxmlformats.org/officeDocument/2006/relationships/image" Target="../media/image683.png"/><Relationship Id="rId12" Type="http://schemas.openxmlformats.org/officeDocument/2006/relationships/customXml" Target="../ink/ink688.xml"/><Relationship Id="rId17" Type="http://schemas.openxmlformats.org/officeDocument/2006/relationships/image" Target="../media/image690.png"/><Relationship Id="rId25" Type="http://schemas.openxmlformats.org/officeDocument/2006/relationships/image" Target="../media/image694.png"/><Relationship Id="rId33" Type="http://schemas.openxmlformats.org/officeDocument/2006/relationships/image" Target="../media/image698.png"/><Relationship Id="rId38" Type="http://schemas.openxmlformats.org/officeDocument/2006/relationships/customXml" Target="../ink/ink70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1.png"/><Relationship Id="rId21" Type="http://schemas.openxmlformats.org/officeDocument/2006/relationships/image" Target="../media/image713.png"/><Relationship Id="rId42" Type="http://schemas.openxmlformats.org/officeDocument/2006/relationships/customXml" Target="../ink/ink724.xml"/><Relationship Id="rId63" Type="http://schemas.openxmlformats.org/officeDocument/2006/relationships/image" Target="../media/image734.png"/><Relationship Id="rId84" Type="http://schemas.openxmlformats.org/officeDocument/2006/relationships/customXml" Target="../ink/ink745.xml"/><Relationship Id="rId138" Type="http://schemas.openxmlformats.org/officeDocument/2006/relationships/customXml" Target="../ink/ink772.xml"/><Relationship Id="rId159" Type="http://schemas.openxmlformats.org/officeDocument/2006/relationships/image" Target="../media/image782.png"/><Relationship Id="rId170" Type="http://schemas.openxmlformats.org/officeDocument/2006/relationships/customXml" Target="../ink/ink788.xml"/><Relationship Id="rId191" Type="http://schemas.openxmlformats.org/officeDocument/2006/relationships/image" Target="../media/image798.png"/><Relationship Id="rId107" Type="http://schemas.openxmlformats.org/officeDocument/2006/relationships/image" Target="../media/image756.png"/><Relationship Id="rId11" Type="http://schemas.openxmlformats.org/officeDocument/2006/relationships/image" Target="../media/image708.png"/><Relationship Id="rId32" Type="http://schemas.openxmlformats.org/officeDocument/2006/relationships/customXml" Target="../ink/ink719.xml"/><Relationship Id="rId53" Type="http://schemas.openxmlformats.org/officeDocument/2006/relationships/image" Target="../media/image729.png"/><Relationship Id="rId74" Type="http://schemas.openxmlformats.org/officeDocument/2006/relationships/customXml" Target="../ink/ink740.xml"/><Relationship Id="rId128" Type="http://schemas.openxmlformats.org/officeDocument/2006/relationships/customXml" Target="../ink/ink767.xml"/><Relationship Id="rId149" Type="http://schemas.openxmlformats.org/officeDocument/2006/relationships/image" Target="../media/image777.png"/><Relationship Id="rId5" Type="http://schemas.openxmlformats.org/officeDocument/2006/relationships/image" Target="../media/image705.png"/><Relationship Id="rId95" Type="http://schemas.openxmlformats.org/officeDocument/2006/relationships/image" Target="../media/image750.png"/><Relationship Id="rId160" Type="http://schemas.openxmlformats.org/officeDocument/2006/relationships/customXml" Target="../ink/ink783.xml"/><Relationship Id="rId181" Type="http://schemas.openxmlformats.org/officeDocument/2006/relationships/image" Target="../media/image793.png"/><Relationship Id="rId22" Type="http://schemas.openxmlformats.org/officeDocument/2006/relationships/customXml" Target="../ink/ink714.xml"/><Relationship Id="rId43" Type="http://schemas.openxmlformats.org/officeDocument/2006/relationships/image" Target="../media/image724.png"/><Relationship Id="rId64" Type="http://schemas.openxmlformats.org/officeDocument/2006/relationships/customXml" Target="../ink/ink735.xml"/><Relationship Id="rId118" Type="http://schemas.openxmlformats.org/officeDocument/2006/relationships/customXml" Target="../ink/ink762.xml"/><Relationship Id="rId139" Type="http://schemas.openxmlformats.org/officeDocument/2006/relationships/image" Target="../media/image772.png"/><Relationship Id="rId85" Type="http://schemas.openxmlformats.org/officeDocument/2006/relationships/image" Target="../media/image745.png"/><Relationship Id="rId150" Type="http://schemas.openxmlformats.org/officeDocument/2006/relationships/customXml" Target="../ink/ink778.xml"/><Relationship Id="rId171" Type="http://schemas.openxmlformats.org/officeDocument/2006/relationships/image" Target="../media/image788.png"/><Relationship Id="rId192" Type="http://schemas.openxmlformats.org/officeDocument/2006/relationships/customXml" Target="../ink/ink799.xml"/><Relationship Id="rId12" Type="http://schemas.openxmlformats.org/officeDocument/2006/relationships/customXml" Target="../ink/ink709.xml"/><Relationship Id="rId33" Type="http://schemas.openxmlformats.org/officeDocument/2006/relationships/image" Target="../media/image719.png"/><Relationship Id="rId108" Type="http://schemas.openxmlformats.org/officeDocument/2006/relationships/customXml" Target="../ink/ink757.xml"/><Relationship Id="rId129" Type="http://schemas.openxmlformats.org/officeDocument/2006/relationships/image" Target="../media/image767.png"/><Relationship Id="rId54" Type="http://schemas.openxmlformats.org/officeDocument/2006/relationships/customXml" Target="../ink/ink730.xml"/><Relationship Id="rId75" Type="http://schemas.openxmlformats.org/officeDocument/2006/relationships/image" Target="../media/image740.png"/><Relationship Id="rId96" Type="http://schemas.openxmlformats.org/officeDocument/2006/relationships/customXml" Target="../ink/ink751.xml"/><Relationship Id="rId140" Type="http://schemas.openxmlformats.org/officeDocument/2006/relationships/customXml" Target="../ink/ink773.xml"/><Relationship Id="rId161" Type="http://schemas.openxmlformats.org/officeDocument/2006/relationships/image" Target="../media/image783.png"/><Relationship Id="rId182" Type="http://schemas.openxmlformats.org/officeDocument/2006/relationships/customXml" Target="../ink/ink794.xml"/><Relationship Id="rId6" Type="http://schemas.openxmlformats.org/officeDocument/2006/relationships/customXml" Target="../ink/ink706.xml"/><Relationship Id="rId23" Type="http://schemas.openxmlformats.org/officeDocument/2006/relationships/image" Target="../media/image714.png"/><Relationship Id="rId119" Type="http://schemas.openxmlformats.org/officeDocument/2006/relationships/image" Target="../media/image762.png"/><Relationship Id="rId44" Type="http://schemas.openxmlformats.org/officeDocument/2006/relationships/customXml" Target="../ink/ink725.xml"/><Relationship Id="rId65" Type="http://schemas.openxmlformats.org/officeDocument/2006/relationships/image" Target="../media/image735.png"/><Relationship Id="rId86" Type="http://schemas.openxmlformats.org/officeDocument/2006/relationships/customXml" Target="../ink/ink746.xml"/><Relationship Id="rId130" Type="http://schemas.openxmlformats.org/officeDocument/2006/relationships/customXml" Target="../ink/ink768.xml"/><Relationship Id="rId151" Type="http://schemas.openxmlformats.org/officeDocument/2006/relationships/image" Target="../media/image778.png"/><Relationship Id="rId172" Type="http://schemas.openxmlformats.org/officeDocument/2006/relationships/customXml" Target="../ink/ink789.xml"/><Relationship Id="rId193" Type="http://schemas.openxmlformats.org/officeDocument/2006/relationships/image" Target="../media/image799.png"/><Relationship Id="rId13" Type="http://schemas.openxmlformats.org/officeDocument/2006/relationships/image" Target="../media/image709.png"/><Relationship Id="rId109" Type="http://schemas.openxmlformats.org/officeDocument/2006/relationships/image" Target="../media/image757.png"/><Relationship Id="rId34" Type="http://schemas.openxmlformats.org/officeDocument/2006/relationships/customXml" Target="../ink/ink720.xml"/><Relationship Id="rId55" Type="http://schemas.openxmlformats.org/officeDocument/2006/relationships/image" Target="../media/image730.png"/><Relationship Id="rId76" Type="http://schemas.openxmlformats.org/officeDocument/2006/relationships/customXml" Target="../ink/ink741.xml"/><Relationship Id="rId97" Type="http://schemas.openxmlformats.org/officeDocument/2006/relationships/image" Target="../media/image751.png"/><Relationship Id="rId120" Type="http://schemas.openxmlformats.org/officeDocument/2006/relationships/customXml" Target="../ink/ink763.xml"/><Relationship Id="rId141" Type="http://schemas.openxmlformats.org/officeDocument/2006/relationships/image" Target="../media/image773.png"/><Relationship Id="rId7" Type="http://schemas.openxmlformats.org/officeDocument/2006/relationships/image" Target="../media/image706.png"/><Relationship Id="rId71" Type="http://schemas.openxmlformats.org/officeDocument/2006/relationships/image" Target="../media/image738.png"/><Relationship Id="rId92" Type="http://schemas.openxmlformats.org/officeDocument/2006/relationships/customXml" Target="../ink/ink749.xml"/><Relationship Id="rId162" Type="http://schemas.openxmlformats.org/officeDocument/2006/relationships/customXml" Target="../ink/ink784.xml"/><Relationship Id="rId183" Type="http://schemas.openxmlformats.org/officeDocument/2006/relationships/image" Target="../media/image794.png"/><Relationship Id="rId2" Type="http://schemas.openxmlformats.org/officeDocument/2006/relationships/customXml" Target="../ink/ink704.xml"/><Relationship Id="rId29" Type="http://schemas.openxmlformats.org/officeDocument/2006/relationships/image" Target="../media/image717.png"/><Relationship Id="rId24" Type="http://schemas.openxmlformats.org/officeDocument/2006/relationships/customXml" Target="../ink/ink715.xml"/><Relationship Id="rId40" Type="http://schemas.openxmlformats.org/officeDocument/2006/relationships/customXml" Target="../ink/ink723.xml"/><Relationship Id="rId45" Type="http://schemas.openxmlformats.org/officeDocument/2006/relationships/image" Target="../media/image725.png"/><Relationship Id="rId66" Type="http://schemas.openxmlformats.org/officeDocument/2006/relationships/customXml" Target="../ink/ink736.xml"/><Relationship Id="rId87" Type="http://schemas.openxmlformats.org/officeDocument/2006/relationships/image" Target="../media/image746.png"/><Relationship Id="rId110" Type="http://schemas.openxmlformats.org/officeDocument/2006/relationships/customXml" Target="../ink/ink758.xml"/><Relationship Id="rId115" Type="http://schemas.openxmlformats.org/officeDocument/2006/relationships/image" Target="../media/image760.png"/><Relationship Id="rId131" Type="http://schemas.openxmlformats.org/officeDocument/2006/relationships/image" Target="../media/image768.png"/><Relationship Id="rId136" Type="http://schemas.openxmlformats.org/officeDocument/2006/relationships/customXml" Target="../ink/ink771.xml"/><Relationship Id="rId157" Type="http://schemas.openxmlformats.org/officeDocument/2006/relationships/image" Target="../media/image781.png"/><Relationship Id="rId178" Type="http://schemas.openxmlformats.org/officeDocument/2006/relationships/customXml" Target="../ink/ink792.xml"/><Relationship Id="rId61" Type="http://schemas.openxmlformats.org/officeDocument/2006/relationships/image" Target="../media/image733.png"/><Relationship Id="rId82" Type="http://schemas.openxmlformats.org/officeDocument/2006/relationships/customXml" Target="../ink/ink744.xml"/><Relationship Id="rId152" Type="http://schemas.openxmlformats.org/officeDocument/2006/relationships/customXml" Target="../ink/ink779.xml"/><Relationship Id="rId173" Type="http://schemas.openxmlformats.org/officeDocument/2006/relationships/image" Target="../media/image789.png"/><Relationship Id="rId194" Type="http://schemas.openxmlformats.org/officeDocument/2006/relationships/customXml" Target="../ink/ink800.xml"/><Relationship Id="rId19" Type="http://schemas.openxmlformats.org/officeDocument/2006/relationships/image" Target="../media/image712.png"/><Relationship Id="rId14" Type="http://schemas.openxmlformats.org/officeDocument/2006/relationships/customXml" Target="../ink/ink710.xml"/><Relationship Id="rId30" Type="http://schemas.openxmlformats.org/officeDocument/2006/relationships/customXml" Target="../ink/ink718.xml"/><Relationship Id="rId35" Type="http://schemas.openxmlformats.org/officeDocument/2006/relationships/image" Target="../media/image720.png"/><Relationship Id="rId56" Type="http://schemas.openxmlformats.org/officeDocument/2006/relationships/customXml" Target="../ink/ink731.xml"/><Relationship Id="rId77" Type="http://schemas.openxmlformats.org/officeDocument/2006/relationships/image" Target="../media/image741.png"/><Relationship Id="rId100" Type="http://schemas.openxmlformats.org/officeDocument/2006/relationships/customXml" Target="../ink/ink753.xml"/><Relationship Id="rId105" Type="http://schemas.openxmlformats.org/officeDocument/2006/relationships/image" Target="../media/image755.png"/><Relationship Id="rId126" Type="http://schemas.openxmlformats.org/officeDocument/2006/relationships/customXml" Target="../ink/ink766.xml"/><Relationship Id="rId147" Type="http://schemas.openxmlformats.org/officeDocument/2006/relationships/image" Target="../media/image776.png"/><Relationship Id="rId168" Type="http://schemas.openxmlformats.org/officeDocument/2006/relationships/customXml" Target="../ink/ink787.xml"/><Relationship Id="rId8" Type="http://schemas.openxmlformats.org/officeDocument/2006/relationships/customXml" Target="../ink/ink707.xml"/><Relationship Id="rId51" Type="http://schemas.openxmlformats.org/officeDocument/2006/relationships/image" Target="../media/image728.png"/><Relationship Id="rId72" Type="http://schemas.openxmlformats.org/officeDocument/2006/relationships/customXml" Target="../ink/ink739.xml"/><Relationship Id="rId93" Type="http://schemas.openxmlformats.org/officeDocument/2006/relationships/image" Target="../media/image749.png"/><Relationship Id="rId98" Type="http://schemas.openxmlformats.org/officeDocument/2006/relationships/customXml" Target="../ink/ink752.xml"/><Relationship Id="rId121" Type="http://schemas.openxmlformats.org/officeDocument/2006/relationships/image" Target="../media/image763.png"/><Relationship Id="rId142" Type="http://schemas.openxmlformats.org/officeDocument/2006/relationships/customXml" Target="../ink/ink774.xml"/><Relationship Id="rId163" Type="http://schemas.openxmlformats.org/officeDocument/2006/relationships/image" Target="../media/image784.png"/><Relationship Id="rId184" Type="http://schemas.openxmlformats.org/officeDocument/2006/relationships/customXml" Target="../ink/ink795.xml"/><Relationship Id="rId189" Type="http://schemas.openxmlformats.org/officeDocument/2006/relationships/image" Target="../media/image797.png"/><Relationship Id="rId3" Type="http://schemas.openxmlformats.org/officeDocument/2006/relationships/image" Target="../media/image704.png"/><Relationship Id="rId25" Type="http://schemas.openxmlformats.org/officeDocument/2006/relationships/image" Target="../media/image715.png"/><Relationship Id="rId46" Type="http://schemas.openxmlformats.org/officeDocument/2006/relationships/customXml" Target="../ink/ink726.xml"/><Relationship Id="rId67" Type="http://schemas.openxmlformats.org/officeDocument/2006/relationships/image" Target="../media/image736.png"/><Relationship Id="rId116" Type="http://schemas.openxmlformats.org/officeDocument/2006/relationships/customXml" Target="../ink/ink761.xml"/><Relationship Id="rId137" Type="http://schemas.openxmlformats.org/officeDocument/2006/relationships/image" Target="../media/image771.png"/><Relationship Id="rId158" Type="http://schemas.openxmlformats.org/officeDocument/2006/relationships/customXml" Target="../ink/ink782.xml"/><Relationship Id="rId20" Type="http://schemas.openxmlformats.org/officeDocument/2006/relationships/customXml" Target="../ink/ink713.xml"/><Relationship Id="rId41" Type="http://schemas.openxmlformats.org/officeDocument/2006/relationships/image" Target="../media/image723.png"/><Relationship Id="rId62" Type="http://schemas.openxmlformats.org/officeDocument/2006/relationships/customXml" Target="../ink/ink734.xml"/><Relationship Id="rId83" Type="http://schemas.openxmlformats.org/officeDocument/2006/relationships/image" Target="../media/image744.png"/><Relationship Id="rId88" Type="http://schemas.openxmlformats.org/officeDocument/2006/relationships/customXml" Target="../ink/ink747.xml"/><Relationship Id="rId111" Type="http://schemas.openxmlformats.org/officeDocument/2006/relationships/image" Target="../media/image758.png"/><Relationship Id="rId132" Type="http://schemas.openxmlformats.org/officeDocument/2006/relationships/customXml" Target="../ink/ink769.xml"/><Relationship Id="rId153" Type="http://schemas.openxmlformats.org/officeDocument/2006/relationships/image" Target="../media/image779.png"/><Relationship Id="rId174" Type="http://schemas.openxmlformats.org/officeDocument/2006/relationships/customXml" Target="../ink/ink790.xml"/><Relationship Id="rId179" Type="http://schemas.openxmlformats.org/officeDocument/2006/relationships/image" Target="../media/image792.png"/><Relationship Id="rId195" Type="http://schemas.openxmlformats.org/officeDocument/2006/relationships/image" Target="../media/image800.png"/><Relationship Id="rId190" Type="http://schemas.openxmlformats.org/officeDocument/2006/relationships/customXml" Target="../ink/ink798.xml"/><Relationship Id="rId15" Type="http://schemas.openxmlformats.org/officeDocument/2006/relationships/image" Target="../media/image710.png"/><Relationship Id="rId36" Type="http://schemas.openxmlformats.org/officeDocument/2006/relationships/customXml" Target="../ink/ink721.xml"/><Relationship Id="rId57" Type="http://schemas.openxmlformats.org/officeDocument/2006/relationships/image" Target="../media/image731.png"/><Relationship Id="rId106" Type="http://schemas.openxmlformats.org/officeDocument/2006/relationships/customXml" Target="../ink/ink756.xml"/><Relationship Id="rId127" Type="http://schemas.openxmlformats.org/officeDocument/2006/relationships/image" Target="../media/image766.png"/><Relationship Id="rId10" Type="http://schemas.openxmlformats.org/officeDocument/2006/relationships/customXml" Target="../ink/ink708.xml"/><Relationship Id="rId31" Type="http://schemas.openxmlformats.org/officeDocument/2006/relationships/image" Target="../media/image718.png"/><Relationship Id="rId52" Type="http://schemas.openxmlformats.org/officeDocument/2006/relationships/customXml" Target="../ink/ink729.xml"/><Relationship Id="rId73" Type="http://schemas.openxmlformats.org/officeDocument/2006/relationships/image" Target="../media/image739.png"/><Relationship Id="rId78" Type="http://schemas.openxmlformats.org/officeDocument/2006/relationships/customXml" Target="../ink/ink742.xml"/><Relationship Id="rId94" Type="http://schemas.openxmlformats.org/officeDocument/2006/relationships/customXml" Target="../ink/ink750.xml"/><Relationship Id="rId99" Type="http://schemas.openxmlformats.org/officeDocument/2006/relationships/image" Target="../media/image752.png"/><Relationship Id="rId101" Type="http://schemas.openxmlformats.org/officeDocument/2006/relationships/image" Target="../media/image753.png"/><Relationship Id="rId122" Type="http://schemas.openxmlformats.org/officeDocument/2006/relationships/customXml" Target="../ink/ink764.xml"/><Relationship Id="rId143" Type="http://schemas.openxmlformats.org/officeDocument/2006/relationships/image" Target="../media/image774.png"/><Relationship Id="rId148" Type="http://schemas.openxmlformats.org/officeDocument/2006/relationships/customXml" Target="../ink/ink777.xml"/><Relationship Id="rId164" Type="http://schemas.openxmlformats.org/officeDocument/2006/relationships/customXml" Target="../ink/ink785.xml"/><Relationship Id="rId169" Type="http://schemas.openxmlformats.org/officeDocument/2006/relationships/image" Target="../media/image787.png"/><Relationship Id="rId185" Type="http://schemas.openxmlformats.org/officeDocument/2006/relationships/image" Target="../media/image795.png"/><Relationship Id="rId4" Type="http://schemas.openxmlformats.org/officeDocument/2006/relationships/customXml" Target="../ink/ink705.xml"/><Relationship Id="rId9" Type="http://schemas.openxmlformats.org/officeDocument/2006/relationships/image" Target="../media/image707.png"/><Relationship Id="rId180" Type="http://schemas.openxmlformats.org/officeDocument/2006/relationships/customXml" Target="../ink/ink793.xml"/><Relationship Id="rId26" Type="http://schemas.openxmlformats.org/officeDocument/2006/relationships/customXml" Target="../ink/ink716.xml"/><Relationship Id="rId47" Type="http://schemas.openxmlformats.org/officeDocument/2006/relationships/image" Target="../media/image726.png"/><Relationship Id="rId68" Type="http://schemas.openxmlformats.org/officeDocument/2006/relationships/customXml" Target="../ink/ink737.xml"/><Relationship Id="rId89" Type="http://schemas.openxmlformats.org/officeDocument/2006/relationships/image" Target="../media/image747.png"/><Relationship Id="rId112" Type="http://schemas.openxmlformats.org/officeDocument/2006/relationships/customXml" Target="../ink/ink759.xml"/><Relationship Id="rId133" Type="http://schemas.openxmlformats.org/officeDocument/2006/relationships/image" Target="../media/image769.png"/><Relationship Id="rId154" Type="http://schemas.openxmlformats.org/officeDocument/2006/relationships/customXml" Target="../ink/ink780.xml"/><Relationship Id="rId175" Type="http://schemas.openxmlformats.org/officeDocument/2006/relationships/image" Target="../media/image790.png"/><Relationship Id="rId196" Type="http://schemas.openxmlformats.org/officeDocument/2006/relationships/customXml" Target="../ink/ink801.xml"/><Relationship Id="rId16" Type="http://schemas.openxmlformats.org/officeDocument/2006/relationships/customXml" Target="../ink/ink711.xml"/><Relationship Id="rId37" Type="http://schemas.openxmlformats.org/officeDocument/2006/relationships/image" Target="../media/image721.png"/><Relationship Id="rId58" Type="http://schemas.openxmlformats.org/officeDocument/2006/relationships/customXml" Target="../ink/ink732.xml"/><Relationship Id="rId79" Type="http://schemas.openxmlformats.org/officeDocument/2006/relationships/image" Target="../media/image742.png"/><Relationship Id="rId102" Type="http://schemas.openxmlformats.org/officeDocument/2006/relationships/customXml" Target="../ink/ink754.xml"/><Relationship Id="rId123" Type="http://schemas.openxmlformats.org/officeDocument/2006/relationships/image" Target="../media/image764.png"/><Relationship Id="rId144" Type="http://schemas.openxmlformats.org/officeDocument/2006/relationships/customXml" Target="../ink/ink775.xml"/><Relationship Id="rId90" Type="http://schemas.openxmlformats.org/officeDocument/2006/relationships/customXml" Target="../ink/ink748.xml"/><Relationship Id="rId165" Type="http://schemas.openxmlformats.org/officeDocument/2006/relationships/image" Target="../media/image785.png"/><Relationship Id="rId186" Type="http://schemas.openxmlformats.org/officeDocument/2006/relationships/customXml" Target="../ink/ink796.xml"/><Relationship Id="rId27" Type="http://schemas.openxmlformats.org/officeDocument/2006/relationships/image" Target="../media/image716.png"/><Relationship Id="rId48" Type="http://schemas.openxmlformats.org/officeDocument/2006/relationships/customXml" Target="../ink/ink727.xml"/><Relationship Id="rId69" Type="http://schemas.openxmlformats.org/officeDocument/2006/relationships/image" Target="../media/image737.png"/><Relationship Id="rId113" Type="http://schemas.openxmlformats.org/officeDocument/2006/relationships/image" Target="../media/image759.png"/><Relationship Id="rId134" Type="http://schemas.openxmlformats.org/officeDocument/2006/relationships/customXml" Target="../ink/ink770.xml"/><Relationship Id="rId80" Type="http://schemas.openxmlformats.org/officeDocument/2006/relationships/customXml" Target="../ink/ink743.xml"/><Relationship Id="rId155" Type="http://schemas.openxmlformats.org/officeDocument/2006/relationships/image" Target="../media/image780.png"/><Relationship Id="rId176" Type="http://schemas.openxmlformats.org/officeDocument/2006/relationships/customXml" Target="../ink/ink791.xml"/><Relationship Id="rId197" Type="http://schemas.openxmlformats.org/officeDocument/2006/relationships/image" Target="../media/image801.png"/><Relationship Id="rId17" Type="http://schemas.openxmlformats.org/officeDocument/2006/relationships/image" Target="../media/image711.png"/><Relationship Id="rId38" Type="http://schemas.openxmlformats.org/officeDocument/2006/relationships/customXml" Target="../ink/ink722.xml"/><Relationship Id="rId59" Type="http://schemas.openxmlformats.org/officeDocument/2006/relationships/image" Target="../media/image732.png"/><Relationship Id="rId103" Type="http://schemas.openxmlformats.org/officeDocument/2006/relationships/image" Target="../media/image754.png"/><Relationship Id="rId124" Type="http://schemas.openxmlformats.org/officeDocument/2006/relationships/customXml" Target="../ink/ink765.xml"/><Relationship Id="rId70" Type="http://schemas.openxmlformats.org/officeDocument/2006/relationships/customXml" Target="../ink/ink738.xml"/><Relationship Id="rId91" Type="http://schemas.openxmlformats.org/officeDocument/2006/relationships/image" Target="../media/image748.png"/><Relationship Id="rId145" Type="http://schemas.openxmlformats.org/officeDocument/2006/relationships/image" Target="../media/image775.png"/><Relationship Id="rId166" Type="http://schemas.openxmlformats.org/officeDocument/2006/relationships/customXml" Target="../ink/ink786.xml"/><Relationship Id="rId187" Type="http://schemas.openxmlformats.org/officeDocument/2006/relationships/image" Target="../media/image79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717.xml"/><Relationship Id="rId49" Type="http://schemas.openxmlformats.org/officeDocument/2006/relationships/image" Target="../media/image727.png"/><Relationship Id="rId114" Type="http://schemas.openxmlformats.org/officeDocument/2006/relationships/customXml" Target="../ink/ink760.xml"/><Relationship Id="rId60" Type="http://schemas.openxmlformats.org/officeDocument/2006/relationships/customXml" Target="../ink/ink733.xml"/><Relationship Id="rId81" Type="http://schemas.openxmlformats.org/officeDocument/2006/relationships/image" Target="../media/image743.png"/><Relationship Id="rId135" Type="http://schemas.openxmlformats.org/officeDocument/2006/relationships/image" Target="../media/image770.png"/><Relationship Id="rId156" Type="http://schemas.openxmlformats.org/officeDocument/2006/relationships/customXml" Target="../ink/ink781.xml"/><Relationship Id="rId177" Type="http://schemas.openxmlformats.org/officeDocument/2006/relationships/image" Target="../media/image791.png"/><Relationship Id="rId18" Type="http://schemas.openxmlformats.org/officeDocument/2006/relationships/customXml" Target="../ink/ink712.xml"/><Relationship Id="rId39" Type="http://schemas.openxmlformats.org/officeDocument/2006/relationships/image" Target="../media/image722.png"/><Relationship Id="rId50" Type="http://schemas.openxmlformats.org/officeDocument/2006/relationships/customXml" Target="../ink/ink728.xml"/><Relationship Id="rId104" Type="http://schemas.openxmlformats.org/officeDocument/2006/relationships/customXml" Target="../ink/ink755.xml"/><Relationship Id="rId125" Type="http://schemas.openxmlformats.org/officeDocument/2006/relationships/image" Target="../media/image765.png"/><Relationship Id="rId146" Type="http://schemas.openxmlformats.org/officeDocument/2006/relationships/customXml" Target="../ink/ink776.xml"/><Relationship Id="rId167" Type="http://schemas.openxmlformats.org/officeDocument/2006/relationships/image" Target="../media/image786.png"/><Relationship Id="rId188" Type="http://schemas.openxmlformats.org/officeDocument/2006/relationships/customXml" Target="../ink/ink79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4.xml"/><Relationship Id="rId117" Type="http://schemas.openxmlformats.org/officeDocument/2006/relationships/image" Target="../media/image859.png"/><Relationship Id="rId21" Type="http://schemas.openxmlformats.org/officeDocument/2006/relationships/image" Target="../media/image811.png"/><Relationship Id="rId42" Type="http://schemas.openxmlformats.org/officeDocument/2006/relationships/customXml" Target="../ink/ink822.xml"/><Relationship Id="rId47" Type="http://schemas.openxmlformats.org/officeDocument/2006/relationships/image" Target="../media/image824.png"/><Relationship Id="rId63" Type="http://schemas.openxmlformats.org/officeDocument/2006/relationships/image" Target="../media/image832.png"/><Relationship Id="rId68" Type="http://schemas.openxmlformats.org/officeDocument/2006/relationships/customXml" Target="../ink/ink835.xml"/><Relationship Id="rId84" Type="http://schemas.openxmlformats.org/officeDocument/2006/relationships/customXml" Target="../ink/ink843.xml"/><Relationship Id="rId89" Type="http://schemas.openxmlformats.org/officeDocument/2006/relationships/image" Target="../media/image845.png"/><Relationship Id="rId112" Type="http://schemas.openxmlformats.org/officeDocument/2006/relationships/customXml" Target="../ink/ink857.xml"/><Relationship Id="rId16" Type="http://schemas.openxmlformats.org/officeDocument/2006/relationships/customXml" Target="../ink/ink809.xml"/><Relationship Id="rId107" Type="http://schemas.openxmlformats.org/officeDocument/2006/relationships/image" Target="../media/image854.png"/><Relationship Id="rId11" Type="http://schemas.openxmlformats.org/officeDocument/2006/relationships/image" Target="../media/image806.png"/><Relationship Id="rId32" Type="http://schemas.openxmlformats.org/officeDocument/2006/relationships/customXml" Target="../ink/ink817.xml"/><Relationship Id="rId37" Type="http://schemas.openxmlformats.org/officeDocument/2006/relationships/image" Target="../media/image819.png"/><Relationship Id="rId53" Type="http://schemas.openxmlformats.org/officeDocument/2006/relationships/image" Target="../media/image827.png"/><Relationship Id="rId58" Type="http://schemas.openxmlformats.org/officeDocument/2006/relationships/customXml" Target="../ink/ink830.xml"/><Relationship Id="rId74" Type="http://schemas.openxmlformats.org/officeDocument/2006/relationships/customXml" Target="../ink/ink838.xml"/><Relationship Id="rId79" Type="http://schemas.openxmlformats.org/officeDocument/2006/relationships/image" Target="../media/image840.png"/><Relationship Id="rId102" Type="http://schemas.openxmlformats.org/officeDocument/2006/relationships/customXml" Target="../ink/ink852.xml"/><Relationship Id="rId123" Type="http://schemas.openxmlformats.org/officeDocument/2006/relationships/image" Target="../media/image862.png"/><Relationship Id="rId5" Type="http://schemas.openxmlformats.org/officeDocument/2006/relationships/image" Target="../media/image803.png"/><Relationship Id="rId90" Type="http://schemas.openxmlformats.org/officeDocument/2006/relationships/customXml" Target="../ink/ink846.xml"/><Relationship Id="rId95" Type="http://schemas.openxmlformats.org/officeDocument/2006/relationships/image" Target="../media/image848.png"/><Relationship Id="rId22" Type="http://schemas.openxmlformats.org/officeDocument/2006/relationships/customXml" Target="../ink/ink812.xml"/><Relationship Id="rId27" Type="http://schemas.openxmlformats.org/officeDocument/2006/relationships/image" Target="../media/image814.png"/><Relationship Id="rId43" Type="http://schemas.openxmlformats.org/officeDocument/2006/relationships/image" Target="../media/image822.png"/><Relationship Id="rId48" Type="http://schemas.openxmlformats.org/officeDocument/2006/relationships/customXml" Target="../ink/ink825.xml"/><Relationship Id="rId64" Type="http://schemas.openxmlformats.org/officeDocument/2006/relationships/customXml" Target="../ink/ink833.xml"/><Relationship Id="rId69" Type="http://schemas.openxmlformats.org/officeDocument/2006/relationships/image" Target="../media/image835.png"/><Relationship Id="rId113" Type="http://schemas.openxmlformats.org/officeDocument/2006/relationships/image" Target="../media/image857.png"/><Relationship Id="rId118" Type="http://schemas.openxmlformats.org/officeDocument/2006/relationships/customXml" Target="../ink/ink860.xml"/><Relationship Id="rId80" Type="http://schemas.openxmlformats.org/officeDocument/2006/relationships/customXml" Target="../ink/ink841.xml"/><Relationship Id="rId85" Type="http://schemas.openxmlformats.org/officeDocument/2006/relationships/image" Target="../media/image843.png"/><Relationship Id="rId12" Type="http://schemas.openxmlformats.org/officeDocument/2006/relationships/customXml" Target="../ink/ink807.xml"/><Relationship Id="rId17" Type="http://schemas.openxmlformats.org/officeDocument/2006/relationships/image" Target="../media/image809.png"/><Relationship Id="rId33" Type="http://schemas.openxmlformats.org/officeDocument/2006/relationships/image" Target="../media/image817.png"/><Relationship Id="rId38" Type="http://schemas.openxmlformats.org/officeDocument/2006/relationships/customXml" Target="../ink/ink820.xml"/><Relationship Id="rId59" Type="http://schemas.openxmlformats.org/officeDocument/2006/relationships/image" Target="../media/image830.png"/><Relationship Id="rId103" Type="http://schemas.openxmlformats.org/officeDocument/2006/relationships/image" Target="../media/image852.png"/><Relationship Id="rId108" Type="http://schemas.openxmlformats.org/officeDocument/2006/relationships/customXml" Target="../ink/ink855.xml"/><Relationship Id="rId124" Type="http://schemas.openxmlformats.org/officeDocument/2006/relationships/customXml" Target="../ink/ink863.xml"/><Relationship Id="rId54" Type="http://schemas.openxmlformats.org/officeDocument/2006/relationships/customXml" Target="../ink/ink828.xml"/><Relationship Id="rId70" Type="http://schemas.openxmlformats.org/officeDocument/2006/relationships/customXml" Target="../ink/ink836.xml"/><Relationship Id="rId75" Type="http://schemas.openxmlformats.org/officeDocument/2006/relationships/image" Target="../media/image838.png"/><Relationship Id="rId91" Type="http://schemas.openxmlformats.org/officeDocument/2006/relationships/image" Target="../media/image846.png"/><Relationship Id="rId96" Type="http://schemas.openxmlformats.org/officeDocument/2006/relationships/customXml" Target="../ink/ink8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4.xml"/><Relationship Id="rId23" Type="http://schemas.openxmlformats.org/officeDocument/2006/relationships/image" Target="../media/image812.png"/><Relationship Id="rId28" Type="http://schemas.openxmlformats.org/officeDocument/2006/relationships/customXml" Target="../ink/ink815.xml"/><Relationship Id="rId49" Type="http://schemas.openxmlformats.org/officeDocument/2006/relationships/image" Target="../media/image825.png"/><Relationship Id="rId114" Type="http://schemas.openxmlformats.org/officeDocument/2006/relationships/customXml" Target="../ink/ink858.xml"/><Relationship Id="rId119" Type="http://schemas.openxmlformats.org/officeDocument/2006/relationships/image" Target="../media/image860.png"/><Relationship Id="rId44" Type="http://schemas.openxmlformats.org/officeDocument/2006/relationships/customXml" Target="../ink/ink823.xml"/><Relationship Id="rId60" Type="http://schemas.openxmlformats.org/officeDocument/2006/relationships/customXml" Target="../ink/ink831.xml"/><Relationship Id="rId65" Type="http://schemas.openxmlformats.org/officeDocument/2006/relationships/image" Target="../media/image833.png"/><Relationship Id="rId81" Type="http://schemas.openxmlformats.org/officeDocument/2006/relationships/image" Target="../media/image841.png"/><Relationship Id="rId86" Type="http://schemas.openxmlformats.org/officeDocument/2006/relationships/customXml" Target="../ink/ink844.xml"/><Relationship Id="rId13" Type="http://schemas.openxmlformats.org/officeDocument/2006/relationships/image" Target="../media/image807.png"/><Relationship Id="rId18" Type="http://schemas.openxmlformats.org/officeDocument/2006/relationships/customXml" Target="../ink/ink810.xml"/><Relationship Id="rId39" Type="http://schemas.openxmlformats.org/officeDocument/2006/relationships/image" Target="../media/image820.png"/><Relationship Id="rId109" Type="http://schemas.openxmlformats.org/officeDocument/2006/relationships/image" Target="../media/image855.png"/><Relationship Id="rId34" Type="http://schemas.openxmlformats.org/officeDocument/2006/relationships/customXml" Target="../ink/ink818.xml"/><Relationship Id="rId50" Type="http://schemas.openxmlformats.org/officeDocument/2006/relationships/customXml" Target="../ink/ink826.xml"/><Relationship Id="rId55" Type="http://schemas.openxmlformats.org/officeDocument/2006/relationships/image" Target="../media/image828.png"/><Relationship Id="rId76" Type="http://schemas.openxmlformats.org/officeDocument/2006/relationships/customXml" Target="../ink/ink839.xml"/><Relationship Id="rId97" Type="http://schemas.openxmlformats.org/officeDocument/2006/relationships/image" Target="../media/image849.png"/><Relationship Id="rId104" Type="http://schemas.openxmlformats.org/officeDocument/2006/relationships/customXml" Target="../ink/ink853.xml"/><Relationship Id="rId120" Type="http://schemas.openxmlformats.org/officeDocument/2006/relationships/customXml" Target="../ink/ink861.xml"/><Relationship Id="rId125" Type="http://schemas.openxmlformats.org/officeDocument/2006/relationships/image" Target="../media/image863.png"/><Relationship Id="rId7" Type="http://schemas.openxmlformats.org/officeDocument/2006/relationships/image" Target="../media/image804.png"/><Relationship Id="rId71" Type="http://schemas.openxmlformats.org/officeDocument/2006/relationships/image" Target="../media/image836.png"/><Relationship Id="rId92" Type="http://schemas.openxmlformats.org/officeDocument/2006/relationships/customXml" Target="../ink/ink847.xml"/><Relationship Id="rId2" Type="http://schemas.openxmlformats.org/officeDocument/2006/relationships/customXml" Target="../ink/ink802.xml"/><Relationship Id="rId29" Type="http://schemas.openxmlformats.org/officeDocument/2006/relationships/image" Target="../media/image815.png"/><Relationship Id="rId24" Type="http://schemas.openxmlformats.org/officeDocument/2006/relationships/customXml" Target="../ink/ink813.xml"/><Relationship Id="rId40" Type="http://schemas.openxmlformats.org/officeDocument/2006/relationships/customXml" Target="../ink/ink821.xml"/><Relationship Id="rId45" Type="http://schemas.openxmlformats.org/officeDocument/2006/relationships/image" Target="../media/image823.png"/><Relationship Id="rId66" Type="http://schemas.openxmlformats.org/officeDocument/2006/relationships/customXml" Target="../ink/ink834.xml"/><Relationship Id="rId87" Type="http://schemas.openxmlformats.org/officeDocument/2006/relationships/image" Target="../media/image844.png"/><Relationship Id="rId110" Type="http://schemas.openxmlformats.org/officeDocument/2006/relationships/customXml" Target="../ink/ink856.xml"/><Relationship Id="rId115" Type="http://schemas.openxmlformats.org/officeDocument/2006/relationships/image" Target="../media/image858.png"/><Relationship Id="rId61" Type="http://schemas.openxmlformats.org/officeDocument/2006/relationships/image" Target="../media/image831.png"/><Relationship Id="rId82" Type="http://schemas.openxmlformats.org/officeDocument/2006/relationships/customXml" Target="../ink/ink842.xml"/><Relationship Id="rId19" Type="http://schemas.openxmlformats.org/officeDocument/2006/relationships/image" Target="../media/image810.png"/><Relationship Id="rId14" Type="http://schemas.openxmlformats.org/officeDocument/2006/relationships/customXml" Target="../ink/ink808.xml"/><Relationship Id="rId30" Type="http://schemas.openxmlformats.org/officeDocument/2006/relationships/customXml" Target="../ink/ink816.xml"/><Relationship Id="rId35" Type="http://schemas.openxmlformats.org/officeDocument/2006/relationships/image" Target="../media/image818.png"/><Relationship Id="rId56" Type="http://schemas.openxmlformats.org/officeDocument/2006/relationships/customXml" Target="../ink/ink829.xml"/><Relationship Id="rId77" Type="http://schemas.openxmlformats.org/officeDocument/2006/relationships/image" Target="../media/image839.png"/><Relationship Id="rId100" Type="http://schemas.openxmlformats.org/officeDocument/2006/relationships/customXml" Target="../ink/ink851.xml"/><Relationship Id="rId105" Type="http://schemas.openxmlformats.org/officeDocument/2006/relationships/image" Target="../media/image853.png"/><Relationship Id="rId126" Type="http://schemas.openxmlformats.org/officeDocument/2006/relationships/customXml" Target="../ink/ink864.xml"/><Relationship Id="rId8" Type="http://schemas.openxmlformats.org/officeDocument/2006/relationships/customXml" Target="../ink/ink805.xml"/><Relationship Id="rId51" Type="http://schemas.openxmlformats.org/officeDocument/2006/relationships/image" Target="../media/image826.png"/><Relationship Id="rId72" Type="http://schemas.openxmlformats.org/officeDocument/2006/relationships/customXml" Target="../ink/ink837.xml"/><Relationship Id="rId93" Type="http://schemas.openxmlformats.org/officeDocument/2006/relationships/image" Target="../media/image847.png"/><Relationship Id="rId98" Type="http://schemas.openxmlformats.org/officeDocument/2006/relationships/customXml" Target="../ink/ink850.xml"/><Relationship Id="rId121" Type="http://schemas.openxmlformats.org/officeDocument/2006/relationships/image" Target="../media/image861.png"/><Relationship Id="rId3" Type="http://schemas.openxmlformats.org/officeDocument/2006/relationships/image" Target="../media/image802.png"/><Relationship Id="rId25" Type="http://schemas.openxmlformats.org/officeDocument/2006/relationships/image" Target="../media/image813.png"/><Relationship Id="rId46" Type="http://schemas.openxmlformats.org/officeDocument/2006/relationships/customXml" Target="../ink/ink824.xml"/><Relationship Id="rId67" Type="http://schemas.openxmlformats.org/officeDocument/2006/relationships/image" Target="../media/image834.png"/><Relationship Id="rId116" Type="http://schemas.openxmlformats.org/officeDocument/2006/relationships/customXml" Target="../ink/ink859.xml"/><Relationship Id="rId20" Type="http://schemas.openxmlformats.org/officeDocument/2006/relationships/customXml" Target="../ink/ink811.xml"/><Relationship Id="rId41" Type="http://schemas.openxmlformats.org/officeDocument/2006/relationships/image" Target="../media/image821.png"/><Relationship Id="rId62" Type="http://schemas.openxmlformats.org/officeDocument/2006/relationships/customXml" Target="../ink/ink832.xml"/><Relationship Id="rId83" Type="http://schemas.openxmlformats.org/officeDocument/2006/relationships/image" Target="../media/image842.png"/><Relationship Id="rId88" Type="http://schemas.openxmlformats.org/officeDocument/2006/relationships/customXml" Target="../ink/ink845.xml"/><Relationship Id="rId111" Type="http://schemas.openxmlformats.org/officeDocument/2006/relationships/image" Target="../media/image856.png"/><Relationship Id="rId15" Type="http://schemas.openxmlformats.org/officeDocument/2006/relationships/image" Target="../media/image808.png"/><Relationship Id="rId36" Type="http://schemas.openxmlformats.org/officeDocument/2006/relationships/customXml" Target="../ink/ink819.xml"/><Relationship Id="rId57" Type="http://schemas.openxmlformats.org/officeDocument/2006/relationships/image" Target="../media/image829.png"/><Relationship Id="rId106" Type="http://schemas.openxmlformats.org/officeDocument/2006/relationships/customXml" Target="../ink/ink854.xml"/><Relationship Id="rId127" Type="http://schemas.openxmlformats.org/officeDocument/2006/relationships/image" Target="../media/image864.png"/><Relationship Id="rId10" Type="http://schemas.openxmlformats.org/officeDocument/2006/relationships/customXml" Target="../ink/ink806.xml"/><Relationship Id="rId31" Type="http://schemas.openxmlformats.org/officeDocument/2006/relationships/image" Target="../media/image816.png"/><Relationship Id="rId52" Type="http://schemas.openxmlformats.org/officeDocument/2006/relationships/customXml" Target="../ink/ink827.xml"/><Relationship Id="rId73" Type="http://schemas.openxmlformats.org/officeDocument/2006/relationships/image" Target="../media/image837.png"/><Relationship Id="rId78" Type="http://schemas.openxmlformats.org/officeDocument/2006/relationships/customXml" Target="../ink/ink840.xml"/><Relationship Id="rId94" Type="http://schemas.openxmlformats.org/officeDocument/2006/relationships/customXml" Target="../ink/ink848.xml"/><Relationship Id="rId99" Type="http://schemas.openxmlformats.org/officeDocument/2006/relationships/image" Target="../media/image850.png"/><Relationship Id="rId101" Type="http://schemas.openxmlformats.org/officeDocument/2006/relationships/image" Target="../media/image851.png"/><Relationship Id="rId122" Type="http://schemas.openxmlformats.org/officeDocument/2006/relationships/customXml" Target="../ink/ink862.xml"/><Relationship Id="rId4" Type="http://schemas.openxmlformats.org/officeDocument/2006/relationships/customXml" Target="../ink/ink803.xml"/><Relationship Id="rId9" Type="http://schemas.openxmlformats.org/officeDocument/2006/relationships/image" Target="../media/image80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0.png"/><Relationship Id="rId18" Type="http://schemas.openxmlformats.org/officeDocument/2006/relationships/customXml" Target="../ink/ink873.xml"/><Relationship Id="rId26" Type="http://schemas.openxmlformats.org/officeDocument/2006/relationships/customXml" Target="../ink/ink877.xml"/><Relationship Id="rId39" Type="http://schemas.openxmlformats.org/officeDocument/2006/relationships/image" Target="../media/image883.png"/><Relationship Id="rId21" Type="http://schemas.openxmlformats.org/officeDocument/2006/relationships/image" Target="../media/image874.png"/><Relationship Id="rId34" Type="http://schemas.openxmlformats.org/officeDocument/2006/relationships/customXml" Target="../ink/ink881.xml"/><Relationship Id="rId42" Type="http://schemas.openxmlformats.org/officeDocument/2006/relationships/customXml" Target="../ink/ink885.xml"/><Relationship Id="rId47" Type="http://schemas.openxmlformats.org/officeDocument/2006/relationships/image" Target="../media/image887.png"/><Relationship Id="rId50" Type="http://schemas.openxmlformats.org/officeDocument/2006/relationships/customXml" Target="../ink/ink889.xml"/><Relationship Id="rId7" Type="http://schemas.openxmlformats.org/officeDocument/2006/relationships/image" Target="../media/image867.png"/><Relationship Id="rId2" Type="http://schemas.openxmlformats.org/officeDocument/2006/relationships/customXml" Target="../ink/ink865.xml"/><Relationship Id="rId16" Type="http://schemas.openxmlformats.org/officeDocument/2006/relationships/customXml" Target="../ink/ink872.xml"/><Relationship Id="rId29" Type="http://schemas.openxmlformats.org/officeDocument/2006/relationships/image" Target="../media/image878.png"/><Relationship Id="rId11" Type="http://schemas.openxmlformats.org/officeDocument/2006/relationships/image" Target="../media/image869.png"/><Relationship Id="rId24" Type="http://schemas.openxmlformats.org/officeDocument/2006/relationships/customXml" Target="../ink/ink876.xml"/><Relationship Id="rId32" Type="http://schemas.openxmlformats.org/officeDocument/2006/relationships/customXml" Target="../ink/ink880.xml"/><Relationship Id="rId37" Type="http://schemas.openxmlformats.org/officeDocument/2006/relationships/image" Target="../media/image882.png"/><Relationship Id="rId40" Type="http://schemas.openxmlformats.org/officeDocument/2006/relationships/customXml" Target="../ink/ink884.xml"/><Relationship Id="rId45" Type="http://schemas.openxmlformats.org/officeDocument/2006/relationships/image" Target="../media/image886.png"/><Relationship Id="rId53" Type="http://schemas.openxmlformats.org/officeDocument/2006/relationships/image" Target="../media/image890.png"/><Relationship Id="rId5" Type="http://schemas.openxmlformats.org/officeDocument/2006/relationships/image" Target="../media/image866.png"/><Relationship Id="rId10" Type="http://schemas.openxmlformats.org/officeDocument/2006/relationships/customXml" Target="../ink/ink869.xml"/><Relationship Id="rId19" Type="http://schemas.openxmlformats.org/officeDocument/2006/relationships/image" Target="../media/image873.png"/><Relationship Id="rId31" Type="http://schemas.openxmlformats.org/officeDocument/2006/relationships/image" Target="../media/image879.png"/><Relationship Id="rId44" Type="http://schemas.openxmlformats.org/officeDocument/2006/relationships/customXml" Target="../ink/ink886.xml"/><Relationship Id="rId52" Type="http://schemas.openxmlformats.org/officeDocument/2006/relationships/customXml" Target="../ink/ink890.xml"/><Relationship Id="rId4" Type="http://schemas.openxmlformats.org/officeDocument/2006/relationships/customXml" Target="../ink/ink866.xml"/><Relationship Id="rId9" Type="http://schemas.openxmlformats.org/officeDocument/2006/relationships/image" Target="../media/image868.png"/><Relationship Id="rId14" Type="http://schemas.openxmlformats.org/officeDocument/2006/relationships/customXml" Target="../ink/ink871.xml"/><Relationship Id="rId22" Type="http://schemas.openxmlformats.org/officeDocument/2006/relationships/customXml" Target="../ink/ink875.xml"/><Relationship Id="rId27" Type="http://schemas.openxmlformats.org/officeDocument/2006/relationships/image" Target="../media/image877.png"/><Relationship Id="rId30" Type="http://schemas.openxmlformats.org/officeDocument/2006/relationships/customXml" Target="../ink/ink879.xml"/><Relationship Id="rId35" Type="http://schemas.openxmlformats.org/officeDocument/2006/relationships/image" Target="../media/image881.png"/><Relationship Id="rId43" Type="http://schemas.openxmlformats.org/officeDocument/2006/relationships/image" Target="../media/image885.png"/><Relationship Id="rId48" Type="http://schemas.openxmlformats.org/officeDocument/2006/relationships/customXml" Target="../ink/ink888.xml"/><Relationship Id="rId8" Type="http://schemas.openxmlformats.org/officeDocument/2006/relationships/customXml" Target="../ink/ink868.xml"/><Relationship Id="rId51" Type="http://schemas.openxmlformats.org/officeDocument/2006/relationships/image" Target="../media/image889.png"/><Relationship Id="rId3" Type="http://schemas.openxmlformats.org/officeDocument/2006/relationships/image" Target="../media/image865.png"/><Relationship Id="rId12" Type="http://schemas.openxmlformats.org/officeDocument/2006/relationships/customXml" Target="../ink/ink870.xml"/><Relationship Id="rId17" Type="http://schemas.openxmlformats.org/officeDocument/2006/relationships/image" Target="../media/image872.png"/><Relationship Id="rId25" Type="http://schemas.openxmlformats.org/officeDocument/2006/relationships/image" Target="../media/image876.png"/><Relationship Id="rId33" Type="http://schemas.openxmlformats.org/officeDocument/2006/relationships/image" Target="../media/image880.png"/><Relationship Id="rId38" Type="http://schemas.openxmlformats.org/officeDocument/2006/relationships/customXml" Target="../ink/ink883.xml"/><Relationship Id="rId46" Type="http://schemas.openxmlformats.org/officeDocument/2006/relationships/customXml" Target="../ink/ink887.xml"/><Relationship Id="rId20" Type="http://schemas.openxmlformats.org/officeDocument/2006/relationships/customXml" Target="../ink/ink874.xml"/><Relationship Id="rId41" Type="http://schemas.openxmlformats.org/officeDocument/2006/relationships/image" Target="../media/image8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7.xml"/><Relationship Id="rId15" Type="http://schemas.openxmlformats.org/officeDocument/2006/relationships/image" Target="../media/image871.png"/><Relationship Id="rId23" Type="http://schemas.openxmlformats.org/officeDocument/2006/relationships/image" Target="../media/image875.png"/><Relationship Id="rId28" Type="http://schemas.openxmlformats.org/officeDocument/2006/relationships/customXml" Target="../ink/ink878.xml"/><Relationship Id="rId36" Type="http://schemas.openxmlformats.org/officeDocument/2006/relationships/customXml" Target="../ink/ink882.xml"/><Relationship Id="rId49" Type="http://schemas.openxmlformats.org/officeDocument/2006/relationships/image" Target="../media/image88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8.png"/><Relationship Id="rId21" Type="http://schemas.openxmlformats.org/officeDocument/2006/relationships/image" Target="../media/image900.png"/><Relationship Id="rId42" Type="http://schemas.openxmlformats.org/officeDocument/2006/relationships/customXml" Target="../ink/ink911.xml"/><Relationship Id="rId63" Type="http://schemas.openxmlformats.org/officeDocument/2006/relationships/image" Target="../media/image921.png"/><Relationship Id="rId84" Type="http://schemas.openxmlformats.org/officeDocument/2006/relationships/customXml" Target="../ink/ink932.xml"/><Relationship Id="rId138" Type="http://schemas.openxmlformats.org/officeDocument/2006/relationships/customXml" Target="../ink/ink959.xml"/><Relationship Id="rId159" Type="http://schemas.openxmlformats.org/officeDocument/2006/relationships/image" Target="../media/image969.png"/><Relationship Id="rId170" Type="http://schemas.openxmlformats.org/officeDocument/2006/relationships/customXml" Target="../ink/ink975.xml"/><Relationship Id="rId191" Type="http://schemas.openxmlformats.org/officeDocument/2006/relationships/image" Target="../media/image985.png"/><Relationship Id="rId205" Type="http://schemas.openxmlformats.org/officeDocument/2006/relationships/image" Target="../media/image992.png"/><Relationship Id="rId107" Type="http://schemas.openxmlformats.org/officeDocument/2006/relationships/image" Target="../media/image943.png"/><Relationship Id="rId11" Type="http://schemas.openxmlformats.org/officeDocument/2006/relationships/image" Target="../media/image895.png"/><Relationship Id="rId32" Type="http://schemas.openxmlformats.org/officeDocument/2006/relationships/customXml" Target="../ink/ink906.xml"/><Relationship Id="rId53" Type="http://schemas.openxmlformats.org/officeDocument/2006/relationships/image" Target="../media/image916.png"/><Relationship Id="rId74" Type="http://schemas.openxmlformats.org/officeDocument/2006/relationships/customXml" Target="../ink/ink927.xml"/><Relationship Id="rId128" Type="http://schemas.openxmlformats.org/officeDocument/2006/relationships/customXml" Target="../ink/ink954.xml"/><Relationship Id="rId149" Type="http://schemas.openxmlformats.org/officeDocument/2006/relationships/image" Target="../media/image964.png"/><Relationship Id="rId5" Type="http://schemas.openxmlformats.org/officeDocument/2006/relationships/image" Target="../media/image892.png"/><Relationship Id="rId95" Type="http://schemas.openxmlformats.org/officeDocument/2006/relationships/image" Target="../media/image937.png"/><Relationship Id="rId160" Type="http://schemas.openxmlformats.org/officeDocument/2006/relationships/customXml" Target="../ink/ink970.xml"/><Relationship Id="rId181" Type="http://schemas.openxmlformats.org/officeDocument/2006/relationships/image" Target="../media/image980.png"/><Relationship Id="rId22" Type="http://schemas.openxmlformats.org/officeDocument/2006/relationships/customXml" Target="../ink/ink901.xml"/><Relationship Id="rId43" Type="http://schemas.openxmlformats.org/officeDocument/2006/relationships/image" Target="../media/image911.png"/><Relationship Id="rId64" Type="http://schemas.openxmlformats.org/officeDocument/2006/relationships/customXml" Target="../ink/ink922.xml"/><Relationship Id="rId118" Type="http://schemas.openxmlformats.org/officeDocument/2006/relationships/customXml" Target="../ink/ink949.xml"/><Relationship Id="rId139" Type="http://schemas.openxmlformats.org/officeDocument/2006/relationships/image" Target="../media/image959.png"/><Relationship Id="rId85" Type="http://schemas.openxmlformats.org/officeDocument/2006/relationships/image" Target="../media/image932.png"/><Relationship Id="rId150" Type="http://schemas.openxmlformats.org/officeDocument/2006/relationships/customXml" Target="../ink/ink965.xml"/><Relationship Id="rId171" Type="http://schemas.openxmlformats.org/officeDocument/2006/relationships/image" Target="../media/image975.png"/><Relationship Id="rId192" Type="http://schemas.openxmlformats.org/officeDocument/2006/relationships/customXml" Target="../ink/ink986.xml"/><Relationship Id="rId12" Type="http://schemas.openxmlformats.org/officeDocument/2006/relationships/customXml" Target="../ink/ink896.xml"/><Relationship Id="rId33" Type="http://schemas.openxmlformats.org/officeDocument/2006/relationships/image" Target="../media/image906.png"/><Relationship Id="rId108" Type="http://schemas.openxmlformats.org/officeDocument/2006/relationships/customXml" Target="../ink/ink944.xml"/><Relationship Id="rId129" Type="http://schemas.openxmlformats.org/officeDocument/2006/relationships/image" Target="../media/image954.png"/><Relationship Id="rId54" Type="http://schemas.openxmlformats.org/officeDocument/2006/relationships/customXml" Target="../ink/ink917.xml"/><Relationship Id="rId75" Type="http://schemas.openxmlformats.org/officeDocument/2006/relationships/image" Target="../media/image927.png"/><Relationship Id="rId96" Type="http://schemas.openxmlformats.org/officeDocument/2006/relationships/customXml" Target="../ink/ink938.xml"/><Relationship Id="rId140" Type="http://schemas.openxmlformats.org/officeDocument/2006/relationships/customXml" Target="../ink/ink960.xml"/><Relationship Id="rId161" Type="http://schemas.openxmlformats.org/officeDocument/2006/relationships/image" Target="../media/image970.png"/><Relationship Id="rId182" Type="http://schemas.openxmlformats.org/officeDocument/2006/relationships/customXml" Target="../ink/ink981.xml"/><Relationship Id="rId6" Type="http://schemas.openxmlformats.org/officeDocument/2006/relationships/customXml" Target="../ink/ink893.xml"/><Relationship Id="rId23" Type="http://schemas.openxmlformats.org/officeDocument/2006/relationships/image" Target="../media/image901.png"/><Relationship Id="rId119" Type="http://schemas.openxmlformats.org/officeDocument/2006/relationships/image" Target="../media/image949.png"/><Relationship Id="rId44" Type="http://schemas.openxmlformats.org/officeDocument/2006/relationships/customXml" Target="../ink/ink912.xml"/><Relationship Id="rId65" Type="http://schemas.openxmlformats.org/officeDocument/2006/relationships/image" Target="../media/image922.png"/><Relationship Id="rId86" Type="http://schemas.openxmlformats.org/officeDocument/2006/relationships/customXml" Target="../ink/ink933.xml"/><Relationship Id="rId130" Type="http://schemas.openxmlformats.org/officeDocument/2006/relationships/customXml" Target="../ink/ink955.xml"/><Relationship Id="rId151" Type="http://schemas.openxmlformats.org/officeDocument/2006/relationships/image" Target="../media/image965.png"/><Relationship Id="rId172" Type="http://schemas.openxmlformats.org/officeDocument/2006/relationships/customXml" Target="../ink/ink976.xml"/><Relationship Id="rId193" Type="http://schemas.openxmlformats.org/officeDocument/2006/relationships/image" Target="../media/image986.png"/><Relationship Id="rId13" Type="http://schemas.openxmlformats.org/officeDocument/2006/relationships/image" Target="../media/image896.png"/><Relationship Id="rId109" Type="http://schemas.openxmlformats.org/officeDocument/2006/relationships/image" Target="../media/image944.png"/><Relationship Id="rId34" Type="http://schemas.openxmlformats.org/officeDocument/2006/relationships/customXml" Target="../ink/ink907.xml"/><Relationship Id="rId55" Type="http://schemas.openxmlformats.org/officeDocument/2006/relationships/image" Target="../media/image917.png"/><Relationship Id="rId76" Type="http://schemas.openxmlformats.org/officeDocument/2006/relationships/customXml" Target="../ink/ink928.xml"/><Relationship Id="rId97" Type="http://schemas.openxmlformats.org/officeDocument/2006/relationships/image" Target="../media/image938.png"/><Relationship Id="rId120" Type="http://schemas.openxmlformats.org/officeDocument/2006/relationships/customXml" Target="../ink/ink950.xml"/><Relationship Id="rId141" Type="http://schemas.openxmlformats.org/officeDocument/2006/relationships/image" Target="../media/image960.png"/><Relationship Id="rId7" Type="http://schemas.openxmlformats.org/officeDocument/2006/relationships/image" Target="../media/image893.png"/><Relationship Id="rId162" Type="http://schemas.openxmlformats.org/officeDocument/2006/relationships/customXml" Target="../ink/ink971.xml"/><Relationship Id="rId183" Type="http://schemas.openxmlformats.org/officeDocument/2006/relationships/image" Target="../media/image981.png"/><Relationship Id="rId24" Type="http://schemas.openxmlformats.org/officeDocument/2006/relationships/customXml" Target="../ink/ink902.xml"/><Relationship Id="rId40" Type="http://schemas.openxmlformats.org/officeDocument/2006/relationships/customXml" Target="../ink/ink910.xml"/><Relationship Id="rId45" Type="http://schemas.openxmlformats.org/officeDocument/2006/relationships/image" Target="../media/image912.png"/><Relationship Id="rId66" Type="http://schemas.openxmlformats.org/officeDocument/2006/relationships/customXml" Target="../ink/ink923.xml"/><Relationship Id="rId87" Type="http://schemas.openxmlformats.org/officeDocument/2006/relationships/image" Target="../media/image933.png"/><Relationship Id="rId110" Type="http://schemas.openxmlformats.org/officeDocument/2006/relationships/customXml" Target="../ink/ink945.xml"/><Relationship Id="rId115" Type="http://schemas.openxmlformats.org/officeDocument/2006/relationships/image" Target="../media/image947.png"/><Relationship Id="rId131" Type="http://schemas.openxmlformats.org/officeDocument/2006/relationships/image" Target="../media/image955.png"/><Relationship Id="rId136" Type="http://schemas.openxmlformats.org/officeDocument/2006/relationships/customXml" Target="../ink/ink958.xml"/><Relationship Id="rId157" Type="http://schemas.openxmlformats.org/officeDocument/2006/relationships/image" Target="../media/image968.png"/><Relationship Id="rId178" Type="http://schemas.openxmlformats.org/officeDocument/2006/relationships/customXml" Target="../ink/ink979.xml"/><Relationship Id="rId61" Type="http://schemas.openxmlformats.org/officeDocument/2006/relationships/image" Target="../media/image920.png"/><Relationship Id="rId82" Type="http://schemas.openxmlformats.org/officeDocument/2006/relationships/customXml" Target="../ink/ink931.xml"/><Relationship Id="rId152" Type="http://schemas.openxmlformats.org/officeDocument/2006/relationships/customXml" Target="../ink/ink966.xml"/><Relationship Id="rId173" Type="http://schemas.openxmlformats.org/officeDocument/2006/relationships/image" Target="../media/image976.png"/><Relationship Id="rId194" Type="http://schemas.openxmlformats.org/officeDocument/2006/relationships/customXml" Target="../ink/ink987.xml"/><Relationship Id="rId199" Type="http://schemas.openxmlformats.org/officeDocument/2006/relationships/image" Target="../media/image989.png"/><Relationship Id="rId203" Type="http://schemas.openxmlformats.org/officeDocument/2006/relationships/image" Target="../media/image991.png"/><Relationship Id="rId19" Type="http://schemas.openxmlformats.org/officeDocument/2006/relationships/image" Target="../media/image899.png"/><Relationship Id="rId14" Type="http://schemas.openxmlformats.org/officeDocument/2006/relationships/customXml" Target="../ink/ink897.xml"/><Relationship Id="rId30" Type="http://schemas.openxmlformats.org/officeDocument/2006/relationships/customXml" Target="../ink/ink905.xml"/><Relationship Id="rId35" Type="http://schemas.openxmlformats.org/officeDocument/2006/relationships/image" Target="../media/image907.png"/><Relationship Id="rId56" Type="http://schemas.openxmlformats.org/officeDocument/2006/relationships/customXml" Target="../ink/ink918.xml"/><Relationship Id="rId77" Type="http://schemas.openxmlformats.org/officeDocument/2006/relationships/image" Target="../media/image928.png"/><Relationship Id="rId100" Type="http://schemas.openxmlformats.org/officeDocument/2006/relationships/customXml" Target="../ink/ink940.xml"/><Relationship Id="rId105" Type="http://schemas.openxmlformats.org/officeDocument/2006/relationships/image" Target="../media/image942.png"/><Relationship Id="rId126" Type="http://schemas.openxmlformats.org/officeDocument/2006/relationships/customXml" Target="../ink/ink953.xml"/><Relationship Id="rId147" Type="http://schemas.openxmlformats.org/officeDocument/2006/relationships/image" Target="../media/image963.png"/><Relationship Id="rId168" Type="http://schemas.openxmlformats.org/officeDocument/2006/relationships/customXml" Target="../ink/ink974.xml"/><Relationship Id="rId8" Type="http://schemas.openxmlformats.org/officeDocument/2006/relationships/customXml" Target="../ink/ink894.xml"/><Relationship Id="rId51" Type="http://schemas.openxmlformats.org/officeDocument/2006/relationships/image" Target="../media/image915.png"/><Relationship Id="rId72" Type="http://schemas.openxmlformats.org/officeDocument/2006/relationships/customXml" Target="../ink/ink926.xml"/><Relationship Id="rId93" Type="http://schemas.openxmlformats.org/officeDocument/2006/relationships/image" Target="../media/image936.png"/><Relationship Id="rId98" Type="http://schemas.openxmlformats.org/officeDocument/2006/relationships/customXml" Target="../ink/ink939.xml"/><Relationship Id="rId121" Type="http://schemas.openxmlformats.org/officeDocument/2006/relationships/image" Target="../media/image950.png"/><Relationship Id="rId142" Type="http://schemas.openxmlformats.org/officeDocument/2006/relationships/customXml" Target="../ink/ink961.xml"/><Relationship Id="rId163" Type="http://schemas.openxmlformats.org/officeDocument/2006/relationships/image" Target="../media/image971.png"/><Relationship Id="rId184" Type="http://schemas.openxmlformats.org/officeDocument/2006/relationships/customXml" Target="../ink/ink982.xml"/><Relationship Id="rId189" Type="http://schemas.openxmlformats.org/officeDocument/2006/relationships/image" Target="../media/image984.png"/><Relationship Id="rId3" Type="http://schemas.openxmlformats.org/officeDocument/2006/relationships/image" Target="../media/image891.png"/><Relationship Id="rId25" Type="http://schemas.openxmlformats.org/officeDocument/2006/relationships/image" Target="../media/image902.png"/><Relationship Id="rId46" Type="http://schemas.openxmlformats.org/officeDocument/2006/relationships/customXml" Target="../ink/ink913.xml"/><Relationship Id="rId67" Type="http://schemas.openxmlformats.org/officeDocument/2006/relationships/image" Target="../media/image923.png"/><Relationship Id="rId116" Type="http://schemas.openxmlformats.org/officeDocument/2006/relationships/customXml" Target="../ink/ink948.xml"/><Relationship Id="rId137" Type="http://schemas.openxmlformats.org/officeDocument/2006/relationships/image" Target="../media/image958.png"/><Relationship Id="rId158" Type="http://schemas.openxmlformats.org/officeDocument/2006/relationships/customXml" Target="../ink/ink969.xml"/><Relationship Id="rId20" Type="http://schemas.openxmlformats.org/officeDocument/2006/relationships/customXml" Target="../ink/ink900.xml"/><Relationship Id="rId41" Type="http://schemas.openxmlformats.org/officeDocument/2006/relationships/image" Target="../media/image910.png"/><Relationship Id="rId62" Type="http://schemas.openxmlformats.org/officeDocument/2006/relationships/customXml" Target="../ink/ink921.xml"/><Relationship Id="rId83" Type="http://schemas.openxmlformats.org/officeDocument/2006/relationships/image" Target="../media/image931.png"/><Relationship Id="rId88" Type="http://schemas.openxmlformats.org/officeDocument/2006/relationships/customXml" Target="../ink/ink934.xml"/><Relationship Id="rId111" Type="http://schemas.openxmlformats.org/officeDocument/2006/relationships/image" Target="../media/image945.png"/><Relationship Id="rId132" Type="http://schemas.openxmlformats.org/officeDocument/2006/relationships/customXml" Target="../ink/ink956.xml"/><Relationship Id="rId153" Type="http://schemas.openxmlformats.org/officeDocument/2006/relationships/image" Target="../media/image966.png"/><Relationship Id="rId174" Type="http://schemas.openxmlformats.org/officeDocument/2006/relationships/customXml" Target="../ink/ink977.xml"/><Relationship Id="rId179" Type="http://schemas.openxmlformats.org/officeDocument/2006/relationships/image" Target="../media/image979.png"/><Relationship Id="rId195" Type="http://schemas.openxmlformats.org/officeDocument/2006/relationships/image" Target="../media/image987.png"/><Relationship Id="rId190" Type="http://schemas.openxmlformats.org/officeDocument/2006/relationships/customXml" Target="../ink/ink985.xml"/><Relationship Id="rId204" Type="http://schemas.openxmlformats.org/officeDocument/2006/relationships/customXml" Target="../ink/ink992.xml"/><Relationship Id="rId15" Type="http://schemas.openxmlformats.org/officeDocument/2006/relationships/image" Target="../media/image897.png"/><Relationship Id="rId36" Type="http://schemas.openxmlformats.org/officeDocument/2006/relationships/customXml" Target="../ink/ink908.xml"/><Relationship Id="rId57" Type="http://schemas.openxmlformats.org/officeDocument/2006/relationships/image" Target="../media/image918.png"/><Relationship Id="rId106" Type="http://schemas.openxmlformats.org/officeDocument/2006/relationships/customXml" Target="../ink/ink943.xml"/><Relationship Id="rId127" Type="http://schemas.openxmlformats.org/officeDocument/2006/relationships/image" Target="../media/image953.png"/><Relationship Id="rId10" Type="http://schemas.openxmlformats.org/officeDocument/2006/relationships/customXml" Target="../ink/ink895.xml"/><Relationship Id="rId31" Type="http://schemas.openxmlformats.org/officeDocument/2006/relationships/image" Target="../media/image905.png"/><Relationship Id="rId52" Type="http://schemas.openxmlformats.org/officeDocument/2006/relationships/customXml" Target="../ink/ink916.xml"/><Relationship Id="rId73" Type="http://schemas.openxmlformats.org/officeDocument/2006/relationships/image" Target="../media/image926.png"/><Relationship Id="rId78" Type="http://schemas.openxmlformats.org/officeDocument/2006/relationships/customXml" Target="../ink/ink929.xml"/><Relationship Id="rId94" Type="http://schemas.openxmlformats.org/officeDocument/2006/relationships/customXml" Target="../ink/ink937.xml"/><Relationship Id="rId99" Type="http://schemas.openxmlformats.org/officeDocument/2006/relationships/image" Target="../media/image939.png"/><Relationship Id="rId101" Type="http://schemas.openxmlformats.org/officeDocument/2006/relationships/image" Target="../media/image940.png"/><Relationship Id="rId122" Type="http://schemas.openxmlformats.org/officeDocument/2006/relationships/customXml" Target="../ink/ink951.xml"/><Relationship Id="rId143" Type="http://schemas.openxmlformats.org/officeDocument/2006/relationships/image" Target="../media/image961.png"/><Relationship Id="rId148" Type="http://schemas.openxmlformats.org/officeDocument/2006/relationships/customXml" Target="../ink/ink964.xml"/><Relationship Id="rId164" Type="http://schemas.openxmlformats.org/officeDocument/2006/relationships/customXml" Target="../ink/ink972.xml"/><Relationship Id="rId169" Type="http://schemas.openxmlformats.org/officeDocument/2006/relationships/image" Target="../media/image974.png"/><Relationship Id="rId185" Type="http://schemas.openxmlformats.org/officeDocument/2006/relationships/image" Target="../media/image982.png"/><Relationship Id="rId4" Type="http://schemas.openxmlformats.org/officeDocument/2006/relationships/customXml" Target="../ink/ink892.xml"/><Relationship Id="rId9" Type="http://schemas.openxmlformats.org/officeDocument/2006/relationships/image" Target="../media/image894.png"/><Relationship Id="rId180" Type="http://schemas.openxmlformats.org/officeDocument/2006/relationships/customXml" Target="../ink/ink980.xml"/><Relationship Id="rId26" Type="http://schemas.openxmlformats.org/officeDocument/2006/relationships/customXml" Target="../ink/ink903.xml"/><Relationship Id="rId47" Type="http://schemas.openxmlformats.org/officeDocument/2006/relationships/image" Target="../media/image913.png"/><Relationship Id="rId68" Type="http://schemas.openxmlformats.org/officeDocument/2006/relationships/customXml" Target="../ink/ink924.xml"/><Relationship Id="rId89" Type="http://schemas.openxmlformats.org/officeDocument/2006/relationships/image" Target="../media/image934.png"/><Relationship Id="rId112" Type="http://schemas.openxmlformats.org/officeDocument/2006/relationships/customXml" Target="../ink/ink946.xml"/><Relationship Id="rId133" Type="http://schemas.openxmlformats.org/officeDocument/2006/relationships/image" Target="../media/image956.png"/><Relationship Id="rId154" Type="http://schemas.openxmlformats.org/officeDocument/2006/relationships/customXml" Target="../ink/ink967.xml"/><Relationship Id="rId175" Type="http://schemas.openxmlformats.org/officeDocument/2006/relationships/image" Target="../media/image977.png"/><Relationship Id="rId196" Type="http://schemas.openxmlformats.org/officeDocument/2006/relationships/customXml" Target="../ink/ink988.xml"/><Relationship Id="rId200" Type="http://schemas.openxmlformats.org/officeDocument/2006/relationships/customXml" Target="../ink/ink990.xml"/><Relationship Id="rId16" Type="http://schemas.openxmlformats.org/officeDocument/2006/relationships/customXml" Target="../ink/ink898.xml"/><Relationship Id="rId37" Type="http://schemas.openxmlformats.org/officeDocument/2006/relationships/image" Target="../media/image908.png"/><Relationship Id="rId58" Type="http://schemas.openxmlformats.org/officeDocument/2006/relationships/customXml" Target="../ink/ink919.xml"/><Relationship Id="rId79" Type="http://schemas.openxmlformats.org/officeDocument/2006/relationships/image" Target="../media/image929.png"/><Relationship Id="rId102" Type="http://schemas.openxmlformats.org/officeDocument/2006/relationships/customXml" Target="../ink/ink941.xml"/><Relationship Id="rId123" Type="http://schemas.openxmlformats.org/officeDocument/2006/relationships/image" Target="../media/image951.png"/><Relationship Id="rId144" Type="http://schemas.openxmlformats.org/officeDocument/2006/relationships/customXml" Target="../ink/ink962.xml"/><Relationship Id="rId90" Type="http://schemas.openxmlformats.org/officeDocument/2006/relationships/customXml" Target="../ink/ink935.xml"/><Relationship Id="rId165" Type="http://schemas.openxmlformats.org/officeDocument/2006/relationships/image" Target="../media/image972.png"/><Relationship Id="rId186" Type="http://schemas.openxmlformats.org/officeDocument/2006/relationships/customXml" Target="../ink/ink983.xml"/><Relationship Id="rId27" Type="http://schemas.openxmlformats.org/officeDocument/2006/relationships/image" Target="../media/image903.png"/><Relationship Id="rId48" Type="http://schemas.openxmlformats.org/officeDocument/2006/relationships/customXml" Target="../ink/ink914.xml"/><Relationship Id="rId69" Type="http://schemas.openxmlformats.org/officeDocument/2006/relationships/image" Target="../media/image924.png"/><Relationship Id="rId113" Type="http://schemas.openxmlformats.org/officeDocument/2006/relationships/image" Target="../media/image946.png"/><Relationship Id="rId134" Type="http://schemas.openxmlformats.org/officeDocument/2006/relationships/customXml" Target="../ink/ink957.xml"/><Relationship Id="rId80" Type="http://schemas.openxmlformats.org/officeDocument/2006/relationships/customXml" Target="../ink/ink930.xml"/><Relationship Id="rId155" Type="http://schemas.openxmlformats.org/officeDocument/2006/relationships/image" Target="../media/image967.png"/><Relationship Id="rId176" Type="http://schemas.openxmlformats.org/officeDocument/2006/relationships/customXml" Target="../ink/ink978.xml"/><Relationship Id="rId197" Type="http://schemas.openxmlformats.org/officeDocument/2006/relationships/image" Target="../media/image988.png"/><Relationship Id="rId201" Type="http://schemas.openxmlformats.org/officeDocument/2006/relationships/image" Target="../media/image990.png"/><Relationship Id="rId17" Type="http://schemas.openxmlformats.org/officeDocument/2006/relationships/image" Target="../media/image898.png"/><Relationship Id="rId38" Type="http://schemas.openxmlformats.org/officeDocument/2006/relationships/customXml" Target="../ink/ink909.xml"/><Relationship Id="rId59" Type="http://schemas.openxmlformats.org/officeDocument/2006/relationships/image" Target="../media/image919.png"/><Relationship Id="rId103" Type="http://schemas.openxmlformats.org/officeDocument/2006/relationships/image" Target="../media/image941.png"/><Relationship Id="rId124" Type="http://schemas.openxmlformats.org/officeDocument/2006/relationships/customXml" Target="../ink/ink952.xml"/><Relationship Id="rId70" Type="http://schemas.openxmlformats.org/officeDocument/2006/relationships/customXml" Target="../ink/ink925.xml"/><Relationship Id="rId91" Type="http://schemas.openxmlformats.org/officeDocument/2006/relationships/image" Target="../media/image935.png"/><Relationship Id="rId145" Type="http://schemas.openxmlformats.org/officeDocument/2006/relationships/image" Target="../media/image962.png"/><Relationship Id="rId166" Type="http://schemas.openxmlformats.org/officeDocument/2006/relationships/customXml" Target="../ink/ink973.xml"/><Relationship Id="rId187" Type="http://schemas.openxmlformats.org/officeDocument/2006/relationships/image" Target="../media/image98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904.xml"/><Relationship Id="rId49" Type="http://schemas.openxmlformats.org/officeDocument/2006/relationships/image" Target="../media/image914.png"/><Relationship Id="rId114" Type="http://schemas.openxmlformats.org/officeDocument/2006/relationships/customXml" Target="../ink/ink947.xml"/><Relationship Id="rId60" Type="http://schemas.openxmlformats.org/officeDocument/2006/relationships/customXml" Target="../ink/ink920.xml"/><Relationship Id="rId81" Type="http://schemas.openxmlformats.org/officeDocument/2006/relationships/image" Target="../media/image930.png"/><Relationship Id="rId135" Type="http://schemas.openxmlformats.org/officeDocument/2006/relationships/image" Target="../media/image957.png"/><Relationship Id="rId156" Type="http://schemas.openxmlformats.org/officeDocument/2006/relationships/customXml" Target="../ink/ink968.xml"/><Relationship Id="rId177" Type="http://schemas.openxmlformats.org/officeDocument/2006/relationships/image" Target="../media/image978.png"/><Relationship Id="rId198" Type="http://schemas.openxmlformats.org/officeDocument/2006/relationships/customXml" Target="../ink/ink989.xml"/><Relationship Id="rId202" Type="http://schemas.openxmlformats.org/officeDocument/2006/relationships/customXml" Target="../ink/ink991.xml"/><Relationship Id="rId18" Type="http://schemas.openxmlformats.org/officeDocument/2006/relationships/customXml" Target="../ink/ink899.xml"/><Relationship Id="rId39" Type="http://schemas.openxmlformats.org/officeDocument/2006/relationships/image" Target="../media/image909.png"/><Relationship Id="rId50" Type="http://schemas.openxmlformats.org/officeDocument/2006/relationships/customXml" Target="../ink/ink915.xml"/><Relationship Id="rId104" Type="http://schemas.openxmlformats.org/officeDocument/2006/relationships/customXml" Target="../ink/ink942.xml"/><Relationship Id="rId125" Type="http://schemas.openxmlformats.org/officeDocument/2006/relationships/image" Target="../media/image952.png"/><Relationship Id="rId146" Type="http://schemas.openxmlformats.org/officeDocument/2006/relationships/customXml" Target="../ink/ink963.xml"/><Relationship Id="rId167" Type="http://schemas.openxmlformats.org/officeDocument/2006/relationships/image" Target="../media/image973.png"/><Relationship Id="rId188" Type="http://schemas.openxmlformats.org/officeDocument/2006/relationships/customXml" Target="../ink/ink984.xml"/><Relationship Id="rId71" Type="http://schemas.openxmlformats.org/officeDocument/2006/relationships/image" Target="../media/image925.png"/><Relationship Id="rId92" Type="http://schemas.openxmlformats.org/officeDocument/2006/relationships/customXml" Target="../ink/ink936.xml"/><Relationship Id="rId2" Type="http://schemas.openxmlformats.org/officeDocument/2006/relationships/customXml" Target="../ink/ink891.xml"/><Relationship Id="rId29" Type="http://schemas.openxmlformats.org/officeDocument/2006/relationships/image" Target="../media/image90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0.png"/><Relationship Id="rId21" Type="http://schemas.openxmlformats.org/officeDocument/2006/relationships/image" Target="../media/image1002.png"/><Relationship Id="rId42" Type="http://schemas.openxmlformats.org/officeDocument/2006/relationships/customXml" Target="../ink/ink1013.xml"/><Relationship Id="rId63" Type="http://schemas.openxmlformats.org/officeDocument/2006/relationships/image" Target="../media/image1023.png"/><Relationship Id="rId84" Type="http://schemas.openxmlformats.org/officeDocument/2006/relationships/customXml" Target="../ink/ink1034.xml"/><Relationship Id="rId138" Type="http://schemas.openxmlformats.org/officeDocument/2006/relationships/customXml" Target="../ink/ink1061.xml"/><Relationship Id="rId159" Type="http://schemas.openxmlformats.org/officeDocument/2006/relationships/image" Target="../media/image1071.png"/><Relationship Id="rId170" Type="http://schemas.openxmlformats.org/officeDocument/2006/relationships/customXml" Target="../ink/ink1077.xml"/><Relationship Id="rId107" Type="http://schemas.openxmlformats.org/officeDocument/2006/relationships/image" Target="../media/image1045.png"/><Relationship Id="rId11" Type="http://schemas.openxmlformats.org/officeDocument/2006/relationships/image" Target="../media/image997.png"/><Relationship Id="rId32" Type="http://schemas.openxmlformats.org/officeDocument/2006/relationships/customXml" Target="../ink/ink1008.xml"/><Relationship Id="rId53" Type="http://schemas.openxmlformats.org/officeDocument/2006/relationships/image" Target="../media/image1018.png"/><Relationship Id="rId74" Type="http://schemas.openxmlformats.org/officeDocument/2006/relationships/customXml" Target="../ink/ink1029.xml"/><Relationship Id="rId128" Type="http://schemas.openxmlformats.org/officeDocument/2006/relationships/customXml" Target="../ink/ink1056.xml"/><Relationship Id="rId149" Type="http://schemas.openxmlformats.org/officeDocument/2006/relationships/image" Target="../media/image1066.png"/><Relationship Id="rId5" Type="http://schemas.openxmlformats.org/officeDocument/2006/relationships/image" Target="../media/image994.png"/><Relationship Id="rId95" Type="http://schemas.openxmlformats.org/officeDocument/2006/relationships/image" Target="../media/image1039.png"/><Relationship Id="rId160" Type="http://schemas.openxmlformats.org/officeDocument/2006/relationships/customXml" Target="../ink/ink1072.xml"/><Relationship Id="rId22" Type="http://schemas.openxmlformats.org/officeDocument/2006/relationships/customXml" Target="../ink/ink1003.xml"/><Relationship Id="rId43" Type="http://schemas.openxmlformats.org/officeDocument/2006/relationships/image" Target="../media/image1013.png"/><Relationship Id="rId64" Type="http://schemas.openxmlformats.org/officeDocument/2006/relationships/customXml" Target="../ink/ink1024.xml"/><Relationship Id="rId118" Type="http://schemas.openxmlformats.org/officeDocument/2006/relationships/customXml" Target="../ink/ink1051.xml"/><Relationship Id="rId139" Type="http://schemas.openxmlformats.org/officeDocument/2006/relationships/image" Target="../media/image1061.png"/><Relationship Id="rId85" Type="http://schemas.openxmlformats.org/officeDocument/2006/relationships/image" Target="../media/image1034.png"/><Relationship Id="rId150" Type="http://schemas.openxmlformats.org/officeDocument/2006/relationships/customXml" Target="../ink/ink1067.xml"/><Relationship Id="rId171" Type="http://schemas.openxmlformats.org/officeDocument/2006/relationships/image" Target="../media/image1077.png"/><Relationship Id="rId12" Type="http://schemas.openxmlformats.org/officeDocument/2006/relationships/customXml" Target="../ink/ink998.xml"/><Relationship Id="rId33" Type="http://schemas.openxmlformats.org/officeDocument/2006/relationships/image" Target="../media/image1008.png"/><Relationship Id="rId108" Type="http://schemas.openxmlformats.org/officeDocument/2006/relationships/customXml" Target="../ink/ink1046.xml"/><Relationship Id="rId129" Type="http://schemas.openxmlformats.org/officeDocument/2006/relationships/image" Target="../media/image1056.png"/><Relationship Id="rId54" Type="http://schemas.openxmlformats.org/officeDocument/2006/relationships/customXml" Target="../ink/ink1019.xml"/><Relationship Id="rId75" Type="http://schemas.openxmlformats.org/officeDocument/2006/relationships/image" Target="../media/image1029.png"/><Relationship Id="rId96" Type="http://schemas.openxmlformats.org/officeDocument/2006/relationships/customXml" Target="../ink/ink1040.xml"/><Relationship Id="rId140" Type="http://schemas.openxmlformats.org/officeDocument/2006/relationships/customXml" Target="../ink/ink1062.xml"/><Relationship Id="rId161" Type="http://schemas.openxmlformats.org/officeDocument/2006/relationships/image" Target="../media/image10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5.xml"/><Relationship Id="rId23" Type="http://schemas.openxmlformats.org/officeDocument/2006/relationships/image" Target="../media/image1003.png"/><Relationship Id="rId28" Type="http://schemas.openxmlformats.org/officeDocument/2006/relationships/customXml" Target="../ink/ink1006.xml"/><Relationship Id="rId49" Type="http://schemas.openxmlformats.org/officeDocument/2006/relationships/image" Target="../media/image1016.png"/><Relationship Id="rId114" Type="http://schemas.openxmlformats.org/officeDocument/2006/relationships/customXml" Target="../ink/ink1049.xml"/><Relationship Id="rId119" Type="http://schemas.openxmlformats.org/officeDocument/2006/relationships/image" Target="../media/image1051.png"/><Relationship Id="rId44" Type="http://schemas.openxmlformats.org/officeDocument/2006/relationships/customXml" Target="../ink/ink1014.xml"/><Relationship Id="rId60" Type="http://schemas.openxmlformats.org/officeDocument/2006/relationships/customXml" Target="../ink/ink1022.xml"/><Relationship Id="rId65" Type="http://schemas.openxmlformats.org/officeDocument/2006/relationships/image" Target="../media/image1024.png"/><Relationship Id="rId81" Type="http://schemas.openxmlformats.org/officeDocument/2006/relationships/image" Target="../media/image1032.png"/><Relationship Id="rId86" Type="http://schemas.openxmlformats.org/officeDocument/2006/relationships/customXml" Target="../ink/ink1035.xml"/><Relationship Id="rId130" Type="http://schemas.openxmlformats.org/officeDocument/2006/relationships/customXml" Target="../ink/ink1057.xml"/><Relationship Id="rId135" Type="http://schemas.openxmlformats.org/officeDocument/2006/relationships/image" Target="../media/image1059.png"/><Relationship Id="rId151" Type="http://schemas.openxmlformats.org/officeDocument/2006/relationships/image" Target="../media/image1067.png"/><Relationship Id="rId156" Type="http://schemas.openxmlformats.org/officeDocument/2006/relationships/customXml" Target="../ink/ink1070.xml"/><Relationship Id="rId172" Type="http://schemas.openxmlformats.org/officeDocument/2006/relationships/customXml" Target="../ink/ink1078.xml"/><Relationship Id="rId13" Type="http://schemas.openxmlformats.org/officeDocument/2006/relationships/image" Target="../media/image998.png"/><Relationship Id="rId18" Type="http://schemas.openxmlformats.org/officeDocument/2006/relationships/customXml" Target="../ink/ink1001.xml"/><Relationship Id="rId39" Type="http://schemas.openxmlformats.org/officeDocument/2006/relationships/image" Target="../media/image1011.png"/><Relationship Id="rId109" Type="http://schemas.openxmlformats.org/officeDocument/2006/relationships/image" Target="../media/image1046.png"/><Relationship Id="rId34" Type="http://schemas.openxmlformats.org/officeDocument/2006/relationships/customXml" Target="../ink/ink1009.xml"/><Relationship Id="rId50" Type="http://schemas.openxmlformats.org/officeDocument/2006/relationships/customXml" Target="../ink/ink1017.xml"/><Relationship Id="rId55" Type="http://schemas.openxmlformats.org/officeDocument/2006/relationships/image" Target="../media/image1019.png"/><Relationship Id="rId76" Type="http://schemas.openxmlformats.org/officeDocument/2006/relationships/customXml" Target="../ink/ink1030.xml"/><Relationship Id="rId97" Type="http://schemas.openxmlformats.org/officeDocument/2006/relationships/image" Target="../media/image1040.png"/><Relationship Id="rId104" Type="http://schemas.openxmlformats.org/officeDocument/2006/relationships/customXml" Target="../ink/ink1044.xml"/><Relationship Id="rId120" Type="http://schemas.openxmlformats.org/officeDocument/2006/relationships/customXml" Target="../ink/ink1052.xml"/><Relationship Id="rId125" Type="http://schemas.openxmlformats.org/officeDocument/2006/relationships/image" Target="../media/image1054.png"/><Relationship Id="rId141" Type="http://schemas.openxmlformats.org/officeDocument/2006/relationships/image" Target="../media/image1062.png"/><Relationship Id="rId146" Type="http://schemas.openxmlformats.org/officeDocument/2006/relationships/customXml" Target="../ink/ink1065.xml"/><Relationship Id="rId167" Type="http://schemas.openxmlformats.org/officeDocument/2006/relationships/image" Target="../media/image1075.png"/><Relationship Id="rId7" Type="http://schemas.openxmlformats.org/officeDocument/2006/relationships/image" Target="../media/image995.png"/><Relationship Id="rId71" Type="http://schemas.openxmlformats.org/officeDocument/2006/relationships/image" Target="../media/image1027.png"/><Relationship Id="rId92" Type="http://schemas.openxmlformats.org/officeDocument/2006/relationships/customXml" Target="../ink/ink1038.xml"/><Relationship Id="rId162" Type="http://schemas.openxmlformats.org/officeDocument/2006/relationships/customXml" Target="../ink/ink1073.xml"/><Relationship Id="rId2" Type="http://schemas.openxmlformats.org/officeDocument/2006/relationships/customXml" Target="../ink/ink993.xml"/><Relationship Id="rId29" Type="http://schemas.openxmlformats.org/officeDocument/2006/relationships/image" Target="../media/image1006.png"/><Relationship Id="rId24" Type="http://schemas.openxmlformats.org/officeDocument/2006/relationships/customXml" Target="../ink/ink1004.xml"/><Relationship Id="rId40" Type="http://schemas.openxmlformats.org/officeDocument/2006/relationships/customXml" Target="../ink/ink1012.xml"/><Relationship Id="rId45" Type="http://schemas.openxmlformats.org/officeDocument/2006/relationships/image" Target="../media/image1014.png"/><Relationship Id="rId66" Type="http://schemas.openxmlformats.org/officeDocument/2006/relationships/customXml" Target="../ink/ink1025.xml"/><Relationship Id="rId87" Type="http://schemas.openxmlformats.org/officeDocument/2006/relationships/image" Target="../media/image1035.png"/><Relationship Id="rId110" Type="http://schemas.openxmlformats.org/officeDocument/2006/relationships/customXml" Target="../ink/ink1047.xml"/><Relationship Id="rId115" Type="http://schemas.openxmlformats.org/officeDocument/2006/relationships/image" Target="../media/image1049.png"/><Relationship Id="rId131" Type="http://schemas.openxmlformats.org/officeDocument/2006/relationships/image" Target="../media/image1057.png"/><Relationship Id="rId136" Type="http://schemas.openxmlformats.org/officeDocument/2006/relationships/customXml" Target="../ink/ink1060.xml"/><Relationship Id="rId157" Type="http://schemas.openxmlformats.org/officeDocument/2006/relationships/image" Target="../media/image1070.png"/><Relationship Id="rId61" Type="http://schemas.openxmlformats.org/officeDocument/2006/relationships/image" Target="../media/image1022.png"/><Relationship Id="rId82" Type="http://schemas.openxmlformats.org/officeDocument/2006/relationships/customXml" Target="../ink/ink1033.xml"/><Relationship Id="rId152" Type="http://schemas.openxmlformats.org/officeDocument/2006/relationships/customXml" Target="../ink/ink1068.xml"/><Relationship Id="rId173" Type="http://schemas.openxmlformats.org/officeDocument/2006/relationships/image" Target="../media/image1078.png"/><Relationship Id="rId19" Type="http://schemas.openxmlformats.org/officeDocument/2006/relationships/image" Target="../media/image1001.png"/><Relationship Id="rId14" Type="http://schemas.openxmlformats.org/officeDocument/2006/relationships/customXml" Target="../ink/ink999.xml"/><Relationship Id="rId30" Type="http://schemas.openxmlformats.org/officeDocument/2006/relationships/customXml" Target="../ink/ink1007.xml"/><Relationship Id="rId35" Type="http://schemas.openxmlformats.org/officeDocument/2006/relationships/image" Target="../media/image1009.png"/><Relationship Id="rId56" Type="http://schemas.openxmlformats.org/officeDocument/2006/relationships/customXml" Target="../ink/ink1020.xml"/><Relationship Id="rId77" Type="http://schemas.openxmlformats.org/officeDocument/2006/relationships/image" Target="../media/image1030.png"/><Relationship Id="rId100" Type="http://schemas.openxmlformats.org/officeDocument/2006/relationships/customXml" Target="../ink/ink1042.xml"/><Relationship Id="rId105" Type="http://schemas.openxmlformats.org/officeDocument/2006/relationships/image" Target="../media/image1044.png"/><Relationship Id="rId126" Type="http://schemas.openxmlformats.org/officeDocument/2006/relationships/customXml" Target="../ink/ink1055.xml"/><Relationship Id="rId147" Type="http://schemas.openxmlformats.org/officeDocument/2006/relationships/image" Target="../media/image1065.png"/><Relationship Id="rId168" Type="http://schemas.openxmlformats.org/officeDocument/2006/relationships/customXml" Target="../ink/ink1076.xml"/><Relationship Id="rId8" Type="http://schemas.openxmlformats.org/officeDocument/2006/relationships/customXml" Target="../ink/ink996.xml"/><Relationship Id="rId51" Type="http://schemas.openxmlformats.org/officeDocument/2006/relationships/image" Target="../media/image1017.png"/><Relationship Id="rId72" Type="http://schemas.openxmlformats.org/officeDocument/2006/relationships/customXml" Target="../ink/ink1028.xml"/><Relationship Id="rId93" Type="http://schemas.openxmlformats.org/officeDocument/2006/relationships/image" Target="../media/image1038.png"/><Relationship Id="rId98" Type="http://schemas.openxmlformats.org/officeDocument/2006/relationships/customXml" Target="../ink/ink1041.xml"/><Relationship Id="rId121" Type="http://schemas.openxmlformats.org/officeDocument/2006/relationships/image" Target="../media/image1052.png"/><Relationship Id="rId142" Type="http://schemas.openxmlformats.org/officeDocument/2006/relationships/customXml" Target="../ink/ink1063.xml"/><Relationship Id="rId163" Type="http://schemas.openxmlformats.org/officeDocument/2006/relationships/image" Target="../media/image1073.png"/><Relationship Id="rId3" Type="http://schemas.openxmlformats.org/officeDocument/2006/relationships/image" Target="../media/image993.png"/><Relationship Id="rId25" Type="http://schemas.openxmlformats.org/officeDocument/2006/relationships/image" Target="../media/image1004.png"/><Relationship Id="rId46" Type="http://schemas.openxmlformats.org/officeDocument/2006/relationships/customXml" Target="../ink/ink1015.xml"/><Relationship Id="rId67" Type="http://schemas.openxmlformats.org/officeDocument/2006/relationships/image" Target="../media/image1025.png"/><Relationship Id="rId116" Type="http://schemas.openxmlformats.org/officeDocument/2006/relationships/customXml" Target="../ink/ink1050.xml"/><Relationship Id="rId137" Type="http://schemas.openxmlformats.org/officeDocument/2006/relationships/image" Target="../media/image1060.png"/><Relationship Id="rId158" Type="http://schemas.openxmlformats.org/officeDocument/2006/relationships/customXml" Target="../ink/ink1071.xml"/><Relationship Id="rId20" Type="http://schemas.openxmlformats.org/officeDocument/2006/relationships/customXml" Target="../ink/ink1002.xml"/><Relationship Id="rId41" Type="http://schemas.openxmlformats.org/officeDocument/2006/relationships/image" Target="../media/image1012.png"/><Relationship Id="rId62" Type="http://schemas.openxmlformats.org/officeDocument/2006/relationships/customXml" Target="../ink/ink1023.xml"/><Relationship Id="rId83" Type="http://schemas.openxmlformats.org/officeDocument/2006/relationships/image" Target="../media/image1033.png"/><Relationship Id="rId88" Type="http://schemas.openxmlformats.org/officeDocument/2006/relationships/customXml" Target="../ink/ink1036.xml"/><Relationship Id="rId111" Type="http://schemas.openxmlformats.org/officeDocument/2006/relationships/image" Target="../media/image1047.png"/><Relationship Id="rId132" Type="http://schemas.openxmlformats.org/officeDocument/2006/relationships/customXml" Target="../ink/ink1058.xml"/><Relationship Id="rId153" Type="http://schemas.openxmlformats.org/officeDocument/2006/relationships/image" Target="../media/image1068.png"/><Relationship Id="rId15" Type="http://schemas.openxmlformats.org/officeDocument/2006/relationships/image" Target="../media/image999.png"/><Relationship Id="rId36" Type="http://schemas.openxmlformats.org/officeDocument/2006/relationships/customXml" Target="../ink/ink1010.xml"/><Relationship Id="rId57" Type="http://schemas.openxmlformats.org/officeDocument/2006/relationships/image" Target="../media/image1020.png"/><Relationship Id="rId106" Type="http://schemas.openxmlformats.org/officeDocument/2006/relationships/customXml" Target="../ink/ink1045.xml"/><Relationship Id="rId127" Type="http://schemas.openxmlformats.org/officeDocument/2006/relationships/image" Target="../media/image1055.png"/><Relationship Id="rId10" Type="http://schemas.openxmlformats.org/officeDocument/2006/relationships/customXml" Target="../ink/ink997.xml"/><Relationship Id="rId31" Type="http://schemas.openxmlformats.org/officeDocument/2006/relationships/image" Target="../media/image1007.png"/><Relationship Id="rId52" Type="http://schemas.openxmlformats.org/officeDocument/2006/relationships/customXml" Target="../ink/ink1018.xml"/><Relationship Id="rId73" Type="http://schemas.openxmlformats.org/officeDocument/2006/relationships/image" Target="../media/image1028.png"/><Relationship Id="rId78" Type="http://schemas.openxmlformats.org/officeDocument/2006/relationships/customXml" Target="../ink/ink1031.xml"/><Relationship Id="rId94" Type="http://schemas.openxmlformats.org/officeDocument/2006/relationships/customXml" Target="../ink/ink1039.xml"/><Relationship Id="rId99" Type="http://schemas.openxmlformats.org/officeDocument/2006/relationships/image" Target="../media/image1041.png"/><Relationship Id="rId101" Type="http://schemas.openxmlformats.org/officeDocument/2006/relationships/image" Target="../media/image1042.png"/><Relationship Id="rId122" Type="http://schemas.openxmlformats.org/officeDocument/2006/relationships/customXml" Target="../ink/ink1053.xml"/><Relationship Id="rId143" Type="http://schemas.openxmlformats.org/officeDocument/2006/relationships/image" Target="../media/image1063.png"/><Relationship Id="rId148" Type="http://schemas.openxmlformats.org/officeDocument/2006/relationships/customXml" Target="../ink/ink1066.xml"/><Relationship Id="rId164" Type="http://schemas.openxmlformats.org/officeDocument/2006/relationships/customXml" Target="../ink/ink1074.xml"/><Relationship Id="rId169" Type="http://schemas.openxmlformats.org/officeDocument/2006/relationships/image" Target="../media/image1076.png"/><Relationship Id="rId4" Type="http://schemas.openxmlformats.org/officeDocument/2006/relationships/customXml" Target="../ink/ink994.xml"/><Relationship Id="rId9" Type="http://schemas.openxmlformats.org/officeDocument/2006/relationships/image" Target="../media/image996.png"/><Relationship Id="rId26" Type="http://schemas.openxmlformats.org/officeDocument/2006/relationships/customXml" Target="../ink/ink1005.xml"/><Relationship Id="rId47" Type="http://schemas.openxmlformats.org/officeDocument/2006/relationships/image" Target="../media/image1015.png"/><Relationship Id="rId68" Type="http://schemas.openxmlformats.org/officeDocument/2006/relationships/customXml" Target="../ink/ink1026.xml"/><Relationship Id="rId89" Type="http://schemas.openxmlformats.org/officeDocument/2006/relationships/image" Target="../media/image1036.png"/><Relationship Id="rId112" Type="http://schemas.openxmlformats.org/officeDocument/2006/relationships/customXml" Target="../ink/ink1048.xml"/><Relationship Id="rId133" Type="http://schemas.openxmlformats.org/officeDocument/2006/relationships/image" Target="../media/image1058.png"/><Relationship Id="rId154" Type="http://schemas.openxmlformats.org/officeDocument/2006/relationships/customXml" Target="../ink/ink1069.xml"/><Relationship Id="rId16" Type="http://schemas.openxmlformats.org/officeDocument/2006/relationships/customXml" Target="../ink/ink1000.xml"/><Relationship Id="rId37" Type="http://schemas.openxmlformats.org/officeDocument/2006/relationships/image" Target="../media/image1010.png"/><Relationship Id="rId58" Type="http://schemas.openxmlformats.org/officeDocument/2006/relationships/customXml" Target="../ink/ink1021.xml"/><Relationship Id="rId79" Type="http://schemas.openxmlformats.org/officeDocument/2006/relationships/image" Target="../media/image1031.png"/><Relationship Id="rId102" Type="http://schemas.openxmlformats.org/officeDocument/2006/relationships/customXml" Target="../ink/ink1043.xml"/><Relationship Id="rId123" Type="http://schemas.openxmlformats.org/officeDocument/2006/relationships/image" Target="../media/image1053.png"/><Relationship Id="rId144" Type="http://schemas.openxmlformats.org/officeDocument/2006/relationships/customXml" Target="../ink/ink1064.xml"/><Relationship Id="rId90" Type="http://schemas.openxmlformats.org/officeDocument/2006/relationships/customXml" Target="../ink/ink1037.xml"/><Relationship Id="rId165" Type="http://schemas.openxmlformats.org/officeDocument/2006/relationships/image" Target="../media/image1074.png"/><Relationship Id="rId27" Type="http://schemas.openxmlformats.org/officeDocument/2006/relationships/image" Target="../media/image1005.png"/><Relationship Id="rId48" Type="http://schemas.openxmlformats.org/officeDocument/2006/relationships/customXml" Target="../ink/ink1016.xml"/><Relationship Id="rId69" Type="http://schemas.openxmlformats.org/officeDocument/2006/relationships/image" Target="../media/image1026.png"/><Relationship Id="rId113" Type="http://schemas.openxmlformats.org/officeDocument/2006/relationships/image" Target="../media/image1048.png"/><Relationship Id="rId134" Type="http://schemas.openxmlformats.org/officeDocument/2006/relationships/customXml" Target="../ink/ink1059.xml"/><Relationship Id="rId80" Type="http://schemas.openxmlformats.org/officeDocument/2006/relationships/customXml" Target="../ink/ink1032.xml"/><Relationship Id="rId155" Type="http://schemas.openxmlformats.org/officeDocument/2006/relationships/image" Target="../media/image1069.png"/><Relationship Id="rId17" Type="http://schemas.openxmlformats.org/officeDocument/2006/relationships/image" Target="../media/image1000.png"/><Relationship Id="rId38" Type="http://schemas.openxmlformats.org/officeDocument/2006/relationships/customXml" Target="../ink/ink1011.xml"/><Relationship Id="rId59" Type="http://schemas.openxmlformats.org/officeDocument/2006/relationships/image" Target="../media/image1021.png"/><Relationship Id="rId103" Type="http://schemas.openxmlformats.org/officeDocument/2006/relationships/image" Target="../media/image1043.png"/><Relationship Id="rId124" Type="http://schemas.openxmlformats.org/officeDocument/2006/relationships/customXml" Target="../ink/ink1054.xml"/><Relationship Id="rId70" Type="http://schemas.openxmlformats.org/officeDocument/2006/relationships/customXml" Target="../ink/ink1027.xml"/><Relationship Id="rId91" Type="http://schemas.openxmlformats.org/officeDocument/2006/relationships/image" Target="../media/image1037.png"/><Relationship Id="rId145" Type="http://schemas.openxmlformats.org/officeDocument/2006/relationships/image" Target="../media/image1064.png"/><Relationship Id="rId166" Type="http://schemas.openxmlformats.org/officeDocument/2006/relationships/customXml" Target="../ink/ink1075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1.xml"/><Relationship Id="rId21" Type="http://schemas.openxmlformats.org/officeDocument/2006/relationships/image" Target="../media/image1088.png"/><Relationship Id="rId42" Type="http://schemas.openxmlformats.org/officeDocument/2006/relationships/customXml" Target="../ink/ink1099.xml"/><Relationship Id="rId47" Type="http://schemas.openxmlformats.org/officeDocument/2006/relationships/image" Target="../media/image1101.png"/><Relationship Id="rId63" Type="http://schemas.openxmlformats.org/officeDocument/2006/relationships/image" Target="../media/image1109.png"/><Relationship Id="rId68" Type="http://schemas.openxmlformats.org/officeDocument/2006/relationships/customXml" Target="../ink/ink1112.xml"/><Relationship Id="rId84" Type="http://schemas.openxmlformats.org/officeDocument/2006/relationships/customXml" Target="../ink/ink1120.xml"/><Relationship Id="rId89" Type="http://schemas.openxmlformats.org/officeDocument/2006/relationships/image" Target="../media/image1122.png"/><Relationship Id="rId16" Type="http://schemas.openxmlformats.org/officeDocument/2006/relationships/customXml" Target="../ink/ink1086.xml"/><Relationship Id="rId11" Type="http://schemas.openxmlformats.org/officeDocument/2006/relationships/image" Target="../media/image1083.png"/><Relationship Id="rId32" Type="http://schemas.openxmlformats.org/officeDocument/2006/relationships/customXml" Target="../ink/ink1094.xml"/><Relationship Id="rId37" Type="http://schemas.openxmlformats.org/officeDocument/2006/relationships/image" Target="../media/image1096.png"/><Relationship Id="rId53" Type="http://schemas.openxmlformats.org/officeDocument/2006/relationships/image" Target="../media/image1104.png"/><Relationship Id="rId58" Type="http://schemas.openxmlformats.org/officeDocument/2006/relationships/customXml" Target="../ink/ink1107.xml"/><Relationship Id="rId74" Type="http://schemas.openxmlformats.org/officeDocument/2006/relationships/customXml" Target="../ink/ink1115.xml"/><Relationship Id="rId79" Type="http://schemas.openxmlformats.org/officeDocument/2006/relationships/image" Target="../media/image1117.png"/><Relationship Id="rId5" Type="http://schemas.openxmlformats.org/officeDocument/2006/relationships/image" Target="../media/image1080.png"/><Relationship Id="rId90" Type="http://schemas.openxmlformats.org/officeDocument/2006/relationships/customXml" Target="../ink/ink1123.xml"/><Relationship Id="rId95" Type="http://schemas.openxmlformats.org/officeDocument/2006/relationships/image" Target="../media/image1125.png"/><Relationship Id="rId22" Type="http://schemas.openxmlformats.org/officeDocument/2006/relationships/customXml" Target="../ink/ink1089.xml"/><Relationship Id="rId27" Type="http://schemas.openxmlformats.org/officeDocument/2006/relationships/image" Target="../media/image1091.png"/><Relationship Id="rId43" Type="http://schemas.openxmlformats.org/officeDocument/2006/relationships/image" Target="../media/image1099.png"/><Relationship Id="rId48" Type="http://schemas.openxmlformats.org/officeDocument/2006/relationships/customXml" Target="../ink/ink1102.xml"/><Relationship Id="rId64" Type="http://schemas.openxmlformats.org/officeDocument/2006/relationships/customXml" Target="../ink/ink1110.xml"/><Relationship Id="rId69" Type="http://schemas.openxmlformats.org/officeDocument/2006/relationships/image" Target="../media/image1112.png"/><Relationship Id="rId80" Type="http://schemas.openxmlformats.org/officeDocument/2006/relationships/customXml" Target="../ink/ink1118.xml"/><Relationship Id="rId85" Type="http://schemas.openxmlformats.org/officeDocument/2006/relationships/image" Target="../media/image1120.png"/><Relationship Id="rId3" Type="http://schemas.openxmlformats.org/officeDocument/2006/relationships/image" Target="../media/image1079.png"/><Relationship Id="rId12" Type="http://schemas.openxmlformats.org/officeDocument/2006/relationships/customXml" Target="../ink/ink1084.xml"/><Relationship Id="rId17" Type="http://schemas.openxmlformats.org/officeDocument/2006/relationships/image" Target="../media/image1086.png"/><Relationship Id="rId25" Type="http://schemas.openxmlformats.org/officeDocument/2006/relationships/image" Target="../media/image1090.png"/><Relationship Id="rId33" Type="http://schemas.openxmlformats.org/officeDocument/2006/relationships/image" Target="../media/image1094.png"/><Relationship Id="rId38" Type="http://schemas.openxmlformats.org/officeDocument/2006/relationships/customXml" Target="../ink/ink1097.xml"/><Relationship Id="rId46" Type="http://schemas.openxmlformats.org/officeDocument/2006/relationships/customXml" Target="../ink/ink1101.xml"/><Relationship Id="rId59" Type="http://schemas.openxmlformats.org/officeDocument/2006/relationships/image" Target="../media/image1107.png"/><Relationship Id="rId67" Type="http://schemas.openxmlformats.org/officeDocument/2006/relationships/image" Target="../media/image1111.png"/><Relationship Id="rId20" Type="http://schemas.openxmlformats.org/officeDocument/2006/relationships/customXml" Target="../ink/ink1088.xml"/><Relationship Id="rId41" Type="http://schemas.openxmlformats.org/officeDocument/2006/relationships/image" Target="../media/image1098.png"/><Relationship Id="rId54" Type="http://schemas.openxmlformats.org/officeDocument/2006/relationships/customXml" Target="../ink/ink1105.xml"/><Relationship Id="rId62" Type="http://schemas.openxmlformats.org/officeDocument/2006/relationships/customXml" Target="../ink/ink1109.xml"/><Relationship Id="rId70" Type="http://schemas.openxmlformats.org/officeDocument/2006/relationships/customXml" Target="../ink/ink1113.xml"/><Relationship Id="rId75" Type="http://schemas.openxmlformats.org/officeDocument/2006/relationships/image" Target="../media/image1115.png"/><Relationship Id="rId83" Type="http://schemas.openxmlformats.org/officeDocument/2006/relationships/image" Target="../media/image1119.png"/><Relationship Id="rId88" Type="http://schemas.openxmlformats.org/officeDocument/2006/relationships/customXml" Target="../ink/ink1122.xml"/><Relationship Id="rId91" Type="http://schemas.openxmlformats.org/officeDocument/2006/relationships/image" Target="../media/image1123.png"/><Relationship Id="rId96" Type="http://schemas.openxmlformats.org/officeDocument/2006/relationships/customXml" Target="../ink/ink11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1.xml"/><Relationship Id="rId15" Type="http://schemas.openxmlformats.org/officeDocument/2006/relationships/image" Target="../media/image1085.png"/><Relationship Id="rId23" Type="http://schemas.openxmlformats.org/officeDocument/2006/relationships/image" Target="../media/image1089.png"/><Relationship Id="rId28" Type="http://schemas.openxmlformats.org/officeDocument/2006/relationships/customXml" Target="../ink/ink1092.xml"/><Relationship Id="rId36" Type="http://schemas.openxmlformats.org/officeDocument/2006/relationships/customXml" Target="../ink/ink1096.xml"/><Relationship Id="rId49" Type="http://schemas.openxmlformats.org/officeDocument/2006/relationships/image" Target="../media/image1102.png"/><Relationship Id="rId57" Type="http://schemas.openxmlformats.org/officeDocument/2006/relationships/image" Target="../media/image1106.png"/><Relationship Id="rId10" Type="http://schemas.openxmlformats.org/officeDocument/2006/relationships/customXml" Target="../ink/ink1083.xml"/><Relationship Id="rId31" Type="http://schemas.openxmlformats.org/officeDocument/2006/relationships/image" Target="../media/image1093.png"/><Relationship Id="rId44" Type="http://schemas.openxmlformats.org/officeDocument/2006/relationships/customXml" Target="../ink/ink1100.xml"/><Relationship Id="rId52" Type="http://schemas.openxmlformats.org/officeDocument/2006/relationships/customXml" Target="../ink/ink1104.xml"/><Relationship Id="rId60" Type="http://schemas.openxmlformats.org/officeDocument/2006/relationships/customXml" Target="../ink/ink1108.xml"/><Relationship Id="rId65" Type="http://schemas.openxmlformats.org/officeDocument/2006/relationships/image" Target="../media/image1110.png"/><Relationship Id="rId73" Type="http://schemas.openxmlformats.org/officeDocument/2006/relationships/image" Target="../media/image1114.png"/><Relationship Id="rId78" Type="http://schemas.openxmlformats.org/officeDocument/2006/relationships/customXml" Target="../ink/ink1117.xml"/><Relationship Id="rId81" Type="http://schemas.openxmlformats.org/officeDocument/2006/relationships/image" Target="../media/image1118.png"/><Relationship Id="rId86" Type="http://schemas.openxmlformats.org/officeDocument/2006/relationships/customXml" Target="../ink/ink1121.xml"/><Relationship Id="rId94" Type="http://schemas.openxmlformats.org/officeDocument/2006/relationships/customXml" Target="../ink/ink1125.xml"/><Relationship Id="rId99" Type="http://schemas.openxmlformats.org/officeDocument/2006/relationships/image" Target="../media/image1127.png"/><Relationship Id="rId4" Type="http://schemas.openxmlformats.org/officeDocument/2006/relationships/customXml" Target="../ink/ink1080.xml"/><Relationship Id="rId9" Type="http://schemas.openxmlformats.org/officeDocument/2006/relationships/image" Target="../media/image1082.png"/><Relationship Id="rId13" Type="http://schemas.openxmlformats.org/officeDocument/2006/relationships/image" Target="../media/image1084.png"/><Relationship Id="rId18" Type="http://schemas.openxmlformats.org/officeDocument/2006/relationships/customXml" Target="../ink/ink1087.xml"/><Relationship Id="rId39" Type="http://schemas.openxmlformats.org/officeDocument/2006/relationships/image" Target="../media/image1097.png"/><Relationship Id="rId34" Type="http://schemas.openxmlformats.org/officeDocument/2006/relationships/customXml" Target="../ink/ink1095.xml"/><Relationship Id="rId50" Type="http://schemas.openxmlformats.org/officeDocument/2006/relationships/customXml" Target="../ink/ink1103.xml"/><Relationship Id="rId55" Type="http://schemas.openxmlformats.org/officeDocument/2006/relationships/image" Target="../media/image1105.png"/><Relationship Id="rId76" Type="http://schemas.openxmlformats.org/officeDocument/2006/relationships/customXml" Target="../ink/ink1116.xml"/><Relationship Id="rId97" Type="http://schemas.openxmlformats.org/officeDocument/2006/relationships/image" Target="../media/image1126.png"/><Relationship Id="rId7" Type="http://schemas.openxmlformats.org/officeDocument/2006/relationships/image" Target="../media/image1081.png"/><Relationship Id="rId71" Type="http://schemas.openxmlformats.org/officeDocument/2006/relationships/image" Target="../media/image1113.png"/><Relationship Id="rId92" Type="http://schemas.openxmlformats.org/officeDocument/2006/relationships/customXml" Target="../ink/ink1124.xml"/><Relationship Id="rId2" Type="http://schemas.openxmlformats.org/officeDocument/2006/relationships/customXml" Target="../ink/ink1079.xml"/><Relationship Id="rId29" Type="http://schemas.openxmlformats.org/officeDocument/2006/relationships/image" Target="../media/image1092.png"/><Relationship Id="rId24" Type="http://schemas.openxmlformats.org/officeDocument/2006/relationships/customXml" Target="../ink/ink1090.xml"/><Relationship Id="rId40" Type="http://schemas.openxmlformats.org/officeDocument/2006/relationships/customXml" Target="../ink/ink1098.xml"/><Relationship Id="rId45" Type="http://schemas.openxmlformats.org/officeDocument/2006/relationships/image" Target="../media/image1100.png"/><Relationship Id="rId66" Type="http://schemas.openxmlformats.org/officeDocument/2006/relationships/customXml" Target="../ink/ink1111.xml"/><Relationship Id="rId87" Type="http://schemas.openxmlformats.org/officeDocument/2006/relationships/image" Target="../media/image1121.png"/><Relationship Id="rId61" Type="http://schemas.openxmlformats.org/officeDocument/2006/relationships/image" Target="../media/image1108.png"/><Relationship Id="rId82" Type="http://schemas.openxmlformats.org/officeDocument/2006/relationships/customXml" Target="../ink/ink1119.xml"/><Relationship Id="rId19" Type="http://schemas.openxmlformats.org/officeDocument/2006/relationships/image" Target="../media/image1087.png"/><Relationship Id="rId14" Type="http://schemas.openxmlformats.org/officeDocument/2006/relationships/customXml" Target="../ink/ink1085.xml"/><Relationship Id="rId30" Type="http://schemas.openxmlformats.org/officeDocument/2006/relationships/customXml" Target="../ink/ink1093.xml"/><Relationship Id="rId35" Type="http://schemas.openxmlformats.org/officeDocument/2006/relationships/image" Target="../media/image1095.png"/><Relationship Id="rId56" Type="http://schemas.openxmlformats.org/officeDocument/2006/relationships/customXml" Target="../ink/ink1106.xml"/><Relationship Id="rId77" Type="http://schemas.openxmlformats.org/officeDocument/2006/relationships/image" Target="../media/image1116.png"/><Relationship Id="rId8" Type="http://schemas.openxmlformats.org/officeDocument/2006/relationships/customXml" Target="../ink/ink1082.xml"/><Relationship Id="rId51" Type="http://schemas.openxmlformats.org/officeDocument/2006/relationships/image" Target="../media/image1103.png"/><Relationship Id="rId72" Type="http://schemas.openxmlformats.org/officeDocument/2006/relationships/customXml" Target="../ink/ink1114.xml"/><Relationship Id="rId93" Type="http://schemas.openxmlformats.org/officeDocument/2006/relationships/image" Target="../media/image1124.png"/><Relationship Id="rId98" Type="http://schemas.openxmlformats.org/officeDocument/2006/relationships/customXml" Target="../ink/ink112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102.png"/><Relationship Id="rId21" Type="http://schemas.openxmlformats.org/officeDocument/2006/relationships/image" Target="../media/image93.png"/><Relationship Id="rId34" Type="http://schemas.openxmlformats.org/officeDocument/2006/relationships/customXml" Target="../ink/ink100.xml"/><Relationship Id="rId42" Type="http://schemas.openxmlformats.org/officeDocument/2006/relationships/customXml" Target="../ink/ink104.xml"/><Relationship Id="rId47" Type="http://schemas.openxmlformats.org/officeDocument/2006/relationships/image" Target="../media/image106.png"/><Relationship Id="rId50" Type="http://schemas.openxmlformats.org/officeDocument/2006/relationships/customXml" Target="../ink/ink108.xml"/><Relationship Id="rId55" Type="http://schemas.openxmlformats.org/officeDocument/2006/relationships/image" Target="../media/image110.png"/><Relationship Id="rId7" Type="http://schemas.openxmlformats.org/officeDocument/2006/relationships/image" Target="../media/image86.png"/><Relationship Id="rId2" Type="http://schemas.openxmlformats.org/officeDocument/2006/relationships/customXml" Target="../ink/ink84.xml"/><Relationship Id="rId16" Type="http://schemas.openxmlformats.org/officeDocument/2006/relationships/customXml" Target="../ink/ink91.xml"/><Relationship Id="rId29" Type="http://schemas.openxmlformats.org/officeDocument/2006/relationships/image" Target="../media/image97.png"/><Relationship Id="rId11" Type="http://schemas.openxmlformats.org/officeDocument/2006/relationships/image" Target="../media/image88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101.png"/><Relationship Id="rId40" Type="http://schemas.openxmlformats.org/officeDocument/2006/relationships/customXml" Target="../ink/ink103.xml"/><Relationship Id="rId45" Type="http://schemas.openxmlformats.org/officeDocument/2006/relationships/image" Target="../media/image105.png"/><Relationship Id="rId53" Type="http://schemas.openxmlformats.org/officeDocument/2006/relationships/image" Target="../media/image109.png"/><Relationship Id="rId5" Type="http://schemas.openxmlformats.org/officeDocument/2006/relationships/image" Target="../media/image85.png"/><Relationship Id="rId10" Type="http://schemas.openxmlformats.org/officeDocument/2006/relationships/customXml" Target="../ink/ink88.xml"/><Relationship Id="rId19" Type="http://schemas.openxmlformats.org/officeDocument/2006/relationships/image" Target="../media/image92.png"/><Relationship Id="rId31" Type="http://schemas.openxmlformats.org/officeDocument/2006/relationships/image" Target="../media/image98.png"/><Relationship Id="rId44" Type="http://schemas.openxmlformats.org/officeDocument/2006/relationships/customXml" Target="../ink/ink105.xml"/><Relationship Id="rId52" Type="http://schemas.openxmlformats.org/officeDocument/2006/relationships/customXml" Target="../ink/ink109.xml"/><Relationship Id="rId4" Type="http://schemas.openxmlformats.org/officeDocument/2006/relationships/customXml" Target="../ink/ink85.xml"/><Relationship Id="rId9" Type="http://schemas.openxmlformats.org/officeDocument/2006/relationships/image" Target="../media/image87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96.png"/><Relationship Id="rId30" Type="http://schemas.openxmlformats.org/officeDocument/2006/relationships/customXml" Target="../ink/ink98.xml"/><Relationship Id="rId35" Type="http://schemas.openxmlformats.org/officeDocument/2006/relationships/image" Target="../media/image100.png"/><Relationship Id="rId43" Type="http://schemas.openxmlformats.org/officeDocument/2006/relationships/image" Target="../media/image104.png"/><Relationship Id="rId48" Type="http://schemas.openxmlformats.org/officeDocument/2006/relationships/customXml" Target="../ink/ink107.xml"/><Relationship Id="rId8" Type="http://schemas.openxmlformats.org/officeDocument/2006/relationships/customXml" Target="../ink/ink87.xml"/><Relationship Id="rId51" Type="http://schemas.openxmlformats.org/officeDocument/2006/relationships/image" Target="../media/image108.png"/><Relationship Id="rId3" Type="http://schemas.openxmlformats.org/officeDocument/2006/relationships/image" Target="../media/image84.png"/><Relationship Id="rId12" Type="http://schemas.openxmlformats.org/officeDocument/2006/relationships/customXml" Target="../ink/ink89.xm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33" Type="http://schemas.openxmlformats.org/officeDocument/2006/relationships/image" Target="../media/image99.png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20" Type="http://schemas.openxmlformats.org/officeDocument/2006/relationships/customXml" Target="../ink/ink93.xml"/><Relationship Id="rId41" Type="http://schemas.openxmlformats.org/officeDocument/2006/relationships/image" Target="../media/image103.png"/><Relationship Id="rId54" Type="http://schemas.openxmlformats.org/officeDocument/2006/relationships/customXml" Target="../ink/ink1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.xml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49" Type="http://schemas.openxmlformats.org/officeDocument/2006/relationships/image" Target="../media/image107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5.png"/><Relationship Id="rId21" Type="http://schemas.openxmlformats.org/officeDocument/2006/relationships/image" Target="../media/image1137.png"/><Relationship Id="rId42" Type="http://schemas.openxmlformats.org/officeDocument/2006/relationships/customXml" Target="../ink/ink1148.xml"/><Relationship Id="rId63" Type="http://schemas.openxmlformats.org/officeDocument/2006/relationships/image" Target="../media/image1158.png"/><Relationship Id="rId84" Type="http://schemas.openxmlformats.org/officeDocument/2006/relationships/customXml" Target="../ink/ink1169.xml"/><Relationship Id="rId16" Type="http://schemas.openxmlformats.org/officeDocument/2006/relationships/customXml" Target="../ink/ink1135.xml"/><Relationship Id="rId107" Type="http://schemas.openxmlformats.org/officeDocument/2006/relationships/image" Target="../media/image1180.png"/><Relationship Id="rId11" Type="http://schemas.openxmlformats.org/officeDocument/2006/relationships/image" Target="../media/image1132.png"/><Relationship Id="rId32" Type="http://schemas.openxmlformats.org/officeDocument/2006/relationships/customXml" Target="../ink/ink1143.xml"/><Relationship Id="rId37" Type="http://schemas.openxmlformats.org/officeDocument/2006/relationships/image" Target="../media/image1145.png"/><Relationship Id="rId53" Type="http://schemas.openxmlformats.org/officeDocument/2006/relationships/image" Target="../media/image1153.png"/><Relationship Id="rId58" Type="http://schemas.openxmlformats.org/officeDocument/2006/relationships/customXml" Target="../ink/ink1156.xml"/><Relationship Id="rId74" Type="http://schemas.openxmlformats.org/officeDocument/2006/relationships/customXml" Target="../ink/ink1164.xml"/><Relationship Id="rId79" Type="http://schemas.openxmlformats.org/officeDocument/2006/relationships/image" Target="../media/image1166.png"/><Relationship Id="rId102" Type="http://schemas.openxmlformats.org/officeDocument/2006/relationships/customXml" Target="../ink/ink1178.xml"/><Relationship Id="rId123" Type="http://schemas.openxmlformats.org/officeDocument/2006/relationships/image" Target="../media/image1188.png"/><Relationship Id="rId128" Type="http://schemas.openxmlformats.org/officeDocument/2006/relationships/customXml" Target="../ink/ink1191.xml"/><Relationship Id="rId5" Type="http://schemas.openxmlformats.org/officeDocument/2006/relationships/image" Target="../media/image1129.png"/><Relationship Id="rId90" Type="http://schemas.openxmlformats.org/officeDocument/2006/relationships/customXml" Target="../ink/ink1172.xml"/><Relationship Id="rId95" Type="http://schemas.openxmlformats.org/officeDocument/2006/relationships/image" Target="../media/image1174.png"/><Relationship Id="rId22" Type="http://schemas.openxmlformats.org/officeDocument/2006/relationships/customXml" Target="../ink/ink1138.xml"/><Relationship Id="rId27" Type="http://schemas.openxmlformats.org/officeDocument/2006/relationships/image" Target="../media/image1140.png"/><Relationship Id="rId43" Type="http://schemas.openxmlformats.org/officeDocument/2006/relationships/image" Target="../media/image1148.png"/><Relationship Id="rId48" Type="http://schemas.openxmlformats.org/officeDocument/2006/relationships/customXml" Target="../ink/ink1151.xml"/><Relationship Id="rId64" Type="http://schemas.openxmlformats.org/officeDocument/2006/relationships/customXml" Target="../ink/ink1159.xml"/><Relationship Id="rId69" Type="http://schemas.openxmlformats.org/officeDocument/2006/relationships/image" Target="../media/image1161.png"/><Relationship Id="rId113" Type="http://schemas.openxmlformats.org/officeDocument/2006/relationships/image" Target="../media/image1183.png"/><Relationship Id="rId118" Type="http://schemas.openxmlformats.org/officeDocument/2006/relationships/customXml" Target="../ink/ink1186.xml"/><Relationship Id="rId134" Type="http://schemas.openxmlformats.org/officeDocument/2006/relationships/customXml" Target="../ink/ink1194.xml"/><Relationship Id="rId80" Type="http://schemas.openxmlformats.org/officeDocument/2006/relationships/customXml" Target="../ink/ink1167.xml"/><Relationship Id="rId85" Type="http://schemas.openxmlformats.org/officeDocument/2006/relationships/image" Target="../media/image1169.png"/><Relationship Id="rId12" Type="http://schemas.openxmlformats.org/officeDocument/2006/relationships/customXml" Target="../ink/ink1133.xml"/><Relationship Id="rId17" Type="http://schemas.openxmlformats.org/officeDocument/2006/relationships/image" Target="../media/image1135.png"/><Relationship Id="rId33" Type="http://schemas.openxmlformats.org/officeDocument/2006/relationships/image" Target="../media/image1143.png"/><Relationship Id="rId38" Type="http://schemas.openxmlformats.org/officeDocument/2006/relationships/customXml" Target="../ink/ink1146.xml"/><Relationship Id="rId59" Type="http://schemas.openxmlformats.org/officeDocument/2006/relationships/image" Target="../media/image1156.png"/><Relationship Id="rId103" Type="http://schemas.openxmlformats.org/officeDocument/2006/relationships/image" Target="../media/image1178.png"/><Relationship Id="rId108" Type="http://schemas.openxmlformats.org/officeDocument/2006/relationships/customXml" Target="../ink/ink1181.xml"/><Relationship Id="rId124" Type="http://schemas.openxmlformats.org/officeDocument/2006/relationships/customXml" Target="../ink/ink1189.xml"/><Relationship Id="rId129" Type="http://schemas.openxmlformats.org/officeDocument/2006/relationships/image" Target="../media/image1191.png"/><Relationship Id="rId54" Type="http://schemas.openxmlformats.org/officeDocument/2006/relationships/customXml" Target="../ink/ink1154.xml"/><Relationship Id="rId70" Type="http://schemas.openxmlformats.org/officeDocument/2006/relationships/customXml" Target="../ink/ink1162.xml"/><Relationship Id="rId75" Type="http://schemas.openxmlformats.org/officeDocument/2006/relationships/image" Target="../media/image1164.png"/><Relationship Id="rId91" Type="http://schemas.openxmlformats.org/officeDocument/2006/relationships/image" Target="../media/image1172.png"/><Relationship Id="rId96" Type="http://schemas.openxmlformats.org/officeDocument/2006/relationships/customXml" Target="../ink/ink11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0.xml"/><Relationship Id="rId23" Type="http://schemas.openxmlformats.org/officeDocument/2006/relationships/image" Target="../media/image1138.png"/><Relationship Id="rId28" Type="http://schemas.openxmlformats.org/officeDocument/2006/relationships/customXml" Target="../ink/ink1141.xml"/><Relationship Id="rId49" Type="http://schemas.openxmlformats.org/officeDocument/2006/relationships/image" Target="../media/image1151.png"/><Relationship Id="rId114" Type="http://schemas.openxmlformats.org/officeDocument/2006/relationships/customXml" Target="../ink/ink1184.xml"/><Relationship Id="rId119" Type="http://schemas.openxmlformats.org/officeDocument/2006/relationships/image" Target="../media/image1186.png"/><Relationship Id="rId44" Type="http://schemas.openxmlformats.org/officeDocument/2006/relationships/customXml" Target="../ink/ink1149.xml"/><Relationship Id="rId60" Type="http://schemas.openxmlformats.org/officeDocument/2006/relationships/customXml" Target="../ink/ink1157.xml"/><Relationship Id="rId65" Type="http://schemas.openxmlformats.org/officeDocument/2006/relationships/image" Target="../media/image1159.png"/><Relationship Id="rId81" Type="http://schemas.openxmlformats.org/officeDocument/2006/relationships/image" Target="../media/image1167.png"/><Relationship Id="rId86" Type="http://schemas.openxmlformats.org/officeDocument/2006/relationships/customXml" Target="../ink/ink1170.xml"/><Relationship Id="rId130" Type="http://schemas.openxmlformats.org/officeDocument/2006/relationships/customXml" Target="../ink/ink1192.xml"/><Relationship Id="rId135" Type="http://schemas.openxmlformats.org/officeDocument/2006/relationships/image" Target="../media/image1194.png"/><Relationship Id="rId13" Type="http://schemas.openxmlformats.org/officeDocument/2006/relationships/image" Target="../media/image1133.png"/><Relationship Id="rId18" Type="http://schemas.openxmlformats.org/officeDocument/2006/relationships/customXml" Target="../ink/ink1136.xml"/><Relationship Id="rId39" Type="http://schemas.openxmlformats.org/officeDocument/2006/relationships/image" Target="../media/image1146.png"/><Relationship Id="rId109" Type="http://schemas.openxmlformats.org/officeDocument/2006/relationships/image" Target="../media/image1181.png"/><Relationship Id="rId34" Type="http://schemas.openxmlformats.org/officeDocument/2006/relationships/customXml" Target="../ink/ink1144.xml"/><Relationship Id="rId50" Type="http://schemas.openxmlformats.org/officeDocument/2006/relationships/customXml" Target="../ink/ink1152.xml"/><Relationship Id="rId55" Type="http://schemas.openxmlformats.org/officeDocument/2006/relationships/image" Target="../media/image1154.png"/><Relationship Id="rId76" Type="http://schemas.openxmlformats.org/officeDocument/2006/relationships/customXml" Target="../ink/ink1165.xml"/><Relationship Id="rId97" Type="http://schemas.openxmlformats.org/officeDocument/2006/relationships/image" Target="../media/image1175.png"/><Relationship Id="rId104" Type="http://schemas.openxmlformats.org/officeDocument/2006/relationships/customXml" Target="../ink/ink1179.xml"/><Relationship Id="rId120" Type="http://schemas.openxmlformats.org/officeDocument/2006/relationships/customXml" Target="../ink/ink1187.xml"/><Relationship Id="rId125" Type="http://schemas.openxmlformats.org/officeDocument/2006/relationships/image" Target="../media/image1189.png"/><Relationship Id="rId7" Type="http://schemas.openxmlformats.org/officeDocument/2006/relationships/image" Target="../media/image1130.png"/><Relationship Id="rId71" Type="http://schemas.openxmlformats.org/officeDocument/2006/relationships/image" Target="../media/image1162.png"/><Relationship Id="rId92" Type="http://schemas.openxmlformats.org/officeDocument/2006/relationships/customXml" Target="../ink/ink1173.xml"/><Relationship Id="rId2" Type="http://schemas.openxmlformats.org/officeDocument/2006/relationships/customXml" Target="../ink/ink1128.xml"/><Relationship Id="rId29" Type="http://schemas.openxmlformats.org/officeDocument/2006/relationships/image" Target="../media/image1141.png"/><Relationship Id="rId24" Type="http://schemas.openxmlformats.org/officeDocument/2006/relationships/customXml" Target="../ink/ink1139.xml"/><Relationship Id="rId40" Type="http://schemas.openxmlformats.org/officeDocument/2006/relationships/customXml" Target="../ink/ink1147.xml"/><Relationship Id="rId45" Type="http://schemas.openxmlformats.org/officeDocument/2006/relationships/image" Target="../media/image1149.png"/><Relationship Id="rId66" Type="http://schemas.openxmlformats.org/officeDocument/2006/relationships/customXml" Target="../ink/ink1160.xml"/><Relationship Id="rId87" Type="http://schemas.openxmlformats.org/officeDocument/2006/relationships/image" Target="../media/image1170.png"/><Relationship Id="rId110" Type="http://schemas.openxmlformats.org/officeDocument/2006/relationships/customXml" Target="../ink/ink1182.xml"/><Relationship Id="rId115" Type="http://schemas.openxmlformats.org/officeDocument/2006/relationships/image" Target="../media/image1184.png"/><Relationship Id="rId131" Type="http://schemas.openxmlformats.org/officeDocument/2006/relationships/image" Target="../media/image1192.png"/><Relationship Id="rId61" Type="http://schemas.openxmlformats.org/officeDocument/2006/relationships/image" Target="../media/image1157.png"/><Relationship Id="rId82" Type="http://schemas.openxmlformats.org/officeDocument/2006/relationships/customXml" Target="../ink/ink1168.xml"/><Relationship Id="rId19" Type="http://schemas.openxmlformats.org/officeDocument/2006/relationships/image" Target="../media/image1136.png"/><Relationship Id="rId14" Type="http://schemas.openxmlformats.org/officeDocument/2006/relationships/customXml" Target="../ink/ink1134.xml"/><Relationship Id="rId30" Type="http://schemas.openxmlformats.org/officeDocument/2006/relationships/customXml" Target="../ink/ink1142.xml"/><Relationship Id="rId35" Type="http://schemas.openxmlformats.org/officeDocument/2006/relationships/image" Target="../media/image1144.png"/><Relationship Id="rId56" Type="http://schemas.openxmlformats.org/officeDocument/2006/relationships/customXml" Target="../ink/ink1155.xml"/><Relationship Id="rId77" Type="http://schemas.openxmlformats.org/officeDocument/2006/relationships/image" Target="../media/image1165.png"/><Relationship Id="rId100" Type="http://schemas.openxmlformats.org/officeDocument/2006/relationships/customXml" Target="../ink/ink1177.xml"/><Relationship Id="rId105" Type="http://schemas.openxmlformats.org/officeDocument/2006/relationships/image" Target="../media/image1179.png"/><Relationship Id="rId126" Type="http://schemas.openxmlformats.org/officeDocument/2006/relationships/customXml" Target="../ink/ink1190.xml"/><Relationship Id="rId8" Type="http://schemas.openxmlformats.org/officeDocument/2006/relationships/customXml" Target="../ink/ink1131.xml"/><Relationship Id="rId51" Type="http://schemas.openxmlformats.org/officeDocument/2006/relationships/image" Target="../media/image1152.png"/><Relationship Id="rId72" Type="http://schemas.openxmlformats.org/officeDocument/2006/relationships/customXml" Target="../ink/ink1163.xml"/><Relationship Id="rId93" Type="http://schemas.openxmlformats.org/officeDocument/2006/relationships/image" Target="../media/image1173.png"/><Relationship Id="rId98" Type="http://schemas.openxmlformats.org/officeDocument/2006/relationships/customXml" Target="../ink/ink1176.xml"/><Relationship Id="rId121" Type="http://schemas.openxmlformats.org/officeDocument/2006/relationships/image" Target="../media/image1187.png"/><Relationship Id="rId3" Type="http://schemas.openxmlformats.org/officeDocument/2006/relationships/image" Target="../media/image1128.png"/><Relationship Id="rId25" Type="http://schemas.openxmlformats.org/officeDocument/2006/relationships/image" Target="../media/image1139.png"/><Relationship Id="rId46" Type="http://schemas.openxmlformats.org/officeDocument/2006/relationships/customXml" Target="../ink/ink1150.xml"/><Relationship Id="rId67" Type="http://schemas.openxmlformats.org/officeDocument/2006/relationships/image" Target="../media/image1160.png"/><Relationship Id="rId116" Type="http://schemas.openxmlformats.org/officeDocument/2006/relationships/customXml" Target="../ink/ink1185.xml"/><Relationship Id="rId20" Type="http://schemas.openxmlformats.org/officeDocument/2006/relationships/customXml" Target="../ink/ink1137.xml"/><Relationship Id="rId41" Type="http://schemas.openxmlformats.org/officeDocument/2006/relationships/image" Target="../media/image1147.png"/><Relationship Id="rId62" Type="http://schemas.openxmlformats.org/officeDocument/2006/relationships/customXml" Target="../ink/ink1158.xml"/><Relationship Id="rId83" Type="http://schemas.openxmlformats.org/officeDocument/2006/relationships/image" Target="../media/image1168.png"/><Relationship Id="rId88" Type="http://schemas.openxmlformats.org/officeDocument/2006/relationships/customXml" Target="../ink/ink1171.xml"/><Relationship Id="rId111" Type="http://schemas.openxmlformats.org/officeDocument/2006/relationships/image" Target="../media/image1182.png"/><Relationship Id="rId132" Type="http://schemas.openxmlformats.org/officeDocument/2006/relationships/customXml" Target="../ink/ink1193.xml"/><Relationship Id="rId15" Type="http://schemas.openxmlformats.org/officeDocument/2006/relationships/image" Target="../media/image1134.png"/><Relationship Id="rId36" Type="http://schemas.openxmlformats.org/officeDocument/2006/relationships/customXml" Target="../ink/ink1145.xml"/><Relationship Id="rId57" Type="http://schemas.openxmlformats.org/officeDocument/2006/relationships/image" Target="../media/image1155.png"/><Relationship Id="rId106" Type="http://schemas.openxmlformats.org/officeDocument/2006/relationships/customXml" Target="../ink/ink1180.xml"/><Relationship Id="rId127" Type="http://schemas.openxmlformats.org/officeDocument/2006/relationships/image" Target="../media/image1190.png"/><Relationship Id="rId10" Type="http://schemas.openxmlformats.org/officeDocument/2006/relationships/customXml" Target="../ink/ink1132.xml"/><Relationship Id="rId31" Type="http://schemas.openxmlformats.org/officeDocument/2006/relationships/image" Target="../media/image1142.png"/><Relationship Id="rId52" Type="http://schemas.openxmlformats.org/officeDocument/2006/relationships/customXml" Target="../ink/ink1153.xml"/><Relationship Id="rId73" Type="http://schemas.openxmlformats.org/officeDocument/2006/relationships/image" Target="../media/image1163.png"/><Relationship Id="rId78" Type="http://schemas.openxmlformats.org/officeDocument/2006/relationships/customXml" Target="../ink/ink1166.xml"/><Relationship Id="rId94" Type="http://schemas.openxmlformats.org/officeDocument/2006/relationships/customXml" Target="../ink/ink1174.xml"/><Relationship Id="rId99" Type="http://schemas.openxmlformats.org/officeDocument/2006/relationships/image" Target="../media/image1176.png"/><Relationship Id="rId101" Type="http://schemas.openxmlformats.org/officeDocument/2006/relationships/image" Target="../media/image1177.png"/><Relationship Id="rId122" Type="http://schemas.openxmlformats.org/officeDocument/2006/relationships/customXml" Target="../ink/ink1188.xml"/><Relationship Id="rId4" Type="http://schemas.openxmlformats.org/officeDocument/2006/relationships/customXml" Target="../ink/ink1129.xml"/><Relationship Id="rId9" Type="http://schemas.openxmlformats.org/officeDocument/2006/relationships/image" Target="../media/image1131.png"/><Relationship Id="rId26" Type="http://schemas.openxmlformats.org/officeDocument/2006/relationships/customXml" Target="../ink/ink1140.xml"/><Relationship Id="rId47" Type="http://schemas.openxmlformats.org/officeDocument/2006/relationships/image" Target="../media/image1150.png"/><Relationship Id="rId68" Type="http://schemas.openxmlformats.org/officeDocument/2006/relationships/customXml" Target="../ink/ink1161.xml"/><Relationship Id="rId89" Type="http://schemas.openxmlformats.org/officeDocument/2006/relationships/image" Target="../media/image1171.png"/><Relationship Id="rId112" Type="http://schemas.openxmlformats.org/officeDocument/2006/relationships/customXml" Target="../ink/ink1183.xml"/><Relationship Id="rId133" Type="http://schemas.openxmlformats.org/officeDocument/2006/relationships/image" Target="../media/image119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07.xml"/><Relationship Id="rId21" Type="http://schemas.openxmlformats.org/officeDocument/2006/relationships/image" Target="../media/image1204.png"/><Relationship Id="rId34" Type="http://schemas.openxmlformats.org/officeDocument/2006/relationships/customXml" Target="../ink/ink1211.xml"/><Relationship Id="rId42" Type="http://schemas.openxmlformats.org/officeDocument/2006/relationships/customXml" Target="../ink/ink1215.xml"/><Relationship Id="rId47" Type="http://schemas.openxmlformats.org/officeDocument/2006/relationships/image" Target="../media/image1217.png"/><Relationship Id="rId50" Type="http://schemas.openxmlformats.org/officeDocument/2006/relationships/customXml" Target="../ink/ink1219.xml"/><Relationship Id="rId55" Type="http://schemas.openxmlformats.org/officeDocument/2006/relationships/image" Target="../media/image1221.png"/><Relationship Id="rId63" Type="http://schemas.openxmlformats.org/officeDocument/2006/relationships/image" Target="../media/image1225.png"/><Relationship Id="rId7" Type="http://schemas.openxmlformats.org/officeDocument/2006/relationships/image" Target="../media/image1197.png"/><Relationship Id="rId2" Type="http://schemas.openxmlformats.org/officeDocument/2006/relationships/customXml" Target="../ink/ink1195.xml"/><Relationship Id="rId16" Type="http://schemas.openxmlformats.org/officeDocument/2006/relationships/customXml" Target="../ink/ink1202.xml"/><Relationship Id="rId29" Type="http://schemas.openxmlformats.org/officeDocument/2006/relationships/image" Target="../media/image1208.png"/><Relationship Id="rId11" Type="http://schemas.openxmlformats.org/officeDocument/2006/relationships/image" Target="../media/image1199.png"/><Relationship Id="rId24" Type="http://schemas.openxmlformats.org/officeDocument/2006/relationships/customXml" Target="../ink/ink1206.xml"/><Relationship Id="rId32" Type="http://schemas.openxmlformats.org/officeDocument/2006/relationships/customXml" Target="../ink/ink1210.xml"/><Relationship Id="rId37" Type="http://schemas.openxmlformats.org/officeDocument/2006/relationships/image" Target="../media/image1212.png"/><Relationship Id="rId40" Type="http://schemas.openxmlformats.org/officeDocument/2006/relationships/customXml" Target="../ink/ink1214.xml"/><Relationship Id="rId45" Type="http://schemas.openxmlformats.org/officeDocument/2006/relationships/image" Target="../media/image1216.png"/><Relationship Id="rId53" Type="http://schemas.openxmlformats.org/officeDocument/2006/relationships/image" Target="../media/image1220.png"/><Relationship Id="rId58" Type="http://schemas.openxmlformats.org/officeDocument/2006/relationships/customXml" Target="../ink/ink1223.xml"/><Relationship Id="rId5" Type="http://schemas.openxmlformats.org/officeDocument/2006/relationships/image" Target="../media/image1196.png"/><Relationship Id="rId61" Type="http://schemas.openxmlformats.org/officeDocument/2006/relationships/image" Target="../media/image1224.png"/><Relationship Id="rId19" Type="http://schemas.openxmlformats.org/officeDocument/2006/relationships/image" Target="../media/image1203.png"/><Relationship Id="rId14" Type="http://schemas.openxmlformats.org/officeDocument/2006/relationships/customXml" Target="../ink/ink1201.xml"/><Relationship Id="rId22" Type="http://schemas.openxmlformats.org/officeDocument/2006/relationships/customXml" Target="../ink/ink1205.xml"/><Relationship Id="rId27" Type="http://schemas.openxmlformats.org/officeDocument/2006/relationships/image" Target="../media/image1207.png"/><Relationship Id="rId30" Type="http://schemas.openxmlformats.org/officeDocument/2006/relationships/customXml" Target="../ink/ink1209.xml"/><Relationship Id="rId35" Type="http://schemas.openxmlformats.org/officeDocument/2006/relationships/image" Target="../media/image1211.png"/><Relationship Id="rId43" Type="http://schemas.openxmlformats.org/officeDocument/2006/relationships/image" Target="../media/image1215.png"/><Relationship Id="rId48" Type="http://schemas.openxmlformats.org/officeDocument/2006/relationships/customXml" Target="../ink/ink1218.xml"/><Relationship Id="rId56" Type="http://schemas.openxmlformats.org/officeDocument/2006/relationships/customXml" Target="../ink/ink1222.xml"/><Relationship Id="rId64" Type="http://schemas.openxmlformats.org/officeDocument/2006/relationships/customXml" Target="../ink/ink1226.xml"/><Relationship Id="rId8" Type="http://schemas.openxmlformats.org/officeDocument/2006/relationships/customXml" Target="../ink/ink1198.xml"/><Relationship Id="rId51" Type="http://schemas.openxmlformats.org/officeDocument/2006/relationships/image" Target="../media/image1219.png"/><Relationship Id="rId3" Type="http://schemas.openxmlformats.org/officeDocument/2006/relationships/image" Target="../media/image1195.png"/><Relationship Id="rId12" Type="http://schemas.openxmlformats.org/officeDocument/2006/relationships/customXml" Target="../ink/ink1200.xml"/><Relationship Id="rId17" Type="http://schemas.openxmlformats.org/officeDocument/2006/relationships/image" Target="../media/image1202.png"/><Relationship Id="rId25" Type="http://schemas.openxmlformats.org/officeDocument/2006/relationships/image" Target="../media/image1206.png"/><Relationship Id="rId33" Type="http://schemas.openxmlformats.org/officeDocument/2006/relationships/image" Target="../media/image1210.png"/><Relationship Id="rId38" Type="http://schemas.openxmlformats.org/officeDocument/2006/relationships/customXml" Target="../ink/ink1213.xml"/><Relationship Id="rId46" Type="http://schemas.openxmlformats.org/officeDocument/2006/relationships/customXml" Target="../ink/ink1217.xml"/><Relationship Id="rId59" Type="http://schemas.openxmlformats.org/officeDocument/2006/relationships/image" Target="../media/image1223.png"/><Relationship Id="rId20" Type="http://schemas.openxmlformats.org/officeDocument/2006/relationships/customXml" Target="../ink/ink1204.xml"/><Relationship Id="rId41" Type="http://schemas.openxmlformats.org/officeDocument/2006/relationships/image" Target="../media/image1214.png"/><Relationship Id="rId54" Type="http://schemas.openxmlformats.org/officeDocument/2006/relationships/customXml" Target="../ink/ink1221.xml"/><Relationship Id="rId62" Type="http://schemas.openxmlformats.org/officeDocument/2006/relationships/customXml" Target="../ink/ink12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97.xml"/><Relationship Id="rId15" Type="http://schemas.openxmlformats.org/officeDocument/2006/relationships/image" Target="../media/image1201.png"/><Relationship Id="rId23" Type="http://schemas.openxmlformats.org/officeDocument/2006/relationships/image" Target="../media/image1205.png"/><Relationship Id="rId28" Type="http://schemas.openxmlformats.org/officeDocument/2006/relationships/customXml" Target="../ink/ink1208.xml"/><Relationship Id="rId36" Type="http://schemas.openxmlformats.org/officeDocument/2006/relationships/customXml" Target="../ink/ink1212.xml"/><Relationship Id="rId49" Type="http://schemas.openxmlformats.org/officeDocument/2006/relationships/image" Target="../media/image1218.png"/><Relationship Id="rId57" Type="http://schemas.openxmlformats.org/officeDocument/2006/relationships/image" Target="../media/image1222.png"/><Relationship Id="rId10" Type="http://schemas.openxmlformats.org/officeDocument/2006/relationships/customXml" Target="../ink/ink1199.xml"/><Relationship Id="rId31" Type="http://schemas.openxmlformats.org/officeDocument/2006/relationships/image" Target="../media/image1209.png"/><Relationship Id="rId44" Type="http://schemas.openxmlformats.org/officeDocument/2006/relationships/customXml" Target="../ink/ink1216.xml"/><Relationship Id="rId52" Type="http://schemas.openxmlformats.org/officeDocument/2006/relationships/customXml" Target="../ink/ink1220.xml"/><Relationship Id="rId60" Type="http://schemas.openxmlformats.org/officeDocument/2006/relationships/customXml" Target="../ink/ink1224.xml"/><Relationship Id="rId65" Type="http://schemas.openxmlformats.org/officeDocument/2006/relationships/image" Target="../media/image1226.png"/><Relationship Id="rId4" Type="http://schemas.openxmlformats.org/officeDocument/2006/relationships/customXml" Target="../ink/ink1196.xml"/><Relationship Id="rId9" Type="http://schemas.openxmlformats.org/officeDocument/2006/relationships/image" Target="../media/image1198.png"/><Relationship Id="rId13" Type="http://schemas.openxmlformats.org/officeDocument/2006/relationships/image" Target="../media/image1200.png"/><Relationship Id="rId18" Type="http://schemas.openxmlformats.org/officeDocument/2006/relationships/customXml" Target="../ink/ink1203.xml"/><Relationship Id="rId39" Type="http://schemas.openxmlformats.org/officeDocument/2006/relationships/image" Target="../media/image1213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4.png"/><Relationship Id="rId21" Type="http://schemas.openxmlformats.org/officeDocument/2006/relationships/image" Target="../media/image1236.png"/><Relationship Id="rId42" Type="http://schemas.openxmlformats.org/officeDocument/2006/relationships/customXml" Target="../ink/ink1247.xml"/><Relationship Id="rId63" Type="http://schemas.openxmlformats.org/officeDocument/2006/relationships/image" Target="../media/image1257.png"/><Relationship Id="rId84" Type="http://schemas.openxmlformats.org/officeDocument/2006/relationships/customXml" Target="../ink/ink1268.xml"/><Relationship Id="rId138" Type="http://schemas.openxmlformats.org/officeDocument/2006/relationships/customXml" Target="../ink/ink1295.xml"/><Relationship Id="rId107" Type="http://schemas.openxmlformats.org/officeDocument/2006/relationships/image" Target="../media/image1279.png"/><Relationship Id="rId11" Type="http://schemas.openxmlformats.org/officeDocument/2006/relationships/image" Target="../media/image1231.png"/><Relationship Id="rId32" Type="http://schemas.openxmlformats.org/officeDocument/2006/relationships/customXml" Target="../ink/ink1242.xml"/><Relationship Id="rId53" Type="http://schemas.openxmlformats.org/officeDocument/2006/relationships/image" Target="../media/image1252.png"/><Relationship Id="rId74" Type="http://schemas.openxmlformats.org/officeDocument/2006/relationships/customXml" Target="../ink/ink1263.xml"/><Relationship Id="rId128" Type="http://schemas.openxmlformats.org/officeDocument/2006/relationships/customXml" Target="../ink/ink1290.xml"/><Relationship Id="rId5" Type="http://schemas.openxmlformats.org/officeDocument/2006/relationships/image" Target="../media/image1228.png"/><Relationship Id="rId90" Type="http://schemas.openxmlformats.org/officeDocument/2006/relationships/customXml" Target="../ink/ink1271.xml"/><Relationship Id="rId95" Type="http://schemas.openxmlformats.org/officeDocument/2006/relationships/image" Target="../media/image1273.png"/><Relationship Id="rId22" Type="http://schemas.openxmlformats.org/officeDocument/2006/relationships/customXml" Target="../ink/ink1237.xml"/><Relationship Id="rId27" Type="http://schemas.openxmlformats.org/officeDocument/2006/relationships/image" Target="../media/image1239.png"/><Relationship Id="rId43" Type="http://schemas.openxmlformats.org/officeDocument/2006/relationships/image" Target="../media/image1247.png"/><Relationship Id="rId48" Type="http://schemas.openxmlformats.org/officeDocument/2006/relationships/customXml" Target="../ink/ink1250.xml"/><Relationship Id="rId64" Type="http://schemas.openxmlformats.org/officeDocument/2006/relationships/customXml" Target="../ink/ink1258.xml"/><Relationship Id="rId69" Type="http://schemas.openxmlformats.org/officeDocument/2006/relationships/image" Target="../media/image1260.png"/><Relationship Id="rId113" Type="http://schemas.openxmlformats.org/officeDocument/2006/relationships/image" Target="../media/image1282.png"/><Relationship Id="rId118" Type="http://schemas.openxmlformats.org/officeDocument/2006/relationships/customXml" Target="../ink/ink1285.xml"/><Relationship Id="rId134" Type="http://schemas.openxmlformats.org/officeDocument/2006/relationships/customXml" Target="../ink/ink1293.xml"/><Relationship Id="rId139" Type="http://schemas.openxmlformats.org/officeDocument/2006/relationships/image" Target="../media/image1295.png"/><Relationship Id="rId80" Type="http://schemas.openxmlformats.org/officeDocument/2006/relationships/customXml" Target="../ink/ink1266.xml"/><Relationship Id="rId85" Type="http://schemas.openxmlformats.org/officeDocument/2006/relationships/image" Target="../media/image1268.png"/><Relationship Id="rId12" Type="http://schemas.openxmlformats.org/officeDocument/2006/relationships/customXml" Target="../ink/ink1232.xml"/><Relationship Id="rId17" Type="http://schemas.openxmlformats.org/officeDocument/2006/relationships/image" Target="../media/image1234.png"/><Relationship Id="rId33" Type="http://schemas.openxmlformats.org/officeDocument/2006/relationships/image" Target="../media/image1242.png"/><Relationship Id="rId38" Type="http://schemas.openxmlformats.org/officeDocument/2006/relationships/customXml" Target="../ink/ink1245.xml"/><Relationship Id="rId59" Type="http://schemas.openxmlformats.org/officeDocument/2006/relationships/image" Target="../media/image1255.png"/><Relationship Id="rId103" Type="http://schemas.openxmlformats.org/officeDocument/2006/relationships/image" Target="../media/image1277.png"/><Relationship Id="rId108" Type="http://schemas.openxmlformats.org/officeDocument/2006/relationships/customXml" Target="../ink/ink1280.xml"/><Relationship Id="rId124" Type="http://schemas.openxmlformats.org/officeDocument/2006/relationships/customXml" Target="../ink/ink1288.xml"/><Relationship Id="rId129" Type="http://schemas.openxmlformats.org/officeDocument/2006/relationships/image" Target="../media/image1290.png"/><Relationship Id="rId54" Type="http://schemas.openxmlformats.org/officeDocument/2006/relationships/customXml" Target="../ink/ink1253.xml"/><Relationship Id="rId70" Type="http://schemas.openxmlformats.org/officeDocument/2006/relationships/customXml" Target="../ink/ink1261.xml"/><Relationship Id="rId75" Type="http://schemas.openxmlformats.org/officeDocument/2006/relationships/image" Target="../media/image1263.png"/><Relationship Id="rId91" Type="http://schemas.openxmlformats.org/officeDocument/2006/relationships/image" Target="../media/image1271.png"/><Relationship Id="rId96" Type="http://schemas.openxmlformats.org/officeDocument/2006/relationships/customXml" Target="../ink/ink1274.xml"/><Relationship Id="rId140" Type="http://schemas.openxmlformats.org/officeDocument/2006/relationships/customXml" Target="../ink/ink1296.xml"/><Relationship Id="rId145" Type="http://schemas.openxmlformats.org/officeDocument/2006/relationships/image" Target="../media/image129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9.xml"/><Relationship Id="rId23" Type="http://schemas.openxmlformats.org/officeDocument/2006/relationships/image" Target="../media/image1237.png"/><Relationship Id="rId28" Type="http://schemas.openxmlformats.org/officeDocument/2006/relationships/customXml" Target="../ink/ink1240.xml"/><Relationship Id="rId49" Type="http://schemas.openxmlformats.org/officeDocument/2006/relationships/image" Target="../media/image1250.png"/><Relationship Id="rId114" Type="http://schemas.openxmlformats.org/officeDocument/2006/relationships/customXml" Target="../ink/ink1283.xml"/><Relationship Id="rId119" Type="http://schemas.openxmlformats.org/officeDocument/2006/relationships/image" Target="../media/image1285.png"/><Relationship Id="rId44" Type="http://schemas.openxmlformats.org/officeDocument/2006/relationships/customXml" Target="../ink/ink1248.xml"/><Relationship Id="rId60" Type="http://schemas.openxmlformats.org/officeDocument/2006/relationships/customXml" Target="../ink/ink1256.xml"/><Relationship Id="rId65" Type="http://schemas.openxmlformats.org/officeDocument/2006/relationships/image" Target="../media/image1258.png"/><Relationship Id="rId81" Type="http://schemas.openxmlformats.org/officeDocument/2006/relationships/image" Target="../media/image1266.png"/><Relationship Id="rId86" Type="http://schemas.openxmlformats.org/officeDocument/2006/relationships/customXml" Target="../ink/ink1269.xml"/><Relationship Id="rId130" Type="http://schemas.openxmlformats.org/officeDocument/2006/relationships/customXml" Target="../ink/ink1291.xml"/><Relationship Id="rId135" Type="http://schemas.openxmlformats.org/officeDocument/2006/relationships/image" Target="../media/image1293.png"/><Relationship Id="rId13" Type="http://schemas.openxmlformats.org/officeDocument/2006/relationships/image" Target="../media/image1232.png"/><Relationship Id="rId18" Type="http://schemas.openxmlformats.org/officeDocument/2006/relationships/customXml" Target="../ink/ink1235.xml"/><Relationship Id="rId39" Type="http://schemas.openxmlformats.org/officeDocument/2006/relationships/image" Target="../media/image1245.png"/><Relationship Id="rId109" Type="http://schemas.openxmlformats.org/officeDocument/2006/relationships/image" Target="../media/image1280.png"/><Relationship Id="rId34" Type="http://schemas.openxmlformats.org/officeDocument/2006/relationships/customXml" Target="../ink/ink1243.xml"/><Relationship Id="rId50" Type="http://schemas.openxmlformats.org/officeDocument/2006/relationships/customXml" Target="../ink/ink1251.xml"/><Relationship Id="rId55" Type="http://schemas.openxmlformats.org/officeDocument/2006/relationships/image" Target="../media/image1253.png"/><Relationship Id="rId76" Type="http://schemas.openxmlformats.org/officeDocument/2006/relationships/customXml" Target="../ink/ink1264.xml"/><Relationship Id="rId97" Type="http://schemas.openxmlformats.org/officeDocument/2006/relationships/image" Target="../media/image1274.png"/><Relationship Id="rId104" Type="http://schemas.openxmlformats.org/officeDocument/2006/relationships/customXml" Target="../ink/ink1278.xml"/><Relationship Id="rId120" Type="http://schemas.openxmlformats.org/officeDocument/2006/relationships/customXml" Target="../ink/ink1286.xml"/><Relationship Id="rId125" Type="http://schemas.openxmlformats.org/officeDocument/2006/relationships/image" Target="../media/image1288.png"/><Relationship Id="rId141" Type="http://schemas.openxmlformats.org/officeDocument/2006/relationships/image" Target="../media/image1296.png"/><Relationship Id="rId7" Type="http://schemas.openxmlformats.org/officeDocument/2006/relationships/image" Target="../media/image1229.png"/><Relationship Id="rId71" Type="http://schemas.openxmlformats.org/officeDocument/2006/relationships/image" Target="../media/image1261.png"/><Relationship Id="rId92" Type="http://schemas.openxmlformats.org/officeDocument/2006/relationships/customXml" Target="../ink/ink1272.xml"/><Relationship Id="rId2" Type="http://schemas.openxmlformats.org/officeDocument/2006/relationships/customXml" Target="../ink/ink1227.xml"/><Relationship Id="rId29" Type="http://schemas.openxmlformats.org/officeDocument/2006/relationships/image" Target="../media/image1240.png"/><Relationship Id="rId24" Type="http://schemas.openxmlformats.org/officeDocument/2006/relationships/customXml" Target="../ink/ink1238.xml"/><Relationship Id="rId40" Type="http://schemas.openxmlformats.org/officeDocument/2006/relationships/customXml" Target="../ink/ink1246.xml"/><Relationship Id="rId45" Type="http://schemas.openxmlformats.org/officeDocument/2006/relationships/image" Target="../media/image1248.png"/><Relationship Id="rId66" Type="http://schemas.openxmlformats.org/officeDocument/2006/relationships/customXml" Target="../ink/ink1259.xml"/><Relationship Id="rId87" Type="http://schemas.openxmlformats.org/officeDocument/2006/relationships/image" Target="../media/image1269.png"/><Relationship Id="rId110" Type="http://schemas.openxmlformats.org/officeDocument/2006/relationships/customXml" Target="../ink/ink1281.xml"/><Relationship Id="rId115" Type="http://schemas.openxmlformats.org/officeDocument/2006/relationships/image" Target="../media/image1283.png"/><Relationship Id="rId131" Type="http://schemas.openxmlformats.org/officeDocument/2006/relationships/image" Target="../media/image1291.png"/><Relationship Id="rId136" Type="http://schemas.openxmlformats.org/officeDocument/2006/relationships/customXml" Target="../ink/ink1294.xml"/><Relationship Id="rId61" Type="http://schemas.openxmlformats.org/officeDocument/2006/relationships/image" Target="../media/image1256.png"/><Relationship Id="rId82" Type="http://schemas.openxmlformats.org/officeDocument/2006/relationships/customXml" Target="../ink/ink1267.xml"/><Relationship Id="rId19" Type="http://schemas.openxmlformats.org/officeDocument/2006/relationships/image" Target="../media/image1235.png"/><Relationship Id="rId14" Type="http://schemas.openxmlformats.org/officeDocument/2006/relationships/customXml" Target="../ink/ink1233.xml"/><Relationship Id="rId30" Type="http://schemas.openxmlformats.org/officeDocument/2006/relationships/customXml" Target="../ink/ink1241.xml"/><Relationship Id="rId35" Type="http://schemas.openxmlformats.org/officeDocument/2006/relationships/image" Target="../media/image1243.png"/><Relationship Id="rId56" Type="http://schemas.openxmlformats.org/officeDocument/2006/relationships/customXml" Target="../ink/ink1254.xml"/><Relationship Id="rId77" Type="http://schemas.openxmlformats.org/officeDocument/2006/relationships/image" Target="../media/image1264.png"/><Relationship Id="rId100" Type="http://schemas.openxmlformats.org/officeDocument/2006/relationships/customXml" Target="../ink/ink1276.xml"/><Relationship Id="rId105" Type="http://schemas.openxmlformats.org/officeDocument/2006/relationships/image" Target="../media/image1278.png"/><Relationship Id="rId126" Type="http://schemas.openxmlformats.org/officeDocument/2006/relationships/customXml" Target="../ink/ink1289.xml"/><Relationship Id="rId8" Type="http://schemas.openxmlformats.org/officeDocument/2006/relationships/customXml" Target="../ink/ink1230.xml"/><Relationship Id="rId51" Type="http://schemas.openxmlformats.org/officeDocument/2006/relationships/image" Target="../media/image1251.png"/><Relationship Id="rId72" Type="http://schemas.openxmlformats.org/officeDocument/2006/relationships/customXml" Target="../ink/ink1262.xml"/><Relationship Id="rId93" Type="http://schemas.openxmlformats.org/officeDocument/2006/relationships/image" Target="../media/image1272.png"/><Relationship Id="rId98" Type="http://schemas.openxmlformats.org/officeDocument/2006/relationships/customXml" Target="../ink/ink1275.xml"/><Relationship Id="rId121" Type="http://schemas.openxmlformats.org/officeDocument/2006/relationships/image" Target="../media/image1286.png"/><Relationship Id="rId142" Type="http://schemas.openxmlformats.org/officeDocument/2006/relationships/customXml" Target="../ink/ink1297.xml"/><Relationship Id="rId3" Type="http://schemas.openxmlformats.org/officeDocument/2006/relationships/image" Target="../media/image1227.png"/><Relationship Id="rId25" Type="http://schemas.openxmlformats.org/officeDocument/2006/relationships/image" Target="../media/image1238.png"/><Relationship Id="rId46" Type="http://schemas.openxmlformats.org/officeDocument/2006/relationships/customXml" Target="../ink/ink1249.xml"/><Relationship Id="rId67" Type="http://schemas.openxmlformats.org/officeDocument/2006/relationships/image" Target="../media/image1259.png"/><Relationship Id="rId116" Type="http://schemas.openxmlformats.org/officeDocument/2006/relationships/customXml" Target="../ink/ink1284.xml"/><Relationship Id="rId137" Type="http://schemas.openxmlformats.org/officeDocument/2006/relationships/image" Target="../media/image1294.png"/><Relationship Id="rId20" Type="http://schemas.openxmlformats.org/officeDocument/2006/relationships/customXml" Target="../ink/ink1236.xml"/><Relationship Id="rId41" Type="http://schemas.openxmlformats.org/officeDocument/2006/relationships/image" Target="../media/image1246.png"/><Relationship Id="rId62" Type="http://schemas.openxmlformats.org/officeDocument/2006/relationships/customXml" Target="../ink/ink1257.xml"/><Relationship Id="rId83" Type="http://schemas.openxmlformats.org/officeDocument/2006/relationships/image" Target="../media/image1267.png"/><Relationship Id="rId88" Type="http://schemas.openxmlformats.org/officeDocument/2006/relationships/customXml" Target="../ink/ink1270.xml"/><Relationship Id="rId111" Type="http://schemas.openxmlformats.org/officeDocument/2006/relationships/image" Target="../media/image1281.png"/><Relationship Id="rId132" Type="http://schemas.openxmlformats.org/officeDocument/2006/relationships/customXml" Target="../ink/ink1292.xml"/><Relationship Id="rId15" Type="http://schemas.openxmlformats.org/officeDocument/2006/relationships/image" Target="../media/image1233.png"/><Relationship Id="rId36" Type="http://schemas.openxmlformats.org/officeDocument/2006/relationships/customXml" Target="../ink/ink1244.xml"/><Relationship Id="rId57" Type="http://schemas.openxmlformats.org/officeDocument/2006/relationships/image" Target="../media/image1254.png"/><Relationship Id="rId106" Type="http://schemas.openxmlformats.org/officeDocument/2006/relationships/customXml" Target="../ink/ink1279.xml"/><Relationship Id="rId127" Type="http://schemas.openxmlformats.org/officeDocument/2006/relationships/image" Target="../media/image1289.png"/><Relationship Id="rId10" Type="http://schemas.openxmlformats.org/officeDocument/2006/relationships/customXml" Target="../ink/ink1231.xml"/><Relationship Id="rId31" Type="http://schemas.openxmlformats.org/officeDocument/2006/relationships/image" Target="../media/image1241.png"/><Relationship Id="rId52" Type="http://schemas.openxmlformats.org/officeDocument/2006/relationships/customXml" Target="../ink/ink1252.xml"/><Relationship Id="rId73" Type="http://schemas.openxmlformats.org/officeDocument/2006/relationships/image" Target="../media/image1262.png"/><Relationship Id="rId78" Type="http://schemas.openxmlformats.org/officeDocument/2006/relationships/customXml" Target="../ink/ink1265.xml"/><Relationship Id="rId94" Type="http://schemas.openxmlformats.org/officeDocument/2006/relationships/customXml" Target="../ink/ink1273.xml"/><Relationship Id="rId99" Type="http://schemas.openxmlformats.org/officeDocument/2006/relationships/image" Target="../media/image1275.png"/><Relationship Id="rId101" Type="http://schemas.openxmlformats.org/officeDocument/2006/relationships/image" Target="../media/image1276.png"/><Relationship Id="rId122" Type="http://schemas.openxmlformats.org/officeDocument/2006/relationships/customXml" Target="../ink/ink1287.xml"/><Relationship Id="rId143" Type="http://schemas.openxmlformats.org/officeDocument/2006/relationships/image" Target="../media/image1297.png"/><Relationship Id="rId4" Type="http://schemas.openxmlformats.org/officeDocument/2006/relationships/customXml" Target="../ink/ink1228.xml"/><Relationship Id="rId9" Type="http://schemas.openxmlformats.org/officeDocument/2006/relationships/image" Target="../media/image1230.png"/><Relationship Id="rId26" Type="http://schemas.openxmlformats.org/officeDocument/2006/relationships/customXml" Target="../ink/ink1239.xml"/><Relationship Id="rId47" Type="http://schemas.openxmlformats.org/officeDocument/2006/relationships/image" Target="../media/image1249.png"/><Relationship Id="rId68" Type="http://schemas.openxmlformats.org/officeDocument/2006/relationships/customXml" Target="../ink/ink1260.xml"/><Relationship Id="rId89" Type="http://schemas.openxmlformats.org/officeDocument/2006/relationships/image" Target="../media/image1270.png"/><Relationship Id="rId112" Type="http://schemas.openxmlformats.org/officeDocument/2006/relationships/customXml" Target="../ink/ink1282.xml"/><Relationship Id="rId133" Type="http://schemas.openxmlformats.org/officeDocument/2006/relationships/image" Target="../media/image1292.png"/><Relationship Id="rId16" Type="http://schemas.openxmlformats.org/officeDocument/2006/relationships/customXml" Target="../ink/ink1234.xml"/><Relationship Id="rId37" Type="http://schemas.openxmlformats.org/officeDocument/2006/relationships/image" Target="../media/image1244.png"/><Relationship Id="rId58" Type="http://schemas.openxmlformats.org/officeDocument/2006/relationships/customXml" Target="../ink/ink1255.xml"/><Relationship Id="rId79" Type="http://schemas.openxmlformats.org/officeDocument/2006/relationships/image" Target="../media/image1265.png"/><Relationship Id="rId102" Type="http://schemas.openxmlformats.org/officeDocument/2006/relationships/customXml" Target="../ink/ink1277.xml"/><Relationship Id="rId123" Type="http://schemas.openxmlformats.org/officeDocument/2006/relationships/image" Target="../media/image1287.png"/><Relationship Id="rId144" Type="http://schemas.openxmlformats.org/officeDocument/2006/relationships/customXml" Target="../ink/ink129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6.png"/><Relationship Id="rId21" Type="http://schemas.openxmlformats.org/officeDocument/2006/relationships/image" Target="../media/image1308.png"/><Relationship Id="rId42" Type="http://schemas.openxmlformats.org/officeDocument/2006/relationships/customXml" Target="../ink/ink1319.xml"/><Relationship Id="rId63" Type="http://schemas.openxmlformats.org/officeDocument/2006/relationships/image" Target="../media/image1329.png"/><Relationship Id="rId84" Type="http://schemas.openxmlformats.org/officeDocument/2006/relationships/customXml" Target="../ink/ink1340.xml"/><Relationship Id="rId138" Type="http://schemas.openxmlformats.org/officeDocument/2006/relationships/customXml" Target="../ink/ink1367.xml"/><Relationship Id="rId159" Type="http://schemas.openxmlformats.org/officeDocument/2006/relationships/image" Target="../media/image1377.png"/><Relationship Id="rId170" Type="http://schemas.openxmlformats.org/officeDocument/2006/relationships/customXml" Target="../ink/ink1383.xml"/><Relationship Id="rId107" Type="http://schemas.openxmlformats.org/officeDocument/2006/relationships/image" Target="../media/image1351.png"/><Relationship Id="rId11" Type="http://schemas.openxmlformats.org/officeDocument/2006/relationships/image" Target="../media/image1303.png"/><Relationship Id="rId32" Type="http://schemas.openxmlformats.org/officeDocument/2006/relationships/customXml" Target="../ink/ink1314.xml"/><Relationship Id="rId53" Type="http://schemas.openxmlformats.org/officeDocument/2006/relationships/image" Target="../media/image1324.png"/><Relationship Id="rId74" Type="http://schemas.openxmlformats.org/officeDocument/2006/relationships/customXml" Target="../ink/ink1335.xml"/><Relationship Id="rId128" Type="http://schemas.openxmlformats.org/officeDocument/2006/relationships/customXml" Target="../ink/ink1362.xml"/><Relationship Id="rId149" Type="http://schemas.openxmlformats.org/officeDocument/2006/relationships/image" Target="../media/image1372.png"/><Relationship Id="rId5" Type="http://schemas.openxmlformats.org/officeDocument/2006/relationships/image" Target="../media/image1300.png"/><Relationship Id="rId95" Type="http://schemas.openxmlformats.org/officeDocument/2006/relationships/image" Target="../media/image1345.png"/><Relationship Id="rId160" Type="http://schemas.openxmlformats.org/officeDocument/2006/relationships/customXml" Target="../ink/ink1378.xml"/><Relationship Id="rId22" Type="http://schemas.openxmlformats.org/officeDocument/2006/relationships/customXml" Target="../ink/ink1309.xml"/><Relationship Id="rId43" Type="http://schemas.openxmlformats.org/officeDocument/2006/relationships/image" Target="../media/image1319.png"/><Relationship Id="rId64" Type="http://schemas.openxmlformats.org/officeDocument/2006/relationships/customXml" Target="../ink/ink1330.xml"/><Relationship Id="rId118" Type="http://schemas.openxmlformats.org/officeDocument/2006/relationships/customXml" Target="../ink/ink1357.xml"/><Relationship Id="rId139" Type="http://schemas.openxmlformats.org/officeDocument/2006/relationships/image" Target="../media/image1367.png"/><Relationship Id="rId85" Type="http://schemas.openxmlformats.org/officeDocument/2006/relationships/image" Target="../media/image1340.png"/><Relationship Id="rId150" Type="http://schemas.openxmlformats.org/officeDocument/2006/relationships/customXml" Target="../ink/ink1373.xml"/><Relationship Id="rId171" Type="http://schemas.openxmlformats.org/officeDocument/2006/relationships/image" Target="../media/image1383.png"/><Relationship Id="rId12" Type="http://schemas.openxmlformats.org/officeDocument/2006/relationships/customXml" Target="../ink/ink1304.xml"/><Relationship Id="rId33" Type="http://schemas.openxmlformats.org/officeDocument/2006/relationships/image" Target="../media/image1314.png"/><Relationship Id="rId108" Type="http://schemas.openxmlformats.org/officeDocument/2006/relationships/customXml" Target="../ink/ink1352.xml"/><Relationship Id="rId129" Type="http://schemas.openxmlformats.org/officeDocument/2006/relationships/image" Target="../media/image1362.png"/><Relationship Id="rId54" Type="http://schemas.openxmlformats.org/officeDocument/2006/relationships/customXml" Target="../ink/ink1325.xml"/><Relationship Id="rId75" Type="http://schemas.openxmlformats.org/officeDocument/2006/relationships/image" Target="../media/image1335.png"/><Relationship Id="rId96" Type="http://schemas.openxmlformats.org/officeDocument/2006/relationships/customXml" Target="../ink/ink1346.xml"/><Relationship Id="rId140" Type="http://schemas.openxmlformats.org/officeDocument/2006/relationships/customXml" Target="../ink/ink1368.xml"/><Relationship Id="rId161" Type="http://schemas.openxmlformats.org/officeDocument/2006/relationships/image" Target="../media/image137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1.xml"/><Relationship Id="rId23" Type="http://schemas.openxmlformats.org/officeDocument/2006/relationships/image" Target="../media/image1309.png"/><Relationship Id="rId28" Type="http://schemas.openxmlformats.org/officeDocument/2006/relationships/customXml" Target="../ink/ink1312.xml"/><Relationship Id="rId49" Type="http://schemas.openxmlformats.org/officeDocument/2006/relationships/image" Target="../media/image1322.png"/><Relationship Id="rId114" Type="http://schemas.openxmlformats.org/officeDocument/2006/relationships/customXml" Target="../ink/ink1355.xml"/><Relationship Id="rId119" Type="http://schemas.openxmlformats.org/officeDocument/2006/relationships/image" Target="../media/image1357.png"/><Relationship Id="rId44" Type="http://schemas.openxmlformats.org/officeDocument/2006/relationships/customXml" Target="../ink/ink1320.xml"/><Relationship Id="rId60" Type="http://schemas.openxmlformats.org/officeDocument/2006/relationships/customXml" Target="../ink/ink1328.xml"/><Relationship Id="rId65" Type="http://schemas.openxmlformats.org/officeDocument/2006/relationships/image" Target="../media/image1330.png"/><Relationship Id="rId81" Type="http://schemas.openxmlformats.org/officeDocument/2006/relationships/image" Target="../media/image1338.png"/><Relationship Id="rId86" Type="http://schemas.openxmlformats.org/officeDocument/2006/relationships/customXml" Target="../ink/ink1341.xml"/><Relationship Id="rId130" Type="http://schemas.openxmlformats.org/officeDocument/2006/relationships/customXml" Target="../ink/ink1363.xml"/><Relationship Id="rId135" Type="http://schemas.openxmlformats.org/officeDocument/2006/relationships/image" Target="../media/image1365.png"/><Relationship Id="rId151" Type="http://schemas.openxmlformats.org/officeDocument/2006/relationships/image" Target="../media/image1373.png"/><Relationship Id="rId156" Type="http://schemas.openxmlformats.org/officeDocument/2006/relationships/customXml" Target="../ink/ink1376.xml"/><Relationship Id="rId172" Type="http://schemas.openxmlformats.org/officeDocument/2006/relationships/customXml" Target="../ink/ink1384.xml"/><Relationship Id="rId13" Type="http://schemas.openxmlformats.org/officeDocument/2006/relationships/image" Target="../media/image1304.png"/><Relationship Id="rId18" Type="http://schemas.openxmlformats.org/officeDocument/2006/relationships/customXml" Target="../ink/ink1307.xml"/><Relationship Id="rId39" Type="http://schemas.openxmlformats.org/officeDocument/2006/relationships/image" Target="../media/image1317.png"/><Relationship Id="rId109" Type="http://schemas.openxmlformats.org/officeDocument/2006/relationships/image" Target="../media/image1352.png"/><Relationship Id="rId34" Type="http://schemas.openxmlformats.org/officeDocument/2006/relationships/customXml" Target="../ink/ink1315.xml"/><Relationship Id="rId50" Type="http://schemas.openxmlformats.org/officeDocument/2006/relationships/customXml" Target="../ink/ink1323.xml"/><Relationship Id="rId55" Type="http://schemas.openxmlformats.org/officeDocument/2006/relationships/image" Target="../media/image1325.png"/><Relationship Id="rId76" Type="http://schemas.openxmlformats.org/officeDocument/2006/relationships/customXml" Target="../ink/ink1336.xml"/><Relationship Id="rId97" Type="http://schemas.openxmlformats.org/officeDocument/2006/relationships/image" Target="../media/image1346.png"/><Relationship Id="rId104" Type="http://schemas.openxmlformats.org/officeDocument/2006/relationships/customXml" Target="../ink/ink1350.xml"/><Relationship Id="rId120" Type="http://schemas.openxmlformats.org/officeDocument/2006/relationships/customXml" Target="../ink/ink1358.xml"/><Relationship Id="rId125" Type="http://schemas.openxmlformats.org/officeDocument/2006/relationships/image" Target="../media/image1360.png"/><Relationship Id="rId141" Type="http://schemas.openxmlformats.org/officeDocument/2006/relationships/image" Target="../media/image1368.png"/><Relationship Id="rId146" Type="http://schemas.openxmlformats.org/officeDocument/2006/relationships/customXml" Target="../ink/ink1371.xml"/><Relationship Id="rId167" Type="http://schemas.openxmlformats.org/officeDocument/2006/relationships/image" Target="../media/image1381.png"/><Relationship Id="rId7" Type="http://schemas.openxmlformats.org/officeDocument/2006/relationships/image" Target="../media/image1301.png"/><Relationship Id="rId71" Type="http://schemas.openxmlformats.org/officeDocument/2006/relationships/image" Target="../media/image1333.png"/><Relationship Id="rId92" Type="http://schemas.openxmlformats.org/officeDocument/2006/relationships/customXml" Target="../ink/ink1344.xml"/><Relationship Id="rId162" Type="http://schemas.openxmlformats.org/officeDocument/2006/relationships/customXml" Target="../ink/ink1379.xml"/><Relationship Id="rId2" Type="http://schemas.openxmlformats.org/officeDocument/2006/relationships/customXml" Target="../ink/ink1299.xml"/><Relationship Id="rId29" Type="http://schemas.openxmlformats.org/officeDocument/2006/relationships/image" Target="../media/image1312.png"/><Relationship Id="rId24" Type="http://schemas.openxmlformats.org/officeDocument/2006/relationships/customXml" Target="../ink/ink1310.xml"/><Relationship Id="rId40" Type="http://schemas.openxmlformats.org/officeDocument/2006/relationships/customXml" Target="../ink/ink1318.xml"/><Relationship Id="rId45" Type="http://schemas.openxmlformats.org/officeDocument/2006/relationships/image" Target="../media/image1320.png"/><Relationship Id="rId66" Type="http://schemas.openxmlformats.org/officeDocument/2006/relationships/customXml" Target="../ink/ink1331.xml"/><Relationship Id="rId87" Type="http://schemas.openxmlformats.org/officeDocument/2006/relationships/image" Target="../media/image1341.png"/><Relationship Id="rId110" Type="http://schemas.openxmlformats.org/officeDocument/2006/relationships/customXml" Target="../ink/ink1353.xml"/><Relationship Id="rId115" Type="http://schemas.openxmlformats.org/officeDocument/2006/relationships/image" Target="../media/image1355.png"/><Relationship Id="rId131" Type="http://schemas.openxmlformats.org/officeDocument/2006/relationships/image" Target="../media/image1363.png"/><Relationship Id="rId136" Type="http://schemas.openxmlformats.org/officeDocument/2006/relationships/customXml" Target="../ink/ink1366.xml"/><Relationship Id="rId157" Type="http://schemas.openxmlformats.org/officeDocument/2006/relationships/image" Target="../media/image1376.png"/><Relationship Id="rId61" Type="http://schemas.openxmlformats.org/officeDocument/2006/relationships/image" Target="../media/image1328.png"/><Relationship Id="rId82" Type="http://schemas.openxmlformats.org/officeDocument/2006/relationships/customXml" Target="../ink/ink1339.xml"/><Relationship Id="rId152" Type="http://schemas.openxmlformats.org/officeDocument/2006/relationships/customXml" Target="../ink/ink1374.xml"/><Relationship Id="rId173" Type="http://schemas.openxmlformats.org/officeDocument/2006/relationships/image" Target="../media/image1384.png"/><Relationship Id="rId19" Type="http://schemas.openxmlformats.org/officeDocument/2006/relationships/image" Target="../media/image1307.png"/><Relationship Id="rId14" Type="http://schemas.openxmlformats.org/officeDocument/2006/relationships/customXml" Target="../ink/ink1305.xml"/><Relationship Id="rId30" Type="http://schemas.openxmlformats.org/officeDocument/2006/relationships/customXml" Target="../ink/ink1313.xml"/><Relationship Id="rId35" Type="http://schemas.openxmlformats.org/officeDocument/2006/relationships/image" Target="../media/image1315.png"/><Relationship Id="rId56" Type="http://schemas.openxmlformats.org/officeDocument/2006/relationships/customXml" Target="../ink/ink1326.xml"/><Relationship Id="rId77" Type="http://schemas.openxmlformats.org/officeDocument/2006/relationships/image" Target="../media/image1336.png"/><Relationship Id="rId100" Type="http://schemas.openxmlformats.org/officeDocument/2006/relationships/customXml" Target="../ink/ink1348.xml"/><Relationship Id="rId105" Type="http://schemas.openxmlformats.org/officeDocument/2006/relationships/image" Target="../media/image1350.png"/><Relationship Id="rId126" Type="http://schemas.openxmlformats.org/officeDocument/2006/relationships/customXml" Target="../ink/ink1361.xml"/><Relationship Id="rId147" Type="http://schemas.openxmlformats.org/officeDocument/2006/relationships/image" Target="../media/image1371.png"/><Relationship Id="rId168" Type="http://schemas.openxmlformats.org/officeDocument/2006/relationships/customXml" Target="../ink/ink1382.xml"/><Relationship Id="rId8" Type="http://schemas.openxmlformats.org/officeDocument/2006/relationships/customXml" Target="../ink/ink1302.xml"/><Relationship Id="rId51" Type="http://schemas.openxmlformats.org/officeDocument/2006/relationships/image" Target="../media/image1323.png"/><Relationship Id="rId72" Type="http://schemas.openxmlformats.org/officeDocument/2006/relationships/customXml" Target="../ink/ink1334.xml"/><Relationship Id="rId93" Type="http://schemas.openxmlformats.org/officeDocument/2006/relationships/image" Target="../media/image1344.png"/><Relationship Id="rId98" Type="http://schemas.openxmlformats.org/officeDocument/2006/relationships/customXml" Target="../ink/ink1347.xml"/><Relationship Id="rId121" Type="http://schemas.openxmlformats.org/officeDocument/2006/relationships/image" Target="../media/image1358.png"/><Relationship Id="rId142" Type="http://schemas.openxmlformats.org/officeDocument/2006/relationships/customXml" Target="../ink/ink1369.xml"/><Relationship Id="rId163" Type="http://schemas.openxmlformats.org/officeDocument/2006/relationships/image" Target="../media/image1379.png"/><Relationship Id="rId3" Type="http://schemas.openxmlformats.org/officeDocument/2006/relationships/image" Target="../media/image1299.png"/><Relationship Id="rId25" Type="http://schemas.openxmlformats.org/officeDocument/2006/relationships/image" Target="../media/image1310.png"/><Relationship Id="rId46" Type="http://schemas.openxmlformats.org/officeDocument/2006/relationships/customXml" Target="../ink/ink1321.xml"/><Relationship Id="rId67" Type="http://schemas.openxmlformats.org/officeDocument/2006/relationships/image" Target="../media/image1331.png"/><Relationship Id="rId116" Type="http://schemas.openxmlformats.org/officeDocument/2006/relationships/customXml" Target="../ink/ink1356.xml"/><Relationship Id="rId137" Type="http://schemas.openxmlformats.org/officeDocument/2006/relationships/image" Target="../media/image1366.png"/><Relationship Id="rId158" Type="http://schemas.openxmlformats.org/officeDocument/2006/relationships/customXml" Target="../ink/ink1377.xml"/><Relationship Id="rId20" Type="http://schemas.openxmlformats.org/officeDocument/2006/relationships/customXml" Target="../ink/ink1308.xml"/><Relationship Id="rId41" Type="http://schemas.openxmlformats.org/officeDocument/2006/relationships/image" Target="../media/image1318.png"/><Relationship Id="rId62" Type="http://schemas.openxmlformats.org/officeDocument/2006/relationships/customXml" Target="../ink/ink1329.xml"/><Relationship Id="rId83" Type="http://schemas.openxmlformats.org/officeDocument/2006/relationships/image" Target="../media/image1339.png"/><Relationship Id="rId88" Type="http://schemas.openxmlformats.org/officeDocument/2006/relationships/customXml" Target="../ink/ink1342.xml"/><Relationship Id="rId111" Type="http://schemas.openxmlformats.org/officeDocument/2006/relationships/image" Target="../media/image1353.png"/><Relationship Id="rId132" Type="http://schemas.openxmlformats.org/officeDocument/2006/relationships/customXml" Target="../ink/ink1364.xml"/><Relationship Id="rId153" Type="http://schemas.openxmlformats.org/officeDocument/2006/relationships/image" Target="../media/image1374.png"/><Relationship Id="rId174" Type="http://schemas.openxmlformats.org/officeDocument/2006/relationships/customXml" Target="../ink/ink1385.xml"/><Relationship Id="rId15" Type="http://schemas.openxmlformats.org/officeDocument/2006/relationships/image" Target="../media/image1305.png"/><Relationship Id="rId36" Type="http://schemas.openxmlformats.org/officeDocument/2006/relationships/customXml" Target="../ink/ink1316.xml"/><Relationship Id="rId57" Type="http://schemas.openxmlformats.org/officeDocument/2006/relationships/image" Target="../media/image1326.png"/><Relationship Id="rId106" Type="http://schemas.openxmlformats.org/officeDocument/2006/relationships/customXml" Target="../ink/ink1351.xml"/><Relationship Id="rId127" Type="http://schemas.openxmlformats.org/officeDocument/2006/relationships/image" Target="../media/image1361.png"/><Relationship Id="rId10" Type="http://schemas.openxmlformats.org/officeDocument/2006/relationships/customXml" Target="../ink/ink1303.xml"/><Relationship Id="rId31" Type="http://schemas.openxmlformats.org/officeDocument/2006/relationships/image" Target="../media/image1313.png"/><Relationship Id="rId52" Type="http://schemas.openxmlformats.org/officeDocument/2006/relationships/customXml" Target="../ink/ink1324.xml"/><Relationship Id="rId73" Type="http://schemas.openxmlformats.org/officeDocument/2006/relationships/image" Target="../media/image1334.png"/><Relationship Id="rId78" Type="http://schemas.openxmlformats.org/officeDocument/2006/relationships/customXml" Target="../ink/ink1337.xml"/><Relationship Id="rId94" Type="http://schemas.openxmlformats.org/officeDocument/2006/relationships/customXml" Target="../ink/ink1345.xml"/><Relationship Id="rId99" Type="http://schemas.openxmlformats.org/officeDocument/2006/relationships/image" Target="../media/image1347.png"/><Relationship Id="rId101" Type="http://schemas.openxmlformats.org/officeDocument/2006/relationships/image" Target="../media/image1348.png"/><Relationship Id="rId122" Type="http://schemas.openxmlformats.org/officeDocument/2006/relationships/customXml" Target="../ink/ink1359.xml"/><Relationship Id="rId143" Type="http://schemas.openxmlformats.org/officeDocument/2006/relationships/image" Target="../media/image1369.png"/><Relationship Id="rId148" Type="http://schemas.openxmlformats.org/officeDocument/2006/relationships/customXml" Target="../ink/ink1372.xml"/><Relationship Id="rId164" Type="http://schemas.openxmlformats.org/officeDocument/2006/relationships/customXml" Target="../ink/ink1380.xml"/><Relationship Id="rId169" Type="http://schemas.openxmlformats.org/officeDocument/2006/relationships/image" Target="../media/image1382.png"/><Relationship Id="rId4" Type="http://schemas.openxmlformats.org/officeDocument/2006/relationships/customXml" Target="../ink/ink1300.xml"/><Relationship Id="rId9" Type="http://schemas.openxmlformats.org/officeDocument/2006/relationships/image" Target="../media/image1302.png"/><Relationship Id="rId26" Type="http://schemas.openxmlformats.org/officeDocument/2006/relationships/customXml" Target="../ink/ink1311.xml"/><Relationship Id="rId47" Type="http://schemas.openxmlformats.org/officeDocument/2006/relationships/image" Target="../media/image1321.png"/><Relationship Id="rId68" Type="http://schemas.openxmlformats.org/officeDocument/2006/relationships/customXml" Target="../ink/ink1332.xml"/><Relationship Id="rId89" Type="http://schemas.openxmlformats.org/officeDocument/2006/relationships/image" Target="../media/image1342.png"/><Relationship Id="rId112" Type="http://schemas.openxmlformats.org/officeDocument/2006/relationships/customXml" Target="../ink/ink1354.xml"/><Relationship Id="rId133" Type="http://schemas.openxmlformats.org/officeDocument/2006/relationships/image" Target="../media/image1364.png"/><Relationship Id="rId154" Type="http://schemas.openxmlformats.org/officeDocument/2006/relationships/customXml" Target="../ink/ink1375.xml"/><Relationship Id="rId175" Type="http://schemas.openxmlformats.org/officeDocument/2006/relationships/image" Target="../media/image1385.png"/><Relationship Id="rId16" Type="http://schemas.openxmlformats.org/officeDocument/2006/relationships/customXml" Target="../ink/ink1306.xml"/><Relationship Id="rId37" Type="http://schemas.openxmlformats.org/officeDocument/2006/relationships/image" Target="../media/image1316.png"/><Relationship Id="rId58" Type="http://schemas.openxmlformats.org/officeDocument/2006/relationships/customXml" Target="../ink/ink1327.xml"/><Relationship Id="rId79" Type="http://schemas.openxmlformats.org/officeDocument/2006/relationships/image" Target="../media/image1337.png"/><Relationship Id="rId102" Type="http://schemas.openxmlformats.org/officeDocument/2006/relationships/customXml" Target="../ink/ink1349.xml"/><Relationship Id="rId123" Type="http://schemas.openxmlformats.org/officeDocument/2006/relationships/image" Target="../media/image1359.png"/><Relationship Id="rId144" Type="http://schemas.openxmlformats.org/officeDocument/2006/relationships/customXml" Target="../ink/ink1370.xml"/><Relationship Id="rId90" Type="http://schemas.openxmlformats.org/officeDocument/2006/relationships/customXml" Target="../ink/ink1343.xml"/><Relationship Id="rId165" Type="http://schemas.openxmlformats.org/officeDocument/2006/relationships/image" Target="../media/image1380.png"/><Relationship Id="rId27" Type="http://schemas.openxmlformats.org/officeDocument/2006/relationships/image" Target="../media/image1311.png"/><Relationship Id="rId48" Type="http://schemas.openxmlformats.org/officeDocument/2006/relationships/customXml" Target="../ink/ink1322.xml"/><Relationship Id="rId69" Type="http://schemas.openxmlformats.org/officeDocument/2006/relationships/image" Target="../media/image1332.png"/><Relationship Id="rId113" Type="http://schemas.openxmlformats.org/officeDocument/2006/relationships/image" Target="../media/image1354.png"/><Relationship Id="rId134" Type="http://schemas.openxmlformats.org/officeDocument/2006/relationships/customXml" Target="../ink/ink1365.xml"/><Relationship Id="rId80" Type="http://schemas.openxmlformats.org/officeDocument/2006/relationships/customXml" Target="../ink/ink1338.xml"/><Relationship Id="rId155" Type="http://schemas.openxmlformats.org/officeDocument/2006/relationships/image" Target="../media/image1375.png"/><Relationship Id="rId17" Type="http://schemas.openxmlformats.org/officeDocument/2006/relationships/image" Target="../media/image1306.png"/><Relationship Id="rId38" Type="http://schemas.openxmlformats.org/officeDocument/2006/relationships/customXml" Target="../ink/ink1317.xml"/><Relationship Id="rId59" Type="http://schemas.openxmlformats.org/officeDocument/2006/relationships/image" Target="../media/image1327.png"/><Relationship Id="rId103" Type="http://schemas.openxmlformats.org/officeDocument/2006/relationships/image" Target="../media/image1349.png"/><Relationship Id="rId124" Type="http://schemas.openxmlformats.org/officeDocument/2006/relationships/customXml" Target="../ink/ink1360.xml"/><Relationship Id="rId70" Type="http://schemas.openxmlformats.org/officeDocument/2006/relationships/customXml" Target="../ink/ink1333.xml"/><Relationship Id="rId91" Type="http://schemas.openxmlformats.org/officeDocument/2006/relationships/image" Target="../media/image1343.png"/><Relationship Id="rId145" Type="http://schemas.openxmlformats.org/officeDocument/2006/relationships/image" Target="../media/image1370.png"/><Relationship Id="rId166" Type="http://schemas.openxmlformats.org/officeDocument/2006/relationships/customXml" Target="../ink/ink138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98.xml"/><Relationship Id="rId21" Type="http://schemas.openxmlformats.org/officeDocument/2006/relationships/image" Target="../media/image1395.png"/><Relationship Id="rId42" Type="http://schemas.openxmlformats.org/officeDocument/2006/relationships/customXml" Target="../ink/ink1406.xml"/><Relationship Id="rId47" Type="http://schemas.openxmlformats.org/officeDocument/2006/relationships/image" Target="../media/image1408.png"/><Relationship Id="rId63" Type="http://schemas.openxmlformats.org/officeDocument/2006/relationships/image" Target="../media/image1416.png"/><Relationship Id="rId68" Type="http://schemas.openxmlformats.org/officeDocument/2006/relationships/customXml" Target="../ink/ink1419.xml"/><Relationship Id="rId7" Type="http://schemas.openxmlformats.org/officeDocument/2006/relationships/image" Target="../media/image1388.png"/><Relationship Id="rId71" Type="http://schemas.openxmlformats.org/officeDocument/2006/relationships/image" Target="../media/image1420.png"/><Relationship Id="rId2" Type="http://schemas.openxmlformats.org/officeDocument/2006/relationships/customXml" Target="../ink/ink1386.xml"/><Relationship Id="rId16" Type="http://schemas.openxmlformats.org/officeDocument/2006/relationships/customXml" Target="../ink/ink1393.xml"/><Relationship Id="rId29" Type="http://schemas.openxmlformats.org/officeDocument/2006/relationships/image" Target="../media/image1399.png"/><Relationship Id="rId11" Type="http://schemas.openxmlformats.org/officeDocument/2006/relationships/image" Target="../media/image1390.png"/><Relationship Id="rId24" Type="http://schemas.openxmlformats.org/officeDocument/2006/relationships/customXml" Target="../ink/ink1397.xml"/><Relationship Id="rId32" Type="http://schemas.openxmlformats.org/officeDocument/2006/relationships/customXml" Target="../ink/ink1401.xml"/><Relationship Id="rId37" Type="http://schemas.openxmlformats.org/officeDocument/2006/relationships/image" Target="../media/image1403.png"/><Relationship Id="rId40" Type="http://schemas.openxmlformats.org/officeDocument/2006/relationships/customXml" Target="../ink/ink1405.xml"/><Relationship Id="rId45" Type="http://schemas.openxmlformats.org/officeDocument/2006/relationships/image" Target="../media/image1407.png"/><Relationship Id="rId53" Type="http://schemas.openxmlformats.org/officeDocument/2006/relationships/image" Target="../media/image1411.png"/><Relationship Id="rId58" Type="http://schemas.openxmlformats.org/officeDocument/2006/relationships/customXml" Target="../ink/ink1414.xml"/><Relationship Id="rId66" Type="http://schemas.openxmlformats.org/officeDocument/2006/relationships/customXml" Target="../ink/ink1418.xml"/><Relationship Id="rId5" Type="http://schemas.openxmlformats.org/officeDocument/2006/relationships/image" Target="../media/image1387.png"/><Relationship Id="rId61" Type="http://schemas.openxmlformats.org/officeDocument/2006/relationships/image" Target="../media/image1415.png"/><Relationship Id="rId19" Type="http://schemas.openxmlformats.org/officeDocument/2006/relationships/image" Target="../media/image1394.png"/><Relationship Id="rId14" Type="http://schemas.openxmlformats.org/officeDocument/2006/relationships/customXml" Target="../ink/ink1392.xml"/><Relationship Id="rId22" Type="http://schemas.openxmlformats.org/officeDocument/2006/relationships/customXml" Target="../ink/ink1396.xml"/><Relationship Id="rId27" Type="http://schemas.openxmlformats.org/officeDocument/2006/relationships/image" Target="../media/image1398.png"/><Relationship Id="rId30" Type="http://schemas.openxmlformats.org/officeDocument/2006/relationships/customXml" Target="../ink/ink1400.xml"/><Relationship Id="rId35" Type="http://schemas.openxmlformats.org/officeDocument/2006/relationships/image" Target="../media/image1402.png"/><Relationship Id="rId43" Type="http://schemas.openxmlformats.org/officeDocument/2006/relationships/image" Target="../media/image1406.png"/><Relationship Id="rId48" Type="http://schemas.openxmlformats.org/officeDocument/2006/relationships/customXml" Target="../ink/ink1409.xml"/><Relationship Id="rId56" Type="http://schemas.openxmlformats.org/officeDocument/2006/relationships/customXml" Target="../ink/ink1413.xml"/><Relationship Id="rId64" Type="http://schemas.openxmlformats.org/officeDocument/2006/relationships/customXml" Target="../ink/ink1417.xml"/><Relationship Id="rId69" Type="http://schemas.openxmlformats.org/officeDocument/2006/relationships/image" Target="../media/image1419.png"/><Relationship Id="rId8" Type="http://schemas.openxmlformats.org/officeDocument/2006/relationships/customXml" Target="../ink/ink1389.xml"/><Relationship Id="rId51" Type="http://schemas.openxmlformats.org/officeDocument/2006/relationships/image" Target="../media/image1410.png"/><Relationship Id="rId3" Type="http://schemas.openxmlformats.org/officeDocument/2006/relationships/image" Target="../media/image1386.png"/><Relationship Id="rId12" Type="http://schemas.openxmlformats.org/officeDocument/2006/relationships/customXml" Target="../ink/ink1391.xml"/><Relationship Id="rId17" Type="http://schemas.openxmlformats.org/officeDocument/2006/relationships/image" Target="../media/image1393.png"/><Relationship Id="rId25" Type="http://schemas.openxmlformats.org/officeDocument/2006/relationships/image" Target="../media/image1397.png"/><Relationship Id="rId33" Type="http://schemas.openxmlformats.org/officeDocument/2006/relationships/image" Target="../media/image1401.png"/><Relationship Id="rId38" Type="http://schemas.openxmlformats.org/officeDocument/2006/relationships/customXml" Target="../ink/ink1404.xml"/><Relationship Id="rId46" Type="http://schemas.openxmlformats.org/officeDocument/2006/relationships/customXml" Target="../ink/ink1408.xml"/><Relationship Id="rId59" Type="http://schemas.openxmlformats.org/officeDocument/2006/relationships/image" Target="../media/image1414.png"/><Relationship Id="rId67" Type="http://schemas.openxmlformats.org/officeDocument/2006/relationships/image" Target="../media/image1418.png"/><Relationship Id="rId20" Type="http://schemas.openxmlformats.org/officeDocument/2006/relationships/customXml" Target="../ink/ink1395.xml"/><Relationship Id="rId41" Type="http://schemas.openxmlformats.org/officeDocument/2006/relationships/image" Target="../media/image1405.png"/><Relationship Id="rId54" Type="http://schemas.openxmlformats.org/officeDocument/2006/relationships/customXml" Target="../ink/ink1412.xml"/><Relationship Id="rId62" Type="http://schemas.openxmlformats.org/officeDocument/2006/relationships/customXml" Target="../ink/ink1416.xml"/><Relationship Id="rId70" Type="http://schemas.openxmlformats.org/officeDocument/2006/relationships/customXml" Target="../ink/ink14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88.xml"/><Relationship Id="rId15" Type="http://schemas.openxmlformats.org/officeDocument/2006/relationships/image" Target="../media/image1392.png"/><Relationship Id="rId23" Type="http://schemas.openxmlformats.org/officeDocument/2006/relationships/image" Target="../media/image1396.png"/><Relationship Id="rId28" Type="http://schemas.openxmlformats.org/officeDocument/2006/relationships/customXml" Target="../ink/ink1399.xml"/><Relationship Id="rId36" Type="http://schemas.openxmlformats.org/officeDocument/2006/relationships/customXml" Target="../ink/ink1403.xml"/><Relationship Id="rId49" Type="http://schemas.openxmlformats.org/officeDocument/2006/relationships/image" Target="../media/image1409.png"/><Relationship Id="rId57" Type="http://schemas.openxmlformats.org/officeDocument/2006/relationships/image" Target="../media/image1413.png"/><Relationship Id="rId10" Type="http://schemas.openxmlformats.org/officeDocument/2006/relationships/customXml" Target="../ink/ink1390.xml"/><Relationship Id="rId31" Type="http://schemas.openxmlformats.org/officeDocument/2006/relationships/image" Target="../media/image1400.png"/><Relationship Id="rId44" Type="http://schemas.openxmlformats.org/officeDocument/2006/relationships/customXml" Target="../ink/ink1407.xml"/><Relationship Id="rId52" Type="http://schemas.openxmlformats.org/officeDocument/2006/relationships/customXml" Target="../ink/ink1411.xml"/><Relationship Id="rId60" Type="http://schemas.openxmlformats.org/officeDocument/2006/relationships/customXml" Target="../ink/ink1415.xml"/><Relationship Id="rId65" Type="http://schemas.openxmlformats.org/officeDocument/2006/relationships/image" Target="../media/image1417.png"/><Relationship Id="rId4" Type="http://schemas.openxmlformats.org/officeDocument/2006/relationships/customXml" Target="../ink/ink1387.xml"/><Relationship Id="rId9" Type="http://schemas.openxmlformats.org/officeDocument/2006/relationships/image" Target="../media/image1389.png"/><Relationship Id="rId13" Type="http://schemas.openxmlformats.org/officeDocument/2006/relationships/image" Target="../media/image1391.png"/><Relationship Id="rId18" Type="http://schemas.openxmlformats.org/officeDocument/2006/relationships/customXml" Target="../ink/ink1394.xml"/><Relationship Id="rId39" Type="http://schemas.openxmlformats.org/officeDocument/2006/relationships/image" Target="../media/image1404.png"/><Relationship Id="rId34" Type="http://schemas.openxmlformats.org/officeDocument/2006/relationships/customXml" Target="../ink/ink1402.xml"/><Relationship Id="rId50" Type="http://schemas.openxmlformats.org/officeDocument/2006/relationships/customXml" Target="../ink/ink1410.xml"/><Relationship Id="rId55" Type="http://schemas.openxmlformats.org/officeDocument/2006/relationships/image" Target="../media/image1412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8.png"/><Relationship Id="rId21" Type="http://schemas.openxmlformats.org/officeDocument/2006/relationships/image" Target="../media/image1430.png"/><Relationship Id="rId42" Type="http://schemas.openxmlformats.org/officeDocument/2006/relationships/customXml" Target="../ink/ink1441.xml"/><Relationship Id="rId63" Type="http://schemas.openxmlformats.org/officeDocument/2006/relationships/image" Target="../media/image1451.png"/><Relationship Id="rId84" Type="http://schemas.openxmlformats.org/officeDocument/2006/relationships/customXml" Target="../ink/ink1462.xml"/><Relationship Id="rId138" Type="http://schemas.openxmlformats.org/officeDocument/2006/relationships/customXml" Target="../ink/ink1489.xml"/><Relationship Id="rId159" Type="http://schemas.openxmlformats.org/officeDocument/2006/relationships/image" Target="../media/image1499.png"/><Relationship Id="rId170" Type="http://schemas.openxmlformats.org/officeDocument/2006/relationships/customXml" Target="../ink/ink1505.xml"/><Relationship Id="rId107" Type="http://schemas.openxmlformats.org/officeDocument/2006/relationships/image" Target="../media/image1473.png"/><Relationship Id="rId11" Type="http://schemas.openxmlformats.org/officeDocument/2006/relationships/image" Target="../media/image1425.png"/><Relationship Id="rId32" Type="http://schemas.openxmlformats.org/officeDocument/2006/relationships/customXml" Target="../ink/ink1436.xml"/><Relationship Id="rId53" Type="http://schemas.openxmlformats.org/officeDocument/2006/relationships/image" Target="../media/image1446.png"/><Relationship Id="rId74" Type="http://schemas.openxmlformats.org/officeDocument/2006/relationships/customXml" Target="../ink/ink1457.xml"/><Relationship Id="rId128" Type="http://schemas.openxmlformats.org/officeDocument/2006/relationships/customXml" Target="../ink/ink1484.xml"/><Relationship Id="rId149" Type="http://schemas.openxmlformats.org/officeDocument/2006/relationships/image" Target="../media/image1494.png"/><Relationship Id="rId5" Type="http://schemas.openxmlformats.org/officeDocument/2006/relationships/image" Target="../media/image1422.png"/><Relationship Id="rId95" Type="http://schemas.openxmlformats.org/officeDocument/2006/relationships/image" Target="../media/image1467.png"/><Relationship Id="rId160" Type="http://schemas.openxmlformats.org/officeDocument/2006/relationships/customXml" Target="../ink/ink1500.xml"/><Relationship Id="rId22" Type="http://schemas.openxmlformats.org/officeDocument/2006/relationships/customXml" Target="../ink/ink1431.xml"/><Relationship Id="rId43" Type="http://schemas.openxmlformats.org/officeDocument/2006/relationships/image" Target="../media/image1441.png"/><Relationship Id="rId64" Type="http://schemas.openxmlformats.org/officeDocument/2006/relationships/customXml" Target="../ink/ink1452.xml"/><Relationship Id="rId118" Type="http://schemas.openxmlformats.org/officeDocument/2006/relationships/customXml" Target="../ink/ink1479.xml"/><Relationship Id="rId139" Type="http://schemas.openxmlformats.org/officeDocument/2006/relationships/image" Target="../media/image1489.png"/><Relationship Id="rId85" Type="http://schemas.openxmlformats.org/officeDocument/2006/relationships/image" Target="../media/image1462.png"/><Relationship Id="rId150" Type="http://schemas.openxmlformats.org/officeDocument/2006/relationships/customXml" Target="../ink/ink1495.xml"/><Relationship Id="rId171" Type="http://schemas.openxmlformats.org/officeDocument/2006/relationships/image" Target="../media/image1505.png"/><Relationship Id="rId12" Type="http://schemas.openxmlformats.org/officeDocument/2006/relationships/customXml" Target="../ink/ink1426.xml"/><Relationship Id="rId33" Type="http://schemas.openxmlformats.org/officeDocument/2006/relationships/image" Target="../media/image1436.png"/><Relationship Id="rId108" Type="http://schemas.openxmlformats.org/officeDocument/2006/relationships/customXml" Target="../ink/ink1474.xml"/><Relationship Id="rId129" Type="http://schemas.openxmlformats.org/officeDocument/2006/relationships/image" Target="../media/image1484.png"/><Relationship Id="rId54" Type="http://schemas.openxmlformats.org/officeDocument/2006/relationships/customXml" Target="../ink/ink1447.xml"/><Relationship Id="rId70" Type="http://schemas.openxmlformats.org/officeDocument/2006/relationships/customXml" Target="../ink/ink1455.xml"/><Relationship Id="rId75" Type="http://schemas.openxmlformats.org/officeDocument/2006/relationships/image" Target="../media/image1457.png"/><Relationship Id="rId91" Type="http://schemas.openxmlformats.org/officeDocument/2006/relationships/image" Target="../media/image1465.png"/><Relationship Id="rId96" Type="http://schemas.openxmlformats.org/officeDocument/2006/relationships/customXml" Target="../ink/ink1468.xml"/><Relationship Id="rId140" Type="http://schemas.openxmlformats.org/officeDocument/2006/relationships/customXml" Target="../ink/ink1490.xml"/><Relationship Id="rId145" Type="http://schemas.openxmlformats.org/officeDocument/2006/relationships/image" Target="../media/image1492.png"/><Relationship Id="rId161" Type="http://schemas.openxmlformats.org/officeDocument/2006/relationships/image" Target="../media/image1500.png"/><Relationship Id="rId166" Type="http://schemas.openxmlformats.org/officeDocument/2006/relationships/customXml" Target="../ink/ink15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3.xml"/><Relationship Id="rId23" Type="http://schemas.openxmlformats.org/officeDocument/2006/relationships/image" Target="../media/image1431.png"/><Relationship Id="rId28" Type="http://schemas.openxmlformats.org/officeDocument/2006/relationships/customXml" Target="../ink/ink1434.xml"/><Relationship Id="rId49" Type="http://schemas.openxmlformats.org/officeDocument/2006/relationships/image" Target="../media/image1444.png"/><Relationship Id="rId114" Type="http://schemas.openxmlformats.org/officeDocument/2006/relationships/customXml" Target="../ink/ink1477.xml"/><Relationship Id="rId119" Type="http://schemas.openxmlformats.org/officeDocument/2006/relationships/image" Target="../media/image1479.png"/><Relationship Id="rId44" Type="http://schemas.openxmlformats.org/officeDocument/2006/relationships/customXml" Target="../ink/ink1442.xml"/><Relationship Id="rId60" Type="http://schemas.openxmlformats.org/officeDocument/2006/relationships/customXml" Target="../ink/ink1450.xml"/><Relationship Id="rId65" Type="http://schemas.openxmlformats.org/officeDocument/2006/relationships/image" Target="../media/image1452.png"/><Relationship Id="rId81" Type="http://schemas.openxmlformats.org/officeDocument/2006/relationships/image" Target="../media/image1460.png"/><Relationship Id="rId86" Type="http://schemas.openxmlformats.org/officeDocument/2006/relationships/customXml" Target="../ink/ink1463.xml"/><Relationship Id="rId130" Type="http://schemas.openxmlformats.org/officeDocument/2006/relationships/customXml" Target="../ink/ink1485.xml"/><Relationship Id="rId135" Type="http://schemas.openxmlformats.org/officeDocument/2006/relationships/image" Target="../media/image1487.png"/><Relationship Id="rId151" Type="http://schemas.openxmlformats.org/officeDocument/2006/relationships/image" Target="../media/image1495.png"/><Relationship Id="rId156" Type="http://schemas.openxmlformats.org/officeDocument/2006/relationships/customXml" Target="../ink/ink1498.xml"/><Relationship Id="rId13" Type="http://schemas.openxmlformats.org/officeDocument/2006/relationships/image" Target="../media/image1426.png"/><Relationship Id="rId18" Type="http://schemas.openxmlformats.org/officeDocument/2006/relationships/customXml" Target="../ink/ink1429.xml"/><Relationship Id="rId39" Type="http://schemas.openxmlformats.org/officeDocument/2006/relationships/image" Target="../media/image1439.png"/><Relationship Id="rId109" Type="http://schemas.openxmlformats.org/officeDocument/2006/relationships/image" Target="../media/image1474.png"/><Relationship Id="rId34" Type="http://schemas.openxmlformats.org/officeDocument/2006/relationships/customXml" Target="../ink/ink1437.xml"/><Relationship Id="rId50" Type="http://schemas.openxmlformats.org/officeDocument/2006/relationships/customXml" Target="../ink/ink1445.xml"/><Relationship Id="rId55" Type="http://schemas.openxmlformats.org/officeDocument/2006/relationships/image" Target="../media/image1447.png"/><Relationship Id="rId76" Type="http://schemas.openxmlformats.org/officeDocument/2006/relationships/customXml" Target="../ink/ink1458.xml"/><Relationship Id="rId97" Type="http://schemas.openxmlformats.org/officeDocument/2006/relationships/image" Target="../media/image1468.png"/><Relationship Id="rId104" Type="http://schemas.openxmlformats.org/officeDocument/2006/relationships/customXml" Target="../ink/ink1472.xml"/><Relationship Id="rId120" Type="http://schemas.openxmlformats.org/officeDocument/2006/relationships/customXml" Target="../ink/ink1480.xml"/><Relationship Id="rId125" Type="http://schemas.openxmlformats.org/officeDocument/2006/relationships/image" Target="../media/image1482.png"/><Relationship Id="rId141" Type="http://schemas.openxmlformats.org/officeDocument/2006/relationships/image" Target="../media/image1490.png"/><Relationship Id="rId146" Type="http://schemas.openxmlformats.org/officeDocument/2006/relationships/customXml" Target="../ink/ink1493.xml"/><Relationship Id="rId167" Type="http://schemas.openxmlformats.org/officeDocument/2006/relationships/image" Target="../media/image1503.png"/><Relationship Id="rId7" Type="http://schemas.openxmlformats.org/officeDocument/2006/relationships/image" Target="../media/image1423.png"/><Relationship Id="rId71" Type="http://schemas.openxmlformats.org/officeDocument/2006/relationships/image" Target="../media/image1455.png"/><Relationship Id="rId92" Type="http://schemas.openxmlformats.org/officeDocument/2006/relationships/customXml" Target="../ink/ink1466.xml"/><Relationship Id="rId162" Type="http://schemas.openxmlformats.org/officeDocument/2006/relationships/customXml" Target="../ink/ink1501.xml"/><Relationship Id="rId2" Type="http://schemas.openxmlformats.org/officeDocument/2006/relationships/customXml" Target="../ink/ink1421.xml"/><Relationship Id="rId29" Type="http://schemas.openxmlformats.org/officeDocument/2006/relationships/image" Target="../media/image1434.png"/><Relationship Id="rId24" Type="http://schemas.openxmlformats.org/officeDocument/2006/relationships/customXml" Target="../ink/ink1432.xml"/><Relationship Id="rId40" Type="http://schemas.openxmlformats.org/officeDocument/2006/relationships/customXml" Target="../ink/ink1440.xml"/><Relationship Id="rId45" Type="http://schemas.openxmlformats.org/officeDocument/2006/relationships/image" Target="../media/image1442.png"/><Relationship Id="rId66" Type="http://schemas.openxmlformats.org/officeDocument/2006/relationships/customXml" Target="../ink/ink1453.xml"/><Relationship Id="rId87" Type="http://schemas.openxmlformats.org/officeDocument/2006/relationships/image" Target="../media/image1463.png"/><Relationship Id="rId110" Type="http://schemas.openxmlformats.org/officeDocument/2006/relationships/customXml" Target="../ink/ink1475.xml"/><Relationship Id="rId115" Type="http://schemas.openxmlformats.org/officeDocument/2006/relationships/image" Target="../media/image1477.png"/><Relationship Id="rId131" Type="http://schemas.openxmlformats.org/officeDocument/2006/relationships/image" Target="../media/image1485.png"/><Relationship Id="rId136" Type="http://schemas.openxmlformats.org/officeDocument/2006/relationships/customXml" Target="../ink/ink1488.xml"/><Relationship Id="rId157" Type="http://schemas.openxmlformats.org/officeDocument/2006/relationships/image" Target="../media/image1498.png"/><Relationship Id="rId61" Type="http://schemas.openxmlformats.org/officeDocument/2006/relationships/image" Target="../media/image1450.png"/><Relationship Id="rId82" Type="http://schemas.openxmlformats.org/officeDocument/2006/relationships/customXml" Target="../ink/ink1461.xml"/><Relationship Id="rId152" Type="http://schemas.openxmlformats.org/officeDocument/2006/relationships/customXml" Target="../ink/ink1496.xml"/><Relationship Id="rId19" Type="http://schemas.openxmlformats.org/officeDocument/2006/relationships/image" Target="../media/image1429.png"/><Relationship Id="rId14" Type="http://schemas.openxmlformats.org/officeDocument/2006/relationships/customXml" Target="../ink/ink1427.xml"/><Relationship Id="rId30" Type="http://schemas.openxmlformats.org/officeDocument/2006/relationships/customXml" Target="../ink/ink1435.xml"/><Relationship Id="rId35" Type="http://schemas.openxmlformats.org/officeDocument/2006/relationships/image" Target="../media/image1437.png"/><Relationship Id="rId56" Type="http://schemas.openxmlformats.org/officeDocument/2006/relationships/customXml" Target="../ink/ink1448.xml"/><Relationship Id="rId77" Type="http://schemas.openxmlformats.org/officeDocument/2006/relationships/image" Target="../media/image1458.png"/><Relationship Id="rId100" Type="http://schemas.openxmlformats.org/officeDocument/2006/relationships/customXml" Target="../ink/ink1470.xml"/><Relationship Id="rId105" Type="http://schemas.openxmlformats.org/officeDocument/2006/relationships/image" Target="../media/image1472.png"/><Relationship Id="rId126" Type="http://schemas.openxmlformats.org/officeDocument/2006/relationships/customXml" Target="../ink/ink1483.xml"/><Relationship Id="rId147" Type="http://schemas.openxmlformats.org/officeDocument/2006/relationships/image" Target="../media/image1493.png"/><Relationship Id="rId168" Type="http://schemas.openxmlformats.org/officeDocument/2006/relationships/customXml" Target="../ink/ink1504.xml"/><Relationship Id="rId8" Type="http://schemas.openxmlformats.org/officeDocument/2006/relationships/customXml" Target="../ink/ink1424.xml"/><Relationship Id="rId51" Type="http://schemas.openxmlformats.org/officeDocument/2006/relationships/image" Target="../media/image1445.png"/><Relationship Id="rId72" Type="http://schemas.openxmlformats.org/officeDocument/2006/relationships/customXml" Target="../ink/ink1456.xml"/><Relationship Id="rId93" Type="http://schemas.openxmlformats.org/officeDocument/2006/relationships/image" Target="../media/image1466.png"/><Relationship Id="rId98" Type="http://schemas.openxmlformats.org/officeDocument/2006/relationships/customXml" Target="../ink/ink1469.xml"/><Relationship Id="rId121" Type="http://schemas.openxmlformats.org/officeDocument/2006/relationships/image" Target="../media/image1480.png"/><Relationship Id="rId142" Type="http://schemas.openxmlformats.org/officeDocument/2006/relationships/customXml" Target="../ink/ink1491.xml"/><Relationship Id="rId163" Type="http://schemas.openxmlformats.org/officeDocument/2006/relationships/image" Target="../media/image1501.png"/><Relationship Id="rId3" Type="http://schemas.openxmlformats.org/officeDocument/2006/relationships/image" Target="../media/image1421.png"/><Relationship Id="rId25" Type="http://schemas.openxmlformats.org/officeDocument/2006/relationships/image" Target="../media/image1432.png"/><Relationship Id="rId46" Type="http://schemas.openxmlformats.org/officeDocument/2006/relationships/customXml" Target="../ink/ink1443.xml"/><Relationship Id="rId67" Type="http://schemas.openxmlformats.org/officeDocument/2006/relationships/image" Target="../media/image1453.png"/><Relationship Id="rId116" Type="http://schemas.openxmlformats.org/officeDocument/2006/relationships/customXml" Target="../ink/ink1478.xml"/><Relationship Id="rId137" Type="http://schemas.openxmlformats.org/officeDocument/2006/relationships/image" Target="../media/image1488.png"/><Relationship Id="rId158" Type="http://schemas.openxmlformats.org/officeDocument/2006/relationships/customXml" Target="../ink/ink1499.xml"/><Relationship Id="rId20" Type="http://schemas.openxmlformats.org/officeDocument/2006/relationships/customXml" Target="../ink/ink1430.xml"/><Relationship Id="rId41" Type="http://schemas.openxmlformats.org/officeDocument/2006/relationships/image" Target="../media/image1440.png"/><Relationship Id="rId62" Type="http://schemas.openxmlformats.org/officeDocument/2006/relationships/customXml" Target="../ink/ink1451.xml"/><Relationship Id="rId83" Type="http://schemas.openxmlformats.org/officeDocument/2006/relationships/image" Target="../media/image1461.png"/><Relationship Id="rId88" Type="http://schemas.openxmlformats.org/officeDocument/2006/relationships/customXml" Target="../ink/ink1464.xml"/><Relationship Id="rId111" Type="http://schemas.openxmlformats.org/officeDocument/2006/relationships/image" Target="../media/image1475.png"/><Relationship Id="rId132" Type="http://schemas.openxmlformats.org/officeDocument/2006/relationships/customXml" Target="../ink/ink1486.xml"/><Relationship Id="rId153" Type="http://schemas.openxmlformats.org/officeDocument/2006/relationships/image" Target="../media/image1496.png"/><Relationship Id="rId15" Type="http://schemas.openxmlformats.org/officeDocument/2006/relationships/image" Target="../media/image1427.png"/><Relationship Id="rId36" Type="http://schemas.openxmlformats.org/officeDocument/2006/relationships/customXml" Target="../ink/ink1438.xml"/><Relationship Id="rId57" Type="http://schemas.openxmlformats.org/officeDocument/2006/relationships/image" Target="../media/image1448.png"/><Relationship Id="rId106" Type="http://schemas.openxmlformats.org/officeDocument/2006/relationships/customXml" Target="../ink/ink1473.xml"/><Relationship Id="rId127" Type="http://schemas.openxmlformats.org/officeDocument/2006/relationships/image" Target="../media/image1483.png"/><Relationship Id="rId10" Type="http://schemas.openxmlformats.org/officeDocument/2006/relationships/customXml" Target="../ink/ink1425.xml"/><Relationship Id="rId31" Type="http://schemas.openxmlformats.org/officeDocument/2006/relationships/image" Target="../media/image1435.png"/><Relationship Id="rId52" Type="http://schemas.openxmlformats.org/officeDocument/2006/relationships/customXml" Target="../ink/ink1446.xml"/><Relationship Id="rId73" Type="http://schemas.openxmlformats.org/officeDocument/2006/relationships/image" Target="../media/image1456.png"/><Relationship Id="rId78" Type="http://schemas.openxmlformats.org/officeDocument/2006/relationships/customXml" Target="../ink/ink1459.xml"/><Relationship Id="rId94" Type="http://schemas.openxmlformats.org/officeDocument/2006/relationships/customXml" Target="../ink/ink1467.xml"/><Relationship Id="rId99" Type="http://schemas.openxmlformats.org/officeDocument/2006/relationships/image" Target="../media/image1469.png"/><Relationship Id="rId101" Type="http://schemas.openxmlformats.org/officeDocument/2006/relationships/image" Target="../media/image1470.png"/><Relationship Id="rId122" Type="http://schemas.openxmlformats.org/officeDocument/2006/relationships/customXml" Target="../ink/ink1481.xml"/><Relationship Id="rId143" Type="http://schemas.openxmlformats.org/officeDocument/2006/relationships/image" Target="../media/image1491.png"/><Relationship Id="rId148" Type="http://schemas.openxmlformats.org/officeDocument/2006/relationships/customXml" Target="../ink/ink1494.xml"/><Relationship Id="rId164" Type="http://schemas.openxmlformats.org/officeDocument/2006/relationships/customXml" Target="../ink/ink1502.xml"/><Relationship Id="rId169" Type="http://schemas.openxmlformats.org/officeDocument/2006/relationships/image" Target="../media/image1504.png"/><Relationship Id="rId4" Type="http://schemas.openxmlformats.org/officeDocument/2006/relationships/customXml" Target="../ink/ink1422.xml"/><Relationship Id="rId9" Type="http://schemas.openxmlformats.org/officeDocument/2006/relationships/image" Target="../media/image1424.png"/><Relationship Id="rId26" Type="http://schemas.openxmlformats.org/officeDocument/2006/relationships/customXml" Target="../ink/ink1433.xml"/><Relationship Id="rId47" Type="http://schemas.openxmlformats.org/officeDocument/2006/relationships/image" Target="../media/image1443.png"/><Relationship Id="rId68" Type="http://schemas.openxmlformats.org/officeDocument/2006/relationships/customXml" Target="../ink/ink1454.xml"/><Relationship Id="rId89" Type="http://schemas.openxmlformats.org/officeDocument/2006/relationships/image" Target="../media/image1464.png"/><Relationship Id="rId112" Type="http://schemas.openxmlformats.org/officeDocument/2006/relationships/customXml" Target="../ink/ink1476.xml"/><Relationship Id="rId133" Type="http://schemas.openxmlformats.org/officeDocument/2006/relationships/image" Target="../media/image1486.png"/><Relationship Id="rId154" Type="http://schemas.openxmlformats.org/officeDocument/2006/relationships/customXml" Target="../ink/ink1497.xml"/><Relationship Id="rId16" Type="http://schemas.openxmlformats.org/officeDocument/2006/relationships/customXml" Target="../ink/ink1428.xml"/><Relationship Id="rId37" Type="http://schemas.openxmlformats.org/officeDocument/2006/relationships/image" Target="../media/image1438.png"/><Relationship Id="rId58" Type="http://schemas.openxmlformats.org/officeDocument/2006/relationships/customXml" Target="../ink/ink1449.xml"/><Relationship Id="rId79" Type="http://schemas.openxmlformats.org/officeDocument/2006/relationships/image" Target="../media/image1459.png"/><Relationship Id="rId102" Type="http://schemas.openxmlformats.org/officeDocument/2006/relationships/customXml" Target="../ink/ink1471.xml"/><Relationship Id="rId123" Type="http://schemas.openxmlformats.org/officeDocument/2006/relationships/image" Target="../media/image1481.png"/><Relationship Id="rId144" Type="http://schemas.openxmlformats.org/officeDocument/2006/relationships/customXml" Target="../ink/ink1492.xml"/><Relationship Id="rId90" Type="http://schemas.openxmlformats.org/officeDocument/2006/relationships/customXml" Target="../ink/ink1465.xml"/><Relationship Id="rId165" Type="http://schemas.openxmlformats.org/officeDocument/2006/relationships/image" Target="../media/image1502.png"/><Relationship Id="rId27" Type="http://schemas.openxmlformats.org/officeDocument/2006/relationships/image" Target="../media/image1433.png"/><Relationship Id="rId48" Type="http://schemas.openxmlformats.org/officeDocument/2006/relationships/customXml" Target="../ink/ink1444.xml"/><Relationship Id="rId69" Type="http://schemas.openxmlformats.org/officeDocument/2006/relationships/image" Target="../media/image1454.png"/><Relationship Id="rId113" Type="http://schemas.openxmlformats.org/officeDocument/2006/relationships/image" Target="../media/image1476.png"/><Relationship Id="rId134" Type="http://schemas.openxmlformats.org/officeDocument/2006/relationships/customXml" Target="../ink/ink1487.xml"/><Relationship Id="rId80" Type="http://schemas.openxmlformats.org/officeDocument/2006/relationships/customXml" Target="../ink/ink1460.xml"/><Relationship Id="rId155" Type="http://schemas.openxmlformats.org/officeDocument/2006/relationships/image" Target="../media/image1497.png"/><Relationship Id="rId17" Type="http://schemas.openxmlformats.org/officeDocument/2006/relationships/image" Target="../media/image1428.png"/><Relationship Id="rId38" Type="http://schemas.openxmlformats.org/officeDocument/2006/relationships/customXml" Target="../ink/ink1439.xml"/><Relationship Id="rId59" Type="http://schemas.openxmlformats.org/officeDocument/2006/relationships/image" Target="../media/image1449.png"/><Relationship Id="rId103" Type="http://schemas.openxmlformats.org/officeDocument/2006/relationships/image" Target="../media/image1471.png"/><Relationship Id="rId124" Type="http://schemas.openxmlformats.org/officeDocument/2006/relationships/customXml" Target="../ink/ink148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1.png"/><Relationship Id="rId18" Type="http://schemas.openxmlformats.org/officeDocument/2006/relationships/customXml" Target="../ink/ink1514.xml"/><Relationship Id="rId26" Type="http://schemas.openxmlformats.org/officeDocument/2006/relationships/customXml" Target="../ink/ink1518.xml"/><Relationship Id="rId21" Type="http://schemas.openxmlformats.org/officeDocument/2006/relationships/image" Target="../media/image1515.png"/><Relationship Id="rId34" Type="http://schemas.openxmlformats.org/officeDocument/2006/relationships/customXml" Target="../ink/ink1522.xml"/><Relationship Id="rId7" Type="http://schemas.openxmlformats.org/officeDocument/2006/relationships/image" Target="../media/image1508.png"/><Relationship Id="rId12" Type="http://schemas.openxmlformats.org/officeDocument/2006/relationships/customXml" Target="../ink/ink1511.xml"/><Relationship Id="rId17" Type="http://schemas.openxmlformats.org/officeDocument/2006/relationships/image" Target="../media/image1513.png"/><Relationship Id="rId25" Type="http://schemas.openxmlformats.org/officeDocument/2006/relationships/image" Target="../media/image1517.png"/><Relationship Id="rId33" Type="http://schemas.openxmlformats.org/officeDocument/2006/relationships/image" Target="../media/image1521.png"/><Relationship Id="rId2" Type="http://schemas.openxmlformats.org/officeDocument/2006/relationships/customXml" Target="../ink/ink1506.xml"/><Relationship Id="rId16" Type="http://schemas.openxmlformats.org/officeDocument/2006/relationships/customXml" Target="../ink/ink1513.xml"/><Relationship Id="rId20" Type="http://schemas.openxmlformats.org/officeDocument/2006/relationships/customXml" Target="../ink/ink1515.xml"/><Relationship Id="rId29" Type="http://schemas.openxmlformats.org/officeDocument/2006/relationships/image" Target="../media/image15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8.xml"/><Relationship Id="rId11" Type="http://schemas.openxmlformats.org/officeDocument/2006/relationships/image" Target="../media/image1510.png"/><Relationship Id="rId24" Type="http://schemas.openxmlformats.org/officeDocument/2006/relationships/customXml" Target="../ink/ink1517.xml"/><Relationship Id="rId32" Type="http://schemas.openxmlformats.org/officeDocument/2006/relationships/customXml" Target="../ink/ink1521.xml"/><Relationship Id="rId37" Type="http://schemas.openxmlformats.org/officeDocument/2006/relationships/image" Target="../media/image1523.png"/><Relationship Id="rId5" Type="http://schemas.openxmlformats.org/officeDocument/2006/relationships/image" Target="../media/image1507.png"/><Relationship Id="rId15" Type="http://schemas.openxmlformats.org/officeDocument/2006/relationships/image" Target="../media/image1512.png"/><Relationship Id="rId23" Type="http://schemas.openxmlformats.org/officeDocument/2006/relationships/image" Target="../media/image1516.png"/><Relationship Id="rId28" Type="http://schemas.openxmlformats.org/officeDocument/2006/relationships/customXml" Target="../ink/ink1519.xml"/><Relationship Id="rId36" Type="http://schemas.openxmlformats.org/officeDocument/2006/relationships/customXml" Target="../ink/ink1523.xml"/><Relationship Id="rId10" Type="http://schemas.openxmlformats.org/officeDocument/2006/relationships/customXml" Target="../ink/ink1510.xml"/><Relationship Id="rId19" Type="http://schemas.openxmlformats.org/officeDocument/2006/relationships/image" Target="../media/image1514.png"/><Relationship Id="rId31" Type="http://schemas.openxmlformats.org/officeDocument/2006/relationships/image" Target="../media/image1520.png"/><Relationship Id="rId4" Type="http://schemas.openxmlformats.org/officeDocument/2006/relationships/customXml" Target="../ink/ink1507.xml"/><Relationship Id="rId9" Type="http://schemas.openxmlformats.org/officeDocument/2006/relationships/image" Target="../media/image1509.png"/><Relationship Id="rId14" Type="http://schemas.openxmlformats.org/officeDocument/2006/relationships/customXml" Target="../ink/ink1512.xml"/><Relationship Id="rId22" Type="http://schemas.openxmlformats.org/officeDocument/2006/relationships/customXml" Target="../ink/ink1516.xml"/><Relationship Id="rId27" Type="http://schemas.openxmlformats.org/officeDocument/2006/relationships/image" Target="../media/image1518.png"/><Relationship Id="rId30" Type="http://schemas.openxmlformats.org/officeDocument/2006/relationships/customXml" Target="../ink/ink1520.xml"/><Relationship Id="rId35" Type="http://schemas.openxmlformats.org/officeDocument/2006/relationships/image" Target="../media/image1522.png"/><Relationship Id="rId8" Type="http://schemas.openxmlformats.org/officeDocument/2006/relationships/customXml" Target="../ink/ink1509.xml"/><Relationship Id="rId3" Type="http://schemas.openxmlformats.org/officeDocument/2006/relationships/image" Target="../media/image1506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81.png"/><Relationship Id="rId21" Type="http://schemas.openxmlformats.org/officeDocument/2006/relationships/image" Target="../media/image1533.png"/><Relationship Id="rId42" Type="http://schemas.openxmlformats.org/officeDocument/2006/relationships/customXml" Target="../ink/ink1544.xml"/><Relationship Id="rId63" Type="http://schemas.openxmlformats.org/officeDocument/2006/relationships/image" Target="../media/image1554.png"/><Relationship Id="rId84" Type="http://schemas.openxmlformats.org/officeDocument/2006/relationships/customXml" Target="../ink/ink1565.xml"/><Relationship Id="rId138" Type="http://schemas.openxmlformats.org/officeDocument/2006/relationships/customXml" Target="../ink/ink1592.xml"/><Relationship Id="rId159" Type="http://schemas.openxmlformats.org/officeDocument/2006/relationships/image" Target="../media/image1602.png"/><Relationship Id="rId107" Type="http://schemas.openxmlformats.org/officeDocument/2006/relationships/image" Target="../media/image1576.png"/><Relationship Id="rId11" Type="http://schemas.openxmlformats.org/officeDocument/2006/relationships/image" Target="../media/image1528.png"/><Relationship Id="rId32" Type="http://schemas.openxmlformats.org/officeDocument/2006/relationships/customXml" Target="../ink/ink1539.xml"/><Relationship Id="rId53" Type="http://schemas.openxmlformats.org/officeDocument/2006/relationships/image" Target="../media/image1549.png"/><Relationship Id="rId74" Type="http://schemas.openxmlformats.org/officeDocument/2006/relationships/customXml" Target="../ink/ink1560.xml"/><Relationship Id="rId128" Type="http://schemas.openxmlformats.org/officeDocument/2006/relationships/customXml" Target="../ink/ink1587.xml"/><Relationship Id="rId149" Type="http://schemas.openxmlformats.org/officeDocument/2006/relationships/image" Target="../media/image1597.png"/><Relationship Id="rId5" Type="http://schemas.openxmlformats.org/officeDocument/2006/relationships/image" Target="../media/image1525.png"/><Relationship Id="rId95" Type="http://schemas.openxmlformats.org/officeDocument/2006/relationships/image" Target="../media/image1570.png"/><Relationship Id="rId160" Type="http://schemas.openxmlformats.org/officeDocument/2006/relationships/customXml" Target="../ink/ink1603.xml"/><Relationship Id="rId22" Type="http://schemas.openxmlformats.org/officeDocument/2006/relationships/customXml" Target="../ink/ink1534.xml"/><Relationship Id="rId43" Type="http://schemas.openxmlformats.org/officeDocument/2006/relationships/image" Target="../media/image1544.png"/><Relationship Id="rId64" Type="http://schemas.openxmlformats.org/officeDocument/2006/relationships/customXml" Target="../ink/ink1555.xml"/><Relationship Id="rId118" Type="http://schemas.openxmlformats.org/officeDocument/2006/relationships/customXml" Target="../ink/ink1582.xml"/><Relationship Id="rId139" Type="http://schemas.openxmlformats.org/officeDocument/2006/relationships/image" Target="../media/image1592.png"/><Relationship Id="rId85" Type="http://schemas.openxmlformats.org/officeDocument/2006/relationships/image" Target="../media/image1565.png"/><Relationship Id="rId150" Type="http://schemas.openxmlformats.org/officeDocument/2006/relationships/customXml" Target="../ink/ink1598.xml"/><Relationship Id="rId12" Type="http://schemas.openxmlformats.org/officeDocument/2006/relationships/customXml" Target="../ink/ink1529.xml"/><Relationship Id="rId17" Type="http://schemas.openxmlformats.org/officeDocument/2006/relationships/image" Target="../media/image1531.png"/><Relationship Id="rId33" Type="http://schemas.openxmlformats.org/officeDocument/2006/relationships/image" Target="../media/image1539.png"/><Relationship Id="rId38" Type="http://schemas.openxmlformats.org/officeDocument/2006/relationships/customXml" Target="../ink/ink1542.xml"/><Relationship Id="rId59" Type="http://schemas.openxmlformats.org/officeDocument/2006/relationships/image" Target="../media/image1552.png"/><Relationship Id="rId103" Type="http://schemas.openxmlformats.org/officeDocument/2006/relationships/image" Target="../media/image1574.png"/><Relationship Id="rId108" Type="http://schemas.openxmlformats.org/officeDocument/2006/relationships/customXml" Target="../ink/ink1577.xml"/><Relationship Id="rId124" Type="http://schemas.openxmlformats.org/officeDocument/2006/relationships/customXml" Target="../ink/ink1585.xml"/><Relationship Id="rId129" Type="http://schemas.openxmlformats.org/officeDocument/2006/relationships/image" Target="../media/image1587.png"/><Relationship Id="rId54" Type="http://schemas.openxmlformats.org/officeDocument/2006/relationships/customXml" Target="../ink/ink1550.xml"/><Relationship Id="rId70" Type="http://schemas.openxmlformats.org/officeDocument/2006/relationships/customXml" Target="../ink/ink1558.xml"/><Relationship Id="rId75" Type="http://schemas.openxmlformats.org/officeDocument/2006/relationships/image" Target="../media/image1560.png"/><Relationship Id="rId91" Type="http://schemas.openxmlformats.org/officeDocument/2006/relationships/image" Target="../media/image1568.png"/><Relationship Id="rId96" Type="http://schemas.openxmlformats.org/officeDocument/2006/relationships/customXml" Target="../ink/ink1571.xml"/><Relationship Id="rId140" Type="http://schemas.openxmlformats.org/officeDocument/2006/relationships/customXml" Target="../ink/ink1593.xml"/><Relationship Id="rId145" Type="http://schemas.openxmlformats.org/officeDocument/2006/relationships/image" Target="../media/image1595.png"/><Relationship Id="rId161" Type="http://schemas.openxmlformats.org/officeDocument/2006/relationships/image" Target="../media/image16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6.xml"/><Relationship Id="rId23" Type="http://schemas.openxmlformats.org/officeDocument/2006/relationships/image" Target="../media/image1534.png"/><Relationship Id="rId28" Type="http://schemas.openxmlformats.org/officeDocument/2006/relationships/customXml" Target="../ink/ink1537.xml"/><Relationship Id="rId49" Type="http://schemas.openxmlformats.org/officeDocument/2006/relationships/image" Target="../media/image1547.png"/><Relationship Id="rId114" Type="http://schemas.openxmlformats.org/officeDocument/2006/relationships/customXml" Target="../ink/ink1580.xml"/><Relationship Id="rId119" Type="http://schemas.openxmlformats.org/officeDocument/2006/relationships/image" Target="../media/image1582.png"/><Relationship Id="rId44" Type="http://schemas.openxmlformats.org/officeDocument/2006/relationships/customXml" Target="../ink/ink1545.xml"/><Relationship Id="rId60" Type="http://schemas.openxmlformats.org/officeDocument/2006/relationships/customXml" Target="../ink/ink1553.xml"/><Relationship Id="rId65" Type="http://schemas.openxmlformats.org/officeDocument/2006/relationships/image" Target="../media/image1555.png"/><Relationship Id="rId81" Type="http://schemas.openxmlformats.org/officeDocument/2006/relationships/image" Target="../media/image1563.png"/><Relationship Id="rId86" Type="http://schemas.openxmlformats.org/officeDocument/2006/relationships/customXml" Target="../ink/ink1566.xml"/><Relationship Id="rId130" Type="http://schemas.openxmlformats.org/officeDocument/2006/relationships/customXml" Target="../ink/ink1588.xml"/><Relationship Id="rId135" Type="http://schemas.openxmlformats.org/officeDocument/2006/relationships/image" Target="../media/image1590.png"/><Relationship Id="rId151" Type="http://schemas.openxmlformats.org/officeDocument/2006/relationships/image" Target="../media/image1598.png"/><Relationship Id="rId156" Type="http://schemas.openxmlformats.org/officeDocument/2006/relationships/customXml" Target="../ink/ink1601.xml"/><Relationship Id="rId13" Type="http://schemas.openxmlformats.org/officeDocument/2006/relationships/image" Target="../media/image1529.png"/><Relationship Id="rId18" Type="http://schemas.openxmlformats.org/officeDocument/2006/relationships/customXml" Target="../ink/ink1532.xml"/><Relationship Id="rId39" Type="http://schemas.openxmlformats.org/officeDocument/2006/relationships/image" Target="../media/image1542.png"/><Relationship Id="rId109" Type="http://schemas.openxmlformats.org/officeDocument/2006/relationships/image" Target="../media/image1577.png"/><Relationship Id="rId34" Type="http://schemas.openxmlformats.org/officeDocument/2006/relationships/customXml" Target="../ink/ink1540.xml"/><Relationship Id="rId50" Type="http://schemas.openxmlformats.org/officeDocument/2006/relationships/customXml" Target="../ink/ink1548.xml"/><Relationship Id="rId55" Type="http://schemas.openxmlformats.org/officeDocument/2006/relationships/image" Target="../media/image1550.png"/><Relationship Id="rId76" Type="http://schemas.openxmlformats.org/officeDocument/2006/relationships/customXml" Target="../ink/ink1561.xml"/><Relationship Id="rId97" Type="http://schemas.openxmlformats.org/officeDocument/2006/relationships/image" Target="../media/image1571.png"/><Relationship Id="rId104" Type="http://schemas.openxmlformats.org/officeDocument/2006/relationships/customXml" Target="../ink/ink1575.xml"/><Relationship Id="rId120" Type="http://schemas.openxmlformats.org/officeDocument/2006/relationships/customXml" Target="../ink/ink1583.xml"/><Relationship Id="rId125" Type="http://schemas.openxmlformats.org/officeDocument/2006/relationships/image" Target="../media/image1585.png"/><Relationship Id="rId141" Type="http://schemas.openxmlformats.org/officeDocument/2006/relationships/image" Target="../media/image1593.png"/><Relationship Id="rId146" Type="http://schemas.openxmlformats.org/officeDocument/2006/relationships/customXml" Target="../ink/ink1596.xml"/><Relationship Id="rId7" Type="http://schemas.openxmlformats.org/officeDocument/2006/relationships/image" Target="../media/image1526.png"/><Relationship Id="rId71" Type="http://schemas.openxmlformats.org/officeDocument/2006/relationships/image" Target="../media/image1558.png"/><Relationship Id="rId92" Type="http://schemas.openxmlformats.org/officeDocument/2006/relationships/customXml" Target="../ink/ink1569.xml"/><Relationship Id="rId162" Type="http://schemas.openxmlformats.org/officeDocument/2006/relationships/customXml" Target="../ink/ink1604.xml"/><Relationship Id="rId2" Type="http://schemas.openxmlformats.org/officeDocument/2006/relationships/customXml" Target="../ink/ink1524.xml"/><Relationship Id="rId29" Type="http://schemas.openxmlformats.org/officeDocument/2006/relationships/image" Target="../media/image1537.png"/><Relationship Id="rId24" Type="http://schemas.openxmlformats.org/officeDocument/2006/relationships/customXml" Target="../ink/ink1535.xml"/><Relationship Id="rId40" Type="http://schemas.openxmlformats.org/officeDocument/2006/relationships/customXml" Target="../ink/ink1543.xml"/><Relationship Id="rId45" Type="http://schemas.openxmlformats.org/officeDocument/2006/relationships/image" Target="../media/image1545.png"/><Relationship Id="rId66" Type="http://schemas.openxmlformats.org/officeDocument/2006/relationships/customXml" Target="../ink/ink1556.xml"/><Relationship Id="rId87" Type="http://schemas.openxmlformats.org/officeDocument/2006/relationships/image" Target="../media/image1566.png"/><Relationship Id="rId110" Type="http://schemas.openxmlformats.org/officeDocument/2006/relationships/customXml" Target="../ink/ink1578.xml"/><Relationship Id="rId115" Type="http://schemas.openxmlformats.org/officeDocument/2006/relationships/image" Target="../media/image1580.png"/><Relationship Id="rId131" Type="http://schemas.openxmlformats.org/officeDocument/2006/relationships/image" Target="../media/image1588.png"/><Relationship Id="rId136" Type="http://schemas.openxmlformats.org/officeDocument/2006/relationships/customXml" Target="../ink/ink1591.xml"/><Relationship Id="rId157" Type="http://schemas.openxmlformats.org/officeDocument/2006/relationships/image" Target="../media/image1601.png"/><Relationship Id="rId61" Type="http://schemas.openxmlformats.org/officeDocument/2006/relationships/image" Target="../media/image1553.png"/><Relationship Id="rId82" Type="http://schemas.openxmlformats.org/officeDocument/2006/relationships/customXml" Target="../ink/ink1564.xml"/><Relationship Id="rId152" Type="http://schemas.openxmlformats.org/officeDocument/2006/relationships/customXml" Target="../ink/ink1599.xml"/><Relationship Id="rId19" Type="http://schemas.openxmlformats.org/officeDocument/2006/relationships/image" Target="../media/image1532.png"/><Relationship Id="rId14" Type="http://schemas.openxmlformats.org/officeDocument/2006/relationships/customXml" Target="../ink/ink1530.xml"/><Relationship Id="rId30" Type="http://schemas.openxmlformats.org/officeDocument/2006/relationships/customXml" Target="../ink/ink1538.xml"/><Relationship Id="rId35" Type="http://schemas.openxmlformats.org/officeDocument/2006/relationships/image" Target="../media/image1540.png"/><Relationship Id="rId56" Type="http://schemas.openxmlformats.org/officeDocument/2006/relationships/customXml" Target="../ink/ink1551.xml"/><Relationship Id="rId77" Type="http://schemas.openxmlformats.org/officeDocument/2006/relationships/image" Target="../media/image1561.png"/><Relationship Id="rId100" Type="http://schemas.openxmlformats.org/officeDocument/2006/relationships/customXml" Target="../ink/ink1573.xml"/><Relationship Id="rId105" Type="http://schemas.openxmlformats.org/officeDocument/2006/relationships/image" Target="../media/image1575.png"/><Relationship Id="rId126" Type="http://schemas.openxmlformats.org/officeDocument/2006/relationships/customXml" Target="../ink/ink1586.xml"/><Relationship Id="rId147" Type="http://schemas.openxmlformats.org/officeDocument/2006/relationships/image" Target="../media/image1596.png"/><Relationship Id="rId8" Type="http://schemas.openxmlformats.org/officeDocument/2006/relationships/customXml" Target="../ink/ink1527.xml"/><Relationship Id="rId51" Type="http://schemas.openxmlformats.org/officeDocument/2006/relationships/image" Target="../media/image1548.png"/><Relationship Id="rId72" Type="http://schemas.openxmlformats.org/officeDocument/2006/relationships/customXml" Target="../ink/ink1559.xml"/><Relationship Id="rId93" Type="http://schemas.openxmlformats.org/officeDocument/2006/relationships/image" Target="../media/image1569.png"/><Relationship Id="rId98" Type="http://schemas.openxmlformats.org/officeDocument/2006/relationships/customXml" Target="../ink/ink1572.xml"/><Relationship Id="rId121" Type="http://schemas.openxmlformats.org/officeDocument/2006/relationships/image" Target="../media/image1583.png"/><Relationship Id="rId142" Type="http://schemas.openxmlformats.org/officeDocument/2006/relationships/customXml" Target="../ink/ink1594.xml"/><Relationship Id="rId163" Type="http://schemas.openxmlformats.org/officeDocument/2006/relationships/image" Target="../media/image1604.png"/><Relationship Id="rId3" Type="http://schemas.openxmlformats.org/officeDocument/2006/relationships/image" Target="../media/image1524.png"/><Relationship Id="rId25" Type="http://schemas.openxmlformats.org/officeDocument/2006/relationships/image" Target="../media/image1535.png"/><Relationship Id="rId46" Type="http://schemas.openxmlformats.org/officeDocument/2006/relationships/customXml" Target="../ink/ink1546.xml"/><Relationship Id="rId67" Type="http://schemas.openxmlformats.org/officeDocument/2006/relationships/image" Target="../media/image1556.png"/><Relationship Id="rId116" Type="http://schemas.openxmlformats.org/officeDocument/2006/relationships/customXml" Target="../ink/ink1581.xml"/><Relationship Id="rId137" Type="http://schemas.openxmlformats.org/officeDocument/2006/relationships/image" Target="../media/image1591.png"/><Relationship Id="rId158" Type="http://schemas.openxmlformats.org/officeDocument/2006/relationships/customXml" Target="../ink/ink1602.xml"/><Relationship Id="rId20" Type="http://schemas.openxmlformats.org/officeDocument/2006/relationships/customXml" Target="../ink/ink1533.xml"/><Relationship Id="rId41" Type="http://schemas.openxmlformats.org/officeDocument/2006/relationships/image" Target="../media/image1543.png"/><Relationship Id="rId62" Type="http://schemas.openxmlformats.org/officeDocument/2006/relationships/customXml" Target="../ink/ink1554.xml"/><Relationship Id="rId83" Type="http://schemas.openxmlformats.org/officeDocument/2006/relationships/image" Target="../media/image1564.png"/><Relationship Id="rId88" Type="http://schemas.openxmlformats.org/officeDocument/2006/relationships/customXml" Target="../ink/ink1567.xml"/><Relationship Id="rId111" Type="http://schemas.openxmlformats.org/officeDocument/2006/relationships/image" Target="../media/image1578.png"/><Relationship Id="rId132" Type="http://schemas.openxmlformats.org/officeDocument/2006/relationships/customXml" Target="../ink/ink1589.xml"/><Relationship Id="rId153" Type="http://schemas.openxmlformats.org/officeDocument/2006/relationships/image" Target="../media/image1599.png"/><Relationship Id="rId15" Type="http://schemas.openxmlformats.org/officeDocument/2006/relationships/image" Target="../media/image1530.png"/><Relationship Id="rId36" Type="http://schemas.openxmlformats.org/officeDocument/2006/relationships/customXml" Target="../ink/ink1541.xml"/><Relationship Id="rId57" Type="http://schemas.openxmlformats.org/officeDocument/2006/relationships/image" Target="../media/image1551.png"/><Relationship Id="rId106" Type="http://schemas.openxmlformats.org/officeDocument/2006/relationships/customXml" Target="../ink/ink1576.xml"/><Relationship Id="rId127" Type="http://schemas.openxmlformats.org/officeDocument/2006/relationships/image" Target="../media/image1586.png"/><Relationship Id="rId10" Type="http://schemas.openxmlformats.org/officeDocument/2006/relationships/customXml" Target="../ink/ink1528.xml"/><Relationship Id="rId31" Type="http://schemas.openxmlformats.org/officeDocument/2006/relationships/image" Target="../media/image1538.png"/><Relationship Id="rId52" Type="http://schemas.openxmlformats.org/officeDocument/2006/relationships/customXml" Target="../ink/ink1549.xml"/><Relationship Id="rId73" Type="http://schemas.openxmlformats.org/officeDocument/2006/relationships/image" Target="../media/image1559.png"/><Relationship Id="rId78" Type="http://schemas.openxmlformats.org/officeDocument/2006/relationships/customXml" Target="../ink/ink1562.xml"/><Relationship Id="rId94" Type="http://schemas.openxmlformats.org/officeDocument/2006/relationships/customXml" Target="../ink/ink1570.xml"/><Relationship Id="rId99" Type="http://schemas.openxmlformats.org/officeDocument/2006/relationships/image" Target="../media/image1572.png"/><Relationship Id="rId101" Type="http://schemas.openxmlformats.org/officeDocument/2006/relationships/image" Target="../media/image1573.png"/><Relationship Id="rId122" Type="http://schemas.openxmlformats.org/officeDocument/2006/relationships/customXml" Target="../ink/ink1584.xml"/><Relationship Id="rId143" Type="http://schemas.openxmlformats.org/officeDocument/2006/relationships/image" Target="../media/image1594.png"/><Relationship Id="rId148" Type="http://schemas.openxmlformats.org/officeDocument/2006/relationships/customXml" Target="../ink/ink1597.xml"/><Relationship Id="rId164" Type="http://schemas.openxmlformats.org/officeDocument/2006/relationships/customXml" Target="../ink/ink1605.xml"/><Relationship Id="rId4" Type="http://schemas.openxmlformats.org/officeDocument/2006/relationships/customXml" Target="../ink/ink1525.xml"/><Relationship Id="rId9" Type="http://schemas.openxmlformats.org/officeDocument/2006/relationships/image" Target="../media/image1527.png"/><Relationship Id="rId26" Type="http://schemas.openxmlformats.org/officeDocument/2006/relationships/customXml" Target="../ink/ink1536.xml"/><Relationship Id="rId47" Type="http://schemas.openxmlformats.org/officeDocument/2006/relationships/image" Target="../media/image1546.png"/><Relationship Id="rId68" Type="http://schemas.openxmlformats.org/officeDocument/2006/relationships/customXml" Target="../ink/ink1557.xml"/><Relationship Id="rId89" Type="http://schemas.openxmlformats.org/officeDocument/2006/relationships/image" Target="../media/image1567.png"/><Relationship Id="rId112" Type="http://schemas.openxmlformats.org/officeDocument/2006/relationships/customXml" Target="../ink/ink1579.xml"/><Relationship Id="rId133" Type="http://schemas.openxmlformats.org/officeDocument/2006/relationships/image" Target="../media/image1589.png"/><Relationship Id="rId154" Type="http://schemas.openxmlformats.org/officeDocument/2006/relationships/customXml" Target="../ink/ink1600.xml"/><Relationship Id="rId16" Type="http://schemas.openxmlformats.org/officeDocument/2006/relationships/customXml" Target="../ink/ink1531.xml"/><Relationship Id="rId37" Type="http://schemas.openxmlformats.org/officeDocument/2006/relationships/image" Target="../media/image1541.png"/><Relationship Id="rId58" Type="http://schemas.openxmlformats.org/officeDocument/2006/relationships/customXml" Target="../ink/ink1552.xml"/><Relationship Id="rId79" Type="http://schemas.openxmlformats.org/officeDocument/2006/relationships/image" Target="../media/image1562.png"/><Relationship Id="rId102" Type="http://schemas.openxmlformats.org/officeDocument/2006/relationships/customXml" Target="../ink/ink1574.xml"/><Relationship Id="rId123" Type="http://schemas.openxmlformats.org/officeDocument/2006/relationships/image" Target="../media/image1584.png"/><Relationship Id="rId144" Type="http://schemas.openxmlformats.org/officeDocument/2006/relationships/customXml" Target="../ink/ink1595.xml"/><Relationship Id="rId90" Type="http://schemas.openxmlformats.org/officeDocument/2006/relationships/customXml" Target="../ink/ink1568.xml"/><Relationship Id="rId165" Type="http://schemas.openxmlformats.org/officeDocument/2006/relationships/image" Target="../media/image1605.png"/><Relationship Id="rId27" Type="http://schemas.openxmlformats.org/officeDocument/2006/relationships/image" Target="../media/image1536.png"/><Relationship Id="rId48" Type="http://schemas.openxmlformats.org/officeDocument/2006/relationships/customXml" Target="../ink/ink1547.xml"/><Relationship Id="rId69" Type="http://schemas.openxmlformats.org/officeDocument/2006/relationships/image" Target="../media/image1557.png"/><Relationship Id="rId113" Type="http://schemas.openxmlformats.org/officeDocument/2006/relationships/image" Target="../media/image1579.png"/><Relationship Id="rId134" Type="http://schemas.openxmlformats.org/officeDocument/2006/relationships/customXml" Target="../ink/ink1590.xml"/><Relationship Id="rId80" Type="http://schemas.openxmlformats.org/officeDocument/2006/relationships/customXml" Target="../ink/ink1563.xml"/><Relationship Id="rId155" Type="http://schemas.openxmlformats.org/officeDocument/2006/relationships/image" Target="../media/image1600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3.png"/><Relationship Id="rId21" Type="http://schemas.openxmlformats.org/officeDocument/2006/relationships/image" Target="../media/image1615.png"/><Relationship Id="rId42" Type="http://schemas.openxmlformats.org/officeDocument/2006/relationships/customXml" Target="../ink/ink1626.xml"/><Relationship Id="rId47" Type="http://schemas.openxmlformats.org/officeDocument/2006/relationships/image" Target="../media/image1628.png"/><Relationship Id="rId63" Type="http://schemas.openxmlformats.org/officeDocument/2006/relationships/image" Target="../media/image1636.png"/><Relationship Id="rId68" Type="http://schemas.openxmlformats.org/officeDocument/2006/relationships/customXml" Target="../ink/ink1639.xml"/><Relationship Id="rId84" Type="http://schemas.openxmlformats.org/officeDocument/2006/relationships/customXml" Target="../ink/ink1647.xml"/><Relationship Id="rId89" Type="http://schemas.openxmlformats.org/officeDocument/2006/relationships/image" Target="../media/image1649.png"/><Relationship Id="rId112" Type="http://schemas.openxmlformats.org/officeDocument/2006/relationships/customXml" Target="../ink/ink1661.xml"/><Relationship Id="rId16" Type="http://schemas.openxmlformats.org/officeDocument/2006/relationships/customXml" Target="../ink/ink1613.xml"/><Relationship Id="rId107" Type="http://schemas.openxmlformats.org/officeDocument/2006/relationships/image" Target="../media/image1658.png"/><Relationship Id="rId11" Type="http://schemas.openxmlformats.org/officeDocument/2006/relationships/image" Target="../media/image1610.png"/><Relationship Id="rId32" Type="http://schemas.openxmlformats.org/officeDocument/2006/relationships/customXml" Target="../ink/ink1621.xml"/><Relationship Id="rId37" Type="http://schemas.openxmlformats.org/officeDocument/2006/relationships/image" Target="../media/image1623.png"/><Relationship Id="rId53" Type="http://schemas.openxmlformats.org/officeDocument/2006/relationships/image" Target="../media/image1631.png"/><Relationship Id="rId58" Type="http://schemas.openxmlformats.org/officeDocument/2006/relationships/customXml" Target="../ink/ink1634.xml"/><Relationship Id="rId74" Type="http://schemas.openxmlformats.org/officeDocument/2006/relationships/customXml" Target="../ink/ink1642.xml"/><Relationship Id="rId79" Type="http://schemas.openxmlformats.org/officeDocument/2006/relationships/image" Target="../media/image1644.png"/><Relationship Id="rId102" Type="http://schemas.openxmlformats.org/officeDocument/2006/relationships/customXml" Target="../ink/ink1656.xml"/><Relationship Id="rId123" Type="http://schemas.openxmlformats.org/officeDocument/2006/relationships/image" Target="../media/image1666.png"/><Relationship Id="rId128" Type="http://schemas.openxmlformats.org/officeDocument/2006/relationships/customXml" Target="../ink/ink1669.xml"/><Relationship Id="rId5" Type="http://schemas.openxmlformats.org/officeDocument/2006/relationships/image" Target="../media/image1607.png"/><Relationship Id="rId90" Type="http://schemas.openxmlformats.org/officeDocument/2006/relationships/customXml" Target="../ink/ink1650.xml"/><Relationship Id="rId95" Type="http://schemas.openxmlformats.org/officeDocument/2006/relationships/image" Target="../media/image1652.png"/><Relationship Id="rId22" Type="http://schemas.openxmlformats.org/officeDocument/2006/relationships/customXml" Target="../ink/ink1616.xml"/><Relationship Id="rId27" Type="http://schemas.openxmlformats.org/officeDocument/2006/relationships/image" Target="../media/image1618.png"/><Relationship Id="rId43" Type="http://schemas.openxmlformats.org/officeDocument/2006/relationships/image" Target="../media/image1626.png"/><Relationship Id="rId48" Type="http://schemas.openxmlformats.org/officeDocument/2006/relationships/customXml" Target="../ink/ink1629.xml"/><Relationship Id="rId64" Type="http://schemas.openxmlformats.org/officeDocument/2006/relationships/customXml" Target="../ink/ink1637.xml"/><Relationship Id="rId69" Type="http://schemas.openxmlformats.org/officeDocument/2006/relationships/image" Target="../media/image1639.png"/><Relationship Id="rId113" Type="http://schemas.openxmlformats.org/officeDocument/2006/relationships/image" Target="../media/image1661.png"/><Relationship Id="rId118" Type="http://schemas.openxmlformats.org/officeDocument/2006/relationships/customXml" Target="../ink/ink1664.xml"/><Relationship Id="rId80" Type="http://schemas.openxmlformats.org/officeDocument/2006/relationships/customXml" Target="../ink/ink1645.xml"/><Relationship Id="rId85" Type="http://schemas.openxmlformats.org/officeDocument/2006/relationships/image" Target="../media/image1647.png"/><Relationship Id="rId12" Type="http://schemas.openxmlformats.org/officeDocument/2006/relationships/customXml" Target="../ink/ink1611.xml"/><Relationship Id="rId17" Type="http://schemas.openxmlformats.org/officeDocument/2006/relationships/image" Target="../media/image1613.png"/><Relationship Id="rId33" Type="http://schemas.openxmlformats.org/officeDocument/2006/relationships/image" Target="../media/image1621.png"/><Relationship Id="rId38" Type="http://schemas.openxmlformats.org/officeDocument/2006/relationships/customXml" Target="../ink/ink1624.xml"/><Relationship Id="rId59" Type="http://schemas.openxmlformats.org/officeDocument/2006/relationships/image" Target="../media/image1634.png"/><Relationship Id="rId103" Type="http://schemas.openxmlformats.org/officeDocument/2006/relationships/image" Target="../media/image1656.png"/><Relationship Id="rId108" Type="http://schemas.openxmlformats.org/officeDocument/2006/relationships/customXml" Target="../ink/ink1659.xml"/><Relationship Id="rId124" Type="http://schemas.openxmlformats.org/officeDocument/2006/relationships/customXml" Target="../ink/ink1667.xml"/><Relationship Id="rId129" Type="http://schemas.openxmlformats.org/officeDocument/2006/relationships/image" Target="../media/image1669.png"/><Relationship Id="rId54" Type="http://schemas.openxmlformats.org/officeDocument/2006/relationships/customXml" Target="../ink/ink1632.xml"/><Relationship Id="rId70" Type="http://schemas.openxmlformats.org/officeDocument/2006/relationships/customXml" Target="../ink/ink1640.xml"/><Relationship Id="rId75" Type="http://schemas.openxmlformats.org/officeDocument/2006/relationships/image" Target="../media/image1642.png"/><Relationship Id="rId91" Type="http://schemas.openxmlformats.org/officeDocument/2006/relationships/image" Target="../media/image1650.png"/><Relationship Id="rId96" Type="http://schemas.openxmlformats.org/officeDocument/2006/relationships/customXml" Target="../ink/ink16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8.xml"/><Relationship Id="rId23" Type="http://schemas.openxmlformats.org/officeDocument/2006/relationships/image" Target="../media/image1616.png"/><Relationship Id="rId28" Type="http://schemas.openxmlformats.org/officeDocument/2006/relationships/customXml" Target="../ink/ink1619.xml"/><Relationship Id="rId49" Type="http://schemas.openxmlformats.org/officeDocument/2006/relationships/image" Target="../media/image1629.png"/><Relationship Id="rId114" Type="http://schemas.openxmlformats.org/officeDocument/2006/relationships/customXml" Target="../ink/ink1662.xml"/><Relationship Id="rId119" Type="http://schemas.openxmlformats.org/officeDocument/2006/relationships/image" Target="../media/image1664.png"/><Relationship Id="rId44" Type="http://schemas.openxmlformats.org/officeDocument/2006/relationships/customXml" Target="../ink/ink1627.xml"/><Relationship Id="rId60" Type="http://schemas.openxmlformats.org/officeDocument/2006/relationships/customXml" Target="../ink/ink1635.xml"/><Relationship Id="rId65" Type="http://schemas.openxmlformats.org/officeDocument/2006/relationships/image" Target="../media/image1637.png"/><Relationship Id="rId81" Type="http://schemas.openxmlformats.org/officeDocument/2006/relationships/image" Target="../media/image1645.png"/><Relationship Id="rId86" Type="http://schemas.openxmlformats.org/officeDocument/2006/relationships/customXml" Target="../ink/ink1648.xml"/><Relationship Id="rId130" Type="http://schemas.openxmlformats.org/officeDocument/2006/relationships/customXml" Target="../ink/ink1670.xml"/><Relationship Id="rId13" Type="http://schemas.openxmlformats.org/officeDocument/2006/relationships/image" Target="../media/image1611.png"/><Relationship Id="rId18" Type="http://schemas.openxmlformats.org/officeDocument/2006/relationships/customXml" Target="../ink/ink1614.xml"/><Relationship Id="rId39" Type="http://schemas.openxmlformats.org/officeDocument/2006/relationships/image" Target="../media/image1624.png"/><Relationship Id="rId109" Type="http://schemas.openxmlformats.org/officeDocument/2006/relationships/image" Target="../media/image1659.png"/><Relationship Id="rId34" Type="http://schemas.openxmlformats.org/officeDocument/2006/relationships/customXml" Target="../ink/ink1622.xml"/><Relationship Id="rId50" Type="http://schemas.openxmlformats.org/officeDocument/2006/relationships/customXml" Target="../ink/ink1630.xml"/><Relationship Id="rId55" Type="http://schemas.openxmlformats.org/officeDocument/2006/relationships/image" Target="../media/image1632.png"/><Relationship Id="rId76" Type="http://schemas.openxmlformats.org/officeDocument/2006/relationships/customXml" Target="../ink/ink1643.xml"/><Relationship Id="rId97" Type="http://schemas.openxmlformats.org/officeDocument/2006/relationships/image" Target="../media/image1653.png"/><Relationship Id="rId104" Type="http://schemas.openxmlformats.org/officeDocument/2006/relationships/customXml" Target="../ink/ink1657.xml"/><Relationship Id="rId120" Type="http://schemas.openxmlformats.org/officeDocument/2006/relationships/customXml" Target="../ink/ink1665.xml"/><Relationship Id="rId125" Type="http://schemas.openxmlformats.org/officeDocument/2006/relationships/image" Target="../media/image1667.png"/><Relationship Id="rId7" Type="http://schemas.openxmlformats.org/officeDocument/2006/relationships/image" Target="../media/image1608.png"/><Relationship Id="rId71" Type="http://schemas.openxmlformats.org/officeDocument/2006/relationships/image" Target="../media/image1640.png"/><Relationship Id="rId92" Type="http://schemas.openxmlformats.org/officeDocument/2006/relationships/customXml" Target="../ink/ink1651.xml"/><Relationship Id="rId2" Type="http://schemas.openxmlformats.org/officeDocument/2006/relationships/customXml" Target="../ink/ink1606.xml"/><Relationship Id="rId29" Type="http://schemas.openxmlformats.org/officeDocument/2006/relationships/image" Target="../media/image1619.png"/><Relationship Id="rId24" Type="http://schemas.openxmlformats.org/officeDocument/2006/relationships/customXml" Target="../ink/ink1617.xml"/><Relationship Id="rId40" Type="http://schemas.openxmlformats.org/officeDocument/2006/relationships/customXml" Target="../ink/ink1625.xml"/><Relationship Id="rId45" Type="http://schemas.openxmlformats.org/officeDocument/2006/relationships/image" Target="../media/image1627.png"/><Relationship Id="rId66" Type="http://schemas.openxmlformats.org/officeDocument/2006/relationships/customXml" Target="../ink/ink1638.xml"/><Relationship Id="rId87" Type="http://schemas.openxmlformats.org/officeDocument/2006/relationships/image" Target="../media/image1648.png"/><Relationship Id="rId110" Type="http://schemas.openxmlformats.org/officeDocument/2006/relationships/customXml" Target="../ink/ink1660.xml"/><Relationship Id="rId115" Type="http://schemas.openxmlformats.org/officeDocument/2006/relationships/image" Target="../media/image1662.png"/><Relationship Id="rId131" Type="http://schemas.openxmlformats.org/officeDocument/2006/relationships/image" Target="../media/image1670.png"/><Relationship Id="rId61" Type="http://schemas.openxmlformats.org/officeDocument/2006/relationships/image" Target="../media/image1635.png"/><Relationship Id="rId82" Type="http://schemas.openxmlformats.org/officeDocument/2006/relationships/customXml" Target="../ink/ink1646.xml"/><Relationship Id="rId19" Type="http://schemas.openxmlformats.org/officeDocument/2006/relationships/image" Target="../media/image1614.png"/><Relationship Id="rId14" Type="http://schemas.openxmlformats.org/officeDocument/2006/relationships/customXml" Target="../ink/ink1612.xml"/><Relationship Id="rId30" Type="http://schemas.openxmlformats.org/officeDocument/2006/relationships/customXml" Target="../ink/ink1620.xml"/><Relationship Id="rId35" Type="http://schemas.openxmlformats.org/officeDocument/2006/relationships/image" Target="../media/image1622.png"/><Relationship Id="rId56" Type="http://schemas.openxmlformats.org/officeDocument/2006/relationships/customXml" Target="../ink/ink1633.xml"/><Relationship Id="rId77" Type="http://schemas.openxmlformats.org/officeDocument/2006/relationships/image" Target="../media/image1643.png"/><Relationship Id="rId100" Type="http://schemas.openxmlformats.org/officeDocument/2006/relationships/customXml" Target="../ink/ink1655.xml"/><Relationship Id="rId105" Type="http://schemas.openxmlformats.org/officeDocument/2006/relationships/image" Target="../media/image1657.png"/><Relationship Id="rId126" Type="http://schemas.openxmlformats.org/officeDocument/2006/relationships/customXml" Target="../ink/ink1668.xml"/><Relationship Id="rId8" Type="http://schemas.openxmlformats.org/officeDocument/2006/relationships/customXml" Target="../ink/ink1609.xml"/><Relationship Id="rId51" Type="http://schemas.openxmlformats.org/officeDocument/2006/relationships/image" Target="../media/image1630.png"/><Relationship Id="rId72" Type="http://schemas.openxmlformats.org/officeDocument/2006/relationships/customXml" Target="../ink/ink1641.xml"/><Relationship Id="rId93" Type="http://schemas.openxmlformats.org/officeDocument/2006/relationships/image" Target="../media/image1651.png"/><Relationship Id="rId98" Type="http://schemas.openxmlformats.org/officeDocument/2006/relationships/customXml" Target="../ink/ink1654.xml"/><Relationship Id="rId121" Type="http://schemas.openxmlformats.org/officeDocument/2006/relationships/image" Target="../media/image1665.png"/><Relationship Id="rId3" Type="http://schemas.openxmlformats.org/officeDocument/2006/relationships/image" Target="../media/image1606.png"/><Relationship Id="rId25" Type="http://schemas.openxmlformats.org/officeDocument/2006/relationships/image" Target="../media/image1617.png"/><Relationship Id="rId46" Type="http://schemas.openxmlformats.org/officeDocument/2006/relationships/customXml" Target="../ink/ink1628.xml"/><Relationship Id="rId67" Type="http://schemas.openxmlformats.org/officeDocument/2006/relationships/image" Target="../media/image1638.png"/><Relationship Id="rId116" Type="http://schemas.openxmlformats.org/officeDocument/2006/relationships/customXml" Target="../ink/ink1663.xml"/><Relationship Id="rId20" Type="http://schemas.openxmlformats.org/officeDocument/2006/relationships/customXml" Target="../ink/ink1615.xml"/><Relationship Id="rId41" Type="http://schemas.openxmlformats.org/officeDocument/2006/relationships/image" Target="../media/image1625.png"/><Relationship Id="rId62" Type="http://schemas.openxmlformats.org/officeDocument/2006/relationships/customXml" Target="../ink/ink1636.xml"/><Relationship Id="rId83" Type="http://schemas.openxmlformats.org/officeDocument/2006/relationships/image" Target="../media/image1646.png"/><Relationship Id="rId88" Type="http://schemas.openxmlformats.org/officeDocument/2006/relationships/customXml" Target="../ink/ink1649.xml"/><Relationship Id="rId111" Type="http://schemas.openxmlformats.org/officeDocument/2006/relationships/image" Target="../media/image1660.png"/><Relationship Id="rId15" Type="http://schemas.openxmlformats.org/officeDocument/2006/relationships/image" Target="../media/image1612.png"/><Relationship Id="rId36" Type="http://schemas.openxmlformats.org/officeDocument/2006/relationships/customXml" Target="../ink/ink1623.xml"/><Relationship Id="rId57" Type="http://schemas.openxmlformats.org/officeDocument/2006/relationships/image" Target="../media/image1633.png"/><Relationship Id="rId106" Type="http://schemas.openxmlformats.org/officeDocument/2006/relationships/customXml" Target="../ink/ink1658.xml"/><Relationship Id="rId127" Type="http://schemas.openxmlformats.org/officeDocument/2006/relationships/image" Target="../media/image1668.png"/><Relationship Id="rId10" Type="http://schemas.openxmlformats.org/officeDocument/2006/relationships/customXml" Target="../ink/ink1610.xml"/><Relationship Id="rId31" Type="http://schemas.openxmlformats.org/officeDocument/2006/relationships/image" Target="../media/image1620.png"/><Relationship Id="rId52" Type="http://schemas.openxmlformats.org/officeDocument/2006/relationships/customXml" Target="../ink/ink1631.xml"/><Relationship Id="rId73" Type="http://schemas.openxmlformats.org/officeDocument/2006/relationships/image" Target="../media/image1641.png"/><Relationship Id="rId78" Type="http://schemas.openxmlformats.org/officeDocument/2006/relationships/customXml" Target="../ink/ink1644.xml"/><Relationship Id="rId94" Type="http://schemas.openxmlformats.org/officeDocument/2006/relationships/customXml" Target="../ink/ink1652.xml"/><Relationship Id="rId99" Type="http://schemas.openxmlformats.org/officeDocument/2006/relationships/image" Target="../media/image1654.png"/><Relationship Id="rId101" Type="http://schemas.openxmlformats.org/officeDocument/2006/relationships/image" Target="../media/image1655.png"/><Relationship Id="rId122" Type="http://schemas.openxmlformats.org/officeDocument/2006/relationships/customXml" Target="../ink/ink1666.xml"/><Relationship Id="rId4" Type="http://schemas.openxmlformats.org/officeDocument/2006/relationships/customXml" Target="../ink/ink1607.xml"/><Relationship Id="rId9" Type="http://schemas.openxmlformats.org/officeDocument/2006/relationships/image" Target="../media/image1609.png"/><Relationship Id="rId26" Type="http://schemas.openxmlformats.org/officeDocument/2006/relationships/customXml" Target="../ink/ink1618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83.xml"/><Relationship Id="rId21" Type="http://schemas.openxmlformats.org/officeDocument/2006/relationships/image" Target="../media/image1680.png"/><Relationship Id="rId42" Type="http://schemas.openxmlformats.org/officeDocument/2006/relationships/customXml" Target="../ink/ink1691.xml"/><Relationship Id="rId47" Type="http://schemas.openxmlformats.org/officeDocument/2006/relationships/image" Target="../media/image1693.png"/><Relationship Id="rId63" Type="http://schemas.openxmlformats.org/officeDocument/2006/relationships/image" Target="../media/image1701.png"/><Relationship Id="rId68" Type="http://schemas.openxmlformats.org/officeDocument/2006/relationships/customXml" Target="../ink/ink1704.xml"/><Relationship Id="rId84" Type="http://schemas.openxmlformats.org/officeDocument/2006/relationships/customXml" Target="../ink/ink1712.xml"/><Relationship Id="rId89" Type="http://schemas.openxmlformats.org/officeDocument/2006/relationships/image" Target="../media/image1714.png"/><Relationship Id="rId16" Type="http://schemas.openxmlformats.org/officeDocument/2006/relationships/customXml" Target="../ink/ink1678.xml"/><Relationship Id="rId107" Type="http://schemas.openxmlformats.org/officeDocument/2006/relationships/image" Target="../media/image1723.png"/><Relationship Id="rId11" Type="http://schemas.openxmlformats.org/officeDocument/2006/relationships/image" Target="../media/image1675.png"/><Relationship Id="rId32" Type="http://schemas.openxmlformats.org/officeDocument/2006/relationships/customXml" Target="../ink/ink1686.xml"/><Relationship Id="rId37" Type="http://schemas.openxmlformats.org/officeDocument/2006/relationships/image" Target="../media/image1688.png"/><Relationship Id="rId53" Type="http://schemas.openxmlformats.org/officeDocument/2006/relationships/image" Target="../media/image1696.png"/><Relationship Id="rId58" Type="http://schemas.openxmlformats.org/officeDocument/2006/relationships/customXml" Target="../ink/ink1699.xml"/><Relationship Id="rId74" Type="http://schemas.openxmlformats.org/officeDocument/2006/relationships/customXml" Target="../ink/ink1707.xml"/><Relationship Id="rId79" Type="http://schemas.openxmlformats.org/officeDocument/2006/relationships/image" Target="../media/image1709.png"/><Relationship Id="rId102" Type="http://schemas.openxmlformats.org/officeDocument/2006/relationships/customXml" Target="../ink/ink1721.xml"/><Relationship Id="rId5" Type="http://schemas.openxmlformats.org/officeDocument/2006/relationships/image" Target="../media/image1672.png"/><Relationship Id="rId90" Type="http://schemas.openxmlformats.org/officeDocument/2006/relationships/customXml" Target="../ink/ink1715.xml"/><Relationship Id="rId95" Type="http://schemas.openxmlformats.org/officeDocument/2006/relationships/image" Target="../media/image1717.png"/><Relationship Id="rId22" Type="http://schemas.openxmlformats.org/officeDocument/2006/relationships/customXml" Target="../ink/ink1681.xml"/><Relationship Id="rId27" Type="http://schemas.openxmlformats.org/officeDocument/2006/relationships/image" Target="../media/image1683.png"/><Relationship Id="rId43" Type="http://schemas.openxmlformats.org/officeDocument/2006/relationships/image" Target="../media/image1691.png"/><Relationship Id="rId48" Type="http://schemas.openxmlformats.org/officeDocument/2006/relationships/customXml" Target="../ink/ink1694.xml"/><Relationship Id="rId64" Type="http://schemas.openxmlformats.org/officeDocument/2006/relationships/customXml" Target="../ink/ink1702.xml"/><Relationship Id="rId69" Type="http://schemas.openxmlformats.org/officeDocument/2006/relationships/image" Target="../media/image1704.png"/><Relationship Id="rId80" Type="http://schemas.openxmlformats.org/officeDocument/2006/relationships/customXml" Target="../ink/ink1710.xml"/><Relationship Id="rId85" Type="http://schemas.openxmlformats.org/officeDocument/2006/relationships/image" Target="../media/image1712.png"/><Relationship Id="rId12" Type="http://schemas.openxmlformats.org/officeDocument/2006/relationships/customXml" Target="../ink/ink1676.xml"/><Relationship Id="rId17" Type="http://schemas.openxmlformats.org/officeDocument/2006/relationships/image" Target="../media/image1678.png"/><Relationship Id="rId33" Type="http://schemas.openxmlformats.org/officeDocument/2006/relationships/image" Target="../media/image1686.png"/><Relationship Id="rId38" Type="http://schemas.openxmlformats.org/officeDocument/2006/relationships/customXml" Target="../ink/ink1689.xml"/><Relationship Id="rId59" Type="http://schemas.openxmlformats.org/officeDocument/2006/relationships/image" Target="../media/image1699.png"/><Relationship Id="rId103" Type="http://schemas.openxmlformats.org/officeDocument/2006/relationships/image" Target="../media/image1721.png"/><Relationship Id="rId108" Type="http://schemas.openxmlformats.org/officeDocument/2006/relationships/customXml" Target="../ink/ink1724.xml"/><Relationship Id="rId54" Type="http://schemas.openxmlformats.org/officeDocument/2006/relationships/customXml" Target="../ink/ink1697.xml"/><Relationship Id="rId70" Type="http://schemas.openxmlformats.org/officeDocument/2006/relationships/customXml" Target="../ink/ink1705.xml"/><Relationship Id="rId75" Type="http://schemas.openxmlformats.org/officeDocument/2006/relationships/image" Target="../media/image1707.png"/><Relationship Id="rId91" Type="http://schemas.openxmlformats.org/officeDocument/2006/relationships/image" Target="../media/image1715.png"/><Relationship Id="rId96" Type="http://schemas.openxmlformats.org/officeDocument/2006/relationships/customXml" Target="../ink/ink17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3.xml"/><Relationship Id="rId15" Type="http://schemas.openxmlformats.org/officeDocument/2006/relationships/image" Target="../media/image1677.png"/><Relationship Id="rId23" Type="http://schemas.openxmlformats.org/officeDocument/2006/relationships/image" Target="../media/image1681.png"/><Relationship Id="rId28" Type="http://schemas.openxmlformats.org/officeDocument/2006/relationships/customXml" Target="../ink/ink1684.xml"/><Relationship Id="rId36" Type="http://schemas.openxmlformats.org/officeDocument/2006/relationships/customXml" Target="../ink/ink1688.xml"/><Relationship Id="rId49" Type="http://schemas.openxmlformats.org/officeDocument/2006/relationships/image" Target="../media/image1694.png"/><Relationship Id="rId57" Type="http://schemas.openxmlformats.org/officeDocument/2006/relationships/image" Target="../media/image1698.png"/><Relationship Id="rId106" Type="http://schemas.openxmlformats.org/officeDocument/2006/relationships/customXml" Target="../ink/ink1723.xml"/><Relationship Id="rId10" Type="http://schemas.openxmlformats.org/officeDocument/2006/relationships/customXml" Target="../ink/ink1675.xml"/><Relationship Id="rId31" Type="http://schemas.openxmlformats.org/officeDocument/2006/relationships/image" Target="../media/image1685.png"/><Relationship Id="rId44" Type="http://schemas.openxmlformats.org/officeDocument/2006/relationships/customXml" Target="../ink/ink1692.xml"/><Relationship Id="rId52" Type="http://schemas.openxmlformats.org/officeDocument/2006/relationships/customXml" Target="../ink/ink1696.xml"/><Relationship Id="rId60" Type="http://schemas.openxmlformats.org/officeDocument/2006/relationships/customXml" Target="../ink/ink1700.xml"/><Relationship Id="rId65" Type="http://schemas.openxmlformats.org/officeDocument/2006/relationships/image" Target="../media/image1702.png"/><Relationship Id="rId73" Type="http://schemas.openxmlformats.org/officeDocument/2006/relationships/image" Target="../media/image1706.png"/><Relationship Id="rId78" Type="http://schemas.openxmlformats.org/officeDocument/2006/relationships/customXml" Target="../ink/ink1709.xml"/><Relationship Id="rId81" Type="http://schemas.openxmlformats.org/officeDocument/2006/relationships/image" Target="../media/image1710.png"/><Relationship Id="rId86" Type="http://schemas.openxmlformats.org/officeDocument/2006/relationships/customXml" Target="../ink/ink1713.xml"/><Relationship Id="rId94" Type="http://schemas.openxmlformats.org/officeDocument/2006/relationships/customXml" Target="../ink/ink1717.xml"/><Relationship Id="rId99" Type="http://schemas.openxmlformats.org/officeDocument/2006/relationships/image" Target="../media/image1719.png"/><Relationship Id="rId101" Type="http://schemas.openxmlformats.org/officeDocument/2006/relationships/image" Target="../media/image1720.png"/><Relationship Id="rId4" Type="http://schemas.openxmlformats.org/officeDocument/2006/relationships/customXml" Target="../ink/ink1672.xml"/><Relationship Id="rId9" Type="http://schemas.openxmlformats.org/officeDocument/2006/relationships/image" Target="../media/image1674.png"/><Relationship Id="rId13" Type="http://schemas.openxmlformats.org/officeDocument/2006/relationships/image" Target="../media/image1676.png"/><Relationship Id="rId18" Type="http://schemas.openxmlformats.org/officeDocument/2006/relationships/customXml" Target="../ink/ink1679.xml"/><Relationship Id="rId39" Type="http://schemas.openxmlformats.org/officeDocument/2006/relationships/image" Target="../media/image1689.png"/><Relationship Id="rId109" Type="http://schemas.openxmlformats.org/officeDocument/2006/relationships/image" Target="../media/image1724.png"/><Relationship Id="rId34" Type="http://schemas.openxmlformats.org/officeDocument/2006/relationships/customXml" Target="../ink/ink1687.xml"/><Relationship Id="rId50" Type="http://schemas.openxmlformats.org/officeDocument/2006/relationships/customXml" Target="../ink/ink1695.xml"/><Relationship Id="rId55" Type="http://schemas.openxmlformats.org/officeDocument/2006/relationships/image" Target="../media/image1697.png"/><Relationship Id="rId76" Type="http://schemas.openxmlformats.org/officeDocument/2006/relationships/customXml" Target="../ink/ink1708.xml"/><Relationship Id="rId97" Type="http://schemas.openxmlformats.org/officeDocument/2006/relationships/image" Target="../media/image1718.png"/><Relationship Id="rId104" Type="http://schemas.openxmlformats.org/officeDocument/2006/relationships/customXml" Target="../ink/ink1722.xml"/><Relationship Id="rId7" Type="http://schemas.openxmlformats.org/officeDocument/2006/relationships/image" Target="../media/image1673.png"/><Relationship Id="rId71" Type="http://schemas.openxmlformats.org/officeDocument/2006/relationships/image" Target="../media/image1705.png"/><Relationship Id="rId92" Type="http://schemas.openxmlformats.org/officeDocument/2006/relationships/customXml" Target="../ink/ink1716.xml"/><Relationship Id="rId2" Type="http://schemas.openxmlformats.org/officeDocument/2006/relationships/customXml" Target="../ink/ink1671.xml"/><Relationship Id="rId29" Type="http://schemas.openxmlformats.org/officeDocument/2006/relationships/image" Target="../media/image1684.png"/><Relationship Id="rId24" Type="http://schemas.openxmlformats.org/officeDocument/2006/relationships/customXml" Target="../ink/ink1682.xml"/><Relationship Id="rId40" Type="http://schemas.openxmlformats.org/officeDocument/2006/relationships/customXml" Target="../ink/ink1690.xml"/><Relationship Id="rId45" Type="http://schemas.openxmlformats.org/officeDocument/2006/relationships/image" Target="../media/image1692.png"/><Relationship Id="rId66" Type="http://schemas.openxmlformats.org/officeDocument/2006/relationships/customXml" Target="../ink/ink1703.xml"/><Relationship Id="rId87" Type="http://schemas.openxmlformats.org/officeDocument/2006/relationships/image" Target="../media/image1713.png"/><Relationship Id="rId61" Type="http://schemas.openxmlformats.org/officeDocument/2006/relationships/image" Target="../media/image1700.png"/><Relationship Id="rId82" Type="http://schemas.openxmlformats.org/officeDocument/2006/relationships/customXml" Target="../ink/ink1711.xml"/><Relationship Id="rId19" Type="http://schemas.openxmlformats.org/officeDocument/2006/relationships/image" Target="../media/image1679.png"/><Relationship Id="rId14" Type="http://schemas.openxmlformats.org/officeDocument/2006/relationships/customXml" Target="../ink/ink1677.xml"/><Relationship Id="rId30" Type="http://schemas.openxmlformats.org/officeDocument/2006/relationships/customXml" Target="../ink/ink1685.xml"/><Relationship Id="rId35" Type="http://schemas.openxmlformats.org/officeDocument/2006/relationships/image" Target="../media/image1687.png"/><Relationship Id="rId56" Type="http://schemas.openxmlformats.org/officeDocument/2006/relationships/customXml" Target="../ink/ink1698.xml"/><Relationship Id="rId77" Type="http://schemas.openxmlformats.org/officeDocument/2006/relationships/image" Target="../media/image1708.png"/><Relationship Id="rId100" Type="http://schemas.openxmlformats.org/officeDocument/2006/relationships/customXml" Target="../ink/ink1720.xml"/><Relationship Id="rId105" Type="http://schemas.openxmlformats.org/officeDocument/2006/relationships/image" Target="../media/image1722.png"/><Relationship Id="rId8" Type="http://schemas.openxmlformats.org/officeDocument/2006/relationships/customXml" Target="../ink/ink1674.xml"/><Relationship Id="rId51" Type="http://schemas.openxmlformats.org/officeDocument/2006/relationships/image" Target="../media/image1695.png"/><Relationship Id="rId72" Type="http://schemas.openxmlformats.org/officeDocument/2006/relationships/customXml" Target="../ink/ink1706.xml"/><Relationship Id="rId93" Type="http://schemas.openxmlformats.org/officeDocument/2006/relationships/image" Target="../media/image1716.png"/><Relationship Id="rId98" Type="http://schemas.openxmlformats.org/officeDocument/2006/relationships/customXml" Target="../ink/ink1719.xml"/><Relationship Id="rId3" Type="http://schemas.openxmlformats.org/officeDocument/2006/relationships/image" Target="../media/image1671.png"/><Relationship Id="rId25" Type="http://schemas.openxmlformats.org/officeDocument/2006/relationships/image" Target="../media/image1682.png"/><Relationship Id="rId46" Type="http://schemas.openxmlformats.org/officeDocument/2006/relationships/customXml" Target="../ink/ink1693.xml"/><Relationship Id="rId67" Type="http://schemas.openxmlformats.org/officeDocument/2006/relationships/image" Target="../media/image1703.png"/><Relationship Id="rId20" Type="http://schemas.openxmlformats.org/officeDocument/2006/relationships/customXml" Target="../ink/ink1680.xml"/><Relationship Id="rId41" Type="http://schemas.openxmlformats.org/officeDocument/2006/relationships/image" Target="../media/image1690.png"/><Relationship Id="rId62" Type="http://schemas.openxmlformats.org/officeDocument/2006/relationships/customXml" Target="../ink/ink1701.xml"/><Relationship Id="rId83" Type="http://schemas.openxmlformats.org/officeDocument/2006/relationships/image" Target="../media/image1711.png"/><Relationship Id="rId88" Type="http://schemas.openxmlformats.org/officeDocument/2006/relationships/customXml" Target="../ink/ink1714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3.xml"/><Relationship Id="rId21" Type="http://schemas.openxmlformats.org/officeDocument/2006/relationships/image" Target="../media/image120.png"/><Relationship Id="rId42" Type="http://schemas.openxmlformats.org/officeDocument/2006/relationships/customXml" Target="../ink/ink131.xml"/><Relationship Id="rId47" Type="http://schemas.openxmlformats.org/officeDocument/2006/relationships/image" Target="../media/image133.png"/><Relationship Id="rId63" Type="http://schemas.openxmlformats.org/officeDocument/2006/relationships/image" Target="../media/image141.png"/><Relationship Id="rId68" Type="http://schemas.openxmlformats.org/officeDocument/2006/relationships/customXml" Target="../ink/ink144.xml"/><Relationship Id="rId84" Type="http://schemas.openxmlformats.org/officeDocument/2006/relationships/customXml" Target="../ink/ink152.xml"/><Relationship Id="rId89" Type="http://schemas.openxmlformats.org/officeDocument/2006/relationships/image" Target="../media/image154.png"/><Relationship Id="rId16" Type="http://schemas.openxmlformats.org/officeDocument/2006/relationships/customXml" Target="../ink/ink118.xml"/><Relationship Id="rId107" Type="http://schemas.openxmlformats.org/officeDocument/2006/relationships/image" Target="../media/image163.png"/><Relationship Id="rId11" Type="http://schemas.openxmlformats.org/officeDocument/2006/relationships/image" Target="../media/image115.png"/><Relationship Id="rId32" Type="http://schemas.openxmlformats.org/officeDocument/2006/relationships/customXml" Target="../ink/ink126.xml"/><Relationship Id="rId37" Type="http://schemas.openxmlformats.org/officeDocument/2006/relationships/image" Target="../media/image128.png"/><Relationship Id="rId53" Type="http://schemas.openxmlformats.org/officeDocument/2006/relationships/image" Target="../media/image136.png"/><Relationship Id="rId58" Type="http://schemas.openxmlformats.org/officeDocument/2006/relationships/customXml" Target="../ink/ink139.xml"/><Relationship Id="rId74" Type="http://schemas.openxmlformats.org/officeDocument/2006/relationships/customXml" Target="../ink/ink147.xml"/><Relationship Id="rId79" Type="http://schemas.openxmlformats.org/officeDocument/2006/relationships/image" Target="../media/image149.png"/><Relationship Id="rId102" Type="http://schemas.openxmlformats.org/officeDocument/2006/relationships/customXml" Target="../ink/ink161.xml"/><Relationship Id="rId5" Type="http://schemas.openxmlformats.org/officeDocument/2006/relationships/image" Target="../media/image112.png"/><Relationship Id="rId90" Type="http://schemas.openxmlformats.org/officeDocument/2006/relationships/customXml" Target="../ink/ink155.xml"/><Relationship Id="rId95" Type="http://schemas.openxmlformats.org/officeDocument/2006/relationships/image" Target="../media/image157.png"/><Relationship Id="rId22" Type="http://schemas.openxmlformats.org/officeDocument/2006/relationships/customXml" Target="../ink/ink121.xml"/><Relationship Id="rId27" Type="http://schemas.openxmlformats.org/officeDocument/2006/relationships/image" Target="../media/image123.png"/><Relationship Id="rId43" Type="http://schemas.openxmlformats.org/officeDocument/2006/relationships/image" Target="../media/image131.png"/><Relationship Id="rId48" Type="http://schemas.openxmlformats.org/officeDocument/2006/relationships/customXml" Target="../ink/ink134.xml"/><Relationship Id="rId64" Type="http://schemas.openxmlformats.org/officeDocument/2006/relationships/customXml" Target="../ink/ink142.xml"/><Relationship Id="rId69" Type="http://schemas.openxmlformats.org/officeDocument/2006/relationships/image" Target="../media/image144.png"/><Relationship Id="rId80" Type="http://schemas.openxmlformats.org/officeDocument/2006/relationships/customXml" Target="../ink/ink150.xml"/><Relationship Id="rId85" Type="http://schemas.openxmlformats.org/officeDocument/2006/relationships/image" Target="../media/image152.png"/><Relationship Id="rId12" Type="http://schemas.openxmlformats.org/officeDocument/2006/relationships/customXml" Target="../ink/ink116.xml"/><Relationship Id="rId17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customXml" Target="../ink/ink129.xml"/><Relationship Id="rId59" Type="http://schemas.openxmlformats.org/officeDocument/2006/relationships/image" Target="../media/image139.png"/><Relationship Id="rId103" Type="http://schemas.openxmlformats.org/officeDocument/2006/relationships/image" Target="../media/image161.png"/><Relationship Id="rId108" Type="http://schemas.openxmlformats.org/officeDocument/2006/relationships/customXml" Target="../ink/ink164.xml"/><Relationship Id="rId54" Type="http://schemas.openxmlformats.org/officeDocument/2006/relationships/customXml" Target="../ink/ink137.xml"/><Relationship Id="rId70" Type="http://schemas.openxmlformats.org/officeDocument/2006/relationships/customXml" Target="../ink/ink145.xml"/><Relationship Id="rId75" Type="http://schemas.openxmlformats.org/officeDocument/2006/relationships/image" Target="../media/image147.png"/><Relationship Id="rId91" Type="http://schemas.openxmlformats.org/officeDocument/2006/relationships/image" Target="../media/image155.png"/><Relationship Id="rId96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.xml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124.xml"/><Relationship Id="rId36" Type="http://schemas.openxmlformats.org/officeDocument/2006/relationships/customXml" Target="../ink/ink128.xml"/><Relationship Id="rId49" Type="http://schemas.openxmlformats.org/officeDocument/2006/relationships/image" Target="../media/image134.png"/><Relationship Id="rId57" Type="http://schemas.openxmlformats.org/officeDocument/2006/relationships/image" Target="../media/image138.png"/><Relationship Id="rId106" Type="http://schemas.openxmlformats.org/officeDocument/2006/relationships/customXml" Target="../ink/ink163.xml"/><Relationship Id="rId10" Type="http://schemas.openxmlformats.org/officeDocument/2006/relationships/customXml" Target="../ink/ink115.xml"/><Relationship Id="rId31" Type="http://schemas.openxmlformats.org/officeDocument/2006/relationships/image" Target="../media/image125.png"/><Relationship Id="rId44" Type="http://schemas.openxmlformats.org/officeDocument/2006/relationships/customXml" Target="../ink/ink132.xml"/><Relationship Id="rId52" Type="http://schemas.openxmlformats.org/officeDocument/2006/relationships/customXml" Target="../ink/ink136.xml"/><Relationship Id="rId60" Type="http://schemas.openxmlformats.org/officeDocument/2006/relationships/customXml" Target="../ink/ink140.xml"/><Relationship Id="rId65" Type="http://schemas.openxmlformats.org/officeDocument/2006/relationships/image" Target="../media/image142.png"/><Relationship Id="rId73" Type="http://schemas.openxmlformats.org/officeDocument/2006/relationships/image" Target="../media/image146.png"/><Relationship Id="rId78" Type="http://schemas.openxmlformats.org/officeDocument/2006/relationships/customXml" Target="../ink/ink149.xml"/><Relationship Id="rId81" Type="http://schemas.openxmlformats.org/officeDocument/2006/relationships/image" Target="../media/image150.png"/><Relationship Id="rId86" Type="http://schemas.openxmlformats.org/officeDocument/2006/relationships/customXml" Target="../ink/ink153.xml"/><Relationship Id="rId94" Type="http://schemas.openxmlformats.org/officeDocument/2006/relationships/customXml" Target="../ink/ink157.xml"/><Relationship Id="rId99" Type="http://schemas.openxmlformats.org/officeDocument/2006/relationships/image" Target="../media/image159.png"/><Relationship Id="rId101" Type="http://schemas.openxmlformats.org/officeDocument/2006/relationships/image" Target="../media/image160.png"/><Relationship Id="rId4" Type="http://schemas.openxmlformats.org/officeDocument/2006/relationships/customXml" Target="../ink/ink112.xml"/><Relationship Id="rId9" Type="http://schemas.openxmlformats.org/officeDocument/2006/relationships/image" Target="../media/image114.png"/><Relationship Id="rId13" Type="http://schemas.openxmlformats.org/officeDocument/2006/relationships/image" Target="../media/image116.png"/><Relationship Id="rId18" Type="http://schemas.openxmlformats.org/officeDocument/2006/relationships/customXml" Target="../ink/ink119.xml"/><Relationship Id="rId39" Type="http://schemas.openxmlformats.org/officeDocument/2006/relationships/image" Target="../media/image129.png"/><Relationship Id="rId109" Type="http://schemas.openxmlformats.org/officeDocument/2006/relationships/image" Target="../media/image164.png"/><Relationship Id="rId34" Type="http://schemas.openxmlformats.org/officeDocument/2006/relationships/customXml" Target="../ink/ink127.xml"/><Relationship Id="rId50" Type="http://schemas.openxmlformats.org/officeDocument/2006/relationships/customXml" Target="../ink/ink135.xml"/><Relationship Id="rId55" Type="http://schemas.openxmlformats.org/officeDocument/2006/relationships/image" Target="../media/image137.png"/><Relationship Id="rId76" Type="http://schemas.openxmlformats.org/officeDocument/2006/relationships/customXml" Target="../ink/ink148.xml"/><Relationship Id="rId97" Type="http://schemas.openxmlformats.org/officeDocument/2006/relationships/image" Target="../media/image158.png"/><Relationship Id="rId104" Type="http://schemas.openxmlformats.org/officeDocument/2006/relationships/customXml" Target="../ink/ink162.xml"/><Relationship Id="rId7" Type="http://schemas.openxmlformats.org/officeDocument/2006/relationships/image" Target="../media/image113.png"/><Relationship Id="rId71" Type="http://schemas.openxmlformats.org/officeDocument/2006/relationships/image" Target="../media/image145.png"/><Relationship Id="rId92" Type="http://schemas.openxmlformats.org/officeDocument/2006/relationships/customXml" Target="../ink/ink156.xml"/><Relationship Id="rId2" Type="http://schemas.openxmlformats.org/officeDocument/2006/relationships/customXml" Target="../ink/ink111.xml"/><Relationship Id="rId29" Type="http://schemas.openxmlformats.org/officeDocument/2006/relationships/image" Target="../media/image124.png"/><Relationship Id="rId24" Type="http://schemas.openxmlformats.org/officeDocument/2006/relationships/customXml" Target="../ink/ink122.xml"/><Relationship Id="rId40" Type="http://schemas.openxmlformats.org/officeDocument/2006/relationships/customXml" Target="../ink/ink130.xml"/><Relationship Id="rId45" Type="http://schemas.openxmlformats.org/officeDocument/2006/relationships/image" Target="../media/image132.png"/><Relationship Id="rId66" Type="http://schemas.openxmlformats.org/officeDocument/2006/relationships/customXml" Target="../ink/ink143.xml"/><Relationship Id="rId87" Type="http://schemas.openxmlformats.org/officeDocument/2006/relationships/image" Target="../media/image153.png"/><Relationship Id="rId61" Type="http://schemas.openxmlformats.org/officeDocument/2006/relationships/image" Target="../media/image140.png"/><Relationship Id="rId82" Type="http://schemas.openxmlformats.org/officeDocument/2006/relationships/customXml" Target="../ink/ink151.xml"/><Relationship Id="rId19" Type="http://schemas.openxmlformats.org/officeDocument/2006/relationships/image" Target="../media/image119.png"/><Relationship Id="rId14" Type="http://schemas.openxmlformats.org/officeDocument/2006/relationships/customXml" Target="../ink/ink117.xml"/><Relationship Id="rId30" Type="http://schemas.openxmlformats.org/officeDocument/2006/relationships/customXml" Target="../ink/ink125.xml"/><Relationship Id="rId35" Type="http://schemas.openxmlformats.org/officeDocument/2006/relationships/image" Target="../media/image127.png"/><Relationship Id="rId56" Type="http://schemas.openxmlformats.org/officeDocument/2006/relationships/customXml" Target="../ink/ink138.xml"/><Relationship Id="rId77" Type="http://schemas.openxmlformats.org/officeDocument/2006/relationships/image" Target="../media/image148.png"/><Relationship Id="rId100" Type="http://schemas.openxmlformats.org/officeDocument/2006/relationships/customXml" Target="../ink/ink160.xml"/><Relationship Id="rId105" Type="http://schemas.openxmlformats.org/officeDocument/2006/relationships/image" Target="../media/image162.png"/><Relationship Id="rId8" Type="http://schemas.openxmlformats.org/officeDocument/2006/relationships/customXml" Target="../ink/ink114.xml"/><Relationship Id="rId51" Type="http://schemas.openxmlformats.org/officeDocument/2006/relationships/image" Target="../media/image135.png"/><Relationship Id="rId72" Type="http://schemas.openxmlformats.org/officeDocument/2006/relationships/customXml" Target="../ink/ink146.xml"/><Relationship Id="rId93" Type="http://schemas.openxmlformats.org/officeDocument/2006/relationships/image" Target="../media/image156.png"/><Relationship Id="rId98" Type="http://schemas.openxmlformats.org/officeDocument/2006/relationships/customXml" Target="../ink/ink159.xml"/><Relationship Id="rId3" Type="http://schemas.openxmlformats.org/officeDocument/2006/relationships/image" Target="../media/image111.png"/><Relationship Id="rId25" Type="http://schemas.openxmlformats.org/officeDocument/2006/relationships/image" Target="../media/image122.png"/><Relationship Id="rId46" Type="http://schemas.openxmlformats.org/officeDocument/2006/relationships/customXml" Target="../ink/ink133.xml"/><Relationship Id="rId67" Type="http://schemas.openxmlformats.org/officeDocument/2006/relationships/image" Target="../media/image143.png"/><Relationship Id="rId20" Type="http://schemas.openxmlformats.org/officeDocument/2006/relationships/customXml" Target="../ink/ink120.xml"/><Relationship Id="rId41" Type="http://schemas.openxmlformats.org/officeDocument/2006/relationships/image" Target="../media/image130.png"/><Relationship Id="rId62" Type="http://schemas.openxmlformats.org/officeDocument/2006/relationships/customXml" Target="../ink/ink141.xml"/><Relationship Id="rId83" Type="http://schemas.openxmlformats.org/officeDocument/2006/relationships/image" Target="../media/image151.png"/><Relationship Id="rId88" Type="http://schemas.openxmlformats.org/officeDocument/2006/relationships/customXml" Target="../ink/ink15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37.xml"/><Relationship Id="rId21" Type="http://schemas.openxmlformats.org/officeDocument/2006/relationships/image" Target="../media/image1734.png"/><Relationship Id="rId42" Type="http://schemas.openxmlformats.org/officeDocument/2006/relationships/customXml" Target="../ink/ink1745.xml"/><Relationship Id="rId47" Type="http://schemas.openxmlformats.org/officeDocument/2006/relationships/image" Target="../media/image1747.png"/><Relationship Id="rId63" Type="http://schemas.openxmlformats.org/officeDocument/2006/relationships/image" Target="../media/image1755.png"/><Relationship Id="rId68" Type="http://schemas.openxmlformats.org/officeDocument/2006/relationships/customXml" Target="../ink/ink1758.xml"/><Relationship Id="rId84" Type="http://schemas.openxmlformats.org/officeDocument/2006/relationships/customXml" Target="../ink/ink1766.xml"/><Relationship Id="rId89" Type="http://schemas.openxmlformats.org/officeDocument/2006/relationships/image" Target="../media/image1768.png"/><Relationship Id="rId16" Type="http://schemas.openxmlformats.org/officeDocument/2006/relationships/customXml" Target="../ink/ink1732.xml"/><Relationship Id="rId11" Type="http://schemas.openxmlformats.org/officeDocument/2006/relationships/image" Target="../media/image1729.png"/><Relationship Id="rId32" Type="http://schemas.openxmlformats.org/officeDocument/2006/relationships/customXml" Target="../ink/ink1740.xml"/><Relationship Id="rId37" Type="http://schemas.openxmlformats.org/officeDocument/2006/relationships/image" Target="../media/image1742.png"/><Relationship Id="rId53" Type="http://schemas.openxmlformats.org/officeDocument/2006/relationships/image" Target="../media/image1750.png"/><Relationship Id="rId58" Type="http://schemas.openxmlformats.org/officeDocument/2006/relationships/customXml" Target="../ink/ink1753.xml"/><Relationship Id="rId74" Type="http://schemas.openxmlformats.org/officeDocument/2006/relationships/customXml" Target="../ink/ink1761.xml"/><Relationship Id="rId79" Type="http://schemas.openxmlformats.org/officeDocument/2006/relationships/image" Target="../media/image1763.png"/><Relationship Id="rId5" Type="http://schemas.openxmlformats.org/officeDocument/2006/relationships/image" Target="../media/image1726.png"/><Relationship Id="rId90" Type="http://schemas.openxmlformats.org/officeDocument/2006/relationships/customXml" Target="../ink/ink1769.xml"/><Relationship Id="rId22" Type="http://schemas.openxmlformats.org/officeDocument/2006/relationships/customXml" Target="../ink/ink1735.xml"/><Relationship Id="rId27" Type="http://schemas.openxmlformats.org/officeDocument/2006/relationships/image" Target="../media/image1737.png"/><Relationship Id="rId43" Type="http://schemas.openxmlformats.org/officeDocument/2006/relationships/image" Target="../media/image1745.png"/><Relationship Id="rId48" Type="http://schemas.openxmlformats.org/officeDocument/2006/relationships/customXml" Target="../ink/ink1748.xml"/><Relationship Id="rId64" Type="http://schemas.openxmlformats.org/officeDocument/2006/relationships/customXml" Target="../ink/ink1756.xml"/><Relationship Id="rId69" Type="http://schemas.openxmlformats.org/officeDocument/2006/relationships/image" Target="../media/image1758.png"/><Relationship Id="rId8" Type="http://schemas.openxmlformats.org/officeDocument/2006/relationships/customXml" Target="../ink/ink1728.xml"/><Relationship Id="rId51" Type="http://schemas.openxmlformats.org/officeDocument/2006/relationships/image" Target="../media/image1749.png"/><Relationship Id="rId72" Type="http://schemas.openxmlformats.org/officeDocument/2006/relationships/customXml" Target="../ink/ink1760.xml"/><Relationship Id="rId80" Type="http://schemas.openxmlformats.org/officeDocument/2006/relationships/customXml" Target="../ink/ink1764.xml"/><Relationship Id="rId85" Type="http://schemas.openxmlformats.org/officeDocument/2006/relationships/image" Target="../media/image1766.png"/><Relationship Id="rId93" Type="http://schemas.openxmlformats.org/officeDocument/2006/relationships/image" Target="../media/image1770.png"/><Relationship Id="rId3" Type="http://schemas.openxmlformats.org/officeDocument/2006/relationships/image" Target="../media/image1725.png"/><Relationship Id="rId12" Type="http://schemas.openxmlformats.org/officeDocument/2006/relationships/customXml" Target="../ink/ink1730.xml"/><Relationship Id="rId17" Type="http://schemas.openxmlformats.org/officeDocument/2006/relationships/image" Target="../media/image1732.png"/><Relationship Id="rId25" Type="http://schemas.openxmlformats.org/officeDocument/2006/relationships/image" Target="../media/image1736.png"/><Relationship Id="rId33" Type="http://schemas.openxmlformats.org/officeDocument/2006/relationships/image" Target="../media/image1740.png"/><Relationship Id="rId38" Type="http://schemas.openxmlformats.org/officeDocument/2006/relationships/customXml" Target="../ink/ink1743.xml"/><Relationship Id="rId46" Type="http://schemas.openxmlformats.org/officeDocument/2006/relationships/customXml" Target="../ink/ink1747.xml"/><Relationship Id="rId59" Type="http://schemas.openxmlformats.org/officeDocument/2006/relationships/image" Target="../media/image1753.png"/><Relationship Id="rId67" Type="http://schemas.openxmlformats.org/officeDocument/2006/relationships/image" Target="../media/image1757.png"/><Relationship Id="rId20" Type="http://schemas.openxmlformats.org/officeDocument/2006/relationships/customXml" Target="../ink/ink1734.xml"/><Relationship Id="rId41" Type="http://schemas.openxmlformats.org/officeDocument/2006/relationships/image" Target="../media/image1744.png"/><Relationship Id="rId54" Type="http://schemas.openxmlformats.org/officeDocument/2006/relationships/customXml" Target="../ink/ink1751.xml"/><Relationship Id="rId62" Type="http://schemas.openxmlformats.org/officeDocument/2006/relationships/customXml" Target="../ink/ink1755.xml"/><Relationship Id="rId70" Type="http://schemas.openxmlformats.org/officeDocument/2006/relationships/customXml" Target="../ink/ink1759.xml"/><Relationship Id="rId75" Type="http://schemas.openxmlformats.org/officeDocument/2006/relationships/image" Target="../media/image1761.png"/><Relationship Id="rId83" Type="http://schemas.openxmlformats.org/officeDocument/2006/relationships/image" Target="../media/image1765.png"/><Relationship Id="rId88" Type="http://schemas.openxmlformats.org/officeDocument/2006/relationships/customXml" Target="../ink/ink1768.xml"/><Relationship Id="rId91" Type="http://schemas.openxmlformats.org/officeDocument/2006/relationships/image" Target="../media/image17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7.xml"/><Relationship Id="rId15" Type="http://schemas.openxmlformats.org/officeDocument/2006/relationships/image" Target="../media/image1731.png"/><Relationship Id="rId23" Type="http://schemas.openxmlformats.org/officeDocument/2006/relationships/image" Target="../media/image1735.png"/><Relationship Id="rId28" Type="http://schemas.openxmlformats.org/officeDocument/2006/relationships/customXml" Target="../ink/ink1738.xml"/><Relationship Id="rId36" Type="http://schemas.openxmlformats.org/officeDocument/2006/relationships/customXml" Target="../ink/ink1742.xml"/><Relationship Id="rId49" Type="http://schemas.openxmlformats.org/officeDocument/2006/relationships/image" Target="../media/image1748.png"/><Relationship Id="rId57" Type="http://schemas.openxmlformats.org/officeDocument/2006/relationships/image" Target="../media/image1752.png"/><Relationship Id="rId10" Type="http://schemas.openxmlformats.org/officeDocument/2006/relationships/customXml" Target="../ink/ink1729.xml"/><Relationship Id="rId31" Type="http://schemas.openxmlformats.org/officeDocument/2006/relationships/image" Target="../media/image1739.png"/><Relationship Id="rId44" Type="http://schemas.openxmlformats.org/officeDocument/2006/relationships/customXml" Target="../ink/ink1746.xml"/><Relationship Id="rId52" Type="http://schemas.openxmlformats.org/officeDocument/2006/relationships/customXml" Target="../ink/ink1750.xml"/><Relationship Id="rId60" Type="http://schemas.openxmlformats.org/officeDocument/2006/relationships/customXml" Target="../ink/ink1754.xml"/><Relationship Id="rId65" Type="http://schemas.openxmlformats.org/officeDocument/2006/relationships/image" Target="../media/image1756.png"/><Relationship Id="rId73" Type="http://schemas.openxmlformats.org/officeDocument/2006/relationships/image" Target="../media/image1760.png"/><Relationship Id="rId78" Type="http://schemas.openxmlformats.org/officeDocument/2006/relationships/customXml" Target="../ink/ink1763.xml"/><Relationship Id="rId81" Type="http://schemas.openxmlformats.org/officeDocument/2006/relationships/image" Target="../media/image1764.png"/><Relationship Id="rId86" Type="http://schemas.openxmlformats.org/officeDocument/2006/relationships/customXml" Target="../ink/ink1767.xml"/><Relationship Id="rId4" Type="http://schemas.openxmlformats.org/officeDocument/2006/relationships/customXml" Target="../ink/ink1726.xml"/><Relationship Id="rId9" Type="http://schemas.openxmlformats.org/officeDocument/2006/relationships/image" Target="../media/image1728.png"/><Relationship Id="rId13" Type="http://schemas.openxmlformats.org/officeDocument/2006/relationships/image" Target="../media/image1730.png"/><Relationship Id="rId18" Type="http://schemas.openxmlformats.org/officeDocument/2006/relationships/customXml" Target="../ink/ink1733.xml"/><Relationship Id="rId39" Type="http://schemas.openxmlformats.org/officeDocument/2006/relationships/image" Target="../media/image1743.png"/><Relationship Id="rId34" Type="http://schemas.openxmlformats.org/officeDocument/2006/relationships/customXml" Target="../ink/ink1741.xml"/><Relationship Id="rId50" Type="http://schemas.openxmlformats.org/officeDocument/2006/relationships/customXml" Target="../ink/ink1749.xml"/><Relationship Id="rId55" Type="http://schemas.openxmlformats.org/officeDocument/2006/relationships/image" Target="../media/image1751.png"/><Relationship Id="rId76" Type="http://schemas.openxmlformats.org/officeDocument/2006/relationships/customXml" Target="../ink/ink1762.xml"/><Relationship Id="rId7" Type="http://schemas.openxmlformats.org/officeDocument/2006/relationships/image" Target="../media/image1727.png"/><Relationship Id="rId71" Type="http://schemas.openxmlformats.org/officeDocument/2006/relationships/image" Target="../media/image1759.png"/><Relationship Id="rId92" Type="http://schemas.openxmlformats.org/officeDocument/2006/relationships/customXml" Target="../ink/ink1770.xml"/><Relationship Id="rId2" Type="http://schemas.openxmlformats.org/officeDocument/2006/relationships/customXml" Target="../ink/ink1725.xml"/><Relationship Id="rId29" Type="http://schemas.openxmlformats.org/officeDocument/2006/relationships/image" Target="../media/image1738.png"/><Relationship Id="rId24" Type="http://schemas.openxmlformats.org/officeDocument/2006/relationships/customXml" Target="../ink/ink1736.xml"/><Relationship Id="rId40" Type="http://schemas.openxmlformats.org/officeDocument/2006/relationships/customXml" Target="../ink/ink1744.xml"/><Relationship Id="rId45" Type="http://schemas.openxmlformats.org/officeDocument/2006/relationships/image" Target="../media/image1746.png"/><Relationship Id="rId66" Type="http://schemas.openxmlformats.org/officeDocument/2006/relationships/customXml" Target="../ink/ink1757.xml"/><Relationship Id="rId87" Type="http://schemas.openxmlformats.org/officeDocument/2006/relationships/image" Target="../media/image1767.png"/><Relationship Id="rId61" Type="http://schemas.openxmlformats.org/officeDocument/2006/relationships/image" Target="../media/image1754.png"/><Relationship Id="rId82" Type="http://schemas.openxmlformats.org/officeDocument/2006/relationships/customXml" Target="../ink/ink1765.xml"/><Relationship Id="rId19" Type="http://schemas.openxmlformats.org/officeDocument/2006/relationships/image" Target="../media/image1733.png"/><Relationship Id="rId14" Type="http://schemas.openxmlformats.org/officeDocument/2006/relationships/customXml" Target="../ink/ink1731.xml"/><Relationship Id="rId30" Type="http://schemas.openxmlformats.org/officeDocument/2006/relationships/customXml" Target="../ink/ink1739.xml"/><Relationship Id="rId35" Type="http://schemas.openxmlformats.org/officeDocument/2006/relationships/image" Target="../media/image1741.png"/><Relationship Id="rId56" Type="http://schemas.openxmlformats.org/officeDocument/2006/relationships/customXml" Target="../ink/ink1752.xml"/><Relationship Id="rId77" Type="http://schemas.openxmlformats.org/officeDocument/2006/relationships/image" Target="../media/image176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3.xml"/><Relationship Id="rId21" Type="http://schemas.openxmlformats.org/officeDocument/2006/relationships/image" Target="../media/image1780.png"/><Relationship Id="rId42" Type="http://schemas.openxmlformats.org/officeDocument/2006/relationships/customXml" Target="../ink/ink1791.xml"/><Relationship Id="rId47" Type="http://schemas.openxmlformats.org/officeDocument/2006/relationships/image" Target="../media/image1793.png"/><Relationship Id="rId63" Type="http://schemas.openxmlformats.org/officeDocument/2006/relationships/image" Target="../media/image1801.png"/><Relationship Id="rId68" Type="http://schemas.openxmlformats.org/officeDocument/2006/relationships/customXml" Target="../ink/ink1804.xml"/><Relationship Id="rId84" Type="http://schemas.openxmlformats.org/officeDocument/2006/relationships/customXml" Target="../ink/ink1812.xml"/><Relationship Id="rId89" Type="http://schemas.openxmlformats.org/officeDocument/2006/relationships/image" Target="../media/image1814.png"/><Relationship Id="rId16" Type="http://schemas.openxmlformats.org/officeDocument/2006/relationships/customXml" Target="../ink/ink1778.xml"/><Relationship Id="rId11" Type="http://schemas.openxmlformats.org/officeDocument/2006/relationships/image" Target="../media/image1775.png"/><Relationship Id="rId32" Type="http://schemas.openxmlformats.org/officeDocument/2006/relationships/customXml" Target="../ink/ink1786.xml"/><Relationship Id="rId37" Type="http://schemas.openxmlformats.org/officeDocument/2006/relationships/image" Target="../media/image1788.png"/><Relationship Id="rId53" Type="http://schemas.openxmlformats.org/officeDocument/2006/relationships/image" Target="../media/image1796.png"/><Relationship Id="rId58" Type="http://schemas.openxmlformats.org/officeDocument/2006/relationships/customXml" Target="../ink/ink1799.xml"/><Relationship Id="rId74" Type="http://schemas.openxmlformats.org/officeDocument/2006/relationships/customXml" Target="../ink/ink1807.xml"/><Relationship Id="rId79" Type="http://schemas.openxmlformats.org/officeDocument/2006/relationships/image" Target="../media/image1809.png"/><Relationship Id="rId5" Type="http://schemas.openxmlformats.org/officeDocument/2006/relationships/image" Target="../media/image1772.png"/><Relationship Id="rId90" Type="http://schemas.openxmlformats.org/officeDocument/2006/relationships/customXml" Target="../ink/ink1815.xml"/><Relationship Id="rId22" Type="http://schemas.openxmlformats.org/officeDocument/2006/relationships/customXml" Target="../ink/ink1781.xml"/><Relationship Id="rId27" Type="http://schemas.openxmlformats.org/officeDocument/2006/relationships/image" Target="../media/image1783.png"/><Relationship Id="rId43" Type="http://schemas.openxmlformats.org/officeDocument/2006/relationships/image" Target="../media/image1791.png"/><Relationship Id="rId48" Type="http://schemas.openxmlformats.org/officeDocument/2006/relationships/customXml" Target="../ink/ink1794.xml"/><Relationship Id="rId64" Type="http://schemas.openxmlformats.org/officeDocument/2006/relationships/customXml" Target="../ink/ink1802.xml"/><Relationship Id="rId69" Type="http://schemas.openxmlformats.org/officeDocument/2006/relationships/image" Target="../media/image1804.png"/><Relationship Id="rId8" Type="http://schemas.openxmlformats.org/officeDocument/2006/relationships/customXml" Target="../ink/ink1774.xml"/><Relationship Id="rId51" Type="http://schemas.openxmlformats.org/officeDocument/2006/relationships/image" Target="../media/image1795.png"/><Relationship Id="rId72" Type="http://schemas.openxmlformats.org/officeDocument/2006/relationships/customXml" Target="../ink/ink1806.xml"/><Relationship Id="rId80" Type="http://schemas.openxmlformats.org/officeDocument/2006/relationships/customXml" Target="../ink/ink1810.xml"/><Relationship Id="rId85" Type="http://schemas.openxmlformats.org/officeDocument/2006/relationships/image" Target="../media/image1812.png"/><Relationship Id="rId93" Type="http://schemas.openxmlformats.org/officeDocument/2006/relationships/image" Target="../media/image1816.png"/><Relationship Id="rId3" Type="http://schemas.openxmlformats.org/officeDocument/2006/relationships/image" Target="../media/image1771.png"/><Relationship Id="rId12" Type="http://schemas.openxmlformats.org/officeDocument/2006/relationships/customXml" Target="../ink/ink1776.xml"/><Relationship Id="rId17" Type="http://schemas.openxmlformats.org/officeDocument/2006/relationships/image" Target="../media/image1778.png"/><Relationship Id="rId25" Type="http://schemas.openxmlformats.org/officeDocument/2006/relationships/image" Target="../media/image1782.png"/><Relationship Id="rId33" Type="http://schemas.openxmlformats.org/officeDocument/2006/relationships/image" Target="../media/image1786.png"/><Relationship Id="rId38" Type="http://schemas.openxmlformats.org/officeDocument/2006/relationships/customXml" Target="../ink/ink1789.xml"/><Relationship Id="rId46" Type="http://schemas.openxmlformats.org/officeDocument/2006/relationships/customXml" Target="../ink/ink1793.xml"/><Relationship Id="rId59" Type="http://schemas.openxmlformats.org/officeDocument/2006/relationships/image" Target="../media/image1799.png"/><Relationship Id="rId67" Type="http://schemas.openxmlformats.org/officeDocument/2006/relationships/image" Target="../media/image1803.png"/><Relationship Id="rId20" Type="http://schemas.openxmlformats.org/officeDocument/2006/relationships/customXml" Target="../ink/ink1780.xml"/><Relationship Id="rId41" Type="http://schemas.openxmlformats.org/officeDocument/2006/relationships/image" Target="../media/image1790.png"/><Relationship Id="rId54" Type="http://schemas.openxmlformats.org/officeDocument/2006/relationships/customXml" Target="../ink/ink1797.xml"/><Relationship Id="rId62" Type="http://schemas.openxmlformats.org/officeDocument/2006/relationships/customXml" Target="../ink/ink1801.xml"/><Relationship Id="rId70" Type="http://schemas.openxmlformats.org/officeDocument/2006/relationships/customXml" Target="../ink/ink1805.xml"/><Relationship Id="rId75" Type="http://schemas.openxmlformats.org/officeDocument/2006/relationships/image" Target="../media/image1807.png"/><Relationship Id="rId83" Type="http://schemas.openxmlformats.org/officeDocument/2006/relationships/image" Target="../media/image1811.png"/><Relationship Id="rId88" Type="http://schemas.openxmlformats.org/officeDocument/2006/relationships/customXml" Target="../ink/ink1814.xml"/><Relationship Id="rId91" Type="http://schemas.openxmlformats.org/officeDocument/2006/relationships/image" Target="../media/image18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3.xml"/><Relationship Id="rId15" Type="http://schemas.openxmlformats.org/officeDocument/2006/relationships/image" Target="../media/image1777.png"/><Relationship Id="rId23" Type="http://schemas.openxmlformats.org/officeDocument/2006/relationships/image" Target="../media/image1781.png"/><Relationship Id="rId28" Type="http://schemas.openxmlformats.org/officeDocument/2006/relationships/customXml" Target="../ink/ink1784.xml"/><Relationship Id="rId36" Type="http://schemas.openxmlformats.org/officeDocument/2006/relationships/customXml" Target="../ink/ink1788.xml"/><Relationship Id="rId49" Type="http://schemas.openxmlformats.org/officeDocument/2006/relationships/image" Target="../media/image1794.png"/><Relationship Id="rId57" Type="http://schemas.openxmlformats.org/officeDocument/2006/relationships/image" Target="../media/image1798.png"/><Relationship Id="rId10" Type="http://schemas.openxmlformats.org/officeDocument/2006/relationships/customXml" Target="../ink/ink1775.xml"/><Relationship Id="rId31" Type="http://schemas.openxmlformats.org/officeDocument/2006/relationships/image" Target="../media/image1785.png"/><Relationship Id="rId44" Type="http://schemas.openxmlformats.org/officeDocument/2006/relationships/customXml" Target="../ink/ink1792.xml"/><Relationship Id="rId52" Type="http://schemas.openxmlformats.org/officeDocument/2006/relationships/customXml" Target="../ink/ink1796.xml"/><Relationship Id="rId60" Type="http://schemas.openxmlformats.org/officeDocument/2006/relationships/customXml" Target="../ink/ink1800.xml"/><Relationship Id="rId65" Type="http://schemas.openxmlformats.org/officeDocument/2006/relationships/image" Target="../media/image1802.png"/><Relationship Id="rId73" Type="http://schemas.openxmlformats.org/officeDocument/2006/relationships/image" Target="../media/image1806.png"/><Relationship Id="rId78" Type="http://schemas.openxmlformats.org/officeDocument/2006/relationships/customXml" Target="../ink/ink1809.xml"/><Relationship Id="rId81" Type="http://schemas.openxmlformats.org/officeDocument/2006/relationships/image" Target="../media/image1810.png"/><Relationship Id="rId86" Type="http://schemas.openxmlformats.org/officeDocument/2006/relationships/customXml" Target="../ink/ink1813.xml"/><Relationship Id="rId4" Type="http://schemas.openxmlformats.org/officeDocument/2006/relationships/customXml" Target="../ink/ink1772.xml"/><Relationship Id="rId9" Type="http://schemas.openxmlformats.org/officeDocument/2006/relationships/image" Target="../media/image1774.png"/><Relationship Id="rId13" Type="http://schemas.openxmlformats.org/officeDocument/2006/relationships/image" Target="../media/image1776.png"/><Relationship Id="rId18" Type="http://schemas.openxmlformats.org/officeDocument/2006/relationships/customXml" Target="../ink/ink1779.xml"/><Relationship Id="rId39" Type="http://schemas.openxmlformats.org/officeDocument/2006/relationships/image" Target="../media/image1789.png"/><Relationship Id="rId34" Type="http://schemas.openxmlformats.org/officeDocument/2006/relationships/customXml" Target="../ink/ink1787.xml"/><Relationship Id="rId50" Type="http://schemas.openxmlformats.org/officeDocument/2006/relationships/customXml" Target="../ink/ink1795.xml"/><Relationship Id="rId55" Type="http://schemas.openxmlformats.org/officeDocument/2006/relationships/image" Target="../media/image1797.png"/><Relationship Id="rId76" Type="http://schemas.openxmlformats.org/officeDocument/2006/relationships/customXml" Target="../ink/ink1808.xml"/><Relationship Id="rId7" Type="http://schemas.openxmlformats.org/officeDocument/2006/relationships/image" Target="../media/image1773.png"/><Relationship Id="rId71" Type="http://schemas.openxmlformats.org/officeDocument/2006/relationships/image" Target="../media/image1805.png"/><Relationship Id="rId92" Type="http://schemas.openxmlformats.org/officeDocument/2006/relationships/customXml" Target="../ink/ink1816.xml"/><Relationship Id="rId2" Type="http://schemas.openxmlformats.org/officeDocument/2006/relationships/customXml" Target="../ink/ink1771.xml"/><Relationship Id="rId29" Type="http://schemas.openxmlformats.org/officeDocument/2006/relationships/image" Target="../media/image1784.png"/><Relationship Id="rId24" Type="http://schemas.openxmlformats.org/officeDocument/2006/relationships/customXml" Target="../ink/ink1782.xml"/><Relationship Id="rId40" Type="http://schemas.openxmlformats.org/officeDocument/2006/relationships/customXml" Target="../ink/ink1790.xml"/><Relationship Id="rId45" Type="http://schemas.openxmlformats.org/officeDocument/2006/relationships/image" Target="../media/image1792.png"/><Relationship Id="rId66" Type="http://schemas.openxmlformats.org/officeDocument/2006/relationships/customXml" Target="../ink/ink1803.xml"/><Relationship Id="rId87" Type="http://schemas.openxmlformats.org/officeDocument/2006/relationships/image" Target="../media/image1813.png"/><Relationship Id="rId61" Type="http://schemas.openxmlformats.org/officeDocument/2006/relationships/image" Target="../media/image1800.png"/><Relationship Id="rId82" Type="http://schemas.openxmlformats.org/officeDocument/2006/relationships/customXml" Target="../ink/ink1811.xml"/><Relationship Id="rId19" Type="http://schemas.openxmlformats.org/officeDocument/2006/relationships/image" Target="../media/image1779.png"/><Relationship Id="rId14" Type="http://schemas.openxmlformats.org/officeDocument/2006/relationships/customXml" Target="../ink/ink1777.xml"/><Relationship Id="rId30" Type="http://schemas.openxmlformats.org/officeDocument/2006/relationships/customXml" Target="../ink/ink1785.xml"/><Relationship Id="rId35" Type="http://schemas.openxmlformats.org/officeDocument/2006/relationships/image" Target="../media/image1787.png"/><Relationship Id="rId56" Type="http://schemas.openxmlformats.org/officeDocument/2006/relationships/customXml" Target="../ink/ink1798.xml"/><Relationship Id="rId77" Type="http://schemas.openxmlformats.org/officeDocument/2006/relationships/image" Target="../media/image1808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29.xml"/><Relationship Id="rId21" Type="http://schemas.openxmlformats.org/officeDocument/2006/relationships/image" Target="../media/image1826.png"/><Relationship Id="rId42" Type="http://schemas.openxmlformats.org/officeDocument/2006/relationships/customXml" Target="../ink/ink1837.xml"/><Relationship Id="rId47" Type="http://schemas.openxmlformats.org/officeDocument/2006/relationships/image" Target="../media/image1839.png"/><Relationship Id="rId63" Type="http://schemas.openxmlformats.org/officeDocument/2006/relationships/image" Target="../media/image1847.png"/><Relationship Id="rId68" Type="http://schemas.openxmlformats.org/officeDocument/2006/relationships/customXml" Target="../ink/ink1850.xml"/><Relationship Id="rId84" Type="http://schemas.openxmlformats.org/officeDocument/2006/relationships/customXml" Target="../ink/ink1858.xml"/><Relationship Id="rId89" Type="http://schemas.openxmlformats.org/officeDocument/2006/relationships/image" Target="../media/image1860.png"/><Relationship Id="rId112" Type="http://schemas.openxmlformats.org/officeDocument/2006/relationships/customXml" Target="../ink/ink1872.xml"/><Relationship Id="rId16" Type="http://schemas.openxmlformats.org/officeDocument/2006/relationships/customXml" Target="../ink/ink1824.xml"/><Relationship Id="rId107" Type="http://schemas.openxmlformats.org/officeDocument/2006/relationships/image" Target="../media/image1869.png"/><Relationship Id="rId11" Type="http://schemas.openxmlformats.org/officeDocument/2006/relationships/image" Target="../media/image1821.png"/><Relationship Id="rId32" Type="http://schemas.openxmlformats.org/officeDocument/2006/relationships/customXml" Target="../ink/ink1832.xml"/><Relationship Id="rId37" Type="http://schemas.openxmlformats.org/officeDocument/2006/relationships/image" Target="../media/image1834.png"/><Relationship Id="rId53" Type="http://schemas.openxmlformats.org/officeDocument/2006/relationships/image" Target="../media/image1842.png"/><Relationship Id="rId58" Type="http://schemas.openxmlformats.org/officeDocument/2006/relationships/customXml" Target="../ink/ink1845.xml"/><Relationship Id="rId74" Type="http://schemas.openxmlformats.org/officeDocument/2006/relationships/customXml" Target="../ink/ink1853.xml"/><Relationship Id="rId79" Type="http://schemas.openxmlformats.org/officeDocument/2006/relationships/image" Target="../media/image1855.png"/><Relationship Id="rId102" Type="http://schemas.openxmlformats.org/officeDocument/2006/relationships/customXml" Target="../ink/ink1867.xml"/><Relationship Id="rId5" Type="http://schemas.openxmlformats.org/officeDocument/2006/relationships/image" Target="../media/image1818.png"/><Relationship Id="rId90" Type="http://schemas.openxmlformats.org/officeDocument/2006/relationships/customXml" Target="../ink/ink1861.xml"/><Relationship Id="rId95" Type="http://schemas.openxmlformats.org/officeDocument/2006/relationships/image" Target="../media/image1863.png"/><Relationship Id="rId22" Type="http://schemas.openxmlformats.org/officeDocument/2006/relationships/customXml" Target="../ink/ink1827.xml"/><Relationship Id="rId27" Type="http://schemas.openxmlformats.org/officeDocument/2006/relationships/image" Target="../media/image1829.png"/><Relationship Id="rId43" Type="http://schemas.openxmlformats.org/officeDocument/2006/relationships/image" Target="../media/image1837.png"/><Relationship Id="rId48" Type="http://schemas.openxmlformats.org/officeDocument/2006/relationships/customXml" Target="../ink/ink1840.xml"/><Relationship Id="rId64" Type="http://schemas.openxmlformats.org/officeDocument/2006/relationships/customXml" Target="../ink/ink1848.xml"/><Relationship Id="rId69" Type="http://schemas.openxmlformats.org/officeDocument/2006/relationships/image" Target="../media/image1850.png"/><Relationship Id="rId113" Type="http://schemas.openxmlformats.org/officeDocument/2006/relationships/image" Target="../media/image1872.png"/><Relationship Id="rId80" Type="http://schemas.openxmlformats.org/officeDocument/2006/relationships/customXml" Target="../ink/ink1856.xml"/><Relationship Id="rId85" Type="http://schemas.openxmlformats.org/officeDocument/2006/relationships/image" Target="../media/image1858.png"/><Relationship Id="rId12" Type="http://schemas.openxmlformats.org/officeDocument/2006/relationships/customXml" Target="../ink/ink1822.xml"/><Relationship Id="rId17" Type="http://schemas.openxmlformats.org/officeDocument/2006/relationships/image" Target="../media/image1824.png"/><Relationship Id="rId33" Type="http://schemas.openxmlformats.org/officeDocument/2006/relationships/image" Target="../media/image1832.png"/><Relationship Id="rId38" Type="http://schemas.openxmlformats.org/officeDocument/2006/relationships/customXml" Target="../ink/ink1835.xml"/><Relationship Id="rId59" Type="http://schemas.openxmlformats.org/officeDocument/2006/relationships/image" Target="../media/image1845.png"/><Relationship Id="rId103" Type="http://schemas.openxmlformats.org/officeDocument/2006/relationships/image" Target="../media/image1867.png"/><Relationship Id="rId108" Type="http://schemas.openxmlformats.org/officeDocument/2006/relationships/customXml" Target="../ink/ink1870.xml"/><Relationship Id="rId54" Type="http://schemas.openxmlformats.org/officeDocument/2006/relationships/customXml" Target="../ink/ink1843.xml"/><Relationship Id="rId70" Type="http://schemas.openxmlformats.org/officeDocument/2006/relationships/customXml" Target="../ink/ink1851.xml"/><Relationship Id="rId75" Type="http://schemas.openxmlformats.org/officeDocument/2006/relationships/image" Target="../media/image1853.png"/><Relationship Id="rId91" Type="http://schemas.openxmlformats.org/officeDocument/2006/relationships/image" Target="../media/image1861.png"/><Relationship Id="rId96" Type="http://schemas.openxmlformats.org/officeDocument/2006/relationships/customXml" Target="../ink/ink186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19.xml"/><Relationship Id="rId15" Type="http://schemas.openxmlformats.org/officeDocument/2006/relationships/image" Target="../media/image1823.png"/><Relationship Id="rId23" Type="http://schemas.openxmlformats.org/officeDocument/2006/relationships/image" Target="../media/image1827.png"/><Relationship Id="rId28" Type="http://schemas.openxmlformats.org/officeDocument/2006/relationships/customXml" Target="../ink/ink1830.xml"/><Relationship Id="rId36" Type="http://schemas.openxmlformats.org/officeDocument/2006/relationships/customXml" Target="../ink/ink1834.xml"/><Relationship Id="rId49" Type="http://schemas.openxmlformats.org/officeDocument/2006/relationships/image" Target="../media/image1840.png"/><Relationship Id="rId57" Type="http://schemas.openxmlformats.org/officeDocument/2006/relationships/image" Target="../media/image1844.png"/><Relationship Id="rId106" Type="http://schemas.openxmlformats.org/officeDocument/2006/relationships/customXml" Target="../ink/ink1869.xml"/><Relationship Id="rId10" Type="http://schemas.openxmlformats.org/officeDocument/2006/relationships/customXml" Target="../ink/ink1821.xml"/><Relationship Id="rId31" Type="http://schemas.openxmlformats.org/officeDocument/2006/relationships/image" Target="../media/image1831.png"/><Relationship Id="rId44" Type="http://schemas.openxmlformats.org/officeDocument/2006/relationships/customXml" Target="../ink/ink1838.xml"/><Relationship Id="rId52" Type="http://schemas.openxmlformats.org/officeDocument/2006/relationships/customXml" Target="../ink/ink1842.xml"/><Relationship Id="rId60" Type="http://schemas.openxmlformats.org/officeDocument/2006/relationships/customXml" Target="../ink/ink1846.xml"/><Relationship Id="rId65" Type="http://schemas.openxmlformats.org/officeDocument/2006/relationships/image" Target="../media/image1848.png"/><Relationship Id="rId73" Type="http://schemas.openxmlformats.org/officeDocument/2006/relationships/image" Target="../media/image1852.png"/><Relationship Id="rId78" Type="http://schemas.openxmlformats.org/officeDocument/2006/relationships/customXml" Target="../ink/ink1855.xml"/><Relationship Id="rId81" Type="http://schemas.openxmlformats.org/officeDocument/2006/relationships/image" Target="../media/image1856.png"/><Relationship Id="rId86" Type="http://schemas.openxmlformats.org/officeDocument/2006/relationships/customXml" Target="../ink/ink1859.xml"/><Relationship Id="rId94" Type="http://schemas.openxmlformats.org/officeDocument/2006/relationships/customXml" Target="../ink/ink1863.xml"/><Relationship Id="rId99" Type="http://schemas.openxmlformats.org/officeDocument/2006/relationships/image" Target="../media/image1865.png"/><Relationship Id="rId101" Type="http://schemas.openxmlformats.org/officeDocument/2006/relationships/image" Target="../media/image1866.png"/><Relationship Id="rId4" Type="http://schemas.openxmlformats.org/officeDocument/2006/relationships/customXml" Target="../ink/ink1818.xml"/><Relationship Id="rId9" Type="http://schemas.openxmlformats.org/officeDocument/2006/relationships/image" Target="../media/image1820.png"/><Relationship Id="rId13" Type="http://schemas.openxmlformats.org/officeDocument/2006/relationships/image" Target="../media/image1822.png"/><Relationship Id="rId18" Type="http://schemas.openxmlformats.org/officeDocument/2006/relationships/customXml" Target="../ink/ink1825.xml"/><Relationship Id="rId39" Type="http://schemas.openxmlformats.org/officeDocument/2006/relationships/image" Target="../media/image1835.png"/><Relationship Id="rId109" Type="http://schemas.openxmlformats.org/officeDocument/2006/relationships/image" Target="../media/image1870.png"/><Relationship Id="rId34" Type="http://schemas.openxmlformats.org/officeDocument/2006/relationships/customXml" Target="../ink/ink1833.xml"/><Relationship Id="rId50" Type="http://schemas.openxmlformats.org/officeDocument/2006/relationships/customXml" Target="../ink/ink1841.xml"/><Relationship Id="rId55" Type="http://schemas.openxmlformats.org/officeDocument/2006/relationships/image" Target="../media/image1843.png"/><Relationship Id="rId76" Type="http://schemas.openxmlformats.org/officeDocument/2006/relationships/customXml" Target="../ink/ink1854.xml"/><Relationship Id="rId97" Type="http://schemas.openxmlformats.org/officeDocument/2006/relationships/image" Target="../media/image1864.png"/><Relationship Id="rId104" Type="http://schemas.openxmlformats.org/officeDocument/2006/relationships/customXml" Target="../ink/ink1868.xml"/><Relationship Id="rId7" Type="http://schemas.openxmlformats.org/officeDocument/2006/relationships/image" Target="../media/image1819.png"/><Relationship Id="rId71" Type="http://schemas.openxmlformats.org/officeDocument/2006/relationships/image" Target="../media/image1851.png"/><Relationship Id="rId92" Type="http://schemas.openxmlformats.org/officeDocument/2006/relationships/customXml" Target="../ink/ink1862.xml"/><Relationship Id="rId2" Type="http://schemas.openxmlformats.org/officeDocument/2006/relationships/customXml" Target="../ink/ink1817.xml"/><Relationship Id="rId29" Type="http://schemas.openxmlformats.org/officeDocument/2006/relationships/image" Target="../media/image1830.png"/><Relationship Id="rId24" Type="http://schemas.openxmlformats.org/officeDocument/2006/relationships/customXml" Target="../ink/ink1828.xml"/><Relationship Id="rId40" Type="http://schemas.openxmlformats.org/officeDocument/2006/relationships/customXml" Target="../ink/ink1836.xml"/><Relationship Id="rId45" Type="http://schemas.openxmlformats.org/officeDocument/2006/relationships/image" Target="../media/image1838.png"/><Relationship Id="rId66" Type="http://schemas.openxmlformats.org/officeDocument/2006/relationships/customXml" Target="../ink/ink1849.xml"/><Relationship Id="rId87" Type="http://schemas.openxmlformats.org/officeDocument/2006/relationships/image" Target="../media/image1859.png"/><Relationship Id="rId110" Type="http://schemas.openxmlformats.org/officeDocument/2006/relationships/customXml" Target="../ink/ink1871.xml"/><Relationship Id="rId61" Type="http://schemas.openxmlformats.org/officeDocument/2006/relationships/image" Target="../media/image1846.png"/><Relationship Id="rId82" Type="http://schemas.openxmlformats.org/officeDocument/2006/relationships/customXml" Target="../ink/ink1857.xml"/><Relationship Id="rId19" Type="http://schemas.openxmlformats.org/officeDocument/2006/relationships/image" Target="../media/image1825.png"/><Relationship Id="rId14" Type="http://schemas.openxmlformats.org/officeDocument/2006/relationships/customXml" Target="../ink/ink1823.xml"/><Relationship Id="rId30" Type="http://schemas.openxmlformats.org/officeDocument/2006/relationships/customXml" Target="../ink/ink1831.xml"/><Relationship Id="rId35" Type="http://schemas.openxmlformats.org/officeDocument/2006/relationships/image" Target="../media/image1833.png"/><Relationship Id="rId56" Type="http://schemas.openxmlformats.org/officeDocument/2006/relationships/customXml" Target="../ink/ink1844.xml"/><Relationship Id="rId77" Type="http://schemas.openxmlformats.org/officeDocument/2006/relationships/image" Target="../media/image1854.png"/><Relationship Id="rId100" Type="http://schemas.openxmlformats.org/officeDocument/2006/relationships/customXml" Target="../ink/ink1866.xml"/><Relationship Id="rId105" Type="http://schemas.openxmlformats.org/officeDocument/2006/relationships/image" Target="../media/image1868.png"/><Relationship Id="rId8" Type="http://schemas.openxmlformats.org/officeDocument/2006/relationships/customXml" Target="../ink/ink1820.xml"/><Relationship Id="rId51" Type="http://schemas.openxmlformats.org/officeDocument/2006/relationships/image" Target="../media/image1841.png"/><Relationship Id="rId72" Type="http://schemas.openxmlformats.org/officeDocument/2006/relationships/customXml" Target="../ink/ink1852.xml"/><Relationship Id="rId93" Type="http://schemas.openxmlformats.org/officeDocument/2006/relationships/image" Target="../media/image1862.png"/><Relationship Id="rId98" Type="http://schemas.openxmlformats.org/officeDocument/2006/relationships/customXml" Target="../ink/ink1865.xml"/><Relationship Id="rId3" Type="http://schemas.openxmlformats.org/officeDocument/2006/relationships/image" Target="../media/image1817.png"/><Relationship Id="rId25" Type="http://schemas.openxmlformats.org/officeDocument/2006/relationships/image" Target="../media/image1828.png"/><Relationship Id="rId46" Type="http://schemas.openxmlformats.org/officeDocument/2006/relationships/customXml" Target="../ink/ink1839.xml"/><Relationship Id="rId67" Type="http://schemas.openxmlformats.org/officeDocument/2006/relationships/image" Target="../media/image1849.png"/><Relationship Id="rId20" Type="http://schemas.openxmlformats.org/officeDocument/2006/relationships/customXml" Target="../ink/ink1826.xml"/><Relationship Id="rId41" Type="http://schemas.openxmlformats.org/officeDocument/2006/relationships/image" Target="../media/image1836.png"/><Relationship Id="rId62" Type="http://schemas.openxmlformats.org/officeDocument/2006/relationships/customXml" Target="../ink/ink1847.xml"/><Relationship Id="rId83" Type="http://schemas.openxmlformats.org/officeDocument/2006/relationships/image" Target="../media/image1857.png"/><Relationship Id="rId88" Type="http://schemas.openxmlformats.org/officeDocument/2006/relationships/customXml" Target="../ink/ink1860.xml"/><Relationship Id="rId111" Type="http://schemas.openxmlformats.org/officeDocument/2006/relationships/image" Target="../media/image1871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85.xml"/><Relationship Id="rId21" Type="http://schemas.openxmlformats.org/officeDocument/2006/relationships/image" Target="../media/image1882.png"/><Relationship Id="rId42" Type="http://schemas.openxmlformats.org/officeDocument/2006/relationships/customXml" Target="../ink/ink1893.xml"/><Relationship Id="rId47" Type="http://schemas.openxmlformats.org/officeDocument/2006/relationships/image" Target="../media/image1895.png"/><Relationship Id="rId63" Type="http://schemas.openxmlformats.org/officeDocument/2006/relationships/image" Target="../media/image1903.png"/><Relationship Id="rId68" Type="http://schemas.openxmlformats.org/officeDocument/2006/relationships/customXml" Target="../ink/ink1906.xml"/><Relationship Id="rId16" Type="http://schemas.openxmlformats.org/officeDocument/2006/relationships/customXml" Target="../ink/ink1880.xml"/><Relationship Id="rId11" Type="http://schemas.openxmlformats.org/officeDocument/2006/relationships/image" Target="../media/image1877.png"/><Relationship Id="rId24" Type="http://schemas.openxmlformats.org/officeDocument/2006/relationships/customXml" Target="../ink/ink1884.xml"/><Relationship Id="rId32" Type="http://schemas.openxmlformats.org/officeDocument/2006/relationships/customXml" Target="../ink/ink1888.xml"/><Relationship Id="rId37" Type="http://schemas.openxmlformats.org/officeDocument/2006/relationships/image" Target="../media/image1890.png"/><Relationship Id="rId40" Type="http://schemas.openxmlformats.org/officeDocument/2006/relationships/customXml" Target="../ink/ink1892.xml"/><Relationship Id="rId45" Type="http://schemas.openxmlformats.org/officeDocument/2006/relationships/image" Target="../media/image1894.png"/><Relationship Id="rId53" Type="http://schemas.openxmlformats.org/officeDocument/2006/relationships/image" Target="../media/image1898.png"/><Relationship Id="rId58" Type="http://schemas.openxmlformats.org/officeDocument/2006/relationships/customXml" Target="../ink/ink1901.xml"/><Relationship Id="rId66" Type="http://schemas.openxmlformats.org/officeDocument/2006/relationships/customXml" Target="../ink/ink1905.xml"/><Relationship Id="rId74" Type="http://schemas.openxmlformats.org/officeDocument/2006/relationships/customXml" Target="../ink/ink1909.xml"/><Relationship Id="rId5" Type="http://schemas.openxmlformats.org/officeDocument/2006/relationships/image" Target="../media/image1874.png"/><Relationship Id="rId61" Type="http://schemas.openxmlformats.org/officeDocument/2006/relationships/image" Target="../media/image1902.png"/><Relationship Id="rId19" Type="http://schemas.openxmlformats.org/officeDocument/2006/relationships/image" Target="../media/image1881.png"/><Relationship Id="rId14" Type="http://schemas.openxmlformats.org/officeDocument/2006/relationships/customXml" Target="../ink/ink1879.xml"/><Relationship Id="rId22" Type="http://schemas.openxmlformats.org/officeDocument/2006/relationships/customXml" Target="../ink/ink1883.xml"/><Relationship Id="rId27" Type="http://schemas.openxmlformats.org/officeDocument/2006/relationships/image" Target="../media/image1885.png"/><Relationship Id="rId30" Type="http://schemas.openxmlformats.org/officeDocument/2006/relationships/customXml" Target="../ink/ink1887.xml"/><Relationship Id="rId35" Type="http://schemas.openxmlformats.org/officeDocument/2006/relationships/image" Target="../media/image1889.png"/><Relationship Id="rId43" Type="http://schemas.openxmlformats.org/officeDocument/2006/relationships/image" Target="../media/image1893.png"/><Relationship Id="rId48" Type="http://schemas.openxmlformats.org/officeDocument/2006/relationships/customXml" Target="../ink/ink1896.xml"/><Relationship Id="rId56" Type="http://schemas.openxmlformats.org/officeDocument/2006/relationships/customXml" Target="../ink/ink1900.xml"/><Relationship Id="rId64" Type="http://schemas.openxmlformats.org/officeDocument/2006/relationships/customXml" Target="../ink/ink1904.xml"/><Relationship Id="rId69" Type="http://schemas.openxmlformats.org/officeDocument/2006/relationships/image" Target="../media/image1906.png"/><Relationship Id="rId77" Type="http://schemas.openxmlformats.org/officeDocument/2006/relationships/image" Target="../media/image1910.png"/><Relationship Id="rId8" Type="http://schemas.openxmlformats.org/officeDocument/2006/relationships/customXml" Target="../ink/ink1876.xml"/><Relationship Id="rId51" Type="http://schemas.openxmlformats.org/officeDocument/2006/relationships/image" Target="../media/image1897.png"/><Relationship Id="rId72" Type="http://schemas.openxmlformats.org/officeDocument/2006/relationships/customXml" Target="../ink/ink1908.xml"/><Relationship Id="rId3" Type="http://schemas.openxmlformats.org/officeDocument/2006/relationships/image" Target="../media/image1873.png"/><Relationship Id="rId12" Type="http://schemas.openxmlformats.org/officeDocument/2006/relationships/customXml" Target="../ink/ink1878.xml"/><Relationship Id="rId17" Type="http://schemas.openxmlformats.org/officeDocument/2006/relationships/image" Target="../media/image1880.png"/><Relationship Id="rId25" Type="http://schemas.openxmlformats.org/officeDocument/2006/relationships/image" Target="../media/image1884.png"/><Relationship Id="rId33" Type="http://schemas.openxmlformats.org/officeDocument/2006/relationships/image" Target="../media/image1888.png"/><Relationship Id="rId38" Type="http://schemas.openxmlformats.org/officeDocument/2006/relationships/customXml" Target="../ink/ink1891.xml"/><Relationship Id="rId46" Type="http://schemas.openxmlformats.org/officeDocument/2006/relationships/customXml" Target="../ink/ink1895.xml"/><Relationship Id="rId59" Type="http://schemas.openxmlformats.org/officeDocument/2006/relationships/image" Target="../media/image1901.png"/><Relationship Id="rId67" Type="http://schemas.openxmlformats.org/officeDocument/2006/relationships/image" Target="../media/image1905.png"/><Relationship Id="rId20" Type="http://schemas.openxmlformats.org/officeDocument/2006/relationships/customXml" Target="../ink/ink1882.xml"/><Relationship Id="rId41" Type="http://schemas.openxmlformats.org/officeDocument/2006/relationships/image" Target="../media/image1892.png"/><Relationship Id="rId54" Type="http://schemas.openxmlformats.org/officeDocument/2006/relationships/customXml" Target="../ink/ink1899.xml"/><Relationship Id="rId62" Type="http://schemas.openxmlformats.org/officeDocument/2006/relationships/customXml" Target="../ink/ink1903.xml"/><Relationship Id="rId70" Type="http://schemas.openxmlformats.org/officeDocument/2006/relationships/customXml" Target="../ink/ink1907.xml"/><Relationship Id="rId75" Type="http://schemas.openxmlformats.org/officeDocument/2006/relationships/image" Target="../media/image19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5.xml"/><Relationship Id="rId15" Type="http://schemas.openxmlformats.org/officeDocument/2006/relationships/image" Target="../media/image1879.png"/><Relationship Id="rId23" Type="http://schemas.openxmlformats.org/officeDocument/2006/relationships/image" Target="../media/image1883.png"/><Relationship Id="rId28" Type="http://schemas.openxmlformats.org/officeDocument/2006/relationships/customXml" Target="../ink/ink1886.xml"/><Relationship Id="rId36" Type="http://schemas.openxmlformats.org/officeDocument/2006/relationships/customXml" Target="../ink/ink1890.xml"/><Relationship Id="rId49" Type="http://schemas.openxmlformats.org/officeDocument/2006/relationships/image" Target="../media/image1896.png"/><Relationship Id="rId57" Type="http://schemas.openxmlformats.org/officeDocument/2006/relationships/image" Target="../media/image1900.png"/><Relationship Id="rId10" Type="http://schemas.openxmlformats.org/officeDocument/2006/relationships/customXml" Target="../ink/ink1877.xml"/><Relationship Id="rId31" Type="http://schemas.openxmlformats.org/officeDocument/2006/relationships/image" Target="../media/image1887.png"/><Relationship Id="rId44" Type="http://schemas.openxmlformats.org/officeDocument/2006/relationships/customXml" Target="../ink/ink1894.xml"/><Relationship Id="rId52" Type="http://schemas.openxmlformats.org/officeDocument/2006/relationships/customXml" Target="../ink/ink1898.xml"/><Relationship Id="rId60" Type="http://schemas.openxmlformats.org/officeDocument/2006/relationships/customXml" Target="../ink/ink1902.xml"/><Relationship Id="rId65" Type="http://schemas.openxmlformats.org/officeDocument/2006/relationships/image" Target="../media/image1904.png"/><Relationship Id="rId73" Type="http://schemas.openxmlformats.org/officeDocument/2006/relationships/image" Target="../media/image1908.png"/><Relationship Id="rId4" Type="http://schemas.openxmlformats.org/officeDocument/2006/relationships/customXml" Target="../ink/ink1874.xml"/><Relationship Id="rId9" Type="http://schemas.openxmlformats.org/officeDocument/2006/relationships/image" Target="../media/image1876.png"/><Relationship Id="rId13" Type="http://schemas.openxmlformats.org/officeDocument/2006/relationships/image" Target="../media/image1878.png"/><Relationship Id="rId18" Type="http://schemas.openxmlformats.org/officeDocument/2006/relationships/customXml" Target="../ink/ink1881.xml"/><Relationship Id="rId39" Type="http://schemas.openxmlformats.org/officeDocument/2006/relationships/image" Target="../media/image1891.png"/><Relationship Id="rId34" Type="http://schemas.openxmlformats.org/officeDocument/2006/relationships/customXml" Target="../ink/ink1889.xml"/><Relationship Id="rId50" Type="http://schemas.openxmlformats.org/officeDocument/2006/relationships/customXml" Target="../ink/ink1897.xml"/><Relationship Id="rId55" Type="http://schemas.openxmlformats.org/officeDocument/2006/relationships/image" Target="../media/image1899.png"/><Relationship Id="rId76" Type="http://schemas.openxmlformats.org/officeDocument/2006/relationships/customXml" Target="../ink/ink1910.xml"/><Relationship Id="rId7" Type="http://schemas.openxmlformats.org/officeDocument/2006/relationships/image" Target="../media/image1875.png"/><Relationship Id="rId71" Type="http://schemas.openxmlformats.org/officeDocument/2006/relationships/image" Target="../media/image1907.png"/><Relationship Id="rId2" Type="http://schemas.openxmlformats.org/officeDocument/2006/relationships/customXml" Target="../ink/ink1873.xml"/><Relationship Id="rId29" Type="http://schemas.openxmlformats.org/officeDocument/2006/relationships/image" Target="../media/image1886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7.xml"/><Relationship Id="rId21" Type="http://schemas.openxmlformats.org/officeDocument/2006/relationships/image" Target="../media/image174.png"/><Relationship Id="rId42" Type="http://schemas.openxmlformats.org/officeDocument/2006/relationships/customXml" Target="../ink/ink185.xml"/><Relationship Id="rId47" Type="http://schemas.openxmlformats.org/officeDocument/2006/relationships/image" Target="../media/image187.png"/><Relationship Id="rId63" Type="http://schemas.openxmlformats.org/officeDocument/2006/relationships/image" Target="../media/image195.png"/><Relationship Id="rId68" Type="http://schemas.openxmlformats.org/officeDocument/2006/relationships/customXml" Target="../ink/ink198.xml"/><Relationship Id="rId2" Type="http://schemas.openxmlformats.org/officeDocument/2006/relationships/customXml" Target="../ink/ink165.xml"/><Relationship Id="rId16" Type="http://schemas.openxmlformats.org/officeDocument/2006/relationships/customXml" Target="../ink/ink172.xml"/><Relationship Id="rId29" Type="http://schemas.openxmlformats.org/officeDocument/2006/relationships/image" Target="../media/image178.png"/><Relationship Id="rId11" Type="http://schemas.openxmlformats.org/officeDocument/2006/relationships/image" Target="../media/image169.png"/><Relationship Id="rId24" Type="http://schemas.openxmlformats.org/officeDocument/2006/relationships/customXml" Target="../ink/ink176.xml"/><Relationship Id="rId32" Type="http://schemas.openxmlformats.org/officeDocument/2006/relationships/customXml" Target="../ink/ink180.xml"/><Relationship Id="rId37" Type="http://schemas.openxmlformats.org/officeDocument/2006/relationships/image" Target="../media/image182.png"/><Relationship Id="rId40" Type="http://schemas.openxmlformats.org/officeDocument/2006/relationships/customXml" Target="../ink/ink184.xml"/><Relationship Id="rId45" Type="http://schemas.openxmlformats.org/officeDocument/2006/relationships/image" Target="../media/image186.png"/><Relationship Id="rId53" Type="http://schemas.openxmlformats.org/officeDocument/2006/relationships/image" Target="../media/image190.png"/><Relationship Id="rId58" Type="http://schemas.openxmlformats.org/officeDocument/2006/relationships/customXml" Target="../ink/ink193.xml"/><Relationship Id="rId66" Type="http://schemas.openxmlformats.org/officeDocument/2006/relationships/customXml" Target="../ink/ink197.xml"/><Relationship Id="rId5" Type="http://schemas.openxmlformats.org/officeDocument/2006/relationships/image" Target="../media/image166.png"/><Relationship Id="rId61" Type="http://schemas.openxmlformats.org/officeDocument/2006/relationships/image" Target="../media/image194.png"/><Relationship Id="rId19" Type="http://schemas.openxmlformats.org/officeDocument/2006/relationships/image" Target="../media/image173.png"/><Relationship Id="rId14" Type="http://schemas.openxmlformats.org/officeDocument/2006/relationships/customXml" Target="../ink/ink171.xml"/><Relationship Id="rId22" Type="http://schemas.openxmlformats.org/officeDocument/2006/relationships/customXml" Target="../ink/ink175.xml"/><Relationship Id="rId27" Type="http://schemas.openxmlformats.org/officeDocument/2006/relationships/image" Target="../media/image177.png"/><Relationship Id="rId30" Type="http://schemas.openxmlformats.org/officeDocument/2006/relationships/customXml" Target="../ink/ink179.xml"/><Relationship Id="rId35" Type="http://schemas.openxmlformats.org/officeDocument/2006/relationships/image" Target="../media/image181.png"/><Relationship Id="rId43" Type="http://schemas.openxmlformats.org/officeDocument/2006/relationships/image" Target="../media/image185.png"/><Relationship Id="rId48" Type="http://schemas.openxmlformats.org/officeDocument/2006/relationships/customXml" Target="../ink/ink188.xml"/><Relationship Id="rId56" Type="http://schemas.openxmlformats.org/officeDocument/2006/relationships/customXml" Target="../ink/ink192.xml"/><Relationship Id="rId64" Type="http://schemas.openxmlformats.org/officeDocument/2006/relationships/customXml" Target="../ink/ink196.xml"/><Relationship Id="rId69" Type="http://schemas.openxmlformats.org/officeDocument/2006/relationships/image" Target="../media/image198.png"/><Relationship Id="rId8" Type="http://schemas.openxmlformats.org/officeDocument/2006/relationships/customXml" Target="../ink/ink168.xml"/><Relationship Id="rId51" Type="http://schemas.openxmlformats.org/officeDocument/2006/relationships/image" Target="../media/image189.png"/><Relationship Id="rId72" Type="http://schemas.openxmlformats.org/officeDocument/2006/relationships/customXml" Target="../ink/ink200.xml"/><Relationship Id="rId3" Type="http://schemas.openxmlformats.org/officeDocument/2006/relationships/image" Target="../media/image165.png"/><Relationship Id="rId12" Type="http://schemas.openxmlformats.org/officeDocument/2006/relationships/customXml" Target="../ink/ink170.xml"/><Relationship Id="rId17" Type="http://schemas.openxmlformats.org/officeDocument/2006/relationships/image" Target="../media/image172.png"/><Relationship Id="rId25" Type="http://schemas.openxmlformats.org/officeDocument/2006/relationships/image" Target="../media/image176.png"/><Relationship Id="rId33" Type="http://schemas.openxmlformats.org/officeDocument/2006/relationships/image" Target="../media/image180.png"/><Relationship Id="rId38" Type="http://schemas.openxmlformats.org/officeDocument/2006/relationships/customXml" Target="../ink/ink183.xml"/><Relationship Id="rId46" Type="http://schemas.openxmlformats.org/officeDocument/2006/relationships/customXml" Target="../ink/ink187.xml"/><Relationship Id="rId59" Type="http://schemas.openxmlformats.org/officeDocument/2006/relationships/image" Target="../media/image193.png"/><Relationship Id="rId67" Type="http://schemas.openxmlformats.org/officeDocument/2006/relationships/image" Target="../media/image197.png"/><Relationship Id="rId20" Type="http://schemas.openxmlformats.org/officeDocument/2006/relationships/customXml" Target="../ink/ink174.xml"/><Relationship Id="rId41" Type="http://schemas.openxmlformats.org/officeDocument/2006/relationships/image" Target="../media/image184.png"/><Relationship Id="rId54" Type="http://schemas.openxmlformats.org/officeDocument/2006/relationships/customXml" Target="../ink/ink191.xml"/><Relationship Id="rId62" Type="http://schemas.openxmlformats.org/officeDocument/2006/relationships/customXml" Target="../ink/ink195.xml"/><Relationship Id="rId70" Type="http://schemas.openxmlformats.org/officeDocument/2006/relationships/customXml" Target="../ink/ink1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.xml"/><Relationship Id="rId15" Type="http://schemas.openxmlformats.org/officeDocument/2006/relationships/image" Target="../media/image171.png"/><Relationship Id="rId23" Type="http://schemas.openxmlformats.org/officeDocument/2006/relationships/image" Target="../media/image175.png"/><Relationship Id="rId28" Type="http://schemas.openxmlformats.org/officeDocument/2006/relationships/customXml" Target="../ink/ink178.xml"/><Relationship Id="rId36" Type="http://schemas.openxmlformats.org/officeDocument/2006/relationships/customXml" Target="../ink/ink182.xml"/><Relationship Id="rId49" Type="http://schemas.openxmlformats.org/officeDocument/2006/relationships/image" Target="../media/image188.png"/><Relationship Id="rId57" Type="http://schemas.openxmlformats.org/officeDocument/2006/relationships/image" Target="../media/image192.png"/><Relationship Id="rId10" Type="http://schemas.openxmlformats.org/officeDocument/2006/relationships/customXml" Target="../ink/ink169.xml"/><Relationship Id="rId31" Type="http://schemas.openxmlformats.org/officeDocument/2006/relationships/image" Target="../media/image179.png"/><Relationship Id="rId44" Type="http://schemas.openxmlformats.org/officeDocument/2006/relationships/customXml" Target="../ink/ink186.xml"/><Relationship Id="rId52" Type="http://schemas.openxmlformats.org/officeDocument/2006/relationships/customXml" Target="../ink/ink190.xml"/><Relationship Id="rId60" Type="http://schemas.openxmlformats.org/officeDocument/2006/relationships/customXml" Target="../ink/ink194.xml"/><Relationship Id="rId65" Type="http://schemas.openxmlformats.org/officeDocument/2006/relationships/image" Target="../media/image196.png"/><Relationship Id="rId73" Type="http://schemas.openxmlformats.org/officeDocument/2006/relationships/image" Target="../media/image200.png"/><Relationship Id="rId4" Type="http://schemas.openxmlformats.org/officeDocument/2006/relationships/customXml" Target="../ink/ink166.xml"/><Relationship Id="rId9" Type="http://schemas.openxmlformats.org/officeDocument/2006/relationships/image" Target="../media/image168.png"/><Relationship Id="rId13" Type="http://schemas.openxmlformats.org/officeDocument/2006/relationships/image" Target="../media/image170.png"/><Relationship Id="rId18" Type="http://schemas.openxmlformats.org/officeDocument/2006/relationships/customXml" Target="../ink/ink173.xml"/><Relationship Id="rId39" Type="http://schemas.openxmlformats.org/officeDocument/2006/relationships/image" Target="../media/image183.png"/><Relationship Id="rId34" Type="http://schemas.openxmlformats.org/officeDocument/2006/relationships/customXml" Target="../ink/ink181.xml"/><Relationship Id="rId50" Type="http://schemas.openxmlformats.org/officeDocument/2006/relationships/customXml" Target="../ink/ink189.xml"/><Relationship Id="rId55" Type="http://schemas.openxmlformats.org/officeDocument/2006/relationships/image" Target="../media/image191.png"/><Relationship Id="rId7" Type="http://schemas.openxmlformats.org/officeDocument/2006/relationships/image" Target="../media/image167.png"/><Relationship Id="rId71" Type="http://schemas.openxmlformats.org/officeDocument/2006/relationships/image" Target="../media/image19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.xml"/><Relationship Id="rId21" Type="http://schemas.openxmlformats.org/officeDocument/2006/relationships/image" Target="../media/image210.png"/><Relationship Id="rId42" Type="http://schemas.openxmlformats.org/officeDocument/2006/relationships/customXml" Target="../ink/ink221.xml"/><Relationship Id="rId47" Type="http://schemas.openxmlformats.org/officeDocument/2006/relationships/image" Target="../media/image223.png"/><Relationship Id="rId63" Type="http://schemas.openxmlformats.org/officeDocument/2006/relationships/image" Target="../media/image231.png"/><Relationship Id="rId68" Type="http://schemas.openxmlformats.org/officeDocument/2006/relationships/customXml" Target="../ink/ink234.xml"/><Relationship Id="rId84" Type="http://schemas.openxmlformats.org/officeDocument/2006/relationships/customXml" Target="../ink/ink242.xml"/><Relationship Id="rId89" Type="http://schemas.openxmlformats.org/officeDocument/2006/relationships/image" Target="../media/image244.png"/><Relationship Id="rId16" Type="http://schemas.openxmlformats.org/officeDocument/2006/relationships/customXml" Target="../ink/ink208.xml"/><Relationship Id="rId11" Type="http://schemas.openxmlformats.org/officeDocument/2006/relationships/image" Target="../media/image205.png"/><Relationship Id="rId32" Type="http://schemas.openxmlformats.org/officeDocument/2006/relationships/customXml" Target="../ink/ink216.xml"/><Relationship Id="rId37" Type="http://schemas.openxmlformats.org/officeDocument/2006/relationships/image" Target="../media/image218.png"/><Relationship Id="rId53" Type="http://schemas.openxmlformats.org/officeDocument/2006/relationships/image" Target="../media/image226.png"/><Relationship Id="rId58" Type="http://schemas.openxmlformats.org/officeDocument/2006/relationships/customXml" Target="../ink/ink229.xml"/><Relationship Id="rId74" Type="http://schemas.openxmlformats.org/officeDocument/2006/relationships/customXml" Target="../ink/ink237.xml"/><Relationship Id="rId79" Type="http://schemas.openxmlformats.org/officeDocument/2006/relationships/image" Target="../media/image239.png"/><Relationship Id="rId5" Type="http://schemas.openxmlformats.org/officeDocument/2006/relationships/image" Target="../media/image202.png"/><Relationship Id="rId90" Type="http://schemas.openxmlformats.org/officeDocument/2006/relationships/customXml" Target="../ink/ink245.xml"/><Relationship Id="rId95" Type="http://schemas.openxmlformats.org/officeDocument/2006/relationships/image" Target="../media/image247.png"/><Relationship Id="rId22" Type="http://schemas.openxmlformats.org/officeDocument/2006/relationships/customXml" Target="../ink/ink211.xml"/><Relationship Id="rId27" Type="http://schemas.openxmlformats.org/officeDocument/2006/relationships/image" Target="../media/image213.png"/><Relationship Id="rId43" Type="http://schemas.openxmlformats.org/officeDocument/2006/relationships/image" Target="../media/image221.png"/><Relationship Id="rId48" Type="http://schemas.openxmlformats.org/officeDocument/2006/relationships/customXml" Target="../ink/ink224.xml"/><Relationship Id="rId64" Type="http://schemas.openxmlformats.org/officeDocument/2006/relationships/customXml" Target="../ink/ink232.xml"/><Relationship Id="rId69" Type="http://schemas.openxmlformats.org/officeDocument/2006/relationships/image" Target="../media/image234.png"/><Relationship Id="rId80" Type="http://schemas.openxmlformats.org/officeDocument/2006/relationships/customXml" Target="../ink/ink240.xml"/><Relationship Id="rId85" Type="http://schemas.openxmlformats.org/officeDocument/2006/relationships/image" Target="../media/image242.png"/><Relationship Id="rId3" Type="http://schemas.openxmlformats.org/officeDocument/2006/relationships/image" Target="../media/image201.png"/><Relationship Id="rId12" Type="http://schemas.openxmlformats.org/officeDocument/2006/relationships/customXml" Target="../ink/ink206.xml"/><Relationship Id="rId17" Type="http://schemas.openxmlformats.org/officeDocument/2006/relationships/image" Target="../media/image20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customXml" Target="../ink/ink219.xml"/><Relationship Id="rId46" Type="http://schemas.openxmlformats.org/officeDocument/2006/relationships/customXml" Target="../ink/ink223.xml"/><Relationship Id="rId59" Type="http://schemas.openxmlformats.org/officeDocument/2006/relationships/image" Target="../media/image229.png"/><Relationship Id="rId67" Type="http://schemas.openxmlformats.org/officeDocument/2006/relationships/image" Target="../media/image233.png"/><Relationship Id="rId20" Type="http://schemas.openxmlformats.org/officeDocument/2006/relationships/customXml" Target="../ink/ink210.xml"/><Relationship Id="rId41" Type="http://schemas.openxmlformats.org/officeDocument/2006/relationships/image" Target="../media/image220.png"/><Relationship Id="rId54" Type="http://schemas.openxmlformats.org/officeDocument/2006/relationships/customXml" Target="../ink/ink227.xml"/><Relationship Id="rId62" Type="http://schemas.openxmlformats.org/officeDocument/2006/relationships/customXml" Target="../ink/ink231.xml"/><Relationship Id="rId70" Type="http://schemas.openxmlformats.org/officeDocument/2006/relationships/customXml" Target="../ink/ink235.xml"/><Relationship Id="rId75" Type="http://schemas.openxmlformats.org/officeDocument/2006/relationships/image" Target="../media/image237.png"/><Relationship Id="rId83" Type="http://schemas.openxmlformats.org/officeDocument/2006/relationships/image" Target="../media/image241.png"/><Relationship Id="rId88" Type="http://schemas.openxmlformats.org/officeDocument/2006/relationships/customXml" Target="../ink/ink244.xml"/><Relationship Id="rId91" Type="http://schemas.openxmlformats.org/officeDocument/2006/relationships/image" Target="../media/image245.png"/><Relationship Id="rId96" Type="http://schemas.openxmlformats.org/officeDocument/2006/relationships/customXml" Target="../ink/ink2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5" Type="http://schemas.openxmlformats.org/officeDocument/2006/relationships/image" Target="../media/image207.png"/><Relationship Id="rId23" Type="http://schemas.openxmlformats.org/officeDocument/2006/relationships/image" Target="../media/image211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49" Type="http://schemas.openxmlformats.org/officeDocument/2006/relationships/image" Target="../media/image224.png"/><Relationship Id="rId57" Type="http://schemas.openxmlformats.org/officeDocument/2006/relationships/image" Target="../media/image228.png"/><Relationship Id="rId10" Type="http://schemas.openxmlformats.org/officeDocument/2006/relationships/customXml" Target="../ink/ink205.xml"/><Relationship Id="rId31" Type="http://schemas.openxmlformats.org/officeDocument/2006/relationships/image" Target="../media/image215.png"/><Relationship Id="rId44" Type="http://schemas.openxmlformats.org/officeDocument/2006/relationships/customXml" Target="../ink/ink222.xml"/><Relationship Id="rId52" Type="http://schemas.openxmlformats.org/officeDocument/2006/relationships/customXml" Target="../ink/ink226.xml"/><Relationship Id="rId60" Type="http://schemas.openxmlformats.org/officeDocument/2006/relationships/customXml" Target="../ink/ink230.xml"/><Relationship Id="rId65" Type="http://schemas.openxmlformats.org/officeDocument/2006/relationships/image" Target="../media/image232.png"/><Relationship Id="rId73" Type="http://schemas.openxmlformats.org/officeDocument/2006/relationships/image" Target="../media/image236.png"/><Relationship Id="rId78" Type="http://schemas.openxmlformats.org/officeDocument/2006/relationships/customXml" Target="../ink/ink239.xml"/><Relationship Id="rId81" Type="http://schemas.openxmlformats.org/officeDocument/2006/relationships/image" Target="../media/image240.png"/><Relationship Id="rId86" Type="http://schemas.openxmlformats.org/officeDocument/2006/relationships/customXml" Target="../ink/ink243.xml"/><Relationship Id="rId94" Type="http://schemas.openxmlformats.org/officeDocument/2006/relationships/customXml" Target="../ink/ink247.xml"/><Relationship Id="rId4" Type="http://schemas.openxmlformats.org/officeDocument/2006/relationships/customXml" Target="../ink/ink202.xml"/><Relationship Id="rId9" Type="http://schemas.openxmlformats.org/officeDocument/2006/relationships/image" Target="../media/image204.png"/><Relationship Id="rId13" Type="http://schemas.openxmlformats.org/officeDocument/2006/relationships/image" Target="../media/image206.png"/><Relationship Id="rId18" Type="http://schemas.openxmlformats.org/officeDocument/2006/relationships/customXml" Target="../ink/ink209.xml"/><Relationship Id="rId39" Type="http://schemas.openxmlformats.org/officeDocument/2006/relationships/image" Target="../media/image219.png"/><Relationship Id="rId34" Type="http://schemas.openxmlformats.org/officeDocument/2006/relationships/customXml" Target="../ink/ink217.xml"/><Relationship Id="rId50" Type="http://schemas.openxmlformats.org/officeDocument/2006/relationships/customXml" Target="../ink/ink225.xml"/><Relationship Id="rId55" Type="http://schemas.openxmlformats.org/officeDocument/2006/relationships/image" Target="../media/image227.png"/><Relationship Id="rId76" Type="http://schemas.openxmlformats.org/officeDocument/2006/relationships/customXml" Target="../ink/ink238.xml"/><Relationship Id="rId97" Type="http://schemas.openxmlformats.org/officeDocument/2006/relationships/image" Target="../media/image248.png"/><Relationship Id="rId7" Type="http://schemas.openxmlformats.org/officeDocument/2006/relationships/image" Target="../media/image203.png"/><Relationship Id="rId71" Type="http://schemas.openxmlformats.org/officeDocument/2006/relationships/image" Target="../media/image235.png"/><Relationship Id="rId92" Type="http://schemas.openxmlformats.org/officeDocument/2006/relationships/customXml" Target="../ink/ink246.xml"/><Relationship Id="rId2" Type="http://schemas.openxmlformats.org/officeDocument/2006/relationships/customXml" Target="../ink/ink201.xml"/><Relationship Id="rId29" Type="http://schemas.openxmlformats.org/officeDocument/2006/relationships/image" Target="../media/image214.png"/><Relationship Id="rId24" Type="http://schemas.openxmlformats.org/officeDocument/2006/relationships/customXml" Target="../ink/ink212.xml"/><Relationship Id="rId40" Type="http://schemas.openxmlformats.org/officeDocument/2006/relationships/customXml" Target="../ink/ink220.xml"/><Relationship Id="rId45" Type="http://schemas.openxmlformats.org/officeDocument/2006/relationships/image" Target="../media/image222.png"/><Relationship Id="rId66" Type="http://schemas.openxmlformats.org/officeDocument/2006/relationships/customXml" Target="../ink/ink233.xml"/><Relationship Id="rId87" Type="http://schemas.openxmlformats.org/officeDocument/2006/relationships/image" Target="../media/image243.png"/><Relationship Id="rId61" Type="http://schemas.openxmlformats.org/officeDocument/2006/relationships/image" Target="../media/image230.png"/><Relationship Id="rId82" Type="http://schemas.openxmlformats.org/officeDocument/2006/relationships/customXml" Target="../ink/ink241.xml"/><Relationship Id="rId19" Type="http://schemas.openxmlformats.org/officeDocument/2006/relationships/image" Target="../media/image209.png"/><Relationship Id="rId14" Type="http://schemas.openxmlformats.org/officeDocument/2006/relationships/customXml" Target="../ink/ink207.xml"/><Relationship Id="rId30" Type="http://schemas.openxmlformats.org/officeDocument/2006/relationships/customXml" Target="../ink/ink215.xml"/><Relationship Id="rId35" Type="http://schemas.openxmlformats.org/officeDocument/2006/relationships/image" Target="../media/image217.png"/><Relationship Id="rId56" Type="http://schemas.openxmlformats.org/officeDocument/2006/relationships/customXml" Target="../ink/ink228.xml"/><Relationship Id="rId77" Type="http://schemas.openxmlformats.org/officeDocument/2006/relationships/image" Target="../media/image238.png"/><Relationship Id="rId8" Type="http://schemas.openxmlformats.org/officeDocument/2006/relationships/customXml" Target="../ink/ink204.xml"/><Relationship Id="rId51" Type="http://schemas.openxmlformats.org/officeDocument/2006/relationships/image" Target="../media/image225.png"/><Relationship Id="rId72" Type="http://schemas.openxmlformats.org/officeDocument/2006/relationships/customXml" Target="../ink/ink236.xml"/><Relationship Id="rId93" Type="http://schemas.openxmlformats.org/officeDocument/2006/relationships/image" Target="../media/image24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1.xml"/><Relationship Id="rId21" Type="http://schemas.openxmlformats.org/officeDocument/2006/relationships/image" Target="../media/image258.png"/><Relationship Id="rId42" Type="http://schemas.openxmlformats.org/officeDocument/2006/relationships/customXml" Target="../ink/ink269.xml"/><Relationship Id="rId47" Type="http://schemas.openxmlformats.org/officeDocument/2006/relationships/image" Target="../media/image271.png"/><Relationship Id="rId63" Type="http://schemas.openxmlformats.org/officeDocument/2006/relationships/image" Target="../media/image279.png"/><Relationship Id="rId68" Type="http://schemas.openxmlformats.org/officeDocument/2006/relationships/customXml" Target="../ink/ink282.xml"/><Relationship Id="rId16" Type="http://schemas.openxmlformats.org/officeDocument/2006/relationships/customXml" Target="../ink/ink256.xml"/><Relationship Id="rId11" Type="http://schemas.openxmlformats.org/officeDocument/2006/relationships/image" Target="../media/image253.png"/><Relationship Id="rId24" Type="http://schemas.openxmlformats.org/officeDocument/2006/relationships/customXml" Target="../ink/ink260.xml"/><Relationship Id="rId32" Type="http://schemas.openxmlformats.org/officeDocument/2006/relationships/customXml" Target="../ink/ink264.xml"/><Relationship Id="rId37" Type="http://schemas.openxmlformats.org/officeDocument/2006/relationships/image" Target="../media/image266.png"/><Relationship Id="rId40" Type="http://schemas.openxmlformats.org/officeDocument/2006/relationships/customXml" Target="../ink/ink268.xml"/><Relationship Id="rId45" Type="http://schemas.openxmlformats.org/officeDocument/2006/relationships/image" Target="../media/image270.png"/><Relationship Id="rId53" Type="http://schemas.openxmlformats.org/officeDocument/2006/relationships/image" Target="../media/image274.png"/><Relationship Id="rId58" Type="http://schemas.openxmlformats.org/officeDocument/2006/relationships/customXml" Target="../ink/ink277.xml"/><Relationship Id="rId66" Type="http://schemas.openxmlformats.org/officeDocument/2006/relationships/customXml" Target="../ink/ink281.xml"/><Relationship Id="rId74" Type="http://schemas.openxmlformats.org/officeDocument/2006/relationships/customXml" Target="../ink/ink285.xml"/><Relationship Id="rId5" Type="http://schemas.openxmlformats.org/officeDocument/2006/relationships/image" Target="../media/image250.png"/><Relationship Id="rId61" Type="http://schemas.openxmlformats.org/officeDocument/2006/relationships/image" Target="../media/image278.png"/><Relationship Id="rId19" Type="http://schemas.openxmlformats.org/officeDocument/2006/relationships/image" Target="../media/image257.png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Relationship Id="rId27" Type="http://schemas.openxmlformats.org/officeDocument/2006/relationships/image" Target="../media/image261.png"/><Relationship Id="rId30" Type="http://schemas.openxmlformats.org/officeDocument/2006/relationships/customXml" Target="../ink/ink263.xml"/><Relationship Id="rId35" Type="http://schemas.openxmlformats.org/officeDocument/2006/relationships/image" Target="../media/image265.png"/><Relationship Id="rId43" Type="http://schemas.openxmlformats.org/officeDocument/2006/relationships/image" Target="../media/image269.png"/><Relationship Id="rId48" Type="http://schemas.openxmlformats.org/officeDocument/2006/relationships/customXml" Target="../ink/ink272.xml"/><Relationship Id="rId56" Type="http://schemas.openxmlformats.org/officeDocument/2006/relationships/customXml" Target="../ink/ink276.xml"/><Relationship Id="rId64" Type="http://schemas.openxmlformats.org/officeDocument/2006/relationships/customXml" Target="../ink/ink280.xml"/><Relationship Id="rId69" Type="http://schemas.openxmlformats.org/officeDocument/2006/relationships/image" Target="../media/image282.png"/><Relationship Id="rId77" Type="http://schemas.openxmlformats.org/officeDocument/2006/relationships/image" Target="../media/image286.png"/><Relationship Id="rId8" Type="http://schemas.openxmlformats.org/officeDocument/2006/relationships/customXml" Target="../ink/ink252.xml"/><Relationship Id="rId51" Type="http://schemas.openxmlformats.org/officeDocument/2006/relationships/image" Target="../media/image273.png"/><Relationship Id="rId72" Type="http://schemas.openxmlformats.org/officeDocument/2006/relationships/customXml" Target="../ink/ink284.xml"/><Relationship Id="rId3" Type="http://schemas.openxmlformats.org/officeDocument/2006/relationships/image" Target="../media/image249.png"/><Relationship Id="rId12" Type="http://schemas.openxmlformats.org/officeDocument/2006/relationships/customXml" Target="../ink/ink254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264.png"/><Relationship Id="rId38" Type="http://schemas.openxmlformats.org/officeDocument/2006/relationships/customXml" Target="../ink/ink267.xml"/><Relationship Id="rId46" Type="http://schemas.openxmlformats.org/officeDocument/2006/relationships/customXml" Target="../ink/ink271.xml"/><Relationship Id="rId59" Type="http://schemas.openxmlformats.org/officeDocument/2006/relationships/image" Target="../media/image277.png"/><Relationship Id="rId67" Type="http://schemas.openxmlformats.org/officeDocument/2006/relationships/image" Target="../media/image281.png"/><Relationship Id="rId20" Type="http://schemas.openxmlformats.org/officeDocument/2006/relationships/customXml" Target="../ink/ink258.xml"/><Relationship Id="rId41" Type="http://schemas.openxmlformats.org/officeDocument/2006/relationships/image" Target="../media/image268.png"/><Relationship Id="rId54" Type="http://schemas.openxmlformats.org/officeDocument/2006/relationships/customXml" Target="../ink/ink275.xml"/><Relationship Id="rId62" Type="http://schemas.openxmlformats.org/officeDocument/2006/relationships/customXml" Target="../ink/ink279.xml"/><Relationship Id="rId70" Type="http://schemas.openxmlformats.org/officeDocument/2006/relationships/customXml" Target="../ink/ink283.xml"/><Relationship Id="rId75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1.xml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262.xml"/><Relationship Id="rId36" Type="http://schemas.openxmlformats.org/officeDocument/2006/relationships/customXml" Target="../ink/ink266.xml"/><Relationship Id="rId49" Type="http://schemas.openxmlformats.org/officeDocument/2006/relationships/image" Target="../media/image272.png"/><Relationship Id="rId57" Type="http://schemas.openxmlformats.org/officeDocument/2006/relationships/image" Target="../media/image276.png"/><Relationship Id="rId10" Type="http://schemas.openxmlformats.org/officeDocument/2006/relationships/customXml" Target="../ink/ink253.xml"/><Relationship Id="rId31" Type="http://schemas.openxmlformats.org/officeDocument/2006/relationships/image" Target="../media/image263.png"/><Relationship Id="rId44" Type="http://schemas.openxmlformats.org/officeDocument/2006/relationships/customXml" Target="../ink/ink270.xml"/><Relationship Id="rId52" Type="http://schemas.openxmlformats.org/officeDocument/2006/relationships/customXml" Target="../ink/ink274.xml"/><Relationship Id="rId60" Type="http://schemas.openxmlformats.org/officeDocument/2006/relationships/customXml" Target="../ink/ink278.xml"/><Relationship Id="rId65" Type="http://schemas.openxmlformats.org/officeDocument/2006/relationships/image" Target="../media/image280.png"/><Relationship Id="rId73" Type="http://schemas.openxmlformats.org/officeDocument/2006/relationships/image" Target="../media/image284.png"/><Relationship Id="rId4" Type="http://schemas.openxmlformats.org/officeDocument/2006/relationships/customXml" Target="../ink/ink250.xml"/><Relationship Id="rId9" Type="http://schemas.openxmlformats.org/officeDocument/2006/relationships/image" Target="../media/image252.png"/><Relationship Id="rId13" Type="http://schemas.openxmlformats.org/officeDocument/2006/relationships/image" Target="../media/image254.png"/><Relationship Id="rId18" Type="http://schemas.openxmlformats.org/officeDocument/2006/relationships/customXml" Target="../ink/ink257.xml"/><Relationship Id="rId39" Type="http://schemas.openxmlformats.org/officeDocument/2006/relationships/image" Target="../media/image267.png"/><Relationship Id="rId34" Type="http://schemas.openxmlformats.org/officeDocument/2006/relationships/customXml" Target="../ink/ink265.xml"/><Relationship Id="rId50" Type="http://schemas.openxmlformats.org/officeDocument/2006/relationships/customXml" Target="../ink/ink273.xml"/><Relationship Id="rId55" Type="http://schemas.openxmlformats.org/officeDocument/2006/relationships/image" Target="../media/image275.png"/><Relationship Id="rId76" Type="http://schemas.openxmlformats.org/officeDocument/2006/relationships/customXml" Target="../ink/ink286.xml"/><Relationship Id="rId7" Type="http://schemas.openxmlformats.org/officeDocument/2006/relationships/image" Target="../media/image251.png"/><Relationship Id="rId71" Type="http://schemas.openxmlformats.org/officeDocument/2006/relationships/image" Target="../media/image283.png"/><Relationship Id="rId2" Type="http://schemas.openxmlformats.org/officeDocument/2006/relationships/customXml" Target="../ink/ink249.xml"/><Relationship Id="rId29" Type="http://schemas.openxmlformats.org/officeDocument/2006/relationships/image" Target="../media/image26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9.xml"/><Relationship Id="rId21" Type="http://schemas.openxmlformats.org/officeDocument/2006/relationships/image" Target="../media/image296.png"/><Relationship Id="rId34" Type="http://schemas.openxmlformats.org/officeDocument/2006/relationships/customXml" Target="../ink/ink303.xml"/><Relationship Id="rId42" Type="http://schemas.openxmlformats.org/officeDocument/2006/relationships/customXml" Target="../ink/ink307.xml"/><Relationship Id="rId47" Type="http://schemas.openxmlformats.org/officeDocument/2006/relationships/image" Target="../media/image309.png"/><Relationship Id="rId50" Type="http://schemas.openxmlformats.org/officeDocument/2006/relationships/customXml" Target="../ink/ink311.xml"/><Relationship Id="rId55" Type="http://schemas.openxmlformats.org/officeDocument/2006/relationships/image" Target="../media/image313.png"/><Relationship Id="rId63" Type="http://schemas.openxmlformats.org/officeDocument/2006/relationships/image" Target="../media/image317.png"/><Relationship Id="rId7" Type="http://schemas.openxmlformats.org/officeDocument/2006/relationships/image" Target="../media/image289.png"/><Relationship Id="rId2" Type="http://schemas.openxmlformats.org/officeDocument/2006/relationships/customXml" Target="../ink/ink287.xml"/><Relationship Id="rId16" Type="http://schemas.openxmlformats.org/officeDocument/2006/relationships/customXml" Target="../ink/ink294.xml"/><Relationship Id="rId29" Type="http://schemas.openxmlformats.org/officeDocument/2006/relationships/image" Target="../media/image300.png"/><Relationship Id="rId11" Type="http://schemas.openxmlformats.org/officeDocument/2006/relationships/image" Target="../media/image291.png"/><Relationship Id="rId24" Type="http://schemas.openxmlformats.org/officeDocument/2006/relationships/customXml" Target="../ink/ink298.xml"/><Relationship Id="rId32" Type="http://schemas.openxmlformats.org/officeDocument/2006/relationships/customXml" Target="../ink/ink302.xml"/><Relationship Id="rId37" Type="http://schemas.openxmlformats.org/officeDocument/2006/relationships/image" Target="../media/image304.png"/><Relationship Id="rId40" Type="http://schemas.openxmlformats.org/officeDocument/2006/relationships/customXml" Target="../ink/ink306.xml"/><Relationship Id="rId45" Type="http://schemas.openxmlformats.org/officeDocument/2006/relationships/image" Target="../media/image308.png"/><Relationship Id="rId53" Type="http://schemas.openxmlformats.org/officeDocument/2006/relationships/image" Target="../media/image312.png"/><Relationship Id="rId58" Type="http://schemas.openxmlformats.org/officeDocument/2006/relationships/customXml" Target="../ink/ink315.xml"/><Relationship Id="rId66" Type="http://schemas.openxmlformats.org/officeDocument/2006/relationships/customXml" Target="../ink/ink319.xml"/><Relationship Id="rId5" Type="http://schemas.openxmlformats.org/officeDocument/2006/relationships/image" Target="../media/image288.png"/><Relationship Id="rId61" Type="http://schemas.openxmlformats.org/officeDocument/2006/relationships/image" Target="../media/image316.png"/><Relationship Id="rId19" Type="http://schemas.openxmlformats.org/officeDocument/2006/relationships/image" Target="../media/image295.png"/><Relationship Id="rId14" Type="http://schemas.openxmlformats.org/officeDocument/2006/relationships/customXml" Target="../ink/ink293.xml"/><Relationship Id="rId22" Type="http://schemas.openxmlformats.org/officeDocument/2006/relationships/customXml" Target="../ink/ink297.xml"/><Relationship Id="rId27" Type="http://schemas.openxmlformats.org/officeDocument/2006/relationships/image" Target="../media/image299.png"/><Relationship Id="rId30" Type="http://schemas.openxmlformats.org/officeDocument/2006/relationships/customXml" Target="../ink/ink301.xml"/><Relationship Id="rId35" Type="http://schemas.openxmlformats.org/officeDocument/2006/relationships/image" Target="../media/image303.png"/><Relationship Id="rId43" Type="http://schemas.openxmlformats.org/officeDocument/2006/relationships/image" Target="../media/image307.png"/><Relationship Id="rId48" Type="http://schemas.openxmlformats.org/officeDocument/2006/relationships/customXml" Target="../ink/ink310.xml"/><Relationship Id="rId56" Type="http://schemas.openxmlformats.org/officeDocument/2006/relationships/customXml" Target="../ink/ink314.xml"/><Relationship Id="rId64" Type="http://schemas.openxmlformats.org/officeDocument/2006/relationships/customXml" Target="../ink/ink318.xml"/><Relationship Id="rId8" Type="http://schemas.openxmlformats.org/officeDocument/2006/relationships/customXml" Target="../ink/ink290.xml"/><Relationship Id="rId51" Type="http://schemas.openxmlformats.org/officeDocument/2006/relationships/image" Target="../media/image311.png"/><Relationship Id="rId3" Type="http://schemas.openxmlformats.org/officeDocument/2006/relationships/image" Target="../media/image287.png"/><Relationship Id="rId12" Type="http://schemas.openxmlformats.org/officeDocument/2006/relationships/customXml" Target="../ink/ink292.xml"/><Relationship Id="rId17" Type="http://schemas.openxmlformats.org/officeDocument/2006/relationships/image" Target="../media/image294.png"/><Relationship Id="rId25" Type="http://schemas.openxmlformats.org/officeDocument/2006/relationships/image" Target="../media/image298.png"/><Relationship Id="rId33" Type="http://schemas.openxmlformats.org/officeDocument/2006/relationships/image" Target="../media/image302.png"/><Relationship Id="rId38" Type="http://schemas.openxmlformats.org/officeDocument/2006/relationships/customXml" Target="../ink/ink305.xml"/><Relationship Id="rId46" Type="http://schemas.openxmlformats.org/officeDocument/2006/relationships/customXml" Target="../ink/ink309.xml"/><Relationship Id="rId59" Type="http://schemas.openxmlformats.org/officeDocument/2006/relationships/image" Target="../media/image315.png"/><Relationship Id="rId67" Type="http://schemas.openxmlformats.org/officeDocument/2006/relationships/image" Target="../media/image319.png"/><Relationship Id="rId20" Type="http://schemas.openxmlformats.org/officeDocument/2006/relationships/customXml" Target="../ink/ink296.xml"/><Relationship Id="rId41" Type="http://schemas.openxmlformats.org/officeDocument/2006/relationships/image" Target="../media/image306.png"/><Relationship Id="rId54" Type="http://schemas.openxmlformats.org/officeDocument/2006/relationships/customXml" Target="../ink/ink313.xml"/><Relationship Id="rId62" Type="http://schemas.openxmlformats.org/officeDocument/2006/relationships/customXml" Target="../ink/ink3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.xml"/><Relationship Id="rId15" Type="http://schemas.openxmlformats.org/officeDocument/2006/relationships/image" Target="../media/image293.png"/><Relationship Id="rId23" Type="http://schemas.openxmlformats.org/officeDocument/2006/relationships/image" Target="../media/image297.png"/><Relationship Id="rId28" Type="http://schemas.openxmlformats.org/officeDocument/2006/relationships/customXml" Target="../ink/ink300.xml"/><Relationship Id="rId36" Type="http://schemas.openxmlformats.org/officeDocument/2006/relationships/customXml" Target="../ink/ink304.xml"/><Relationship Id="rId49" Type="http://schemas.openxmlformats.org/officeDocument/2006/relationships/image" Target="../media/image310.png"/><Relationship Id="rId57" Type="http://schemas.openxmlformats.org/officeDocument/2006/relationships/image" Target="../media/image314.png"/><Relationship Id="rId10" Type="http://schemas.openxmlformats.org/officeDocument/2006/relationships/customXml" Target="../ink/ink291.xml"/><Relationship Id="rId31" Type="http://schemas.openxmlformats.org/officeDocument/2006/relationships/image" Target="../media/image301.png"/><Relationship Id="rId44" Type="http://schemas.openxmlformats.org/officeDocument/2006/relationships/customXml" Target="../ink/ink308.xml"/><Relationship Id="rId52" Type="http://schemas.openxmlformats.org/officeDocument/2006/relationships/customXml" Target="../ink/ink312.xml"/><Relationship Id="rId60" Type="http://schemas.openxmlformats.org/officeDocument/2006/relationships/customXml" Target="../ink/ink316.xml"/><Relationship Id="rId65" Type="http://schemas.openxmlformats.org/officeDocument/2006/relationships/image" Target="../media/image318.png"/><Relationship Id="rId4" Type="http://schemas.openxmlformats.org/officeDocument/2006/relationships/customXml" Target="../ink/ink288.xml"/><Relationship Id="rId9" Type="http://schemas.openxmlformats.org/officeDocument/2006/relationships/image" Target="../media/image290.png"/><Relationship Id="rId13" Type="http://schemas.openxmlformats.org/officeDocument/2006/relationships/image" Target="../media/image292.png"/><Relationship Id="rId18" Type="http://schemas.openxmlformats.org/officeDocument/2006/relationships/customXml" Target="../ink/ink295.xml"/><Relationship Id="rId39" Type="http://schemas.openxmlformats.org/officeDocument/2006/relationships/image" Target="../media/image305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2.xml"/><Relationship Id="rId21" Type="http://schemas.openxmlformats.org/officeDocument/2006/relationships/image" Target="../media/image329.png"/><Relationship Id="rId42" Type="http://schemas.openxmlformats.org/officeDocument/2006/relationships/customXml" Target="../ink/ink340.xml"/><Relationship Id="rId47" Type="http://schemas.openxmlformats.org/officeDocument/2006/relationships/image" Target="../media/image342.png"/><Relationship Id="rId63" Type="http://schemas.openxmlformats.org/officeDocument/2006/relationships/image" Target="../media/image350.png"/><Relationship Id="rId68" Type="http://schemas.openxmlformats.org/officeDocument/2006/relationships/customXml" Target="../ink/ink353.xml"/><Relationship Id="rId16" Type="http://schemas.openxmlformats.org/officeDocument/2006/relationships/customXml" Target="../ink/ink327.xml"/><Relationship Id="rId11" Type="http://schemas.openxmlformats.org/officeDocument/2006/relationships/image" Target="../media/image324.png"/><Relationship Id="rId32" Type="http://schemas.openxmlformats.org/officeDocument/2006/relationships/customXml" Target="../ink/ink335.xml"/><Relationship Id="rId37" Type="http://schemas.openxmlformats.org/officeDocument/2006/relationships/image" Target="../media/image337.png"/><Relationship Id="rId53" Type="http://schemas.openxmlformats.org/officeDocument/2006/relationships/image" Target="../media/image345.png"/><Relationship Id="rId58" Type="http://schemas.openxmlformats.org/officeDocument/2006/relationships/customXml" Target="../ink/ink348.xml"/><Relationship Id="rId74" Type="http://schemas.openxmlformats.org/officeDocument/2006/relationships/customXml" Target="../ink/ink356.xml"/><Relationship Id="rId79" Type="http://schemas.openxmlformats.org/officeDocument/2006/relationships/image" Target="../media/image358.png"/><Relationship Id="rId5" Type="http://schemas.openxmlformats.org/officeDocument/2006/relationships/image" Target="../media/image321.png"/><Relationship Id="rId61" Type="http://schemas.openxmlformats.org/officeDocument/2006/relationships/image" Target="../media/image349.png"/><Relationship Id="rId82" Type="http://schemas.openxmlformats.org/officeDocument/2006/relationships/customXml" Target="../ink/ink360.xml"/><Relationship Id="rId19" Type="http://schemas.openxmlformats.org/officeDocument/2006/relationships/image" Target="../media/image328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Relationship Id="rId27" Type="http://schemas.openxmlformats.org/officeDocument/2006/relationships/image" Target="../media/image332.png"/><Relationship Id="rId30" Type="http://schemas.openxmlformats.org/officeDocument/2006/relationships/customXml" Target="../ink/ink334.xml"/><Relationship Id="rId35" Type="http://schemas.openxmlformats.org/officeDocument/2006/relationships/image" Target="../media/image336.png"/><Relationship Id="rId43" Type="http://schemas.openxmlformats.org/officeDocument/2006/relationships/image" Target="../media/image340.png"/><Relationship Id="rId48" Type="http://schemas.openxmlformats.org/officeDocument/2006/relationships/customXml" Target="../ink/ink343.xml"/><Relationship Id="rId56" Type="http://schemas.openxmlformats.org/officeDocument/2006/relationships/customXml" Target="../ink/ink347.xml"/><Relationship Id="rId64" Type="http://schemas.openxmlformats.org/officeDocument/2006/relationships/customXml" Target="../ink/ink351.xml"/><Relationship Id="rId69" Type="http://schemas.openxmlformats.org/officeDocument/2006/relationships/image" Target="../media/image353.png"/><Relationship Id="rId77" Type="http://schemas.openxmlformats.org/officeDocument/2006/relationships/image" Target="../media/image357.png"/><Relationship Id="rId8" Type="http://schemas.openxmlformats.org/officeDocument/2006/relationships/customXml" Target="../ink/ink323.xml"/><Relationship Id="rId51" Type="http://schemas.openxmlformats.org/officeDocument/2006/relationships/image" Target="../media/image344.png"/><Relationship Id="rId72" Type="http://schemas.openxmlformats.org/officeDocument/2006/relationships/customXml" Target="../ink/ink355.xml"/><Relationship Id="rId80" Type="http://schemas.openxmlformats.org/officeDocument/2006/relationships/customXml" Target="../ink/ink359.xml"/><Relationship Id="rId3" Type="http://schemas.openxmlformats.org/officeDocument/2006/relationships/image" Target="../media/image320.png"/><Relationship Id="rId12" Type="http://schemas.openxmlformats.org/officeDocument/2006/relationships/customXml" Target="../ink/ink325.xml"/><Relationship Id="rId17" Type="http://schemas.openxmlformats.org/officeDocument/2006/relationships/image" Target="../media/image327.png"/><Relationship Id="rId25" Type="http://schemas.openxmlformats.org/officeDocument/2006/relationships/image" Target="../media/image331.png"/><Relationship Id="rId33" Type="http://schemas.openxmlformats.org/officeDocument/2006/relationships/image" Target="../media/image335.png"/><Relationship Id="rId38" Type="http://schemas.openxmlformats.org/officeDocument/2006/relationships/customXml" Target="../ink/ink338.xml"/><Relationship Id="rId46" Type="http://schemas.openxmlformats.org/officeDocument/2006/relationships/customXml" Target="../ink/ink342.xml"/><Relationship Id="rId59" Type="http://schemas.openxmlformats.org/officeDocument/2006/relationships/image" Target="../media/image348.png"/><Relationship Id="rId67" Type="http://schemas.openxmlformats.org/officeDocument/2006/relationships/image" Target="../media/image352.png"/><Relationship Id="rId20" Type="http://schemas.openxmlformats.org/officeDocument/2006/relationships/customXml" Target="../ink/ink329.xml"/><Relationship Id="rId41" Type="http://schemas.openxmlformats.org/officeDocument/2006/relationships/image" Target="../media/image339.png"/><Relationship Id="rId54" Type="http://schemas.openxmlformats.org/officeDocument/2006/relationships/customXml" Target="../ink/ink346.xml"/><Relationship Id="rId62" Type="http://schemas.openxmlformats.org/officeDocument/2006/relationships/customXml" Target="../ink/ink350.xml"/><Relationship Id="rId70" Type="http://schemas.openxmlformats.org/officeDocument/2006/relationships/customXml" Target="../ink/ink354.xml"/><Relationship Id="rId75" Type="http://schemas.openxmlformats.org/officeDocument/2006/relationships/image" Target="../media/image356.png"/><Relationship Id="rId83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2.xml"/><Relationship Id="rId15" Type="http://schemas.openxmlformats.org/officeDocument/2006/relationships/image" Target="../media/image326.png"/><Relationship Id="rId23" Type="http://schemas.openxmlformats.org/officeDocument/2006/relationships/image" Target="../media/image330.png"/><Relationship Id="rId28" Type="http://schemas.openxmlformats.org/officeDocument/2006/relationships/customXml" Target="../ink/ink333.xml"/><Relationship Id="rId36" Type="http://schemas.openxmlformats.org/officeDocument/2006/relationships/customXml" Target="../ink/ink337.xml"/><Relationship Id="rId49" Type="http://schemas.openxmlformats.org/officeDocument/2006/relationships/image" Target="../media/image343.png"/><Relationship Id="rId57" Type="http://schemas.openxmlformats.org/officeDocument/2006/relationships/image" Target="../media/image347.png"/><Relationship Id="rId10" Type="http://schemas.openxmlformats.org/officeDocument/2006/relationships/customXml" Target="../ink/ink324.xml"/><Relationship Id="rId31" Type="http://schemas.openxmlformats.org/officeDocument/2006/relationships/image" Target="../media/image334.png"/><Relationship Id="rId44" Type="http://schemas.openxmlformats.org/officeDocument/2006/relationships/customXml" Target="../ink/ink341.xml"/><Relationship Id="rId52" Type="http://schemas.openxmlformats.org/officeDocument/2006/relationships/customXml" Target="../ink/ink345.xml"/><Relationship Id="rId60" Type="http://schemas.openxmlformats.org/officeDocument/2006/relationships/customXml" Target="../ink/ink349.xml"/><Relationship Id="rId65" Type="http://schemas.openxmlformats.org/officeDocument/2006/relationships/image" Target="../media/image351.png"/><Relationship Id="rId73" Type="http://schemas.openxmlformats.org/officeDocument/2006/relationships/image" Target="../media/image355.png"/><Relationship Id="rId78" Type="http://schemas.openxmlformats.org/officeDocument/2006/relationships/customXml" Target="../ink/ink358.xml"/><Relationship Id="rId81" Type="http://schemas.openxmlformats.org/officeDocument/2006/relationships/image" Target="../media/image359.png"/><Relationship Id="rId4" Type="http://schemas.openxmlformats.org/officeDocument/2006/relationships/customXml" Target="../ink/ink321.xml"/><Relationship Id="rId9" Type="http://schemas.openxmlformats.org/officeDocument/2006/relationships/image" Target="../media/image323.png"/><Relationship Id="rId13" Type="http://schemas.openxmlformats.org/officeDocument/2006/relationships/image" Target="../media/image325.png"/><Relationship Id="rId18" Type="http://schemas.openxmlformats.org/officeDocument/2006/relationships/customXml" Target="../ink/ink328.xml"/><Relationship Id="rId39" Type="http://schemas.openxmlformats.org/officeDocument/2006/relationships/image" Target="../media/image338.png"/><Relationship Id="rId34" Type="http://schemas.openxmlformats.org/officeDocument/2006/relationships/customXml" Target="../ink/ink336.xml"/><Relationship Id="rId50" Type="http://schemas.openxmlformats.org/officeDocument/2006/relationships/customXml" Target="../ink/ink344.xml"/><Relationship Id="rId55" Type="http://schemas.openxmlformats.org/officeDocument/2006/relationships/image" Target="../media/image346.png"/><Relationship Id="rId76" Type="http://schemas.openxmlformats.org/officeDocument/2006/relationships/customXml" Target="../ink/ink357.xml"/><Relationship Id="rId7" Type="http://schemas.openxmlformats.org/officeDocument/2006/relationships/image" Target="../media/image322.png"/><Relationship Id="rId71" Type="http://schemas.openxmlformats.org/officeDocument/2006/relationships/image" Target="../media/image354.png"/><Relationship Id="rId2" Type="http://schemas.openxmlformats.org/officeDocument/2006/relationships/customXml" Target="../ink/ink320.xml"/><Relationship Id="rId29" Type="http://schemas.openxmlformats.org/officeDocument/2006/relationships/image" Target="../media/image333.png"/><Relationship Id="rId24" Type="http://schemas.openxmlformats.org/officeDocument/2006/relationships/customXml" Target="../ink/ink331.xml"/><Relationship Id="rId40" Type="http://schemas.openxmlformats.org/officeDocument/2006/relationships/customXml" Target="../ink/ink339.xml"/><Relationship Id="rId45" Type="http://schemas.openxmlformats.org/officeDocument/2006/relationships/image" Target="../media/image341.png"/><Relationship Id="rId66" Type="http://schemas.openxmlformats.org/officeDocument/2006/relationships/customXml" Target="../ink/ink35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8.png"/><Relationship Id="rId21" Type="http://schemas.openxmlformats.org/officeDocument/2006/relationships/image" Target="../media/image370.png"/><Relationship Id="rId42" Type="http://schemas.openxmlformats.org/officeDocument/2006/relationships/customXml" Target="../ink/ink381.xml"/><Relationship Id="rId63" Type="http://schemas.openxmlformats.org/officeDocument/2006/relationships/image" Target="../media/image391.png"/><Relationship Id="rId84" Type="http://schemas.openxmlformats.org/officeDocument/2006/relationships/customXml" Target="../ink/ink402.xml"/><Relationship Id="rId138" Type="http://schemas.openxmlformats.org/officeDocument/2006/relationships/customXml" Target="../ink/ink429.xml"/><Relationship Id="rId159" Type="http://schemas.openxmlformats.org/officeDocument/2006/relationships/image" Target="../media/image439.png"/><Relationship Id="rId170" Type="http://schemas.openxmlformats.org/officeDocument/2006/relationships/customXml" Target="../ink/ink445.xml"/><Relationship Id="rId191" Type="http://schemas.openxmlformats.org/officeDocument/2006/relationships/image" Target="../media/image455.png"/><Relationship Id="rId205" Type="http://schemas.openxmlformats.org/officeDocument/2006/relationships/image" Target="../media/image462.png"/><Relationship Id="rId226" Type="http://schemas.openxmlformats.org/officeDocument/2006/relationships/customXml" Target="../ink/ink473.xml"/><Relationship Id="rId107" Type="http://schemas.openxmlformats.org/officeDocument/2006/relationships/image" Target="../media/image413.png"/><Relationship Id="rId11" Type="http://schemas.openxmlformats.org/officeDocument/2006/relationships/image" Target="../media/image365.png"/><Relationship Id="rId32" Type="http://schemas.openxmlformats.org/officeDocument/2006/relationships/customXml" Target="../ink/ink376.xml"/><Relationship Id="rId53" Type="http://schemas.openxmlformats.org/officeDocument/2006/relationships/image" Target="../media/image386.png"/><Relationship Id="rId74" Type="http://schemas.openxmlformats.org/officeDocument/2006/relationships/customXml" Target="../ink/ink397.xml"/><Relationship Id="rId128" Type="http://schemas.openxmlformats.org/officeDocument/2006/relationships/customXml" Target="../ink/ink424.xml"/><Relationship Id="rId149" Type="http://schemas.openxmlformats.org/officeDocument/2006/relationships/image" Target="../media/image434.png"/><Relationship Id="rId5" Type="http://schemas.openxmlformats.org/officeDocument/2006/relationships/image" Target="../media/image362.png"/><Relationship Id="rId95" Type="http://schemas.openxmlformats.org/officeDocument/2006/relationships/image" Target="../media/image407.png"/><Relationship Id="rId160" Type="http://schemas.openxmlformats.org/officeDocument/2006/relationships/customXml" Target="../ink/ink440.xml"/><Relationship Id="rId181" Type="http://schemas.openxmlformats.org/officeDocument/2006/relationships/image" Target="../media/image450.png"/><Relationship Id="rId216" Type="http://schemas.openxmlformats.org/officeDocument/2006/relationships/customXml" Target="../ink/ink468.xml"/><Relationship Id="rId22" Type="http://schemas.openxmlformats.org/officeDocument/2006/relationships/customXml" Target="../ink/ink371.xml"/><Relationship Id="rId43" Type="http://schemas.openxmlformats.org/officeDocument/2006/relationships/image" Target="../media/image381.png"/><Relationship Id="rId64" Type="http://schemas.openxmlformats.org/officeDocument/2006/relationships/customXml" Target="../ink/ink392.xml"/><Relationship Id="rId118" Type="http://schemas.openxmlformats.org/officeDocument/2006/relationships/customXml" Target="../ink/ink419.xml"/><Relationship Id="rId139" Type="http://schemas.openxmlformats.org/officeDocument/2006/relationships/image" Target="../media/image429.png"/><Relationship Id="rId85" Type="http://schemas.openxmlformats.org/officeDocument/2006/relationships/image" Target="../media/image402.png"/><Relationship Id="rId150" Type="http://schemas.openxmlformats.org/officeDocument/2006/relationships/customXml" Target="../ink/ink435.xml"/><Relationship Id="rId171" Type="http://schemas.openxmlformats.org/officeDocument/2006/relationships/image" Target="../media/image445.png"/><Relationship Id="rId192" Type="http://schemas.openxmlformats.org/officeDocument/2006/relationships/customXml" Target="../ink/ink456.xml"/><Relationship Id="rId206" Type="http://schemas.openxmlformats.org/officeDocument/2006/relationships/customXml" Target="../ink/ink463.xml"/><Relationship Id="rId227" Type="http://schemas.openxmlformats.org/officeDocument/2006/relationships/image" Target="../media/image473.png"/><Relationship Id="rId12" Type="http://schemas.openxmlformats.org/officeDocument/2006/relationships/customXml" Target="../ink/ink366.xml"/><Relationship Id="rId33" Type="http://schemas.openxmlformats.org/officeDocument/2006/relationships/image" Target="../media/image376.png"/><Relationship Id="rId108" Type="http://schemas.openxmlformats.org/officeDocument/2006/relationships/customXml" Target="../ink/ink414.xml"/><Relationship Id="rId129" Type="http://schemas.openxmlformats.org/officeDocument/2006/relationships/image" Target="../media/image424.png"/><Relationship Id="rId54" Type="http://schemas.openxmlformats.org/officeDocument/2006/relationships/customXml" Target="../ink/ink387.xml"/><Relationship Id="rId75" Type="http://schemas.openxmlformats.org/officeDocument/2006/relationships/image" Target="../media/image397.png"/><Relationship Id="rId96" Type="http://schemas.openxmlformats.org/officeDocument/2006/relationships/customXml" Target="../ink/ink408.xml"/><Relationship Id="rId140" Type="http://schemas.openxmlformats.org/officeDocument/2006/relationships/customXml" Target="../ink/ink430.xml"/><Relationship Id="rId161" Type="http://schemas.openxmlformats.org/officeDocument/2006/relationships/image" Target="../media/image440.png"/><Relationship Id="rId182" Type="http://schemas.openxmlformats.org/officeDocument/2006/relationships/customXml" Target="../ink/ink451.xml"/><Relationship Id="rId217" Type="http://schemas.openxmlformats.org/officeDocument/2006/relationships/image" Target="../media/image468.png"/><Relationship Id="rId6" Type="http://schemas.openxmlformats.org/officeDocument/2006/relationships/customXml" Target="../ink/ink363.xml"/><Relationship Id="rId23" Type="http://schemas.openxmlformats.org/officeDocument/2006/relationships/image" Target="../media/image371.png"/><Relationship Id="rId119" Type="http://schemas.openxmlformats.org/officeDocument/2006/relationships/image" Target="../media/image419.png"/><Relationship Id="rId44" Type="http://schemas.openxmlformats.org/officeDocument/2006/relationships/customXml" Target="../ink/ink382.xml"/><Relationship Id="rId65" Type="http://schemas.openxmlformats.org/officeDocument/2006/relationships/image" Target="../media/image392.png"/><Relationship Id="rId86" Type="http://schemas.openxmlformats.org/officeDocument/2006/relationships/customXml" Target="../ink/ink403.xml"/><Relationship Id="rId130" Type="http://schemas.openxmlformats.org/officeDocument/2006/relationships/customXml" Target="../ink/ink425.xml"/><Relationship Id="rId151" Type="http://schemas.openxmlformats.org/officeDocument/2006/relationships/image" Target="../media/image435.png"/><Relationship Id="rId172" Type="http://schemas.openxmlformats.org/officeDocument/2006/relationships/customXml" Target="../ink/ink446.xml"/><Relationship Id="rId193" Type="http://schemas.openxmlformats.org/officeDocument/2006/relationships/image" Target="../media/image456.png"/><Relationship Id="rId207" Type="http://schemas.openxmlformats.org/officeDocument/2006/relationships/image" Target="../media/image463.png"/><Relationship Id="rId13" Type="http://schemas.openxmlformats.org/officeDocument/2006/relationships/image" Target="../media/image366.png"/><Relationship Id="rId109" Type="http://schemas.openxmlformats.org/officeDocument/2006/relationships/image" Target="../media/image414.png"/><Relationship Id="rId34" Type="http://schemas.openxmlformats.org/officeDocument/2006/relationships/customXml" Target="../ink/ink377.xml"/><Relationship Id="rId55" Type="http://schemas.openxmlformats.org/officeDocument/2006/relationships/image" Target="../media/image387.png"/><Relationship Id="rId76" Type="http://schemas.openxmlformats.org/officeDocument/2006/relationships/customXml" Target="../ink/ink398.xml"/><Relationship Id="rId97" Type="http://schemas.openxmlformats.org/officeDocument/2006/relationships/image" Target="../media/image408.png"/><Relationship Id="rId120" Type="http://schemas.openxmlformats.org/officeDocument/2006/relationships/customXml" Target="../ink/ink420.xml"/><Relationship Id="rId141" Type="http://schemas.openxmlformats.org/officeDocument/2006/relationships/image" Target="../media/image430.png"/><Relationship Id="rId7" Type="http://schemas.openxmlformats.org/officeDocument/2006/relationships/image" Target="../media/image363.png"/><Relationship Id="rId162" Type="http://schemas.openxmlformats.org/officeDocument/2006/relationships/customXml" Target="../ink/ink441.xml"/><Relationship Id="rId183" Type="http://schemas.openxmlformats.org/officeDocument/2006/relationships/image" Target="../media/image451.png"/><Relationship Id="rId218" Type="http://schemas.openxmlformats.org/officeDocument/2006/relationships/customXml" Target="../ink/ink469.xml"/><Relationship Id="rId24" Type="http://schemas.openxmlformats.org/officeDocument/2006/relationships/customXml" Target="../ink/ink372.xml"/><Relationship Id="rId45" Type="http://schemas.openxmlformats.org/officeDocument/2006/relationships/image" Target="../media/image382.png"/><Relationship Id="rId66" Type="http://schemas.openxmlformats.org/officeDocument/2006/relationships/customXml" Target="../ink/ink393.xml"/><Relationship Id="rId87" Type="http://schemas.openxmlformats.org/officeDocument/2006/relationships/image" Target="../media/image403.png"/><Relationship Id="rId110" Type="http://schemas.openxmlformats.org/officeDocument/2006/relationships/customXml" Target="../ink/ink415.xml"/><Relationship Id="rId131" Type="http://schemas.openxmlformats.org/officeDocument/2006/relationships/image" Target="../media/image425.png"/><Relationship Id="rId152" Type="http://schemas.openxmlformats.org/officeDocument/2006/relationships/customXml" Target="../ink/ink436.xml"/><Relationship Id="rId173" Type="http://schemas.openxmlformats.org/officeDocument/2006/relationships/image" Target="../media/image446.png"/><Relationship Id="rId194" Type="http://schemas.openxmlformats.org/officeDocument/2006/relationships/customXml" Target="../ink/ink457.xml"/><Relationship Id="rId208" Type="http://schemas.openxmlformats.org/officeDocument/2006/relationships/customXml" Target="../ink/ink464.xml"/><Relationship Id="rId14" Type="http://schemas.openxmlformats.org/officeDocument/2006/relationships/customXml" Target="../ink/ink367.xml"/><Relationship Id="rId35" Type="http://schemas.openxmlformats.org/officeDocument/2006/relationships/image" Target="../media/image377.png"/><Relationship Id="rId56" Type="http://schemas.openxmlformats.org/officeDocument/2006/relationships/customXml" Target="../ink/ink388.xml"/><Relationship Id="rId77" Type="http://schemas.openxmlformats.org/officeDocument/2006/relationships/image" Target="../media/image398.png"/><Relationship Id="rId100" Type="http://schemas.openxmlformats.org/officeDocument/2006/relationships/customXml" Target="../ink/ink410.xml"/><Relationship Id="rId8" Type="http://schemas.openxmlformats.org/officeDocument/2006/relationships/customXml" Target="../ink/ink364.xml"/><Relationship Id="rId98" Type="http://schemas.openxmlformats.org/officeDocument/2006/relationships/customXml" Target="../ink/ink409.xml"/><Relationship Id="rId121" Type="http://schemas.openxmlformats.org/officeDocument/2006/relationships/image" Target="../media/image420.png"/><Relationship Id="rId142" Type="http://schemas.openxmlformats.org/officeDocument/2006/relationships/customXml" Target="../ink/ink431.xml"/><Relationship Id="rId163" Type="http://schemas.openxmlformats.org/officeDocument/2006/relationships/image" Target="../media/image441.png"/><Relationship Id="rId184" Type="http://schemas.openxmlformats.org/officeDocument/2006/relationships/customXml" Target="../ink/ink452.xml"/><Relationship Id="rId219" Type="http://schemas.openxmlformats.org/officeDocument/2006/relationships/image" Target="../media/image469.png"/><Relationship Id="rId3" Type="http://schemas.openxmlformats.org/officeDocument/2006/relationships/image" Target="../media/image361.png"/><Relationship Id="rId214" Type="http://schemas.openxmlformats.org/officeDocument/2006/relationships/customXml" Target="../ink/ink467.xml"/><Relationship Id="rId25" Type="http://schemas.openxmlformats.org/officeDocument/2006/relationships/image" Target="../media/image372.png"/><Relationship Id="rId46" Type="http://schemas.openxmlformats.org/officeDocument/2006/relationships/customXml" Target="../ink/ink383.xml"/><Relationship Id="rId67" Type="http://schemas.openxmlformats.org/officeDocument/2006/relationships/image" Target="../media/image393.png"/><Relationship Id="rId116" Type="http://schemas.openxmlformats.org/officeDocument/2006/relationships/customXml" Target="../ink/ink418.xml"/><Relationship Id="rId137" Type="http://schemas.openxmlformats.org/officeDocument/2006/relationships/image" Target="../media/image428.png"/><Relationship Id="rId158" Type="http://schemas.openxmlformats.org/officeDocument/2006/relationships/customXml" Target="../ink/ink439.xml"/><Relationship Id="rId20" Type="http://schemas.openxmlformats.org/officeDocument/2006/relationships/customXml" Target="../ink/ink370.xml"/><Relationship Id="rId41" Type="http://schemas.openxmlformats.org/officeDocument/2006/relationships/image" Target="../media/image380.png"/><Relationship Id="rId62" Type="http://schemas.openxmlformats.org/officeDocument/2006/relationships/customXml" Target="../ink/ink391.xml"/><Relationship Id="rId83" Type="http://schemas.openxmlformats.org/officeDocument/2006/relationships/image" Target="../media/image401.png"/><Relationship Id="rId88" Type="http://schemas.openxmlformats.org/officeDocument/2006/relationships/customXml" Target="../ink/ink404.xml"/><Relationship Id="rId111" Type="http://schemas.openxmlformats.org/officeDocument/2006/relationships/image" Target="../media/image415.png"/><Relationship Id="rId132" Type="http://schemas.openxmlformats.org/officeDocument/2006/relationships/customXml" Target="../ink/ink426.xml"/><Relationship Id="rId153" Type="http://schemas.openxmlformats.org/officeDocument/2006/relationships/image" Target="../media/image436.png"/><Relationship Id="rId174" Type="http://schemas.openxmlformats.org/officeDocument/2006/relationships/customXml" Target="../ink/ink447.xml"/><Relationship Id="rId179" Type="http://schemas.openxmlformats.org/officeDocument/2006/relationships/image" Target="../media/image449.png"/><Relationship Id="rId195" Type="http://schemas.openxmlformats.org/officeDocument/2006/relationships/image" Target="../media/image457.png"/><Relationship Id="rId209" Type="http://schemas.openxmlformats.org/officeDocument/2006/relationships/image" Target="../media/image464.png"/><Relationship Id="rId190" Type="http://schemas.openxmlformats.org/officeDocument/2006/relationships/customXml" Target="../ink/ink455.xml"/><Relationship Id="rId204" Type="http://schemas.openxmlformats.org/officeDocument/2006/relationships/customXml" Target="../ink/ink462.xml"/><Relationship Id="rId220" Type="http://schemas.openxmlformats.org/officeDocument/2006/relationships/customXml" Target="../ink/ink470.xml"/><Relationship Id="rId225" Type="http://schemas.openxmlformats.org/officeDocument/2006/relationships/image" Target="../media/image472.png"/><Relationship Id="rId15" Type="http://schemas.openxmlformats.org/officeDocument/2006/relationships/image" Target="../media/image367.png"/><Relationship Id="rId36" Type="http://schemas.openxmlformats.org/officeDocument/2006/relationships/customXml" Target="../ink/ink378.xml"/><Relationship Id="rId57" Type="http://schemas.openxmlformats.org/officeDocument/2006/relationships/image" Target="../media/image388.png"/><Relationship Id="rId106" Type="http://schemas.openxmlformats.org/officeDocument/2006/relationships/customXml" Target="../ink/ink413.xml"/><Relationship Id="rId127" Type="http://schemas.openxmlformats.org/officeDocument/2006/relationships/image" Target="../media/image423.png"/><Relationship Id="rId10" Type="http://schemas.openxmlformats.org/officeDocument/2006/relationships/customXml" Target="../ink/ink365.xml"/><Relationship Id="rId31" Type="http://schemas.openxmlformats.org/officeDocument/2006/relationships/image" Target="../media/image375.png"/><Relationship Id="rId52" Type="http://schemas.openxmlformats.org/officeDocument/2006/relationships/customXml" Target="../ink/ink386.xml"/><Relationship Id="rId73" Type="http://schemas.openxmlformats.org/officeDocument/2006/relationships/image" Target="../media/image396.png"/><Relationship Id="rId78" Type="http://schemas.openxmlformats.org/officeDocument/2006/relationships/customXml" Target="../ink/ink399.xml"/><Relationship Id="rId94" Type="http://schemas.openxmlformats.org/officeDocument/2006/relationships/customXml" Target="../ink/ink407.xml"/><Relationship Id="rId99" Type="http://schemas.openxmlformats.org/officeDocument/2006/relationships/image" Target="../media/image409.png"/><Relationship Id="rId101" Type="http://schemas.openxmlformats.org/officeDocument/2006/relationships/image" Target="../media/image410.png"/><Relationship Id="rId122" Type="http://schemas.openxmlformats.org/officeDocument/2006/relationships/customXml" Target="../ink/ink421.xml"/><Relationship Id="rId143" Type="http://schemas.openxmlformats.org/officeDocument/2006/relationships/image" Target="../media/image431.png"/><Relationship Id="rId148" Type="http://schemas.openxmlformats.org/officeDocument/2006/relationships/customXml" Target="../ink/ink434.xml"/><Relationship Id="rId164" Type="http://schemas.openxmlformats.org/officeDocument/2006/relationships/customXml" Target="../ink/ink442.xml"/><Relationship Id="rId169" Type="http://schemas.openxmlformats.org/officeDocument/2006/relationships/image" Target="../media/image444.png"/><Relationship Id="rId185" Type="http://schemas.openxmlformats.org/officeDocument/2006/relationships/image" Target="../media/image452.png"/><Relationship Id="rId4" Type="http://schemas.openxmlformats.org/officeDocument/2006/relationships/customXml" Target="../ink/ink362.xml"/><Relationship Id="rId9" Type="http://schemas.openxmlformats.org/officeDocument/2006/relationships/image" Target="../media/image364.png"/><Relationship Id="rId180" Type="http://schemas.openxmlformats.org/officeDocument/2006/relationships/customXml" Target="../ink/ink450.xml"/><Relationship Id="rId210" Type="http://schemas.openxmlformats.org/officeDocument/2006/relationships/customXml" Target="../ink/ink465.xml"/><Relationship Id="rId215" Type="http://schemas.openxmlformats.org/officeDocument/2006/relationships/image" Target="../media/image467.png"/><Relationship Id="rId26" Type="http://schemas.openxmlformats.org/officeDocument/2006/relationships/customXml" Target="../ink/ink373.xml"/><Relationship Id="rId47" Type="http://schemas.openxmlformats.org/officeDocument/2006/relationships/image" Target="../media/image383.png"/><Relationship Id="rId68" Type="http://schemas.openxmlformats.org/officeDocument/2006/relationships/customXml" Target="../ink/ink394.xml"/><Relationship Id="rId89" Type="http://schemas.openxmlformats.org/officeDocument/2006/relationships/image" Target="../media/image404.png"/><Relationship Id="rId112" Type="http://schemas.openxmlformats.org/officeDocument/2006/relationships/customXml" Target="../ink/ink416.xml"/><Relationship Id="rId133" Type="http://schemas.openxmlformats.org/officeDocument/2006/relationships/image" Target="../media/image426.png"/><Relationship Id="rId154" Type="http://schemas.openxmlformats.org/officeDocument/2006/relationships/customXml" Target="../ink/ink437.xml"/><Relationship Id="rId175" Type="http://schemas.openxmlformats.org/officeDocument/2006/relationships/image" Target="../media/image447.png"/><Relationship Id="rId196" Type="http://schemas.openxmlformats.org/officeDocument/2006/relationships/customXml" Target="../ink/ink458.xml"/><Relationship Id="rId200" Type="http://schemas.openxmlformats.org/officeDocument/2006/relationships/customXml" Target="../ink/ink460.xml"/><Relationship Id="rId16" Type="http://schemas.openxmlformats.org/officeDocument/2006/relationships/customXml" Target="../ink/ink368.xml"/><Relationship Id="rId221" Type="http://schemas.openxmlformats.org/officeDocument/2006/relationships/image" Target="../media/image470.png"/><Relationship Id="rId37" Type="http://schemas.openxmlformats.org/officeDocument/2006/relationships/image" Target="../media/image378.png"/><Relationship Id="rId58" Type="http://schemas.openxmlformats.org/officeDocument/2006/relationships/customXml" Target="../ink/ink389.xml"/><Relationship Id="rId79" Type="http://schemas.openxmlformats.org/officeDocument/2006/relationships/image" Target="../media/image399.png"/><Relationship Id="rId102" Type="http://schemas.openxmlformats.org/officeDocument/2006/relationships/customXml" Target="../ink/ink411.xml"/><Relationship Id="rId123" Type="http://schemas.openxmlformats.org/officeDocument/2006/relationships/image" Target="../media/image421.png"/><Relationship Id="rId144" Type="http://schemas.openxmlformats.org/officeDocument/2006/relationships/customXml" Target="../ink/ink432.xml"/><Relationship Id="rId90" Type="http://schemas.openxmlformats.org/officeDocument/2006/relationships/customXml" Target="../ink/ink405.xml"/><Relationship Id="rId165" Type="http://schemas.openxmlformats.org/officeDocument/2006/relationships/image" Target="../media/image442.png"/><Relationship Id="rId186" Type="http://schemas.openxmlformats.org/officeDocument/2006/relationships/customXml" Target="../ink/ink453.xml"/><Relationship Id="rId211" Type="http://schemas.openxmlformats.org/officeDocument/2006/relationships/image" Target="../media/image465.png"/><Relationship Id="rId27" Type="http://schemas.openxmlformats.org/officeDocument/2006/relationships/image" Target="../media/image373.png"/><Relationship Id="rId48" Type="http://schemas.openxmlformats.org/officeDocument/2006/relationships/customXml" Target="../ink/ink384.xml"/><Relationship Id="rId69" Type="http://schemas.openxmlformats.org/officeDocument/2006/relationships/image" Target="../media/image394.png"/><Relationship Id="rId113" Type="http://schemas.openxmlformats.org/officeDocument/2006/relationships/image" Target="../media/image416.png"/><Relationship Id="rId134" Type="http://schemas.openxmlformats.org/officeDocument/2006/relationships/customXml" Target="../ink/ink427.xml"/><Relationship Id="rId80" Type="http://schemas.openxmlformats.org/officeDocument/2006/relationships/customXml" Target="../ink/ink400.xml"/><Relationship Id="rId155" Type="http://schemas.openxmlformats.org/officeDocument/2006/relationships/image" Target="../media/image437.png"/><Relationship Id="rId176" Type="http://schemas.openxmlformats.org/officeDocument/2006/relationships/customXml" Target="../ink/ink448.xml"/><Relationship Id="rId197" Type="http://schemas.openxmlformats.org/officeDocument/2006/relationships/image" Target="../media/image458.png"/><Relationship Id="rId201" Type="http://schemas.openxmlformats.org/officeDocument/2006/relationships/image" Target="../media/image460.png"/><Relationship Id="rId222" Type="http://schemas.openxmlformats.org/officeDocument/2006/relationships/customXml" Target="../ink/ink471.xml"/><Relationship Id="rId17" Type="http://schemas.openxmlformats.org/officeDocument/2006/relationships/image" Target="../media/image368.png"/><Relationship Id="rId38" Type="http://schemas.openxmlformats.org/officeDocument/2006/relationships/customXml" Target="../ink/ink379.xml"/><Relationship Id="rId59" Type="http://schemas.openxmlformats.org/officeDocument/2006/relationships/image" Target="../media/image389.png"/><Relationship Id="rId103" Type="http://schemas.openxmlformats.org/officeDocument/2006/relationships/image" Target="../media/image411.png"/><Relationship Id="rId124" Type="http://schemas.openxmlformats.org/officeDocument/2006/relationships/customXml" Target="../ink/ink422.xml"/><Relationship Id="rId70" Type="http://schemas.openxmlformats.org/officeDocument/2006/relationships/customXml" Target="../ink/ink395.xml"/><Relationship Id="rId91" Type="http://schemas.openxmlformats.org/officeDocument/2006/relationships/image" Target="../media/image405.png"/><Relationship Id="rId145" Type="http://schemas.openxmlformats.org/officeDocument/2006/relationships/image" Target="../media/image432.png"/><Relationship Id="rId166" Type="http://schemas.openxmlformats.org/officeDocument/2006/relationships/customXml" Target="../ink/ink443.xml"/><Relationship Id="rId187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6.xml"/><Relationship Id="rId28" Type="http://schemas.openxmlformats.org/officeDocument/2006/relationships/customXml" Target="../ink/ink374.xml"/><Relationship Id="rId49" Type="http://schemas.openxmlformats.org/officeDocument/2006/relationships/image" Target="../media/image384.png"/><Relationship Id="rId114" Type="http://schemas.openxmlformats.org/officeDocument/2006/relationships/customXml" Target="../ink/ink417.xml"/><Relationship Id="rId60" Type="http://schemas.openxmlformats.org/officeDocument/2006/relationships/customXml" Target="../ink/ink390.xml"/><Relationship Id="rId81" Type="http://schemas.openxmlformats.org/officeDocument/2006/relationships/image" Target="../media/image400.png"/><Relationship Id="rId135" Type="http://schemas.openxmlformats.org/officeDocument/2006/relationships/image" Target="../media/image427.png"/><Relationship Id="rId156" Type="http://schemas.openxmlformats.org/officeDocument/2006/relationships/customXml" Target="../ink/ink438.xml"/><Relationship Id="rId177" Type="http://schemas.openxmlformats.org/officeDocument/2006/relationships/image" Target="../media/image448.png"/><Relationship Id="rId198" Type="http://schemas.openxmlformats.org/officeDocument/2006/relationships/customXml" Target="../ink/ink459.xml"/><Relationship Id="rId202" Type="http://schemas.openxmlformats.org/officeDocument/2006/relationships/customXml" Target="../ink/ink461.xml"/><Relationship Id="rId223" Type="http://schemas.openxmlformats.org/officeDocument/2006/relationships/image" Target="../media/image471.png"/><Relationship Id="rId18" Type="http://schemas.openxmlformats.org/officeDocument/2006/relationships/customXml" Target="../ink/ink369.xml"/><Relationship Id="rId39" Type="http://schemas.openxmlformats.org/officeDocument/2006/relationships/image" Target="../media/image379.png"/><Relationship Id="rId50" Type="http://schemas.openxmlformats.org/officeDocument/2006/relationships/customXml" Target="../ink/ink385.xml"/><Relationship Id="rId104" Type="http://schemas.openxmlformats.org/officeDocument/2006/relationships/customXml" Target="../ink/ink412.xml"/><Relationship Id="rId125" Type="http://schemas.openxmlformats.org/officeDocument/2006/relationships/image" Target="../media/image422.png"/><Relationship Id="rId146" Type="http://schemas.openxmlformats.org/officeDocument/2006/relationships/customXml" Target="../ink/ink433.xml"/><Relationship Id="rId167" Type="http://schemas.openxmlformats.org/officeDocument/2006/relationships/image" Target="../media/image443.png"/><Relationship Id="rId188" Type="http://schemas.openxmlformats.org/officeDocument/2006/relationships/customXml" Target="../ink/ink454.xml"/><Relationship Id="rId71" Type="http://schemas.openxmlformats.org/officeDocument/2006/relationships/image" Target="../media/image395.png"/><Relationship Id="rId92" Type="http://schemas.openxmlformats.org/officeDocument/2006/relationships/customXml" Target="../ink/ink406.xml"/><Relationship Id="rId213" Type="http://schemas.openxmlformats.org/officeDocument/2006/relationships/image" Target="../media/image466.png"/><Relationship Id="rId2" Type="http://schemas.openxmlformats.org/officeDocument/2006/relationships/customXml" Target="../ink/ink361.xml"/><Relationship Id="rId29" Type="http://schemas.openxmlformats.org/officeDocument/2006/relationships/image" Target="../media/image374.png"/><Relationship Id="rId40" Type="http://schemas.openxmlformats.org/officeDocument/2006/relationships/customXml" Target="../ink/ink380.xml"/><Relationship Id="rId115" Type="http://schemas.openxmlformats.org/officeDocument/2006/relationships/image" Target="../media/image417.png"/><Relationship Id="rId136" Type="http://schemas.openxmlformats.org/officeDocument/2006/relationships/customXml" Target="../ink/ink428.xml"/><Relationship Id="rId157" Type="http://schemas.openxmlformats.org/officeDocument/2006/relationships/image" Target="../media/image438.png"/><Relationship Id="rId178" Type="http://schemas.openxmlformats.org/officeDocument/2006/relationships/customXml" Target="../ink/ink449.xml"/><Relationship Id="rId61" Type="http://schemas.openxmlformats.org/officeDocument/2006/relationships/image" Target="../media/image390.png"/><Relationship Id="rId82" Type="http://schemas.openxmlformats.org/officeDocument/2006/relationships/customXml" Target="../ink/ink401.xml"/><Relationship Id="rId199" Type="http://schemas.openxmlformats.org/officeDocument/2006/relationships/image" Target="../media/image459.png"/><Relationship Id="rId203" Type="http://schemas.openxmlformats.org/officeDocument/2006/relationships/image" Target="../media/image461.png"/><Relationship Id="rId19" Type="http://schemas.openxmlformats.org/officeDocument/2006/relationships/image" Target="../media/image369.png"/><Relationship Id="rId224" Type="http://schemas.openxmlformats.org/officeDocument/2006/relationships/customXml" Target="../ink/ink472.xml"/><Relationship Id="rId30" Type="http://schemas.openxmlformats.org/officeDocument/2006/relationships/customXml" Target="../ink/ink375.xml"/><Relationship Id="rId105" Type="http://schemas.openxmlformats.org/officeDocument/2006/relationships/image" Target="../media/image412.png"/><Relationship Id="rId126" Type="http://schemas.openxmlformats.org/officeDocument/2006/relationships/customXml" Target="../ink/ink423.xml"/><Relationship Id="rId147" Type="http://schemas.openxmlformats.org/officeDocument/2006/relationships/image" Target="../media/image433.png"/><Relationship Id="rId168" Type="http://schemas.openxmlformats.org/officeDocument/2006/relationships/customXml" Target="../ink/ink444.xml"/><Relationship Id="rId51" Type="http://schemas.openxmlformats.org/officeDocument/2006/relationships/image" Target="../media/image385.png"/><Relationship Id="rId72" Type="http://schemas.openxmlformats.org/officeDocument/2006/relationships/customXml" Target="../ink/ink396.xml"/><Relationship Id="rId93" Type="http://schemas.openxmlformats.org/officeDocument/2006/relationships/image" Target="../media/image406.png"/><Relationship Id="rId189" Type="http://schemas.openxmlformats.org/officeDocument/2006/relationships/image" Target="../media/image4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3B147EE-EEE0-E44B-8F8D-FD0D68861C7C}"/>
                  </a:ext>
                </a:extLst>
              </p14:cNvPr>
              <p14:cNvContentPartPr/>
              <p14:nvPr/>
            </p14:nvContentPartPr>
            <p14:xfrm>
              <a:off x="1146700" y="210231"/>
              <a:ext cx="454680" cy="4237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3B147EE-EEE0-E44B-8F8D-FD0D68861C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140" y="202671"/>
                <a:ext cx="4698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墨迹 33">
                <a:extLst>
                  <a:ext uri="{FF2B5EF4-FFF2-40B4-BE49-F238E27FC236}">
                    <a16:creationId xmlns:a16="http://schemas.microsoft.com/office/drawing/2014/main" id="{05A5275A-36A9-9144-806D-E21584DBCD67}"/>
                  </a:ext>
                </a:extLst>
              </p14:cNvPr>
              <p14:cNvContentPartPr/>
              <p14:nvPr/>
            </p14:nvContentPartPr>
            <p14:xfrm>
              <a:off x="5274100" y="197631"/>
              <a:ext cx="384480" cy="803520"/>
            </p14:xfrm>
          </p:contentPart>
        </mc:Choice>
        <mc:Fallback>
          <p:pic>
            <p:nvPicPr>
              <p:cNvPr id="30" name="墨迹 33">
                <a:extLst>
                  <a:ext uri="{FF2B5EF4-FFF2-40B4-BE49-F238E27FC236}">
                    <a16:creationId xmlns:a16="http://schemas.microsoft.com/office/drawing/2014/main" id="{05A5275A-36A9-9144-806D-E21584DBCD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6533" y="190431"/>
                <a:ext cx="399614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墨迹 34">
                <a:extLst>
                  <a:ext uri="{FF2B5EF4-FFF2-40B4-BE49-F238E27FC236}">
                    <a16:creationId xmlns:a16="http://schemas.microsoft.com/office/drawing/2014/main" id="{92C3EA26-B5DE-664A-BD6D-114C4B0FAE80}"/>
                  </a:ext>
                </a:extLst>
              </p14:cNvPr>
              <p14:cNvContentPartPr/>
              <p14:nvPr/>
            </p14:nvContentPartPr>
            <p14:xfrm>
              <a:off x="3618100" y="185391"/>
              <a:ext cx="1220400" cy="560880"/>
            </p14:xfrm>
          </p:contentPart>
        </mc:Choice>
        <mc:Fallback>
          <p:pic>
            <p:nvPicPr>
              <p:cNvPr id="31" name="墨迹 34">
                <a:extLst>
                  <a:ext uri="{FF2B5EF4-FFF2-40B4-BE49-F238E27FC236}">
                    <a16:creationId xmlns:a16="http://schemas.microsoft.com/office/drawing/2014/main" id="{92C3EA26-B5DE-664A-BD6D-114C4B0FAE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0540" y="177826"/>
                <a:ext cx="123552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墨迹 35">
                <a:extLst>
                  <a:ext uri="{FF2B5EF4-FFF2-40B4-BE49-F238E27FC236}">
                    <a16:creationId xmlns:a16="http://schemas.microsoft.com/office/drawing/2014/main" id="{FD478579-7B4C-8949-AD80-48CCB9521163}"/>
                  </a:ext>
                </a:extLst>
              </p14:cNvPr>
              <p14:cNvContentPartPr/>
              <p14:nvPr/>
            </p14:nvContentPartPr>
            <p14:xfrm>
              <a:off x="2721700" y="110511"/>
              <a:ext cx="510840" cy="610560"/>
            </p14:xfrm>
          </p:contentPart>
        </mc:Choice>
        <mc:Fallback>
          <p:pic>
            <p:nvPicPr>
              <p:cNvPr id="32" name="墨迹 35">
                <a:extLst>
                  <a:ext uri="{FF2B5EF4-FFF2-40B4-BE49-F238E27FC236}">
                    <a16:creationId xmlns:a16="http://schemas.microsoft.com/office/drawing/2014/main" id="{FD478579-7B4C-8949-AD80-48CCB95211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4140" y="102951"/>
                <a:ext cx="5259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9DF29A62-FA3B-1144-AACA-D922DD4E3532}"/>
                  </a:ext>
                </a:extLst>
              </p14:cNvPr>
              <p14:cNvContentPartPr/>
              <p14:nvPr/>
            </p14:nvContentPartPr>
            <p14:xfrm>
              <a:off x="1868860" y="409311"/>
              <a:ext cx="292680" cy="16848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9DF29A62-FA3B-1144-AACA-D922DD4E35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1309" y="401751"/>
                <a:ext cx="307781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墨迹 50">
                <a:extLst>
                  <a:ext uri="{FF2B5EF4-FFF2-40B4-BE49-F238E27FC236}">
                    <a16:creationId xmlns:a16="http://schemas.microsoft.com/office/drawing/2014/main" id="{C516A983-6DA3-A74D-AD67-1E3FE53EBDCF}"/>
                  </a:ext>
                </a:extLst>
              </p14:cNvPr>
              <p14:cNvContentPartPr/>
              <p14:nvPr/>
            </p14:nvContentPartPr>
            <p14:xfrm>
              <a:off x="2211940" y="926271"/>
              <a:ext cx="528480" cy="578520"/>
            </p14:xfrm>
          </p:contentPart>
        </mc:Choice>
        <mc:Fallback>
          <p:pic>
            <p:nvPicPr>
              <p:cNvPr id="48" name="墨迹 50">
                <a:extLst>
                  <a:ext uri="{FF2B5EF4-FFF2-40B4-BE49-F238E27FC236}">
                    <a16:creationId xmlns:a16="http://schemas.microsoft.com/office/drawing/2014/main" id="{C516A983-6DA3-A74D-AD67-1E3FE53EBD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4385" y="918711"/>
                <a:ext cx="54359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墨迹 51">
                <a:extLst>
                  <a:ext uri="{FF2B5EF4-FFF2-40B4-BE49-F238E27FC236}">
                    <a16:creationId xmlns:a16="http://schemas.microsoft.com/office/drawing/2014/main" id="{70639048-92CA-3D40-B793-73A1450ADB97}"/>
                  </a:ext>
                </a:extLst>
              </p14:cNvPr>
              <p14:cNvContentPartPr/>
              <p14:nvPr/>
            </p14:nvContentPartPr>
            <p14:xfrm>
              <a:off x="1650700" y="1337031"/>
              <a:ext cx="25200" cy="112320"/>
            </p14:xfrm>
          </p:contentPart>
        </mc:Choice>
        <mc:Fallback>
          <p:pic>
            <p:nvPicPr>
              <p:cNvPr id="49" name="墨迹 51">
                <a:extLst>
                  <a:ext uri="{FF2B5EF4-FFF2-40B4-BE49-F238E27FC236}">
                    <a16:creationId xmlns:a16="http://schemas.microsoft.com/office/drawing/2014/main" id="{70639048-92CA-3D40-B793-73A1450ADB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3140" y="1329471"/>
                <a:ext cx="4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墨迹 52">
                <a:extLst>
                  <a:ext uri="{FF2B5EF4-FFF2-40B4-BE49-F238E27FC236}">
                    <a16:creationId xmlns:a16="http://schemas.microsoft.com/office/drawing/2014/main" id="{E32674C5-FAA0-9140-BB2A-0DFFF70A580A}"/>
                  </a:ext>
                </a:extLst>
              </p14:cNvPr>
              <p14:cNvContentPartPr/>
              <p14:nvPr/>
            </p14:nvContentPartPr>
            <p14:xfrm>
              <a:off x="629740" y="957231"/>
              <a:ext cx="722520" cy="554760"/>
            </p14:xfrm>
          </p:contentPart>
        </mc:Choice>
        <mc:Fallback>
          <p:pic>
            <p:nvPicPr>
              <p:cNvPr id="50" name="墨迹 52">
                <a:extLst>
                  <a:ext uri="{FF2B5EF4-FFF2-40B4-BE49-F238E27FC236}">
                    <a16:creationId xmlns:a16="http://schemas.microsoft.com/office/drawing/2014/main" id="{E32674C5-FAA0-9140-BB2A-0DFFF70A58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2180" y="949666"/>
                <a:ext cx="737640" cy="5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3C21D6E0-709F-4D41-BB56-A46345F07FEC}"/>
                  </a:ext>
                </a:extLst>
              </p14:cNvPr>
              <p14:cNvContentPartPr/>
              <p14:nvPr/>
            </p14:nvContentPartPr>
            <p14:xfrm>
              <a:off x="4103740" y="1113111"/>
              <a:ext cx="112320" cy="293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3C21D6E0-709F-4D41-BB56-A46345F07F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6180" y="1105551"/>
                <a:ext cx="1274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8">
                <a:extLst>
                  <a:ext uri="{FF2B5EF4-FFF2-40B4-BE49-F238E27FC236}">
                    <a16:creationId xmlns:a16="http://schemas.microsoft.com/office/drawing/2014/main" id="{D7350BF7-71EB-D645-A8E0-8E56B2117E0A}"/>
                  </a:ext>
                </a:extLst>
              </p14:cNvPr>
              <p14:cNvContentPartPr/>
              <p14:nvPr/>
            </p14:nvContentPartPr>
            <p14:xfrm>
              <a:off x="5211820" y="1013391"/>
              <a:ext cx="435960" cy="392400"/>
            </p14:xfrm>
          </p:contentPart>
        </mc:Choice>
        <mc:Fallback>
          <p:pic>
            <p:nvPicPr>
              <p:cNvPr id="65" name="墨迹 68">
                <a:extLst>
                  <a:ext uri="{FF2B5EF4-FFF2-40B4-BE49-F238E27FC236}">
                    <a16:creationId xmlns:a16="http://schemas.microsoft.com/office/drawing/2014/main" id="{D7350BF7-71EB-D645-A8E0-8E56B2117E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4266" y="1005831"/>
                <a:ext cx="450708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9">
                <a:extLst>
                  <a:ext uri="{FF2B5EF4-FFF2-40B4-BE49-F238E27FC236}">
                    <a16:creationId xmlns:a16="http://schemas.microsoft.com/office/drawing/2014/main" id="{A1384AF3-D32E-9544-9E02-FB1E333F8748}"/>
                  </a:ext>
                </a:extLst>
              </p14:cNvPr>
              <p14:cNvContentPartPr/>
              <p14:nvPr/>
            </p14:nvContentPartPr>
            <p14:xfrm>
              <a:off x="4439980" y="1025631"/>
              <a:ext cx="479520" cy="342720"/>
            </p14:xfrm>
          </p:contentPart>
        </mc:Choice>
        <mc:Fallback>
          <p:pic>
            <p:nvPicPr>
              <p:cNvPr id="66" name="墨迹 69">
                <a:extLst>
                  <a:ext uri="{FF2B5EF4-FFF2-40B4-BE49-F238E27FC236}">
                    <a16:creationId xmlns:a16="http://schemas.microsoft.com/office/drawing/2014/main" id="{A1384AF3-D32E-9544-9E02-FB1E333F87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32426" y="1018071"/>
                <a:ext cx="494269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70">
                <a:extLst>
                  <a:ext uri="{FF2B5EF4-FFF2-40B4-BE49-F238E27FC236}">
                    <a16:creationId xmlns:a16="http://schemas.microsoft.com/office/drawing/2014/main" id="{B3A1D721-7200-9244-A0CE-D7F423BD0670}"/>
                  </a:ext>
                </a:extLst>
              </p14:cNvPr>
              <p14:cNvContentPartPr/>
              <p14:nvPr/>
            </p14:nvContentPartPr>
            <p14:xfrm>
              <a:off x="3642940" y="1156671"/>
              <a:ext cx="224640" cy="149760"/>
            </p14:xfrm>
          </p:contentPart>
        </mc:Choice>
        <mc:Fallback>
          <p:pic>
            <p:nvPicPr>
              <p:cNvPr id="67" name="墨迹 70">
                <a:extLst>
                  <a:ext uri="{FF2B5EF4-FFF2-40B4-BE49-F238E27FC236}">
                    <a16:creationId xmlns:a16="http://schemas.microsoft.com/office/drawing/2014/main" id="{B3A1D721-7200-9244-A0CE-D7F423BD06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5380" y="1149111"/>
                <a:ext cx="239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71">
                <a:extLst>
                  <a:ext uri="{FF2B5EF4-FFF2-40B4-BE49-F238E27FC236}">
                    <a16:creationId xmlns:a16="http://schemas.microsoft.com/office/drawing/2014/main" id="{38661E9A-D069-5A48-A632-D73388267E6C}"/>
                  </a:ext>
                </a:extLst>
              </p14:cNvPr>
              <p14:cNvContentPartPr/>
              <p14:nvPr/>
            </p14:nvContentPartPr>
            <p14:xfrm>
              <a:off x="3095020" y="1044351"/>
              <a:ext cx="305640" cy="355320"/>
            </p14:xfrm>
          </p:contentPart>
        </mc:Choice>
        <mc:Fallback>
          <p:pic>
            <p:nvPicPr>
              <p:cNvPr id="68" name="墨迹 71">
                <a:extLst>
                  <a:ext uri="{FF2B5EF4-FFF2-40B4-BE49-F238E27FC236}">
                    <a16:creationId xmlns:a16="http://schemas.microsoft.com/office/drawing/2014/main" id="{38661E9A-D069-5A48-A632-D73388267E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87451" y="1036791"/>
                <a:ext cx="320778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8592C1A-0109-D040-9BE7-6144DDF4C299}"/>
                  </a:ext>
                </a:extLst>
              </p14:cNvPr>
              <p14:cNvContentPartPr/>
              <p14:nvPr/>
            </p14:nvContentPartPr>
            <p14:xfrm>
              <a:off x="1264780" y="1922391"/>
              <a:ext cx="68760" cy="6264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8592C1A-0109-D040-9BE7-6144DDF4C2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7220" y="1914831"/>
                <a:ext cx="83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84F56592-0187-724A-8FB2-CDB3AAEF26CE}"/>
                  </a:ext>
                </a:extLst>
              </p14:cNvPr>
              <p14:cNvContentPartPr/>
              <p14:nvPr/>
            </p14:nvContentPartPr>
            <p14:xfrm>
              <a:off x="1825660" y="1691991"/>
              <a:ext cx="1380960" cy="65412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84F56592-0187-724A-8FB2-CDB3AAEF26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18460" y="1684431"/>
                <a:ext cx="13960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22AAE9C2-A6B7-5E48-A481-407B37AC4F8B}"/>
                  </a:ext>
                </a:extLst>
              </p14:cNvPr>
              <p14:cNvContentPartPr/>
              <p14:nvPr/>
            </p14:nvContentPartPr>
            <p14:xfrm>
              <a:off x="3717820" y="1990791"/>
              <a:ext cx="31320" cy="565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22AAE9C2-A6B7-5E48-A481-407B37AC4F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0260" y="1983231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4168E9CE-2CE9-684A-8CA2-2DFAF20F9428}"/>
                  </a:ext>
                </a:extLst>
              </p14:cNvPr>
              <p14:cNvContentPartPr/>
              <p14:nvPr/>
            </p14:nvContentPartPr>
            <p14:xfrm>
              <a:off x="4421260" y="1797831"/>
              <a:ext cx="299160" cy="205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4168E9CE-2CE9-684A-8CA2-2DFAF20F94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13700" y="1790271"/>
                <a:ext cx="314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3F1C1EDD-10DB-2C4A-9478-E4E91971CC50}"/>
                  </a:ext>
                </a:extLst>
              </p14:cNvPr>
              <p14:cNvContentPartPr/>
              <p14:nvPr/>
            </p14:nvContentPartPr>
            <p14:xfrm>
              <a:off x="4913740" y="1772991"/>
              <a:ext cx="136800" cy="193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3F1C1EDD-10DB-2C4A-9478-E4E91971CC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06180" y="1765431"/>
                <a:ext cx="151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D2887801-365A-4C49-825C-A41BE6B146B2}"/>
                  </a:ext>
                </a:extLst>
              </p14:cNvPr>
              <p14:cNvContentPartPr/>
              <p14:nvPr/>
            </p14:nvContentPartPr>
            <p14:xfrm>
              <a:off x="4969540" y="1897191"/>
              <a:ext cx="111600" cy="378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D2887801-365A-4C49-825C-A41BE6B146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62340" y="1889991"/>
                <a:ext cx="126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7" name="墨迹 99">
                <a:extLst>
                  <a:ext uri="{FF2B5EF4-FFF2-40B4-BE49-F238E27FC236}">
                    <a16:creationId xmlns:a16="http://schemas.microsoft.com/office/drawing/2014/main" id="{164A8526-4ED8-BD43-871F-3C539E8D1E15}"/>
                  </a:ext>
                </a:extLst>
              </p14:cNvPr>
              <p14:cNvContentPartPr/>
              <p14:nvPr/>
            </p14:nvContentPartPr>
            <p14:xfrm>
              <a:off x="7035940" y="1517751"/>
              <a:ext cx="342720" cy="504360"/>
            </p14:xfrm>
          </p:contentPart>
        </mc:Choice>
        <mc:Fallback>
          <p:pic>
            <p:nvPicPr>
              <p:cNvPr id="97" name="墨迹 99">
                <a:extLst>
                  <a:ext uri="{FF2B5EF4-FFF2-40B4-BE49-F238E27FC236}">
                    <a16:creationId xmlns:a16="http://schemas.microsoft.com/office/drawing/2014/main" id="{164A8526-4ED8-BD43-871F-3C539E8D1E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28380" y="1510196"/>
                <a:ext cx="35784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8" name="墨迹 100">
                <a:extLst>
                  <a:ext uri="{FF2B5EF4-FFF2-40B4-BE49-F238E27FC236}">
                    <a16:creationId xmlns:a16="http://schemas.microsoft.com/office/drawing/2014/main" id="{E07E3DF0-CF85-8743-B2E3-540DC235F356}"/>
                  </a:ext>
                </a:extLst>
              </p14:cNvPr>
              <p14:cNvContentPartPr/>
              <p14:nvPr/>
            </p14:nvContentPartPr>
            <p14:xfrm>
              <a:off x="6201820" y="1529991"/>
              <a:ext cx="492120" cy="516960"/>
            </p14:xfrm>
          </p:contentPart>
        </mc:Choice>
        <mc:Fallback>
          <p:pic>
            <p:nvPicPr>
              <p:cNvPr id="98" name="墨迹 100">
                <a:extLst>
                  <a:ext uri="{FF2B5EF4-FFF2-40B4-BE49-F238E27FC236}">
                    <a16:creationId xmlns:a16="http://schemas.microsoft.com/office/drawing/2014/main" id="{E07E3DF0-CF85-8743-B2E3-540DC235F35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94260" y="1522431"/>
                <a:ext cx="5072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9" name="墨迹 101">
                <a:extLst>
                  <a:ext uri="{FF2B5EF4-FFF2-40B4-BE49-F238E27FC236}">
                    <a16:creationId xmlns:a16="http://schemas.microsoft.com/office/drawing/2014/main" id="{7AD283FB-9914-BF47-A188-A7815EAB01AE}"/>
                  </a:ext>
                </a:extLst>
              </p14:cNvPr>
              <p14:cNvContentPartPr/>
              <p14:nvPr/>
            </p14:nvContentPartPr>
            <p14:xfrm>
              <a:off x="5305060" y="1586151"/>
              <a:ext cx="561600" cy="435960"/>
            </p14:xfrm>
          </p:contentPart>
        </mc:Choice>
        <mc:Fallback>
          <p:pic>
            <p:nvPicPr>
              <p:cNvPr id="99" name="墨迹 101">
                <a:extLst>
                  <a:ext uri="{FF2B5EF4-FFF2-40B4-BE49-F238E27FC236}">
                    <a16:creationId xmlns:a16="http://schemas.microsoft.com/office/drawing/2014/main" id="{7AD283FB-9914-BF47-A188-A7815EAB01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7495" y="1578597"/>
                <a:ext cx="57673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5428874B-9219-A148-A2D8-BB508A88E197}"/>
                  </a:ext>
                </a:extLst>
              </p14:cNvPr>
              <p14:cNvContentPartPr/>
              <p14:nvPr/>
            </p14:nvContentPartPr>
            <p14:xfrm>
              <a:off x="1333180" y="2613231"/>
              <a:ext cx="43920" cy="500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5428874B-9219-A148-A2D8-BB508A88E1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25620" y="2605671"/>
                <a:ext cx="59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209642EE-7112-4C42-8A72-BD02A87F6D8E}"/>
                  </a:ext>
                </a:extLst>
              </p14:cNvPr>
              <p14:cNvContentPartPr/>
              <p14:nvPr/>
            </p14:nvContentPartPr>
            <p14:xfrm>
              <a:off x="1874980" y="2457711"/>
              <a:ext cx="187200" cy="190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209642EE-7112-4C42-8A72-BD02A87F6D8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67420" y="2450151"/>
                <a:ext cx="202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BDAC742B-E21D-9046-8FEC-4D88484A0586}"/>
                  </a:ext>
                </a:extLst>
              </p14:cNvPr>
              <p14:cNvContentPartPr/>
              <p14:nvPr/>
            </p14:nvContentPartPr>
            <p14:xfrm>
              <a:off x="2522260" y="2818791"/>
              <a:ext cx="62640" cy="11880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BDAC742B-E21D-9046-8FEC-4D88484A05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14700" y="2811231"/>
                <a:ext cx="77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46F81E7B-5A4E-024E-8B19-3E1EB44BB418}"/>
                  </a:ext>
                </a:extLst>
              </p14:cNvPr>
              <p14:cNvContentPartPr/>
              <p14:nvPr/>
            </p14:nvContentPartPr>
            <p14:xfrm>
              <a:off x="1831420" y="2619351"/>
              <a:ext cx="255600" cy="255600"/>
            </p14:xfrm>
          </p:contentPart>
        </mc:Choice>
        <mc:Fallback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46F81E7B-5A4E-024E-8B19-3E1EB44BB4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23860" y="2612151"/>
                <a:ext cx="270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942E7208-87DA-754D-B763-DB9A4F40D568}"/>
                  </a:ext>
                </a:extLst>
              </p14:cNvPr>
              <p14:cNvContentPartPr/>
              <p14:nvPr/>
            </p14:nvContentPartPr>
            <p14:xfrm>
              <a:off x="3462580" y="2438991"/>
              <a:ext cx="1195560" cy="53496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942E7208-87DA-754D-B763-DB9A4F40D56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55020" y="2431431"/>
                <a:ext cx="12106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A11B8949-05EC-2740-AD4C-04A0F9221879}"/>
                  </a:ext>
                </a:extLst>
              </p14:cNvPr>
              <p14:cNvContentPartPr/>
              <p14:nvPr/>
            </p14:nvContentPartPr>
            <p14:xfrm>
              <a:off x="4982140" y="2376711"/>
              <a:ext cx="2527200" cy="66636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A11B8949-05EC-2740-AD4C-04A0F92218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74580" y="2369151"/>
                <a:ext cx="25423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36493A8B-D9F3-CC4E-B8B2-344CDA4DADD7}"/>
                  </a:ext>
                </a:extLst>
              </p14:cNvPr>
              <p14:cNvContentPartPr/>
              <p14:nvPr/>
            </p14:nvContentPartPr>
            <p14:xfrm>
              <a:off x="8729380" y="2682351"/>
              <a:ext cx="181080" cy="2174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36493A8B-D9F3-CC4E-B8B2-344CDA4DADD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21820" y="2674791"/>
                <a:ext cx="1958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EC4DDEE6-DA25-C644-B6DE-C389A6F53D92}"/>
                  </a:ext>
                </a:extLst>
              </p14:cNvPr>
              <p14:cNvContentPartPr/>
              <p14:nvPr/>
            </p14:nvContentPartPr>
            <p14:xfrm>
              <a:off x="9221860" y="2662911"/>
              <a:ext cx="229680" cy="23688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EC4DDEE6-DA25-C644-B6DE-C389A6F53D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14312" y="2655711"/>
                <a:ext cx="244776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B65B69DA-633B-5043-8740-B33D3A0A1F5D}"/>
                  </a:ext>
                </a:extLst>
              </p14:cNvPr>
              <p14:cNvContentPartPr/>
              <p14:nvPr/>
            </p14:nvContentPartPr>
            <p14:xfrm>
              <a:off x="7957180" y="2625831"/>
              <a:ext cx="548280" cy="28656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B65B69DA-633B-5043-8740-B33D3A0A1F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49620" y="2618271"/>
                <a:ext cx="5634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A96D43E8-5471-234D-BAAB-00B3E9D1BB94}"/>
                  </a:ext>
                </a:extLst>
              </p14:cNvPr>
              <p14:cNvContentPartPr/>
              <p14:nvPr/>
            </p14:nvContentPartPr>
            <p14:xfrm>
              <a:off x="9607060" y="2261871"/>
              <a:ext cx="529560" cy="77508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A96D43E8-5471-234D-BAAB-00B3E9D1BB9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99500" y="2254311"/>
                <a:ext cx="54468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277EF6C7-3E8D-A840-8CC6-B690E735DF03}"/>
                  </a:ext>
                </a:extLst>
              </p14:cNvPr>
              <p14:cNvContentPartPr/>
              <p14:nvPr/>
            </p14:nvContentPartPr>
            <p14:xfrm>
              <a:off x="2067940" y="3858471"/>
              <a:ext cx="56520" cy="129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277EF6C7-3E8D-A840-8CC6-B690E735DF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60380" y="3850911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DE2DDB28-E9B7-C94A-B53B-3821AFEA8866}"/>
                  </a:ext>
                </a:extLst>
              </p14:cNvPr>
              <p14:cNvContentPartPr/>
              <p14:nvPr/>
            </p14:nvContentPartPr>
            <p14:xfrm>
              <a:off x="2092780" y="3995271"/>
              <a:ext cx="43920" cy="64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DE2DDB28-E9B7-C94A-B53B-3821AFEA886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85220" y="3987711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墨迹 183">
                <a:extLst>
                  <a:ext uri="{FF2B5EF4-FFF2-40B4-BE49-F238E27FC236}">
                    <a16:creationId xmlns:a16="http://schemas.microsoft.com/office/drawing/2014/main" id="{74560AA3-4EF9-4546-B07D-CED89E448E0F}"/>
                  </a:ext>
                </a:extLst>
              </p14:cNvPr>
              <p14:cNvContentPartPr/>
              <p14:nvPr/>
            </p14:nvContentPartPr>
            <p14:xfrm>
              <a:off x="8502220" y="3273111"/>
              <a:ext cx="482760" cy="722520"/>
            </p14:xfrm>
          </p:contentPart>
        </mc:Choice>
        <mc:Fallback>
          <p:pic>
            <p:nvPicPr>
              <p:cNvPr id="176" name="墨迹 183">
                <a:extLst>
                  <a:ext uri="{FF2B5EF4-FFF2-40B4-BE49-F238E27FC236}">
                    <a16:creationId xmlns:a16="http://schemas.microsoft.com/office/drawing/2014/main" id="{74560AA3-4EF9-4546-B07D-CED89E448E0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94654" y="3265551"/>
                <a:ext cx="497891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7" name="墨迹 184">
                <a:extLst>
                  <a:ext uri="{FF2B5EF4-FFF2-40B4-BE49-F238E27FC236}">
                    <a16:creationId xmlns:a16="http://schemas.microsoft.com/office/drawing/2014/main" id="{17B9935C-0FA8-334D-BCFC-75A153B7C995}"/>
                  </a:ext>
                </a:extLst>
              </p14:cNvPr>
              <p14:cNvContentPartPr/>
              <p14:nvPr/>
            </p14:nvContentPartPr>
            <p14:xfrm>
              <a:off x="7391260" y="3304431"/>
              <a:ext cx="840240" cy="535680"/>
            </p14:xfrm>
          </p:contentPart>
        </mc:Choice>
        <mc:Fallback>
          <p:pic>
            <p:nvPicPr>
              <p:cNvPr id="177" name="墨迹 184">
                <a:extLst>
                  <a:ext uri="{FF2B5EF4-FFF2-40B4-BE49-F238E27FC236}">
                    <a16:creationId xmlns:a16="http://schemas.microsoft.com/office/drawing/2014/main" id="{17B9935C-0FA8-334D-BCFC-75A153B7C9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83700" y="3296871"/>
                <a:ext cx="8550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8" name="墨迹 185">
                <a:extLst>
                  <a:ext uri="{FF2B5EF4-FFF2-40B4-BE49-F238E27FC236}">
                    <a16:creationId xmlns:a16="http://schemas.microsoft.com/office/drawing/2014/main" id="{51774405-73F9-F14E-981E-2A6085F6CA58}"/>
                  </a:ext>
                </a:extLst>
              </p14:cNvPr>
              <p14:cNvContentPartPr/>
              <p14:nvPr/>
            </p14:nvContentPartPr>
            <p14:xfrm>
              <a:off x="6954940" y="3590631"/>
              <a:ext cx="137160" cy="162360"/>
            </p14:xfrm>
          </p:contentPart>
        </mc:Choice>
        <mc:Fallback>
          <p:pic>
            <p:nvPicPr>
              <p:cNvPr id="178" name="墨迹 185">
                <a:extLst>
                  <a:ext uri="{FF2B5EF4-FFF2-40B4-BE49-F238E27FC236}">
                    <a16:creationId xmlns:a16="http://schemas.microsoft.com/office/drawing/2014/main" id="{51774405-73F9-F14E-981E-2A6085F6CA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47380" y="3583071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9" name="墨迹 186">
                <a:extLst>
                  <a:ext uri="{FF2B5EF4-FFF2-40B4-BE49-F238E27FC236}">
                    <a16:creationId xmlns:a16="http://schemas.microsoft.com/office/drawing/2014/main" id="{BEDD81EA-FB0B-F249-B7E5-4F8DC9F2D064}"/>
                  </a:ext>
                </a:extLst>
              </p14:cNvPr>
              <p14:cNvContentPartPr/>
              <p14:nvPr/>
            </p14:nvContentPartPr>
            <p14:xfrm>
              <a:off x="5641300" y="3248271"/>
              <a:ext cx="865800" cy="553680"/>
            </p14:xfrm>
          </p:contentPart>
        </mc:Choice>
        <mc:Fallback>
          <p:pic>
            <p:nvPicPr>
              <p:cNvPr id="179" name="墨迹 186">
                <a:extLst>
                  <a:ext uri="{FF2B5EF4-FFF2-40B4-BE49-F238E27FC236}">
                    <a16:creationId xmlns:a16="http://schemas.microsoft.com/office/drawing/2014/main" id="{BEDD81EA-FB0B-F249-B7E5-4F8DC9F2D06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33740" y="3240711"/>
                <a:ext cx="88092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0" name="墨迹 187">
                <a:extLst>
                  <a:ext uri="{FF2B5EF4-FFF2-40B4-BE49-F238E27FC236}">
                    <a16:creationId xmlns:a16="http://schemas.microsoft.com/office/drawing/2014/main" id="{93378228-F8E1-C24F-B666-5A082E1C6134}"/>
                  </a:ext>
                </a:extLst>
              </p14:cNvPr>
              <p14:cNvContentPartPr/>
              <p14:nvPr/>
            </p14:nvContentPartPr>
            <p14:xfrm>
              <a:off x="4875580" y="3435111"/>
              <a:ext cx="492120" cy="448560"/>
            </p14:xfrm>
          </p:contentPart>
        </mc:Choice>
        <mc:Fallback>
          <p:pic>
            <p:nvPicPr>
              <p:cNvPr id="180" name="墨迹 187">
                <a:extLst>
                  <a:ext uri="{FF2B5EF4-FFF2-40B4-BE49-F238E27FC236}">
                    <a16:creationId xmlns:a16="http://schemas.microsoft.com/office/drawing/2014/main" id="{93378228-F8E1-C24F-B666-5A082E1C613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68020" y="3427551"/>
                <a:ext cx="5072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墨迹 188">
                <a:extLst>
                  <a:ext uri="{FF2B5EF4-FFF2-40B4-BE49-F238E27FC236}">
                    <a16:creationId xmlns:a16="http://schemas.microsoft.com/office/drawing/2014/main" id="{0AD38F8C-C336-EF4A-B5B2-6D20E13F8E03}"/>
                  </a:ext>
                </a:extLst>
              </p14:cNvPr>
              <p14:cNvContentPartPr/>
              <p14:nvPr/>
            </p14:nvContentPartPr>
            <p14:xfrm>
              <a:off x="3636820" y="3448071"/>
              <a:ext cx="990360" cy="416880"/>
            </p14:xfrm>
          </p:contentPart>
        </mc:Choice>
        <mc:Fallback>
          <p:pic>
            <p:nvPicPr>
              <p:cNvPr id="181" name="墨迹 188">
                <a:extLst>
                  <a:ext uri="{FF2B5EF4-FFF2-40B4-BE49-F238E27FC236}">
                    <a16:creationId xmlns:a16="http://schemas.microsoft.com/office/drawing/2014/main" id="{0AD38F8C-C336-EF4A-B5B2-6D20E13F8E0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29260" y="3440511"/>
                <a:ext cx="1005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墨迹 189">
                <a:extLst>
                  <a:ext uri="{FF2B5EF4-FFF2-40B4-BE49-F238E27FC236}">
                    <a16:creationId xmlns:a16="http://schemas.microsoft.com/office/drawing/2014/main" id="{BA489E5C-B5C8-274E-BB68-9482486A4260}"/>
                  </a:ext>
                </a:extLst>
              </p14:cNvPr>
              <p14:cNvContentPartPr/>
              <p14:nvPr/>
            </p14:nvContentPartPr>
            <p14:xfrm>
              <a:off x="2503540" y="3341511"/>
              <a:ext cx="803520" cy="597960"/>
            </p14:xfrm>
          </p:contentPart>
        </mc:Choice>
        <mc:Fallback>
          <p:pic>
            <p:nvPicPr>
              <p:cNvPr id="182" name="墨迹 189">
                <a:extLst>
                  <a:ext uri="{FF2B5EF4-FFF2-40B4-BE49-F238E27FC236}">
                    <a16:creationId xmlns:a16="http://schemas.microsoft.com/office/drawing/2014/main" id="{BA489E5C-B5C8-274E-BB68-9482486A426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96340" y="3333951"/>
                <a:ext cx="8186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墨迹 190">
                <a:extLst>
                  <a:ext uri="{FF2B5EF4-FFF2-40B4-BE49-F238E27FC236}">
                    <a16:creationId xmlns:a16="http://schemas.microsoft.com/office/drawing/2014/main" id="{5B2ED596-F3C6-6244-B968-C9BF251DDEBA}"/>
                  </a:ext>
                </a:extLst>
              </p14:cNvPr>
              <p14:cNvContentPartPr/>
              <p14:nvPr/>
            </p14:nvContentPartPr>
            <p14:xfrm>
              <a:off x="1190260" y="3378951"/>
              <a:ext cx="554040" cy="678960"/>
            </p14:xfrm>
          </p:contentPart>
        </mc:Choice>
        <mc:Fallback>
          <p:pic>
            <p:nvPicPr>
              <p:cNvPr id="183" name="墨迹 190">
                <a:extLst>
                  <a:ext uri="{FF2B5EF4-FFF2-40B4-BE49-F238E27FC236}">
                    <a16:creationId xmlns:a16="http://schemas.microsoft.com/office/drawing/2014/main" id="{5B2ED596-F3C6-6244-B968-C9BF251DDE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82705" y="3371391"/>
                <a:ext cx="56915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CDD94177-9D67-9145-94AC-07D94E6B77C7}"/>
                  </a:ext>
                </a:extLst>
              </p14:cNvPr>
              <p14:cNvContentPartPr/>
              <p14:nvPr/>
            </p14:nvContentPartPr>
            <p14:xfrm>
              <a:off x="1862380" y="4754871"/>
              <a:ext cx="56520" cy="31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CDD94177-9D67-9145-94AC-07D94E6B77C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54820" y="4747311"/>
                <a:ext cx="71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6FEE9A60-2274-6642-97A9-F55FA744D93D}"/>
                  </a:ext>
                </a:extLst>
              </p14:cNvPr>
              <p14:cNvContentPartPr/>
              <p14:nvPr/>
            </p14:nvContentPartPr>
            <p14:xfrm>
              <a:off x="1918540" y="4935231"/>
              <a:ext cx="31320" cy="129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6FEE9A60-2274-6642-97A9-F55FA744D93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10980" y="4928031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8" name="墨迹 198">
                <a:extLst>
                  <a:ext uri="{FF2B5EF4-FFF2-40B4-BE49-F238E27FC236}">
                    <a16:creationId xmlns:a16="http://schemas.microsoft.com/office/drawing/2014/main" id="{7164A194-42AA-1F4D-B059-455031E8C936}"/>
                  </a:ext>
                </a:extLst>
              </p14:cNvPr>
              <p14:cNvContentPartPr/>
              <p14:nvPr/>
            </p14:nvContentPartPr>
            <p14:xfrm>
              <a:off x="1022140" y="4356351"/>
              <a:ext cx="622800" cy="735120"/>
            </p14:xfrm>
          </p:contentPart>
        </mc:Choice>
        <mc:Fallback>
          <p:pic>
            <p:nvPicPr>
              <p:cNvPr id="198" name="墨迹 198">
                <a:extLst>
                  <a:ext uri="{FF2B5EF4-FFF2-40B4-BE49-F238E27FC236}">
                    <a16:creationId xmlns:a16="http://schemas.microsoft.com/office/drawing/2014/main" id="{7164A194-42AA-1F4D-B059-455031E8C93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4580" y="4348791"/>
                <a:ext cx="63792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8" name="墨迹 220">
                <a:extLst>
                  <a:ext uri="{FF2B5EF4-FFF2-40B4-BE49-F238E27FC236}">
                    <a16:creationId xmlns:a16="http://schemas.microsoft.com/office/drawing/2014/main" id="{0ED5A80F-AE76-A142-AF7B-EACFF146D015}"/>
                  </a:ext>
                </a:extLst>
              </p14:cNvPr>
              <p14:cNvContentPartPr/>
              <p14:nvPr/>
            </p14:nvContentPartPr>
            <p14:xfrm>
              <a:off x="4340260" y="4219551"/>
              <a:ext cx="809640" cy="591840"/>
            </p14:xfrm>
          </p:contentPart>
        </mc:Choice>
        <mc:Fallback>
          <p:pic>
            <p:nvPicPr>
              <p:cNvPr id="218" name="墨迹 220">
                <a:extLst>
                  <a:ext uri="{FF2B5EF4-FFF2-40B4-BE49-F238E27FC236}">
                    <a16:creationId xmlns:a16="http://schemas.microsoft.com/office/drawing/2014/main" id="{0ED5A80F-AE76-A142-AF7B-EACFF146D01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32700" y="4211991"/>
                <a:ext cx="8247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89668414-AF7F-744B-A360-701E2318FA10}"/>
                  </a:ext>
                </a:extLst>
              </p14:cNvPr>
              <p14:cNvContentPartPr/>
              <p14:nvPr/>
            </p14:nvContentPartPr>
            <p14:xfrm>
              <a:off x="3686500" y="4318911"/>
              <a:ext cx="467280" cy="49140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89668414-AF7F-744B-A360-701E2318FA1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78940" y="4311351"/>
                <a:ext cx="4824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92DDE2D1-38C9-B146-AB3F-756211023F13}"/>
                  </a:ext>
                </a:extLst>
              </p14:cNvPr>
              <p14:cNvContentPartPr/>
              <p14:nvPr/>
            </p14:nvContentPartPr>
            <p14:xfrm>
              <a:off x="2397700" y="4275351"/>
              <a:ext cx="1046160" cy="61524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92DDE2D1-38C9-B146-AB3F-756211023F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90500" y="4267791"/>
                <a:ext cx="106128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FCE40CD-4CF9-2A41-832A-A8A45B3C43E8}"/>
                  </a:ext>
                </a:extLst>
              </p14:cNvPr>
              <p14:cNvContentPartPr/>
              <p14:nvPr/>
            </p14:nvContentPartPr>
            <p14:xfrm>
              <a:off x="2597140" y="5209191"/>
              <a:ext cx="261720" cy="4485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FCE40CD-4CF9-2A41-832A-A8A45B3C43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89580" y="5201631"/>
                <a:ext cx="276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BE5C7CA8-D33F-B84B-B6C7-1DB1B5304E14}"/>
                  </a:ext>
                </a:extLst>
              </p14:cNvPr>
              <p14:cNvContentPartPr/>
              <p14:nvPr/>
            </p14:nvContentPartPr>
            <p14:xfrm>
              <a:off x="3126340" y="5339871"/>
              <a:ext cx="118800" cy="378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BE5C7CA8-D33F-B84B-B6C7-1DB1B5304E1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118780" y="5332671"/>
                <a:ext cx="133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2F6C16DD-7AE8-4249-8598-680134689E00}"/>
                  </a:ext>
                </a:extLst>
              </p14:cNvPr>
              <p14:cNvContentPartPr/>
              <p14:nvPr/>
            </p14:nvContentPartPr>
            <p14:xfrm>
              <a:off x="3145060" y="5501871"/>
              <a:ext cx="131040" cy="183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2F6C16DD-7AE8-4249-8598-680134689E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37500" y="5494311"/>
                <a:ext cx="146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9E80A233-2AA9-5445-9D83-74C63370A42A}"/>
                  </a:ext>
                </a:extLst>
              </p14:cNvPr>
              <p14:cNvContentPartPr/>
              <p14:nvPr/>
            </p14:nvContentPartPr>
            <p14:xfrm>
              <a:off x="3499660" y="5097231"/>
              <a:ext cx="162360" cy="4798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9E80A233-2AA9-5445-9D83-74C63370A42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92100" y="5089671"/>
                <a:ext cx="1771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1D3EBBEA-7278-3B41-8524-31AFAFD4B47E}"/>
                  </a:ext>
                </a:extLst>
              </p14:cNvPr>
              <p14:cNvContentPartPr/>
              <p14:nvPr/>
            </p14:nvContentPartPr>
            <p14:xfrm>
              <a:off x="4446100" y="5405031"/>
              <a:ext cx="19080" cy="4752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1D3EBBEA-7278-3B41-8524-31AFAFD4B47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38540" y="5397471"/>
                <a:ext cx="342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67575951-1159-184C-A1BD-818D173EE4AA}"/>
                  </a:ext>
                </a:extLst>
              </p14:cNvPr>
              <p14:cNvContentPartPr/>
              <p14:nvPr/>
            </p14:nvContentPartPr>
            <p14:xfrm>
              <a:off x="5511340" y="5303511"/>
              <a:ext cx="236160" cy="13680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67575951-1159-184C-A1BD-818D173EE4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03780" y="5295951"/>
                <a:ext cx="2512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0" name="墨迹 242">
                <a:extLst>
                  <a:ext uri="{FF2B5EF4-FFF2-40B4-BE49-F238E27FC236}">
                    <a16:creationId xmlns:a16="http://schemas.microsoft.com/office/drawing/2014/main" id="{CE991A35-BAED-1C46-AAA0-E520EDD37BF0}"/>
                  </a:ext>
                </a:extLst>
              </p14:cNvPr>
              <p14:cNvContentPartPr/>
              <p14:nvPr/>
            </p14:nvContentPartPr>
            <p14:xfrm>
              <a:off x="5983660" y="5035671"/>
              <a:ext cx="641880" cy="690840"/>
            </p14:xfrm>
          </p:contentPart>
        </mc:Choice>
        <mc:Fallback>
          <p:pic>
            <p:nvPicPr>
              <p:cNvPr id="240" name="墨迹 242">
                <a:extLst>
                  <a:ext uri="{FF2B5EF4-FFF2-40B4-BE49-F238E27FC236}">
                    <a16:creationId xmlns:a16="http://schemas.microsoft.com/office/drawing/2014/main" id="{CE991A35-BAED-1C46-AAA0-E520EDD37B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76096" y="5028111"/>
                <a:ext cx="657008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1" name="墨迹 243">
                <a:extLst>
                  <a:ext uri="{FF2B5EF4-FFF2-40B4-BE49-F238E27FC236}">
                    <a16:creationId xmlns:a16="http://schemas.microsoft.com/office/drawing/2014/main" id="{CD132B68-A669-1741-87B5-664E1A0929E4}"/>
                  </a:ext>
                </a:extLst>
              </p14:cNvPr>
              <p14:cNvContentPartPr/>
              <p14:nvPr/>
            </p14:nvContentPartPr>
            <p14:xfrm>
              <a:off x="4738780" y="5221791"/>
              <a:ext cx="423360" cy="317880"/>
            </p14:xfrm>
          </p:contentPart>
        </mc:Choice>
        <mc:Fallback>
          <p:pic>
            <p:nvPicPr>
              <p:cNvPr id="241" name="墨迹 243">
                <a:extLst>
                  <a:ext uri="{FF2B5EF4-FFF2-40B4-BE49-F238E27FC236}">
                    <a16:creationId xmlns:a16="http://schemas.microsoft.com/office/drawing/2014/main" id="{CD132B68-A669-1741-87B5-664E1A0929E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31226" y="5214231"/>
                <a:ext cx="438467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2" name="墨迹 244">
                <a:extLst>
                  <a:ext uri="{FF2B5EF4-FFF2-40B4-BE49-F238E27FC236}">
                    <a16:creationId xmlns:a16="http://schemas.microsoft.com/office/drawing/2014/main" id="{01BD684D-3B3D-8247-9723-EB4E1E8CBC42}"/>
                  </a:ext>
                </a:extLst>
              </p14:cNvPr>
              <p14:cNvContentPartPr/>
              <p14:nvPr/>
            </p14:nvContentPartPr>
            <p14:xfrm>
              <a:off x="3941740" y="5209191"/>
              <a:ext cx="249120" cy="262080"/>
            </p14:xfrm>
          </p:contentPart>
        </mc:Choice>
        <mc:Fallback>
          <p:pic>
            <p:nvPicPr>
              <p:cNvPr id="242" name="墨迹 244">
                <a:extLst>
                  <a:ext uri="{FF2B5EF4-FFF2-40B4-BE49-F238E27FC236}">
                    <a16:creationId xmlns:a16="http://schemas.microsoft.com/office/drawing/2014/main" id="{01BD684D-3B3D-8247-9723-EB4E1E8CBC4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34191" y="5201621"/>
                <a:ext cx="264218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D2B278F8-11EF-E449-BA07-EB8C0C6039EB}"/>
                  </a:ext>
                </a:extLst>
              </p14:cNvPr>
              <p14:cNvContentPartPr/>
              <p14:nvPr/>
            </p14:nvContentPartPr>
            <p14:xfrm>
              <a:off x="3611980" y="5906511"/>
              <a:ext cx="155880" cy="75348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D2B278F8-11EF-E449-BA07-EB8C0C6039E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604420" y="5898951"/>
                <a:ext cx="1710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38C6599A-5DEB-674B-8D45-FFB5D94C7F28}"/>
                  </a:ext>
                </a:extLst>
              </p14:cNvPr>
              <p14:cNvContentPartPr/>
              <p14:nvPr/>
            </p14:nvContentPartPr>
            <p14:xfrm>
              <a:off x="3200860" y="6280191"/>
              <a:ext cx="112680" cy="16236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38C6599A-5DEB-674B-8D45-FFB5D94C7F2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93276" y="6272631"/>
                <a:ext cx="127848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3" name="墨迹 254">
                <a:extLst>
                  <a:ext uri="{FF2B5EF4-FFF2-40B4-BE49-F238E27FC236}">
                    <a16:creationId xmlns:a16="http://schemas.microsoft.com/office/drawing/2014/main" id="{EDBF8D08-4818-BB49-9165-4BA0F9157B63}"/>
                  </a:ext>
                </a:extLst>
              </p14:cNvPr>
              <p14:cNvContentPartPr/>
              <p14:nvPr/>
            </p14:nvContentPartPr>
            <p14:xfrm>
              <a:off x="2621980" y="6130791"/>
              <a:ext cx="261720" cy="398520"/>
            </p14:xfrm>
          </p:contentPart>
        </mc:Choice>
        <mc:Fallback>
          <p:pic>
            <p:nvPicPr>
              <p:cNvPr id="253" name="墨迹 254">
                <a:extLst>
                  <a:ext uri="{FF2B5EF4-FFF2-40B4-BE49-F238E27FC236}">
                    <a16:creationId xmlns:a16="http://schemas.microsoft.com/office/drawing/2014/main" id="{EDBF8D08-4818-BB49-9165-4BA0F9157B6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614420" y="6123238"/>
                <a:ext cx="27684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0DFDAF2F-7C25-1142-BF55-D15553E2103A}"/>
                  </a:ext>
                </a:extLst>
              </p14:cNvPr>
              <p14:cNvContentPartPr/>
              <p14:nvPr/>
            </p14:nvContentPartPr>
            <p14:xfrm>
              <a:off x="4676500" y="6404751"/>
              <a:ext cx="6480" cy="190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0DFDAF2F-7C25-1142-BF55-D15553E2103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668940" y="6397191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4" name="墨迹 266">
                <a:extLst>
                  <a:ext uri="{FF2B5EF4-FFF2-40B4-BE49-F238E27FC236}">
                    <a16:creationId xmlns:a16="http://schemas.microsoft.com/office/drawing/2014/main" id="{FF6B9107-A64E-EF41-BC04-7F69F85DA0B8}"/>
                  </a:ext>
                </a:extLst>
              </p14:cNvPr>
              <p14:cNvContentPartPr/>
              <p14:nvPr/>
            </p14:nvContentPartPr>
            <p14:xfrm>
              <a:off x="4863340" y="6193071"/>
              <a:ext cx="130680" cy="248760"/>
            </p14:xfrm>
          </p:contentPart>
        </mc:Choice>
        <mc:Fallback>
          <p:pic>
            <p:nvPicPr>
              <p:cNvPr id="264" name="墨迹 266">
                <a:extLst>
                  <a:ext uri="{FF2B5EF4-FFF2-40B4-BE49-F238E27FC236}">
                    <a16:creationId xmlns:a16="http://schemas.microsoft.com/office/drawing/2014/main" id="{FF6B9107-A64E-EF41-BC04-7F69F85DA0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855801" y="6185511"/>
                <a:ext cx="145758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5" name="墨迹 267">
                <a:extLst>
                  <a:ext uri="{FF2B5EF4-FFF2-40B4-BE49-F238E27FC236}">
                    <a16:creationId xmlns:a16="http://schemas.microsoft.com/office/drawing/2014/main" id="{E7839552-C65C-D648-A96C-C896F139B4B7}"/>
                  </a:ext>
                </a:extLst>
              </p14:cNvPr>
              <p14:cNvContentPartPr/>
              <p14:nvPr/>
            </p14:nvContentPartPr>
            <p14:xfrm>
              <a:off x="4284100" y="6189471"/>
              <a:ext cx="199440" cy="233640"/>
            </p14:xfrm>
          </p:contentPart>
        </mc:Choice>
        <mc:Fallback>
          <p:pic>
            <p:nvPicPr>
              <p:cNvPr id="265" name="墨迹 267">
                <a:extLst>
                  <a:ext uri="{FF2B5EF4-FFF2-40B4-BE49-F238E27FC236}">
                    <a16:creationId xmlns:a16="http://schemas.microsoft.com/office/drawing/2014/main" id="{E7839552-C65C-D648-A96C-C896F139B4B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76540" y="6181911"/>
                <a:ext cx="214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A31813A7-B132-7C4E-AB59-69F864F9B671}"/>
                  </a:ext>
                </a:extLst>
              </p14:cNvPr>
              <p14:cNvContentPartPr/>
              <p14:nvPr/>
            </p14:nvContentPartPr>
            <p14:xfrm>
              <a:off x="4004020" y="6074631"/>
              <a:ext cx="106200" cy="40500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A31813A7-B132-7C4E-AB59-69F864F9B67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96460" y="6067071"/>
                <a:ext cx="1213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EF56731E-A195-0743-ACCB-0662D967CD53}"/>
                  </a:ext>
                </a:extLst>
              </p14:cNvPr>
              <p14:cNvContentPartPr/>
              <p14:nvPr/>
            </p14:nvContentPartPr>
            <p14:xfrm>
              <a:off x="5093380" y="6049791"/>
              <a:ext cx="87480" cy="57672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EF56731E-A195-0743-ACCB-0662D967CD5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85820" y="6042231"/>
                <a:ext cx="10260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49CB700B-4025-D441-A76D-3285EF50F0E6}"/>
                  </a:ext>
                </a:extLst>
              </p14:cNvPr>
              <p14:cNvContentPartPr/>
              <p14:nvPr/>
            </p14:nvContentPartPr>
            <p14:xfrm>
              <a:off x="5435740" y="6535431"/>
              <a:ext cx="31320" cy="2520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49CB700B-4025-D441-A76D-3285EF50F0E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28540" y="652787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82091584-6150-684D-97C2-7C7B70458A80}"/>
                  </a:ext>
                </a:extLst>
              </p14:cNvPr>
              <p14:cNvContentPartPr/>
              <p14:nvPr/>
            </p14:nvContentPartPr>
            <p14:xfrm>
              <a:off x="6263740" y="6435711"/>
              <a:ext cx="12960" cy="5004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82091584-6150-684D-97C2-7C7B70458A8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256540" y="6428151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80" name="墨迹 281">
                <a:extLst>
                  <a:ext uri="{FF2B5EF4-FFF2-40B4-BE49-F238E27FC236}">
                    <a16:creationId xmlns:a16="http://schemas.microsoft.com/office/drawing/2014/main" id="{4C02BE3C-B398-E244-B253-2E3086868B30}"/>
                  </a:ext>
                </a:extLst>
              </p14:cNvPr>
              <p14:cNvContentPartPr/>
              <p14:nvPr/>
            </p14:nvContentPartPr>
            <p14:xfrm>
              <a:off x="6457060" y="6043671"/>
              <a:ext cx="293040" cy="573120"/>
            </p14:xfrm>
          </p:contentPart>
        </mc:Choice>
        <mc:Fallback>
          <p:pic>
            <p:nvPicPr>
              <p:cNvPr id="280" name="墨迹 281">
                <a:extLst>
                  <a:ext uri="{FF2B5EF4-FFF2-40B4-BE49-F238E27FC236}">
                    <a16:creationId xmlns:a16="http://schemas.microsoft.com/office/drawing/2014/main" id="{4C02BE3C-B398-E244-B253-2E3086868B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49500" y="6036111"/>
                <a:ext cx="3081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81" name="墨迹 282">
                <a:extLst>
                  <a:ext uri="{FF2B5EF4-FFF2-40B4-BE49-F238E27FC236}">
                    <a16:creationId xmlns:a16="http://schemas.microsoft.com/office/drawing/2014/main" id="{2462C638-2CD3-E045-9890-5F74B362DBFC}"/>
                  </a:ext>
                </a:extLst>
              </p14:cNvPr>
              <p14:cNvContentPartPr/>
              <p14:nvPr/>
            </p14:nvContentPartPr>
            <p14:xfrm>
              <a:off x="5617180" y="6043671"/>
              <a:ext cx="460440" cy="498240"/>
            </p14:xfrm>
          </p:contentPart>
        </mc:Choice>
        <mc:Fallback>
          <p:pic>
            <p:nvPicPr>
              <p:cNvPr id="281" name="墨迹 282">
                <a:extLst>
                  <a:ext uri="{FF2B5EF4-FFF2-40B4-BE49-F238E27FC236}">
                    <a16:creationId xmlns:a16="http://schemas.microsoft.com/office/drawing/2014/main" id="{2462C638-2CD3-E045-9890-5F74B362DBF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09620" y="6036111"/>
                <a:ext cx="4755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84" name="墨迹 283">
                <a:extLst>
                  <a:ext uri="{FF2B5EF4-FFF2-40B4-BE49-F238E27FC236}">
                    <a16:creationId xmlns:a16="http://schemas.microsoft.com/office/drawing/2014/main" id="{7B76D9F9-202D-644D-9FD8-11EA7AD41F30}"/>
                  </a:ext>
                </a:extLst>
              </p14:cNvPr>
              <p14:cNvContentPartPr/>
              <p14:nvPr/>
            </p14:nvContentPartPr>
            <p14:xfrm>
              <a:off x="7204060" y="6398271"/>
              <a:ext cx="37800" cy="106200"/>
            </p14:xfrm>
          </p:contentPart>
        </mc:Choice>
        <mc:Fallback>
          <p:pic>
            <p:nvPicPr>
              <p:cNvPr id="284" name="墨迹 283">
                <a:extLst>
                  <a:ext uri="{FF2B5EF4-FFF2-40B4-BE49-F238E27FC236}">
                    <a16:creationId xmlns:a16="http://schemas.microsoft.com/office/drawing/2014/main" id="{7B76D9F9-202D-644D-9FD8-11EA7AD41F3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96500" y="6390711"/>
                <a:ext cx="52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420D7E53-CDF5-A04F-8CF3-1B0F3C2898CE}"/>
                  </a:ext>
                </a:extLst>
              </p14:cNvPr>
              <p14:cNvContentPartPr/>
              <p14:nvPr/>
            </p14:nvContentPartPr>
            <p14:xfrm>
              <a:off x="8268580" y="6429591"/>
              <a:ext cx="12960" cy="2520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420D7E53-CDF5-A04F-8CF3-1B0F3C2898C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61020" y="642203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92" name="墨迹 293">
                <a:extLst>
                  <a:ext uri="{FF2B5EF4-FFF2-40B4-BE49-F238E27FC236}">
                    <a16:creationId xmlns:a16="http://schemas.microsoft.com/office/drawing/2014/main" id="{422FC28C-569E-0441-88E1-F1E3217C8655}"/>
                  </a:ext>
                </a:extLst>
              </p14:cNvPr>
              <p14:cNvContentPartPr/>
              <p14:nvPr/>
            </p14:nvContentPartPr>
            <p14:xfrm>
              <a:off x="8505100" y="6068511"/>
              <a:ext cx="386280" cy="647640"/>
            </p14:xfrm>
          </p:contentPart>
        </mc:Choice>
        <mc:Fallback>
          <p:pic>
            <p:nvPicPr>
              <p:cNvPr id="292" name="墨迹 293">
                <a:extLst>
                  <a:ext uri="{FF2B5EF4-FFF2-40B4-BE49-F238E27FC236}">
                    <a16:creationId xmlns:a16="http://schemas.microsoft.com/office/drawing/2014/main" id="{422FC28C-569E-0441-88E1-F1E3217C865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97540" y="6060951"/>
                <a:ext cx="4014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93" name="墨迹 294">
                <a:extLst>
                  <a:ext uri="{FF2B5EF4-FFF2-40B4-BE49-F238E27FC236}">
                    <a16:creationId xmlns:a16="http://schemas.microsoft.com/office/drawing/2014/main" id="{7EC7BD78-3563-3C4E-839C-B2D55C6B1FDB}"/>
                  </a:ext>
                </a:extLst>
              </p14:cNvPr>
              <p14:cNvContentPartPr/>
              <p14:nvPr/>
            </p14:nvContentPartPr>
            <p14:xfrm>
              <a:off x="7540300" y="5987511"/>
              <a:ext cx="492120" cy="510840"/>
            </p14:xfrm>
          </p:contentPart>
        </mc:Choice>
        <mc:Fallback>
          <p:pic>
            <p:nvPicPr>
              <p:cNvPr id="293" name="墨迹 294">
                <a:extLst>
                  <a:ext uri="{FF2B5EF4-FFF2-40B4-BE49-F238E27FC236}">
                    <a16:creationId xmlns:a16="http://schemas.microsoft.com/office/drawing/2014/main" id="{7EC7BD78-3563-3C4E-839C-B2D55C6B1FD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532740" y="5979951"/>
                <a:ext cx="507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99" name="墨迹 299">
                <a:extLst>
                  <a:ext uri="{FF2B5EF4-FFF2-40B4-BE49-F238E27FC236}">
                    <a16:creationId xmlns:a16="http://schemas.microsoft.com/office/drawing/2014/main" id="{50C72E32-3713-714C-A33F-135B20FA7D4E}"/>
                  </a:ext>
                </a:extLst>
              </p14:cNvPr>
              <p14:cNvContentPartPr/>
              <p14:nvPr/>
            </p14:nvContentPartPr>
            <p14:xfrm>
              <a:off x="6021100" y="4568031"/>
              <a:ext cx="1413720" cy="641880"/>
            </p14:xfrm>
          </p:contentPart>
        </mc:Choice>
        <mc:Fallback>
          <p:pic>
            <p:nvPicPr>
              <p:cNvPr id="299" name="墨迹 299">
                <a:extLst>
                  <a:ext uri="{FF2B5EF4-FFF2-40B4-BE49-F238E27FC236}">
                    <a16:creationId xmlns:a16="http://schemas.microsoft.com/office/drawing/2014/main" id="{50C72E32-3713-714C-A33F-135B20FA7D4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13540" y="4560467"/>
                <a:ext cx="1428480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08" name="墨迹 308">
                <a:extLst>
                  <a:ext uri="{FF2B5EF4-FFF2-40B4-BE49-F238E27FC236}">
                    <a16:creationId xmlns:a16="http://schemas.microsoft.com/office/drawing/2014/main" id="{A492690F-B4BE-F54A-9B89-BB9D9BB8A573}"/>
                  </a:ext>
                </a:extLst>
              </p14:cNvPr>
              <p14:cNvContentPartPr/>
              <p14:nvPr/>
            </p14:nvContentPartPr>
            <p14:xfrm>
              <a:off x="7720660" y="4468311"/>
              <a:ext cx="1164600" cy="477360"/>
            </p14:xfrm>
          </p:contentPart>
        </mc:Choice>
        <mc:Fallback>
          <p:pic>
            <p:nvPicPr>
              <p:cNvPr id="308" name="墨迹 308">
                <a:extLst>
                  <a:ext uri="{FF2B5EF4-FFF2-40B4-BE49-F238E27FC236}">
                    <a16:creationId xmlns:a16="http://schemas.microsoft.com/office/drawing/2014/main" id="{A492690F-B4BE-F54A-9B89-BB9D9BB8A57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13100" y="4461106"/>
                <a:ext cx="1179720" cy="492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06CB91FC-4A4E-654D-AD72-26EE0281110D}"/>
                  </a:ext>
                </a:extLst>
              </p14:cNvPr>
              <p14:cNvContentPartPr/>
              <p14:nvPr/>
            </p14:nvContentPartPr>
            <p14:xfrm>
              <a:off x="10739980" y="5844231"/>
              <a:ext cx="236160" cy="95904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06CB91FC-4A4E-654D-AD72-26EE0281110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732420" y="5836671"/>
                <a:ext cx="25128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15" name="墨迹 315">
                <a:extLst>
                  <a:ext uri="{FF2B5EF4-FFF2-40B4-BE49-F238E27FC236}">
                    <a16:creationId xmlns:a16="http://schemas.microsoft.com/office/drawing/2014/main" id="{A730E2EF-3D4A-A64D-BED6-283DAD7F88FF}"/>
                  </a:ext>
                </a:extLst>
              </p14:cNvPr>
              <p14:cNvContentPartPr/>
              <p14:nvPr/>
            </p14:nvContentPartPr>
            <p14:xfrm>
              <a:off x="9333100" y="6323751"/>
              <a:ext cx="933840" cy="31320"/>
            </p14:xfrm>
          </p:contentPart>
        </mc:Choice>
        <mc:Fallback>
          <p:pic>
            <p:nvPicPr>
              <p:cNvPr id="315" name="墨迹 315">
                <a:extLst>
                  <a:ext uri="{FF2B5EF4-FFF2-40B4-BE49-F238E27FC236}">
                    <a16:creationId xmlns:a16="http://schemas.microsoft.com/office/drawing/2014/main" id="{A730E2EF-3D4A-A64D-BED6-283DAD7F88F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325543" y="6316191"/>
                <a:ext cx="948954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23" name="墨迹 323">
                <a:extLst>
                  <a:ext uri="{FF2B5EF4-FFF2-40B4-BE49-F238E27FC236}">
                    <a16:creationId xmlns:a16="http://schemas.microsoft.com/office/drawing/2014/main" id="{ED7F1A0A-72AA-244F-8B28-EA5D4A7EBBD1}"/>
                  </a:ext>
                </a:extLst>
              </p14:cNvPr>
              <p14:cNvContentPartPr/>
              <p14:nvPr/>
            </p14:nvContentPartPr>
            <p14:xfrm>
              <a:off x="8336980" y="4723551"/>
              <a:ext cx="2145600" cy="1195200"/>
            </p14:xfrm>
          </p:contentPart>
        </mc:Choice>
        <mc:Fallback>
          <p:pic>
            <p:nvPicPr>
              <p:cNvPr id="323" name="墨迹 323">
                <a:extLst>
                  <a:ext uri="{FF2B5EF4-FFF2-40B4-BE49-F238E27FC236}">
                    <a16:creationId xmlns:a16="http://schemas.microsoft.com/office/drawing/2014/main" id="{ED7F1A0A-72AA-244F-8B28-EA5D4A7EBBD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329419" y="4716349"/>
                <a:ext cx="2160723" cy="1210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32" name="墨迹 332">
                <a:extLst>
                  <a:ext uri="{FF2B5EF4-FFF2-40B4-BE49-F238E27FC236}">
                    <a16:creationId xmlns:a16="http://schemas.microsoft.com/office/drawing/2014/main" id="{D9728185-47F8-BF4E-8D54-8969812475DC}"/>
                  </a:ext>
                </a:extLst>
              </p14:cNvPr>
              <p14:cNvContentPartPr/>
              <p14:nvPr/>
            </p14:nvContentPartPr>
            <p14:xfrm>
              <a:off x="10516060" y="2488671"/>
              <a:ext cx="1232640" cy="653400"/>
            </p14:xfrm>
          </p:contentPart>
        </mc:Choice>
        <mc:Fallback>
          <p:pic>
            <p:nvPicPr>
              <p:cNvPr id="332" name="墨迹 332">
                <a:extLst>
                  <a:ext uri="{FF2B5EF4-FFF2-40B4-BE49-F238E27FC236}">
                    <a16:creationId xmlns:a16="http://schemas.microsoft.com/office/drawing/2014/main" id="{D9728185-47F8-BF4E-8D54-8969812475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508502" y="2481111"/>
                <a:ext cx="1247756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259169B5-942D-CE45-8184-B67D53FF5C20}"/>
                  </a:ext>
                </a:extLst>
              </p14:cNvPr>
              <p14:cNvContentPartPr/>
              <p14:nvPr/>
            </p14:nvContentPartPr>
            <p14:xfrm>
              <a:off x="4072420" y="3914271"/>
              <a:ext cx="4955760" cy="23688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259169B5-942D-CE45-8184-B67D53FF5C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062340" y="3904191"/>
                <a:ext cx="49759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5CC24D84-2A46-4E43-B917-EB6DC815B0CF}"/>
                  </a:ext>
                </a:extLst>
              </p14:cNvPr>
              <p14:cNvContentPartPr/>
              <p14:nvPr/>
            </p14:nvContentPartPr>
            <p14:xfrm>
              <a:off x="4576780" y="5520591"/>
              <a:ext cx="1544400" cy="12492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5CC24D84-2A46-4E43-B917-EB6DC815B0C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69220" y="5513031"/>
                <a:ext cx="1559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B581A8E6-BE16-F744-BC0A-13BB112E565E}"/>
                  </a:ext>
                </a:extLst>
              </p14:cNvPr>
              <p14:cNvContentPartPr/>
              <p14:nvPr/>
            </p14:nvContentPartPr>
            <p14:xfrm>
              <a:off x="3973060" y="6647391"/>
              <a:ext cx="878040" cy="5004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B581A8E6-BE16-F744-BC0A-13BB112E565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65500" y="6639831"/>
                <a:ext cx="893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76D104F6-E1D9-E14E-AD28-97F8175D0268}"/>
                  </a:ext>
                </a:extLst>
              </p14:cNvPr>
              <p14:cNvContentPartPr/>
              <p14:nvPr/>
            </p14:nvContentPartPr>
            <p14:xfrm>
              <a:off x="5790700" y="6585111"/>
              <a:ext cx="934200" cy="9360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76D104F6-E1D9-E14E-AD28-97F8175D026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783140" y="6577551"/>
                <a:ext cx="94932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307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0358A81-D56C-FD49-A3E5-36442DA6B22F}"/>
                  </a:ext>
                </a:extLst>
              </p14:cNvPr>
              <p14:cNvContentPartPr/>
              <p14:nvPr/>
            </p14:nvContentPartPr>
            <p14:xfrm>
              <a:off x="2161180" y="353511"/>
              <a:ext cx="212040" cy="398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0358A81-D56C-FD49-A3E5-36442DA6B2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3620" y="345951"/>
                <a:ext cx="227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FA67E7F-41D4-E847-A368-C5D0FA1DDB16}"/>
                  </a:ext>
                </a:extLst>
              </p14:cNvPr>
              <p14:cNvContentPartPr/>
              <p14:nvPr/>
            </p14:nvContentPartPr>
            <p14:xfrm>
              <a:off x="2578420" y="683271"/>
              <a:ext cx="25200" cy="81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FA67E7F-41D4-E847-A368-C5D0FA1DDB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860" y="675711"/>
                <a:ext cx="40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7546628-DB03-A543-898C-455DDDB7F5CE}"/>
                  </a:ext>
                </a:extLst>
              </p14:cNvPr>
              <p14:cNvContentPartPr/>
              <p14:nvPr/>
            </p14:nvContentPartPr>
            <p14:xfrm>
              <a:off x="3263140" y="434511"/>
              <a:ext cx="230760" cy="261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7546628-DB03-A543-898C-455DDDB7F5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5580" y="426951"/>
                <a:ext cx="2458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DF06456-49B3-C94A-89A2-DCA1F05447BF}"/>
                  </a:ext>
                </a:extLst>
              </p14:cNvPr>
              <p14:cNvContentPartPr/>
              <p14:nvPr/>
            </p14:nvContentPartPr>
            <p14:xfrm>
              <a:off x="3761380" y="577431"/>
              <a:ext cx="137160" cy="124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DF06456-49B3-C94A-89A2-DCA1F05447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820" y="569871"/>
                <a:ext cx="152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DC7C7B5-1CF6-D14A-9368-2464D80E997A}"/>
                  </a:ext>
                </a:extLst>
              </p14:cNvPr>
              <p14:cNvContentPartPr/>
              <p14:nvPr/>
            </p14:nvContentPartPr>
            <p14:xfrm>
              <a:off x="4782340" y="596151"/>
              <a:ext cx="50040" cy="1296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DC7C7B5-1CF6-D14A-9368-2464D80E99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4780" y="588591"/>
                <a:ext cx="6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D9D27A74-D17F-0946-9DC5-397B0094939E}"/>
                  </a:ext>
                </a:extLst>
              </p14:cNvPr>
              <p14:cNvContentPartPr/>
              <p14:nvPr/>
            </p14:nvContentPartPr>
            <p14:xfrm>
              <a:off x="5180500" y="571311"/>
              <a:ext cx="62640" cy="12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D9D27A74-D17F-0946-9DC5-397B00949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3300" y="563751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B914081-176B-B546-AEA3-67FE321C7A73}"/>
                  </a:ext>
                </a:extLst>
              </p14:cNvPr>
              <p14:cNvContentPartPr/>
              <p14:nvPr/>
            </p14:nvContentPartPr>
            <p14:xfrm>
              <a:off x="6301900" y="259911"/>
              <a:ext cx="286200" cy="3924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B914081-176B-B546-AEA3-67FE321C7A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94340" y="252351"/>
                <a:ext cx="300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6BB8949-AF78-E247-AE3F-2F1802F29882}"/>
                  </a:ext>
                </a:extLst>
              </p14:cNvPr>
              <p14:cNvContentPartPr/>
              <p14:nvPr/>
            </p14:nvContentPartPr>
            <p14:xfrm>
              <a:off x="6818140" y="565191"/>
              <a:ext cx="106200" cy="910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6BB8949-AF78-E247-AE3F-2F1802F298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10580" y="557631"/>
                <a:ext cx="121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A2CAE7C0-1D11-DE45-B77E-A940FB1A0F79}"/>
                  </a:ext>
                </a:extLst>
              </p14:cNvPr>
              <p14:cNvContentPartPr/>
              <p14:nvPr/>
            </p14:nvContentPartPr>
            <p14:xfrm>
              <a:off x="7496380" y="478071"/>
              <a:ext cx="100080" cy="313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A2CAE7C0-1D11-DE45-B77E-A940FB1A0F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9180" y="470511"/>
                <a:ext cx="115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D13842A-0DC1-AF4C-A208-A63BA7FABD48}"/>
                  </a:ext>
                </a:extLst>
              </p14:cNvPr>
              <p14:cNvContentPartPr/>
              <p14:nvPr/>
            </p14:nvContentPartPr>
            <p14:xfrm>
              <a:off x="7478020" y="633591"/>
              <a:ext cx="137160" cy="19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D13842A-0DC1-AF4C-A208-A63BA7FABD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70460" y="626031"/>
                <a:ext cx="152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797F6252-1BB6-304A-ADB9-02F71909271D}"/>
                  </a:ext>
                </a:extLst>
              </p14:cNvPr>
              <p14:cNvContentPartPr/>
              <p14:nvPr/>
            </p14:nvContentPartPr>
            <p14:xfrm>
              <a:off x="5828140" y="428031"/>
              <a:ext cx="261720" cy="18072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797F6252-1BB6-304A-ADB9-02F7190927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0580" y="420471"/>
                <a:ext cx="2768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2D91A623-78CC-8749-B810-B0DFE93560B6}"/>
                  </a:ext>
                </a:extLst>
              </p14:cNvPr>
              <p14:cNvContentPartPr/>
              <p14:nvPr/>
            </p14:nvContentPartPr>
            <p14:xfrm>
              <a:off x="4221820" y="540351"/>
              <a:ext cx="193320" cy="19332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2D91A623-78CC-8749-B810-B0DFE93560B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14260" y="532791"/>
                <a:ext cx="208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BFF827E7-208A-6741-9F5A-5D5FEA57725E}"/>
                  </a:ext>
                </a:extLst>
              </p14:cNvPr>
              <p14:cNvContentPartPr/>
              <p14:nvPr/>
            </p14:nvContentPartPr>
            <p14:xfrm>
              <a:off x="2814940" y="558711"/>
              <a:ext cx="212040" cy="15588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BFF827E7-208A-6741-9F5A-5D5FEA5772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07380" y="551511"/>
                <a:ext cx="227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3A2C9DB7-E588-4A4B-A470-220CBAD5A327}"/>
                  </a:ext>
                </a:extLst>
              </p14:cNvPr>
              <p14:cNvContentPartPr/>
              <p14:nvPr/>
            </p14:nvContentPartPr>
            <p14:xfrm>
              <a:off x="953740" y="403191"/>
              <a:ext cx="529200" cy="47340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3A2C9DB7-E588-4A4B-A470-220CBAD5A3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185" y="395631"/>
                <a:ext cx="54431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" name="墨迹 42">
                <a:extLst>
                  <a:ext uri="{FF2B5EF4-FFF2-40B4-BE49-F238E27FC236}">
                    <a16:creationId xmlns:a16="http://schemas.microsoft.com/office/drawing/2014/main" id="{245C0066-441B-0649-8CAA-65EC42090676}"/>
                  </a:ext>
                </a:extLst>
              </p14:cNvPr>
              <p14:cNvContentPartPr/>
              <p14:nvPr/>
            </p14:nvContentPartPr>
            <p14:xfrm>
              <a:off x="9140140" y="372231"/>
              <a:ext cx="461160" cy="392400"/>
            </p14:xfrm>
          </p:contentPart>
        </mc:Choice>
        <mc:Fallback>
          <p:pic>
            <p:nvPicPr>
              <p:cNvPr id="40" name="墨迹 42">
                <a:extLst>
                  <a:ext uri="{FF2B5EF4-FFF2-40B4-BE49-F238E27FC236}">
                    <a16:creationId xmlns:a16="http://schemas.microsoft.com/office/drawing/2014/main" id="{245C0066-441B-0649-8CAA-65EC420906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32580" y="364671"/>
                <a:ext cx="4762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BFC67EA8-3D0D-7243-8FE6-F478E31FA026}"/>
                  </a:ext>
                </a:extLst>
              </p14:cNvPr>
              <p14:cNvContentPartPr/>
              <p14:nvPr/>
            </p14:nvContentPartPr>
            <p14:xfrm>
              <a:off x="8641900" y="384471"/>
              <a:ext cx="249480" cy="32400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BFC67EA8-3D0D-7243-8FE6-F478E31FA0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34340" y="376911"/>
                <a:ext cx="264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B6D2D52A-D042-7E42-9029-09C4B2F77A01}"/>
                  </a:ext>
                </a:extLst>
              </p14:cNvPr>
              <p14:cNvContentPartPr/>
              <p14:nvPr/>
            </p14:nvContentPartPr>
            <p14:xfrm>
              <a:off x="8000740" y="446751"/>
              <a:ext cx="355320" cy="18720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B6D2D52A-D042-7E42-9029-09C4B2F77A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93180" y="439191"/>
                <a:ext cx="370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D4951E1-543A-7841-A7B4-7BBAE6CEE932}"/>
                  </a:ext>
                </a:extLst>
              </p14:cNvPr>
              <p14:cNvContentPartPr/>
              <p14:nvPr/>
            </p14:nvContentPartPr>
            <p14:xfrm>
              <a:off x="2366740" y="1835271"/>
              <a:ext cx="25200" cy="313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D4951E1-543A-7841-A7B4-7BBAE6CEE93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59180" y="182771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EFB9C77-3081-EF4B-8673-81FD4C53167A}"/>
                  </a:ext>
                </a:extLst>
              </p14:cNvPr>
              <p14:cNvContentPartPr/>
              <p14:nvPr/>
            </p14:nvContentPartPr>
            <p14:xfrm>
              <a:off x="2366740" y="1990791"/>
              <a:ext cx="31320" cy="309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EFB9C77-3081-EF4B-8673-81FD4C53167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9180" y="1983231"/>
                <a:ext cx="464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墨迹 56">
                <a:extLst>
                  <a:ext uri="{FF2B5EF4-FFF2-40B4-BE49-F238E27FC236}">
                    <a16:creationId xmlns:a16="http://schemas.microsoft.com/office/drawing/2014/main" id="{26F17B3E-A15E-D944-B92B-E56245DB295E}"/>
                  </a:ext>
                </a:extLst>
              </p14:cNvPr>
              <p14:cNvContentPartPr/>
              <p14:nvPr/>
            </p14:nvContentPartPr>
            <p14:xfrm>
              <a:off x="1601020" y="1445751"/>
              <a:ext cx="454680" cy="439200"/>
            </p14:xfrm>
          </p:contentPart>
        </mc:Choice>
        <mc:Fallback>
          <p:pic>
            <p:nvPicPr>
              <p:cNvPr id="55" name="墨迹 56">
                <a:extLst>
                  <a:ext uri="{FF2B5EF4-FFF2-40B4-BE49-F238E27FC236}">
                    <a16:creationId xmlns:a16="http://schemas.microsoft.com/office/drawing/2014/main" id="{26F17B3E-A15E-D944-B92B-E56245DB29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93460" y="1438197"/>
                <a:ext cx="469800" cy="454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6" name="墨迹 57">
                <a:extLst>
                  <a:ext uri="{FF2B5EF4-FFF2-40B4-BE49-F238E27FC236}">
                    <a16:creationId xmlns:a16="http://schemas.microsoft.com/office/drawing/2014/main" id="{30681D5F-9390-6A48-ABDE-A4380593F24D}"/>
                  </a:ext>
                </a:extLst>
              </p14:cNvPr>
              <p14:cNvContentPartPr/>
              <p14:nvPr/>
            </p14:nvContentPartPr>
            <p14:xfrm>
              <a:off x="679780" y="1461591"/>
              <a:ext cx="747360" cy="821520"/>
            </p14:xfrm>
          </p:contentPart>
        </mc:Choice>
        <mc:Fallback>
          <p:pic>
            <p:nvPicPr>
              <p:cNvPr id="56" name="墨迹 57">
                <a:extLst>
                  <a:ext uri="{FF2B5EF4-FFF2-40B4-BE49-F238E27FC236}">
                    <a16:creationId xmlns:a16="http://schemas.microsoft.com/office/drawing/2014/main" id="{30681D5F-9390-6A48-ABDE-A4380593F2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2220" y="1454031"/>
                <a:ext cx="76248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8" name="墨迹 102">
                <a:extLst>
                  <a:ext uri="{FF2B5EF4-FFF2-40B4-BE49-F238E27FC236}">
                    <a16:creationId xmlns:a16="http://schemas.microsoft.com/office/drawing/2014/main" id="{079F4254-8C54-274B-BF79-3D39F2394BF3}"/>
                  </a:ext>
                </a:extLst>
              </p14:cNvPr>
              <p14:cNvContentPartPr/>
              <p14:nvPr/>
            </p14:nvContentPartPr>
            <p14:xfrm>
              <a:off x="6431860" y="1343151"/>
              <a:ext cx="5323320" cy="678960"/>
            </p14:xfrm>
          </p:contentPart>
        </mc:Choice>
        <mc:Fallback>
          <p:pic>
            <p:nvPicPr>
              <p:cNvPr id="98" name="墨迹 102">
                <a:extLst>
                  <a:ext uri="{FF2B5EF4-FFF2-40B4-BE49-F238E27FC236}">
                    <a16:creationId xmlns:a16="http://schemas.microsoft.com/office/drawing/2014/main" id="{079F4254-8C54-274B-BF79-3D39F2394B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24300" y="1335591"/>
                <a:ext cx="53380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墨迹 103">
                <a:extLst>
                  <a:ext uri="{FF2B5EF4-FFF2-40B4-BE49-F238E27FC236}">
                    <a16:creationId xmlns:a16="http://schemas.microsoft.com/office/drawing/2014/main" id="{DC055338-53F3-304F-9B52-CC73DD115018}"/>
                  </a:ext>
                </a:extLst>
              </p14:cNvPr>
              <p14:cNvContentPartPr/>
              <p14:nvPr/>
            </p14:nvContentPartPr>
            <p14:xfrm>
              <a:off x="5504500" y="1486431"/>
              <a:ext cx="492120" cy="442440"/>
            </p14:xfrm>
          </p:contentPart>
        </mc:Choice>
        <mc:Fallback>
          <p:pic>
            <p:nvPicPr>
              <p:cNvPr id="99" name="墨迹 103">
                <a:extLst>
                  <a:ext uri="{FF2B5EF4-FFF2-40B4-BE49-F238E27FC236}">
                    <a16:creationId xmlns:a16="http://schemas.microsoft.com/office/drawing/2014/main" id="{DC055338-53F3-304F-9B52-CC73DD1150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96940" y="1478871"/>
                <a:ext cx="507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墨迹 104">
                <a:extLst>
                  <a:ext uri="{FF2B5EF4-FFF2-40B4-BE49-F238E27FC236}">
                    <a16:creationId xmlns:a16="http://schemas.microsoft.com/office/drawing/2014/main" id="{04444EFD-31BC-5149-A0F0-61CC13AB0783}"/>
                  </a:ext>
                </a:extLst>
              </p14:cNvPr>
              <p14:cNvContentPartPr/>
              <p14:nvPr/>
            </p14:nvContentPartPr>
            <p14:xfrm>
              <a:off x="4545820" y="1330911"/>
              <a:ext cx="535680" cy="678960"/>
            </p14:xfrm>
          </p:contentPart>
        </mc:Choice>
        <mc:Fallback>
          <p:pic>
            <p:nvPicPr>
              <p:cNvPr id="100" name="墨迹 104">
                <a:extLst>
                  <a:ext uri="{FF2B5EF4-FFF2-40B4-BE49-F238E27FC236}">
                    <a16:creationId xmlns:a16="http://schemas.microsoft.com/office/drawing/2014/main" id="{04444EFD-31BC-5149-A0F0-61CC13AB07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38260" y="1323351"/>
                <a:ext cx="5508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1" name="墨迹 105">
                <a:extLst>
                  <a:ext uri="{FF2B5EF4-FFF2-40B4-BE49-F238E27FC236}">
                    <a16:creationId xmlns:a16="http://schemas.microsoft.com/office/drawing/2014/main" id="{4A23EF14-EE45-9A4E-8107-E77265702B06}"/>
                  </a:ext>
                </a:extLst>
              </p14:cNvPr>
              <p14:cNvContentPartPr/>
              <p14:nvPr/>
            </p14:nvContentPartPr>
            <p14:xfrm>
              <a:off x="4017340" y="1461591"/>
              <a:ext cx="211320" cy="455040"/>
            </p14:xfrm>
          </p:contentPart>
        </mc:Choice>
        <mc:Fallback>
          <p:pic>
            <p:nvPicPr>
              <p:cNvPr id="101" name="墨迹 105">
                <a:extLst>
                  <a:ext uri="{FF2B5EF4-FFF2-40B4-BE49-F238E27FC236}">
                    <a16:creationId xmlns:a16="http://schemas.microsoft.com/office/drawing/2014/main" id="{4A23EF14-EE45-9A4E-8107-E77265702B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09780" y="1454025"/>
                <a:ext cx="22644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2" name="墨迹 106">
                <a:extLst>
                  <a:ext uri="{FF2B5EF4-FFF2-40B4-BE49-F238E27FC236}">
                    <a16:creationId xmlns:a16="http://schemas.microsoft.com/office/drawing/2014/main" id="{AF5F9256-D994-5D41-B47F-09113118D76F}"/>
                  </a:ext>
                </a:extLst>
              </p14:cNvPr>
              <p14:cNvContentPartPr/>
              <p14:nvPr/>
            </p14:nvContentPartPr>
            <p14:xfrm>
              <a:off x="2920780" y="1573551"/>
              <a:ext cx="747360" cy="411120"/>
            </p14:xfrm>
          </p:contentPart>
        </mc:Choice>
        <mc:Fallback>
          <p:pic>
            <p:nvPicPr>
              <p:cNvPr id="102" name="墨迹 106">
                <a:extLst>
                  <a:ext uri="{FF2B5EF4-FFF2-40B4-BE49-F238E27FC236}">
                    <a16:creationId xmlns:a16="http://schemas.microsoft.com/office/drawing/2014/main" id="{AF5F9256-D994-5D41-B47F-09113118D76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13220" y="1565991"/>
                <a:ext cx="7624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64F9D37-A3B9-4247-974E-9828EAD70C3E}"/>
                  </a:ext>
                </a:extLst>
              </p14:cNvPr>
              <p14:cNvContentPartPr/>
              <p14:nvPr/>
            </p14:nvContentPartPr>
            <p14:xfrm>
              <a:off x="735580" y="2034351"/>
              <a:ext cx="1482120" cy="1310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64F9D37-A3B9-4247-974E-9828EAD70C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8020" y="2026791"/>
                <a:ext cx="1497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212A3CB0-C90B-034E-AB19-5E72F571D37A}"/>
                  </a:ext>
                </a:extLst>
              </p14:cNvPr>
              <p14:cNvContentPartPr/>
              <p14:nvPr/>
            </p14:nvContentPartPr>
            <p14:xfrm>
              <a:off x="3991780" y="2968191"/>
              <a:ext cx="137160" cy="1123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212A3CB0-C90B-034E-AB19-5E72F571D3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84220" y="2960631"/>
                <a:ext cx="152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3" name="墨迹 124">
                <a:extLst>
                  <a:ext uri="{FF2B5EF4-FFF2-40B4-BE49-F238E27FC236}">
                    <a16:creationId xmlns:a16="http://schemas.microsoft.com/office/drawing/2014/main" id="{E5575D7A-C9C2-734D-B445-967157738307}"/>
                  </a:ext>
                </a:extLst>
              </p14:cNvPr>
              <p14:cNvContentPartPr/>
              <p14:nvPr/>
            </p14:nvContentPartPr>
            <p14:xfrm>
              <a:off x="3375460" y="2401551"/>
              <a:ext cx="199440" cy="604440"/>
            </p14:xfrm>
          </p:contentPart>
        </mc:Choice>
        <mc:Fallback>
          <p:pic>
            <p:nvPicPr>
              <p:cNvPr id="123" name="墨迹 124">
                <a:extLst>
                  <a:ext uri="{FF2B5EF4-FFF2-40B4-BE49-F238E27FC236}">
                    <a16:creationId xmlns:a16="http://schemas.microsoft.com/office/drawing/2014/main" id="{E5575D7A-C9C2-734D-B445-9671577383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67900" y="2393986"/>
                <a:ext cx="214560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4" name="墨迹 125">
                <a:extLst>
                  <a:ext uri="{FF2B5EF4-FFF2-40B4-BE49-F238E27FC236}">
                    <a16:creationId xmlns:a16="http://schemas.microsoft.com/office/drawing/2014/main" id="{4EB753DE-2B87-7140-B0DB-A949C283FDEA}"/>
                  </a:ext>
                </a:extLst>
              </p14:cNvPr>
              <p14:cNvContentPartPr/>
              <p14:nvPr/>
            </p14:nvContentPartPr>
            <p14:xfrm>
              <a:off x="959860" y="2557431"/>
              <a:ext cx="2098080" cy="547560"/>
            </p14:xfrm>
          </p:contentPart>
        </mc:Choice>
        <mc:Fallback>
          <p:pic>
            <p:nvPicPr>
              <p:cNvPr id="124" name="墨迹 125">
                <a:extLst>
                  <a:ext uri="{FF2B5EF4-FFF2-40B4-BE49-F238E27FC236}">
                    <a16:creationId xmlns:a16="http://schemas.microsoft.com/office/drawing/2014/main" id="{4EB753DE-2B87-7140-B0DB-A949C283FDE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2301" y="2549871"/>
                <a:ext cx="2113197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D5BF7C4E-639F-E445-923C-F10BC2DBA1B7}"/>
                  </a:ext>
                </a:extLst>
              </p14:cNvPr>
              <p14:cNvContentPartPr/>
              <p14:nvPr/>
            </p14:nvContentPartPr>
            <p14:xfrm>
              <a:off x="797860" y="3565791"/>
              <a:ext cx="977760" cy="82836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D5BF7C4E-639F-E445-923C-F10BC2DBA1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0300" y="3558231"/>
                <a:ext cx="99288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6E2169F0-A65C-A04D-AB8C-30963AB0E180}"/>
                  </a:ext>
                </a:extLst>
              </p14:cNvPr>
              <p14:cNvContentPartPr/>
              <p14:nvPr/>
            </p14:nvContentPartPr>
            <p14:xfrm>
              <a:off x="2167660" y="3478671"/>
              <a:ext cx="747000" cy="67284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6E2169F0-A65C-A04D-AB8C-30963AB0E1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60104" y="3471111"/>
                <a:ext cx="762113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18F20BF9-F7C6-1846-9AF5-E89BB2A229FF}"/>
                  </a:ext>
                </a:extLst>
              </p14:cNvPr>
              <p14:cNvContentPartPr/>
              <p14:nvPr/>
            </p14:nvContentPartPr>
            <p14:xfrm>
              <a:off x="2796220" y="3522231"/>
              <a:ext cx="212040" cy="4050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18F20BF9-F7C6-1846-9AF5-E89BB2A229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88660" y="3514671"/>
                <a:ext cx="227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A358B081-0D44-CD40-9B52-3726FC7E3885}"/>
                  </a:ext>
                </a:extLst>
              </p14:cNvPr>
              <p14:cNvContentPartPr/>
              <p14:nvPr/>
            </p14:nvContentPartPr>
            <p14:xfrm>
              <a:off x="2964340" y="3702591"/>
              <a:ext cx="345600" cy="162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A358B081-0D44-CD40-9B52-3726FC7E38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56780" y="3695031"/>
                <a:ext cx="360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7924A720-64B8-0943-A094-6E935B76C829}"/>
                  </a:ext>
                </a:extLst>
              </p14:cNvPr>
              <p14:cNvContentPartPr/>
              <p14:nvPr/>
            </p14:nvContentPartPr>
            <p14:xfrm>
              <a:off x="2989180" y="3858471"/>
              <a:ext cx="43920" cy="190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7924A720-64B8-0943-A094-6E935B76C8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81620" y="3850911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C90E6129-4FAD-FD40-A9D2-73C45E18FB1D}"/>
                  </a:ext>
                </a:extLst>
              </p14:cNvPr>
              <p14:cNvContentPartPr/>
              <p14:nvPr/>
            </p14:nvContentPartPr>
            <p14:xfrm>
              <a:off x="2952100" y="3932991"/>
              <a:ext cx="174600" cy="2494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C90E6129-4FAD-FD40-A9D2-73C45E18FB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44540" y="3925431"/>
                <a:ext cx="1897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8E33A4E4-AF59-D240-804A-B8131E09A3BD}"/>
                  </a:ext>
                </a:extLst>
              </p14:cNvPr>
              <p14:cNvContentPartPr/>
              <p14:nvPr/>
            </p14:nvContentPartPr>
            <p14:xfrm>
              <a:off x="3549700" y="4038831"/>
              <a:ext cx="19080" cy="3132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8E33A4E4-AF59-D240-804A-B8131E09A3B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42140" y="403127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20964A46-88D5-4C48-A7D6-198973A6FF4F}"/>
                  </a:ext>
                </a:extLst>
              </p14:cNvPr>
              <p14:cNvContentPartPr/>
              <p14:nvPr/>
            </p14:nvContentPartPr>
            <p14:xfrm>
              <a:off x="3561940" y="4163391"/>
              <a:ext cx="56520" cy="190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20964A46-88D5-4C48-A7D6-198973A6FF4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54380" y="4155831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4F8E287E-B7A7-394B-AF07-D9A235D67B4B}"/>
                  </a:ext>
                </a:extLst>
              </p14:cNvPr>
              <p14:cNvContentPartPr/>
              <p14:nvPr/>
            </p14:nvContentPartPr>
            <p14:xfrm>
              <a:off x="3923740" y="3790071"/>
              <a:ext cx="279720" cy="687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4F8E287E-B7A7-394B-AF07-D9A235D67B4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16180" y="3782511"/>
                <a:ext cx="2948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0E812C34-AE38-0845-83E7-C6EED531AF0A}"/>
                  </a:ext>
                </a:extLst>
              </p14:cNvPr>
              <p14:cNvContentPartPr/>
              <p14:nvPr/>
            </p14:nvContentPartPr>
            <p14:xfrm>
              <a:off x="4035700" y="3796191"/>
              <a:ext cx="173880" cy="2368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0E812C34-AE38-0845-83E7-C6EED531AF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28500" y="3788631"/>
                <a:ext cx="189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597A5766-40EC-3445-8F95-55EE52C85859}"/>
                  </a:ext>
                </a:extLst>
              </p14:cNvPr>
              <p14:cNvContentPartPr/>
              <p14:nvPr/>
            </p14:nvContentPartPr>
            <p14:xfrm>
              <a:off x="4657780" y="3341511"/>
              <a:ext cx="205920" cy="1188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597A5766-40EC-3445-8F95-55EE52C8585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50220" y="3333951"/>
                <a:ext cx="221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5CCF1135-EF8A-C24A-9243-E429E5AD3CB4}"/>
                  </a:ext>
                </a:extLst>
              </p14:cNvPr>
              <p14:cNvContentPartPr/>
              <p14:nvPr/>
            </p14:nvContentPartPr>
            <p14:xfrm>
              <a:off x="4564900" y="3571911"/>
              <a:ext cx="559800" cy="5670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5CCF1135-EF8A-C24A-9243-E429E5AD3CB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57340" y="3564351"/>
                <a:ext cx="5749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FF45BAD-0E6F-864F-82D2-451A9D25AEF3}"/>
                  </a:ext>
                </a:extLst>
              </p14:cNvPr>
              <p14:cNvContentPartPr/>
              <p14:nvPr/>
            </p14:nvContentPartPr>
            <p14:xfrm>
              <a:off x="5330260" y="3559671"/>
              <a:ext cx="212040" cy="3614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FF45BAD-0E6F-864F-82D2-451A9D25AEF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22700" y="3552111"/>
                <a:ext cx="2271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8994C566-C137-CB4D-8BAA-92579630C62F}"/>
                  </a:ext>
                </a:extLst>
              </p14:cNvPr>
              <p14:cNvContentPartPr/>
              <p14:nvPr/>
            </p14:nvContentPartPr>
            <p14:xfrm>
              <a:off x="5460940" y="3435111"/>
              <a:ext cx="324000" cy="7531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8994C566-C137-CB4D-8BAA-92579630C6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53380" y="3427551"/>
                <a:ext cx="33912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140CF516-3870-1549-BA23-A75A1F459141}"/>
                  </a:ext>
                </a:extLst>
              </p14:cNvPr>
              <p14:cNvContentPartPr/>
              <p14:nvPr/>
            </p14:nvContentPartPr>
            <p14:xfrm>
              <a:off x="5710420" y="3690351"/>
              <a:ext cx="242640" cy="34812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140CF516-3870-1549-BA23-A75A1F4591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02860" y="3682791"/>
                <a:ext cx="257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29DE93FE-B275-6640-BD8D-7BB517E45EA0}"/>
                  </a:ext>
                </a:extLst>
              </p14:cNvPr>
              <p14:cNvContentPartPr/>
              <p14:nvPr/>
            </p14:nvContentPartPr>
            <p14:xfrm>
              <a:off x="6257620" y="3490911"/>
              <a:ext cx="155880" cy="5544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29DE93FE-B275-6640-BD8D-7BB517E45EA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50060" y="3483711"/>
                <a:ext cx="1710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7F077E45-AA65-F442-B2ED-E87BD7B23A5C}"/>
                  </a:ext>
                </a:extLst>
              </p14:cNvPr>
              <p14:cNvContentPartPr/>
              <p14:nvPr/>
            </p14:nvContentPartPr>
            <p14:xfrm>
              <a:off x="6737140" y="3985551"/>
              <a:ext cx="75240" cy="662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7F077E45-AA65-F442-B2ED-E87BD7B23A5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29580" y="3977991"/>
                <a:ext cx="90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D5FFF310-8F04-3D41-A983-21F6E3A2D400}"/>
                  </a:ext>
                </a:extLst>
              </p14:cNvPr>
              <p14:cNvContentPartPr/>
              <p14:nvPr/>
            </p14:nvContentPartPr>
            <p14:xfrm>
              <a:off x="7204060" y="3385071"/>
              <a:ext cx="541800" cy="66384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D5FFF310-8F04-3D41-A983-21F6E3A2D4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96500" y="3377871"/>
                <a:ext cx="55692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0ED4575A-C755-504B-8E82-5E55CE39F3D2}"/>
                  </a:ext>
                </a:extLst>
              </p14:cNvPr>
              <p14:cNvContentPartPr/>
              <p14:nvPr/>
            </p14:nvContentPartPr>
            <p14:xfrm>
              <a:off x="7982020" y="3534831"/>
              <a:ext cx="198720" cy="46728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0ED4575A-C755-504B-8E82-5E55CE39F3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74460" y="3527271"/>
                <a:ext cx="2138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B4E7150F-7D57-094A-AC9C-A6B4ADD5CEFB}"/>
                  </a:ext>
                </a:extLst>
              </p14:cNvPr>
              <p14:cNvContentPartPr/>
              <p14:nvPr/>
            </p14:nvContentPartPr>
            <p14:xfrm>
              <a:off x="10080100" y="3385071"/>
              <a:ext cx="1650240" cy="68508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B4E7150F-7D57-094A-AC9C-A6B4ADD5CEF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72540" y="3377871"/>
                <a:ext cx="16653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D0640455-D707-F64F-BC34-E060DF4077D9}"/>
                  </a:ext>
                </a:extLst>
              </p14:cNvPr>
              <p14:cNvContentPartPr/>
              <p14:nvPr/>
            </p14:nvContentPartPr>
            <p14:xfrm>
              <a:off x="9171100" y="3466071"/>
              <a:ext cx="604440" cy="45468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D0640455-D707-F64F-BC34-E060DF4077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63535" y="3458511"/>
                <a:ext cx="619569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4" name="墨迹 196">
                <a:extLst>
                  <a:ext uri="{FF2B5EF4-FFF2-40B4-BE49-F238E27FC236}">
                    <a16:creationId xmlns:a16="http://schemas.microsoft.com/office/drawing/2014/main" id="{C0004DAE-A6AB-A141-98A3-38CA8E86473E}"/>
                  </a:ext>
                </a:extLst>
              </p14:cNvPr>
              <p14:cNvContentPartPr/>
              <p14:nvPr/>
            </p14:nvContentPartPr>
            <p14:xfrm>
              <a:off x="8417980" y="3472551"/>
              <a:ext cx="498240" cy="473400"/>
            </p14:xfrm>
          </p:contentPart>
        </mc:Choice>
        <mc:Fallback>
          <p:pic>
            <p:nvPicPr>
              <p:cNvPr id="194" name="墨迹 196">
                <a:extLst>
                  <a:ext uri="{FF2B5EF4-FFF2-40B4-BE49-F238E27FC236}">
                    <a16:creationId xmlns:a16="http://schemas.microsoft.com/office/drawing/2014/main" id="{C0004DAE-A6AB-A141-98A3-38CA8E86473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10420" y="3464991"/>
                <a:ext cx="513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C36B046-B38A-C044-B7A4-612010E7F0E4}"/>
                  </a:ext>
                </a:extLst>
              </p14:cNvPr>
              <p14:cNvContentPartPr/>
              <p14:nvPr/>
            </p14:nvContentPartPr>
            <p14:xfrm>
              <a:off x="884980" y="4624191"/>
              <a:ext cx="124920" cy="1123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C36B046-B38A-C044-B7A4-612010E7F0E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7420" y="4616631"/>
                <a:ext cx="140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6066E3B-B837-234F-B594-84F69F9D578F}"/>
                  </a:ext>
                </a:extLst>
              </p14:cNvPr>
              <p14:cNvContentPartPr/>
              <p14:nvPr/>
            </p14:nvContentPartPr>
            <p14:xfrm>
              <a:off x="922420" y="4829391"/>
              <a:ext cx="386280" cy="19260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6066E3B-B837-234F-B594-84F69F9D57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4860" y="4822191"/>
                <a:ext cx="4014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1742111D-EBC9-9D48-B5F6-7DCE58B6C34A}"/>
                  </a:ext>
                </a:extLst>
              </p14:cNvPr>
              <p14:cNvContentPartPr/>
              <p14:nvPr/>
            </p14:nvContentPartPr>
            <p14:xfrm>
              <a:off x="1520020" y="4624911"/>
              <a:ext cx="106200" cy="3481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1742111D-EBC9-9D48-B5F6-7DCE58B6C3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512460" y="4617351"/>
                <a:ext cx="1213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B4DCB0F-0E42-9944-A996-A421548A7205}"/>
                  </a:ext>
                </a:extLst>
              </p14:cNvPr>
              <p14:cNvContentPartPr/>
              <p14:nvPr/>
            </p14:nvContentPartPr>
            <p14:xfrm>
              <a:off x="1594900" y="4891671"/>
              <a:ext cx="143640" cy="10620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B4DCB0F-0E42-9944-A996-A421548A720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87340" y="4884111"/>
                <a:ext cx="158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F712D62-E4DC-4B4C-9E90-F12760E591D4}"/>
                  </a:ext>
                </a:extLst>
              </p14:cNvPr>
              <p14:cNvContentPartPr/>
              <p14:nvPr/>
            </p14:nvContentPartPr>
            <p14:xfrm>
              <a:off x="2024380" y="4717431"/>
              <a:ext cx="405000" cy="1933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F712D62-E4DC-4B4C-9E90-F12760E591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16820" y="4709871"/>
                <a:ext cx="4201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D4F93983-416A-C34D-8B7D-A6AF90BEB1D7}"/>
                  </a:ext>
                </a:extLst>
              </p14:cNvPr>
              <p14:cNvContentPartPr/>
              <p14:nvPr/>
            </p14:nvContentPartPr>
            <p14:xfrm>
              <a:off x="2260900" y="4677471"/>
              <a:ext cx="81360" cy="22932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D4F93983-416A-C34D-8B7D-A6AF90BEB1D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53340" y="4669911"/>
                <a:ext cx="964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D810DB8C-83D3-BB4D-B2B1-FFC5565D178C}"/>
                  </a:ext>
                </a:extLst>
              </p14:cNvPr>
              <p14:cNvContentPartPr/>
              <p14:nvPr/>
            </p14:nvContentPartPr>
            <p14:xfrm>
              <a:off x="2591020" y="4440951"/>
              <a:ext cx="155880" cy="1152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D810DB8C-83D3-BB4D-B2B1-FFC5565D17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83460" y="4433391"/>
                <a:ext cx="171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DE20F9E6-E665-F649-BB04-51B83E6D27DA}"/>
                  </a:ext>
                </a:extLst>
              </p14:cNvPr>
              <p14:cNvContentPartPr/>
              <p14:nvPr/>
            </p14:nvContentPartPr>
            <p14:xfrm>
              <a:off x="2547460" y="4760991"/>
              <a:ext cx="361440" cy="1933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DE20F9E6-E665-F649-BB04-51B83E6D27D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39900" y="4753431"/>
                <a:ext cx="376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7856112D-CA39-1040-8865-A86B7CD2D066}"/>
                  </a:ext>
                </a:extLst>
              </p14:cNvPr>
              <p14:cNvContentPartPr/>
              <p14:nvPr/>
            </p14:nvContentPartPr>
            <p14:xfrm>
              <a:off x="3238300" y="4449951"/>
              <a:ext cx="43920" cy="8748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7856112D-CA39-1040-8865-A86B7CD2D06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230740" y="4442391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04C18761-2303-3243-A8F8-9DDE77089510}"/>
                  </a:ext>
                </a:extLst>
              </p14:cNvPr>
              <p14:cNvContentPartPr/>
              <p14:nvPr/>
            </p14:nvContentPartPr>
            <p14:xfrm>
              <a:off x="3207340" y="4456071"/>
              <a:ext cx="305280" cy="3862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04C18761-2303-3243-A8F8-9DDE7708951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99780" y="4448511"/>
                <a:ext cx="320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7E43D9C9-9F18-244F-9DD1-13582EF02D0C}"/>
                  </a:ext>
                </a:extLst>
              </p14:cNvPr>
              <p14:cNvContentPartPr/>
              <p14:nvPr/>
            </p14:nvContentPartPr>
            <p14:xfrm>
              <a:off x="3824380" y="4321791"/>
              <a:ext cx="205200" cy="61884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7E43D9C9-9F18-244F-9DD1-13582EF02D0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16820" y="4314231"/>
                <a:ext cx="2203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1D2739C3-4966-ED43-8846-A07B9E9C0574}"/>
                  </a:ext>
                </a:extLst>
              </p14:cNvPr>
              <p14:cNvContentPartPr/>
              <p14:nvPr/>
            </p14:nvContentPartPr>
            <p14:xfrm>
              <a:off x="4103740" y="4362471"/>
              <a:ext cx="273600" cy="6228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1D2739C3-4966-ED43-8846-A07B9E9C057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96180" y="4355271"/>
                <a:ext cx="2887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E069279D-CD99-9A4A-B5E1-B81A626D87F4}"/>
                  </a:ext>
                </a:extLst>
              </p14:cNvPr>
              <p14:cNvContentPartPr/>
              <p14:nvPr/>
            </p14:nvContentPartPr>
            <p14:xfrm>
              <a:off x="4184740" y="4667751"/>
              <a:ext cx="68760" cy="2368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E069279D-CD99-9A4A-B5E1-B81A626D87F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77180" y="4660191"/>
                <a:ext cx="83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614B265C-2AFA-814E-B499-EC97EF999D22}"/>
                  </a:ext>
                </a:extLst>
              </p14:cNvPr>
              <p14:cNvContentPartPr/>
              <p14:nvPr/>
            </p14:nvContentPartPr>
            <p14:xfrm>
              <a:off x="4614220" y="4624191"/>
              <a:ext cx="330480" cy="1807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614B265C-2AFA-814E-B499-EC97EF999D2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606660" y="4616631"/>
                <a:ext cx="345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DF6026EF-638A-8D41-9A02-3CFD8B63DB32}"/>
                  </a:ext>
                </a:extLst>
              </p14:cNvPr>
              <p14:cNvContentPartPr/>
              <p14:nvPr/>
            </p14:nvContentPartPr>
            <p14:xfrm>
              <a:off x="4751020" y="4599351"/>
              <a:ext cx="62640" cy="1987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DF6026EF-638A-8D41-9A02-3CFD8B63DB3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43460" y="4591791"/>
                <a:ext cx="77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C01DD8AF-3573-9741-BD53-A9DF18F8EA27}"/>
                  </a:ext>
                </a:extLst>
              </p14:cNvPr>
              <p14:cNvContentPartPr/>
              <p14:nvPr/>
            </p14:nvContentPartPr>
            <p14:xfrm>
              <a:off x="5068540" y="4406751"/>
              <a:ext cx="187200" cy="993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C01DD8AF-3573-9741-BD53-A9DF18F8EA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60980" y="4399551"/>
                <a:ext cx="2023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B45A1353-E74B-D044-B9D8-362E48EE0ED9}"/>
                  </a:ext>
                </a:extLst>
              </p14:cNvPr>
              <p14:cNvContentPartPr/>
              <p14:nvPr/>
            </p14:nvContentPartPr>
            <p14:xfrm>
              <a:off x="5012740" y="4624191"/>
              <a:ext cx="187200" cy="3117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B45A1353-E74B-D044-B9D8-362E48EE0ED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005180" y="4616631"/>
                <a:ext cx="2023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4071507F-DD0A-0D41-B14F-6B2A55B1D9E9}"/>
                  </a:ext>
                </a:extLst>
              </p14:cNvPr>
              <p14:cNvContentPartPr/>
              <p14:nvPr/>
            </p14:nvContentPartPr>
            <p14:xfrm>
              <a:off x="5697460" y="5078511"/>
              <a:ext cx="86760" cy="1000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4071507F-DD0A-0D41-B14F-6B2A55B1D9E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89900" y="5070951"/>
                <a:ext cx="101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C7B9A2A5-F257-8345-BF76-789317D4CD1C}"/>
                  </a:ext>
                </a:extLst>
              </p14:cNvPr>
              <p14:cNvContentPartPr/>
              <p14:nvPr/>
            </p14:nvContentPartPr>
            <p14:xfrm>
              <a:off x="4240540" y="5558031"/>
              <a:ext cx="1762200" cy="79704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C7B9A2A5-F257-8345-BF76-789317D4CD1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32980" y="5550474"/>
                <a:ext cx="1777320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3" name="墨迹 234">
                <a:extLst>
                  <a:ext uri="{FF2B5EF4-FFF2-40B4-BE49-F238E27FC236}">
                    <a16:creationId xmlns:a16="http://schemas.microsoft.com/office/drawing/2014/main" id="{1295DAE9-EF6E-9F46-B2A8-7DD8905A0CFA}"/>
                  </a:ext>
                </a:extLst>
              </p14:cNvPr>
              <p14:cNvContentPartPr/>
              <p14:nvPr/>
            </p14:nvContentPartPr>
            <p14:xfrm>
              <a:off x="1943380" y="5632551"/>
              <a:ext cx="1967760" cy="788400"/>
            </p14:xfrm>
          </p:contentPart>
        </mc:Choice>
        <mc:Fallback>
          <p:pic>
            <p:nvPicPr>
              <p:cNvPr id="233" name="墨迹 234">
                <a:extLst>
                  <a:ext uri="{FF2B5EF4-FFF2-40B4-BE49-F238E27FC236}">
                    <a16:creationId xmlns:a16="http://schemas.microsoft.com/office/drawing/2014/main" id="{1295DAE9-EF6E-9F46-B2A8-7DD8905A0CF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35820" y="5624991"/>
                <a:ext cx="1982520" cy="8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41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6851719B-7DCF-DD4C-A170-0B65117E213C}"/>
                  </a:ext>
                </a:extLst>
              </p14:cNvPr>
              <p14:cNvContentPartPr/>
              <p14:nvPr/>
            </p14:nvContentPartPr>
            <p14:xfrm>
              <a:off x="1513900" y="179271"/>
              <a:ext cx="442080" cy="51624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6851719B-7DCF-DD4C-A170-0B65117E21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6346" y="171711"/>
                <a:ext cx="457188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F52BA43E-23A8-C54D-904D-DFB77A8A250F}"/>
                  </a:ext>
                </a:extLst>
              </p14:cNvPr>
              <p14:cNvContentPartPr/>
              <p14:nvPr/>
            </p14:nvContentPartPr>
            <p14:xfrm>
              <a:off x="735580" y="179271"/>
              <a:ext cx="486000" cy="56052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F52BA43E-23A8-C54D-904D-DFB77A8A25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020" y="171711"/>
                <a:ext cx="5011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0DEEBE61-2390-8648-A2DF-3608456933EB}"/>
                  </a:ext>
                </a:extLst>
              </p14:cNvPr>
              <p14:cNvContentPartPr/>
              <p14:nvPr/>
            </p14:nvContentPartPr>
            <p14:xfrm>
              <a:off x="3014380" y="540351"/>
              <a:ext cx="50040" cy="17460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0DEEBE61-2390-8648-A2DF-3608456933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6820" y="532791"/>
                <a:ext cx="65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939DC1E9-0D13-2241-A481-4876DFE35C56}"/>
                  </a:ext>
                </a:extLst>
              </p14:cNvPr>
              <p14:cNvContentPartPr/>
              <p14:nvPr/>
            </p14:nvContentPartPr>
            <p14:xfrm>
              <a:off x="2211940" y="197631"/>
              <a:ext cx="522360" cy="42912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939DC1E9-0D13-2241-A481-4876DFE35C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4385" y="190431"/>
                <a:ext cx="53747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09282A2-54B5-D240-A4DD-4C89F02106F1}"/>
                  </a:ext>
                </a:extLst>
              </p14:cNvPr>
              <p14:cNvContentPartPr/>
              <p14:nvPr/>
            </p14:nvContentPartPr>
            <p14:xfrm>
              <a:off x="4365100" y="471591"/>
              <a:ext cx="131040" cy="1908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09282A2-54B5-D240-A4DD-4C89F02106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7540" y="464031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CFD0A311-A04D-B649-8850-3816BB4CEB82}"/>
                  </a:ext>
                </a:extLst>
              </p14:cNvPr>
              <p14:cNvContentPartPr/>
              <p14:nvPr/>
            </p14:nvContentPartPr>
            <p14:xfrm>
              <a:off x="4390660" y="590031"/>
              <a:ext cx="142920" cy="6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CFD0A311-A04D-B649-8850-3816BB4CEB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83100" y="582471"/>
                <a:ext cx="158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48E2C94-DC7A-9844-969C-7DC1440D1FD1}"/>
                  </a:ext>
                </a:extLst>
              </p14:cNvPr>
              <p14:cNvContentPartPr/>
              <p14:nvPr/>
            </p14:nvContentPartPr>
            <p14:xfrm>
              <a:off x="4788460" y="347031"/>
              <a:ext cx="137160" cy="3232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48E2C94-DC7A-9844-969C-7DC1440D1F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0900" y="339831"/>
                <a:ext cx="152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00F8533-BAEF-9A45-AE91-FF8230B859C7}"/>
                  </a:ext>
                </a:extLst>
              </p14:cNvPr>
              <p14:cNvContentPartPr/>
              <p14:nvPr/>
            </p14:nvContentPartPr>
            <p14:xfrm>
              <a:off x="5765860" y="639711"/>
              <a:ext cx="68760" cy="752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00F8533-BAEF-9A45-AE91-FF8230B859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58300" y="632151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ED7163B-1802-9440-A0DB-1C0363D4D732}"/>
                  </a:ext>
                </a:extLst>
              </p14:cNvPr>
              <p14:cNvContentPartPr/>
              <p14:nvPr/>
            </p14:nvContentPartPr>
            <p14:xfrm>
              <a:off x="6818140" y="378351"/>
              <a:ext cx="105480" cy="374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ED7163B-1802-9440-A0DB-1C0363D4D7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0580" y="370791"/>
                <a:ext cx="120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61D8AB95-209E-1746-98E3-313B6366586D}"/>
                  </a:ext>
                </a:extLst>
              </p14:cNvPr>
              <p14:cNvContentPartPr/>
              <p14:nvPr/>
            </p14:nvContentPartPr>
            <p14:xfrm>
              <a:off x="6145660" y="340911"/>
              <a:ext cx="486000" cy="47340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61D8AB95-209E-1746-98E3-313B636658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38100" y="333351"/>
                <a:ext cx="5011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墨迹 42">
                <a:extLst>
                  <a:ext uri="{FF2B5EF4-FFF2-40B4-BE49-F238E27FC236}">
                    <a16:creationId xmlns:a16="http://schemas.microsoft.com/office/drawing/2014/main" id="{C9AD608A-C115-C748-818D-41FCD0B81E87}"/>
                  </a:ext>
                </a:extLst>
              </p14:cNvPr>
              <p14:cNvContentPartPr/>
              <p14:nvPr/>
            </p14:nvContentPartPr>
            <p14:xfrm>
              <a:off x="5124700" y="278631"/>
              <a:ext cx="448560" cy="423720"/>
            </p14:xfrm>
          </p:contentPart>
        </mc:Choice>
        <mc:Fallback>
          <p:pic>
            <p:nvPicPr>
              <p:cNvPr id="40" name="墨迹 42">
                <a:extLst>
                  <a:ext uri="{FF2B5EF4-FFF2-40B4-BE49-F238E27FC236}">
                    <a16:creationId xmlns:a16="http://schemas.microsoft.com/office/drawing/2014/main" id="{C9AD608A-C115-C748-818D-41FCD0B81E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17140" y="271071"/>
                <a:ext cx="463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A61FA8BD-88F1-9A41-98DC-A6BE29AB900C}"/>
                  </a:ext>
                </a:extLst>
              </p14:cNvPr>
              <p14:cNvContentPartPr/>
              <p14:nvPr/>
            </p14:nvContentPartPr>
            <p14:xfrm>
              <a:off x="3667780" y="309951"/>
              <a:ext cx="361440" cy="36144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A61FA8BD-88F1-9A41-98DC-A6BE29AB90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0220" y="302391"/>
                <a:ext cx="376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58EB4705-955B-9249-A346-29F85F9D49D0}"/>
                  </a:ext>
                </a:extLst>
              </p14:cNvPr>
              <p14:cNvContentPartPr/>
              <p14:nvPr/>
            </p14:nvContentPartPr>
            <p14:xfrm>
              <a:off x="7297300" y="701991"/>
              <a:ext cx="43920" cy="129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58EB4705-955B-9249-A346-29F85F9D49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89740" y="694431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B42F620C-4769-FB4F-BBD8-B65241AFEEE9}"/>
                  </a:ext>
                </a:extLst>
              </p14:cNvPr>
              <p14:cNvContentPartPr/>
              <p14:nvPr/>
            </p14:nvContentPartPr>
            <p14:xfrm>
              <a:off x="8480260" y="415791"/>
              <a:ext cx="124920" cy="64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B42F620C-4769-FB4F-BBD8-B65241AFEE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2700" y="408231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AB3ED91-278F-4C4D-84CA-29DF295BA496}"/>
                  </a:ext>
                </a:extLst>
              </p14:cNvPr>
              <p14:cNvContentPartPr/>
              <p14:nvPr/>
            </p14:nvContentPartPr>
            <p14:xfrm>
              <a:off x="8517700" y="527751"/>
              <a:ext cx="106200" cy="129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AB3ED91-278F-4C4D-84CA-29DF295BA4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10140" y="520191"/>
                <a:ext cx="12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9ACC25C-3A9A-FA4F-A349-CF1EF81EF7AF}"/>
                  </a:ext>
                </a:extLst>
              </p14:cNvPr>
              <p14:cNvContentPartPr/>
              <p14:nvPr/>
            </p14:nvContentPartPr>
            <p14:xfrm>
              <a:off x="8891020" y="278631"/>
              <a:ext cx="93600" cy="3052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9ACC25C-3A9A-FA4F-A349-CF1EF81EF7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83460" y="271071"/>
                <a:ext cx="108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CA7840E-635A-004F-AE38-6172DE1BD653}"/>
                  </a:ext>
                </a:extLst>
              </p14:cNvPr>
              <p14:cNvContentPartPr/>
              <p14:nvPr/>
            </p14:nvContentPartPr>
            <p14:xfrm>
              <a:off x="9974260" y="235071"/>
              <a:ext cx="149760" cy="439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CA7840E-635A-004F-AE38-6172DE1BD6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66700" y="227511"/>
                <a:ext cx="164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5">
                <a:extLst>
                  <a:ext uri="{FF2B5EF4-FFF2-40B4-BE49-F238E27FC236}">
                    <a16:creationId xmlns:a16="http://schemas.microsoft.com/office/drawing/2014/main" id="{3F4BE458-408D-E149-A568-BA916FA10E6C}"/>
                  </a:ext>
                </a:extLst>
              </p14:cNvPr>
              <p14:cNvContentPartPr/>
              <p14:nvPr/>
            </p14:nvContentPartPr>
            <p14:xfrm>
              <a:off x="9787420" y="403191"/>
              <a:ext cx="585720" cy="224280"/>
            </p14:xfrm>
          </p:contentPart>
        </mc:Choice>
        <mc:Fallback>
          <p:pic>
            <p:nvPicPr>
              <p:cNvPr id="63" name="墨迹 65">
                <a:extLst>
                  <a:ext uri="{FF2B5EF4-FFF2-40B4-BE49-F238E27FC236}">
                    <a16:creationId xmlns:a16="http://schemas.microsoft.com/office/drawing/2014/main" id="{3F4BE458-408D-E149-A568-BA916FA10E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9860" y="395643"/>
                <a:ext cx="60048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E034DE64-5D41-4542-A86E-C657D565F47D}"/>
                  </a:ext>
                </a:extLst>
              </p14:cNvPr>
              <p14:cNvContentPartPr/>
              <p14:nvPr/>
            </p14:nvContentPartPr>
            <p14:xfrm>
              <a:off x="9146260" y="222831"/>
              <a:ext cx="442440" cy="39240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E034DE64-5D41-4542-A86E-C657D565F4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38700" y="215271"/>
                <a:ext cx="457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B18017C4-2047-5046-B0E4-E93DC4A02305}"/>
                  </a:ext>
                </a:extLst>
              </p14:cNvPr>
              <p14:cNvContentPartPr/>
              <p14:nvPr/>
            </p14:nvContentPartPr>
            <p14:xfrm>
              <a:off x="7813900" y="278631"/>
              <a:ext cx="293040" cy="34056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B18017C4-2047-5046-B0E4-E93DC4A023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06700" y="271071"/>
                <a:ext cx="3081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350B15A-16E4-3F41-83ED-58ABC7D90A0B}"/>
                  </a:ext>
                </a:extLst>
              </p14:cNvPr>
              <p14:cNvContentPartPr/>
              <p14:nvPr/>
            </p14:nvContentPartPr>
            <p14:xfrm>
              <a:off x="10410220" y="241191"/>
              <a:ext cx="192600" cy="3675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350B15A-16E4-3F41-83ED-58ABC7D90A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402660" y="233991"/>
                <a:ext cx="207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81E20A5A-6A69-504B-A8B1-0E182F9CD581}"/>
                  </a:ext>
                </a:extLst>
              </p14:cNvPr>
              <p14:cNvContentPartPr/>
              <p14:nvPr/>
            </p14:nvContentPartPr>
            <p14:xfrm>
              <a:off x="5112820" y="1442871"/>
              <a:ext cx="55800" cy="500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81E20A5A-6A69-504B-A8B1-0E182F9CD5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05260" y="1435311"/>
                <a:ext cx="70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ADF20673-1A9C-1744-814F-14649F3E9113}"/>
                  </a:ext>
                </a:extLst>
              </p14:cNvPr>
              <p14:cNvContentPartPr/>
              <p14:nvPr/>
            </p14:nvContentPartPr>
            <p14:xfrm>
              <a:off x="5105980" y="1617111"/>
              <a:ext cx="37800" cy="342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ADF20673-1A9C-1744-814F-14649F3E911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98420" y="1609551"/>
                <a:ext cx="52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7">
                <a:extLst>
                  <a:ext uri="{FF2B5EF4-FFF2-40B4-BE49-F238E27FC236}">
                    <a16:creationId xmlns:a16="http://schemas.microsoft.com/office/drawing/2014/main" id="{6E2F7373-A14F-FD4F-850F-926EC245712C}"/>
                  </a:ext>
                </a:extLst>
              </p14:cNvPr>
              <p14:cNvContentPartPr/>
              <p14:nvPr/>
            </p14:nvContentPartPr>
            <p14:xfrm>
              <a:off x="4421980" y="1069191"/>
              <a:ext cx="404280" cy="678240"/>
            </p14:xfrm>
          </p:contentPart>
        </mc:Choice>
        <mc:Fallback>
          <p:pic>
            <p:nvPicPr>
              <p:cNvPr id="92" name="墨迹 97">
                <a:extLst>
                  <a:ext uri="{FF2B5EF4-FFF2-40B4-BE49-F238E27FC236}">
                    <a16:creationId xmlns:a16="http://schemas.microsoft.com/office/drawing/2014/main" id="{6E2F7373-A14F-FD4F-850F-926EC24571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14420" y="1061991"/>
                <a:ext cx="41940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墨迹 98">
                <a:extLst>
                  <a:ext uri="{FF2B5EF4-FFF2-40B4-BE49-F238E27FC236}">
                    <a16:creationId xmlns:a16="http://schemas.microsoft.com/office/drawing/2014/main" id="{CC960D8F-5D05-C24B-8AE9-747A3198875D}"/>
                  </a:ext>
                </a:extLst>
              </p14:cNvPr>
              <p14:cNvContentPartPr/>
              <p14:nvPr/>
            </p14:nvContentPartPr>
            <p14:xfrm>
              <a:off x="3649060" y="1144071"/>
              <a:ext cx="504720" cy="454680"/>
            </p14:xfrm>
          </p:contentPart>
        </mc:Choice>
        <mc:Fallback>
          <p:pic>
            <p:nvPicPr>
              <p:cNvPr id="93" name="墨迹 98">
                <a:extLst>
                  <a:ext uri="{FF2B5EF4-FFF2-40B4-BE49-F238E27FC236}">
                    <a16:creationId xmlns:a16="http://schemas.microsoft.com/office/drawing/2014/main" id="{CC960D8F-5D05-C24B-8AE9-747A319887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41500" y="1136511"/>
                <a:ext cx="5198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4" name="墨迹 99">
                <a:extLst>
                  <a:ext uri="{FF2B5EF4-FFF2-40B4-BE49-F238E27FC236}">
                    <a16:creationId xmlns:a16="http://schemas.microsoft.com/office/drawing/2014/main" id="{6A585D0B-EA72-C64C-BE15-9C23932924A0}"/>
                  </a:ext>
                </a:extLst>
              </p14:cNvPr>
              <p14:cNvContentPartPr/>
              <p14:nvPr/>
            </p14:nvContentPartPr>
            <p14:xfrm>
              <a:off x="2839780" y="1337031"/>
              <a:ext cx="560880" cy="62640"/>
            </p14:xfrm>
          </p:contentPart>
        </mc:Choice>
        <mc:Fallback>
          <p:pic>
            <p:nvPicPr>
              <p:cNvPr id="94" name="墨迹 99">
                <a:extLst>
                  <a:ext uri="{FF2B5EF4-FFF2-40B4-BE49-F238E27FC236}">
                    <a16:creationId xmlns:a16="http://schemas.microsoft.com/office/drawing/2014/main" id="{6A585D0B-EA72-C64C-BE15-9C23932924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32215" y="1329471"/>
                <a:ext cx="57601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5" name="墨迹 100">
                <a:extLst>
                  <a:ext uri="{FF2B5EF4-FFF2-40B4-BE49-F238E27FC236}">
                    <a16:creationId xmlns:a16="http://schemas.microsoft.com/office/drawing/2014/main" id="{26BE9A46-72ED-CF41-87B9-3C871AC76B8B}"/>
                  </a:ext>
                </a:extLst>
              </p14:cNvPr>
              <p14:cNvContentPartPr/>
              <p14:nvPr/>
            </p14:nvContentPartPr>
            <p14:xfrm>
              <a:off x="2142460" y="1206351"/>
              <a:ext cx="374040" cy="317880"/>
            </p14:xfrm>
          </p:contentPart>
        </mc:Choice>
        <mc:Fallback>
          <p:pic>
            <p:nvPicPr>
              <p:cNvPr id="95" name="墨迹 100">
                <a:extLst>
                  <a:ext uri="{FF2B5EF4-FFF2-40B4-BE49-F238E27FC236}">
                    <a16:creationId xmlns:a16="http://schemas.microsoft.com/office/drawing/2014/main" id="{26BE9A46-72ED-CF41-87B9-3C871AC76B8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35260" y="1198791"/>
                <a:ext cx="388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6" name="墨迹 101">
                <a:extLst>
                  <a:ext uri="{FF2B5EF4-FFF2-40B4-BE49-F238E27FC236}">
                    <a16:creationId xmlns:a16="http://schemas.microsoft.com/office/drawing/2014/main" id="{F26E200E-E220-5141-A1AA-E583B849D090}"/>
                  </a:ext>
                </a:extLst>
              </p14:cNvPr>
              <p14:cNvContentPartPr/>
              <p14:nvPr/>
            </p14:nvContentPartPr>
            <p14:xfrm>
              <a:off x="1470340" y="1144071"/>
              <a:ext cx="448560" cy="435960"/>
            </p14:xfrm>
          </p:contentPart>
        </mc:Choice>
        <mc:Fallback>
          <p:pic>
            <p:nvPicPr>
              <p:cNvPr id="96" name="墨迹 101">
                <a:extLst>
                  <a:ext uri="{FF2B5EF4-FFF2-40B4-BE49-F238E27FC236}">
                    <a16:creationId xmlns:a16="http://schemas.microsoft.com/office/drawing/2014/main" id="{F26E200E-E220-5141-A1AA-E583B849D09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62780" y="1136517"/>
                <a:ext cx="46368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7" name="墨迹 102">
                <a:extLst>
                  <a:ext uri="{FF2B5EF4-FFF2-40B4-BE49-F238E27FC236}">
                    <a16:creationId xmlns:a16="http://schemas.microsoft.com/office/drawing/2014/main" id="{A4811D07-9D6E-6545-A265-671030FACD8E}"/>
                  </a:ext>
                </a:extLst>
              </p14:cNvPr>
              <p14:cNvContentPartPr/>
              <p14:nvPr/>
            </p14:nvContentPartPr>
            <p14:xfrm>
              <a:off x="854740" y="1131471"/>
              <a:ext cx="354600" cy="528840"/>
            </p14:xfrm>
          </p:contentPart>
        </mc:Choice>
        <mc:Fallback>
          <p:pic>
            <p:nvPicPr>
              <p:cNvPr id="97" name="墨迹 102">
                <a:extLst>
                  <a:ext uri="{FF2B5EF4-FFF2-40B4-BE49-F238E27FC236}">
                    <a16:creationId xmlns:a16="http://schemas.microsoft.com/office/drawing/2014/main" id="{A4811D07-9D6E-6545-A265-671030FACD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7180" y="1123911"/>
                <a:ext cx="3697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墨迹 121">
                <a:extLst>
                  <a:ext uri="{FF2B5EF4-FFF2-40B4-BE49-F238E27FC236}">
                    <a16:creationId xmlns:a16="http://schemas.microsoft.com/office/drawing/2014/main" id="{385CF0A5-6E0E-9C4D-904D-CDE581C59684}"/>
                  </a:ext>
                </a:extLst>
              </p14:cNvPr>
              <p14:cNvContentPartPr/>
              <p14:nvPr/>
            </p14:nvContentPartPr>
            <p14:xfrm>
              <a:off x="8287300" y="1106631"/>
              <a:ext cx="622800" cy="510120"/>
            </p14:xfrm>
          </p:contentPart>
        </mc:Choice>
        <mc:Fallback>
          <p:pic>
            <p:nvPicPr>
              <p:cNvPr id="117" name="墨迹 121">
                <a:extLst>
                  <a:ext uri="{FF2B5EF4-FFF2-40B4-BE49-F238E27FC236}">
                    <a16:creationId xmlns:a16="http://schemas.microsoft.com/office/drawing/2014/main" id="{385CF0A5-6E0E-9C4D-904D-CDE581C596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79740" y="1099071"/>
                <a:ext cx="6379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墨迹 122">
                <a:extLst>
                  <a:ext uri="{FF2B5EF4-FFF2-40B4-BE49-F238E27FC236}">
                    <a16:creationId xmlns:a16="http://schemas.microsoft.com/office/drawing/2014/main" id="{90B3BD75-77A8-A54C-A710-D997EC114E53}"/>
                  </a:ext>
                </a:extLst>
              </p14:cNvPr>
              <p14:cNvContentPartPr/>
              <p14:nvPr/>
            </p14:nvContentPartPr>
            <p14:xfrm>
              <a:off x="7278580" y="1337031"/>
              <a:ext cx="728640" cy="168480"/>
            </p14:xfrm>
          </p:contentPart>
        </mc:Choice>
        <mc:Fallback>
          <p:pic>
            <p:nvPicPr>
              <p:cNvPr id="118" name="墨迹 122">
                <a:extLst>
                  <a:ext uri="{FF2B5EF4-FFF2-40B4-BE49-F238E27FC236}">
                    <a16:creationId xmlns:a16="http://schemas.microsoft.com/office/drawing/2014/main" id="{90B3BD75-77A8-A54C-A710-D997EC114E5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71020" y="1329471"/>
                <a:ext cx="7437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9" name="墨迹 123">
                <a:extLst>
                  <a:ext uri="{FF2B5EF4-FFF2-40B4-BE49-F238E27FC236}">
                    <a16:creationId xmlns:a16="http://schemas.microsoft.com/office/drawing/2014/main" id="{7F19D186-C419-9F47-A9C3-1BF623576CDD}"/>
                  </a:ext>
                </a:extLst>
              </p14:cNvPr>
              <p14:cNvContentPartPr/>
              <p14:nvPr/>
            </p14:nvContentPartPr>
            <p14:xfrm>
              <a:off x="6494140" y="1119231"/>
              <a:ext cx="535680" cy="504720"/>
            </p14:xfrm>
          </p:contentPart>
        </mc:Choice>
        <mc:Fallback>
          <p:pic>
            <p:nvPicPr>
              <p:cNvPr id="119" name="墨迹 123">
                <a:extLst>
                  <a:ext uri="{FF2B5EF4-FFF2-40B4-BE49-F238E27FC236}">
                    <a16:creationId xmlns:a16="http://schemas.microsoft.com/office/drawing/2014/main" id="{7F19D186-C419-9F47-A9C3-1BF623576C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86580" y="1111671"/>
                <a:ext cx="5508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0" name="墨迹 124">
                <a:extLst>
                  <a:ext uri="{FF2B5EF4-FFF2-40B4-BE49-F238E27FC236}">
                    <a16:creationId xmlns:a16="http://schemas.microsoft.com/office/drawing/2014/main" id="{91BB1397-297F-2C42-8016-18D359E705C1}"/>
                  </a:ext>
                </a:extLst>
              </p14:cNvPr>
              <p14:cNvContentPartPr/>
              <p14:nvPr/>
            </p14:nvContentPartPr>
            <p14:xfrm>
              <a:off x="6108220" y="1486431"/>
              <a:ext cx="50040" cy="106200"/>
            </p14:xfrm>
          </p:contentPart>
        </mc:Choice>
        <mc:Fallback>
          <p:pic>
            <p:nvPicPr>
              <p:cNvPr id="120" name="墨迹 124">
                <a:extLst>
                  <a:ext uri="{FF2B5EF4-FFF2-40B4-BE49-F238E27FC236}">
                    <a16:creationId xmlns:a16="http://schemas.microsoft.com/office/drawing/2014/main" id="{91BB1397-297F-2C42-8016-18D359E705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00660" y="1478871"/>
                <a:ext cx="65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" name="墨迹 125">
                <a:extLst>
                  <a:ext uri="{FF2B5EF4-FFF2-40B4-BE49-F238E27FC236}">
                    <a16:creationId xmlns:a16="http://schemas.microsoft.com/office/drawing/2014/main" id="{376FE25F-CFC2-0B46-8A62-61CDA6F7EFAF}"/>
                  </a:ext>
                </a:extLst>
              </p14:cNvPr>
              <p14:cNvContentPartPr/>
              <p14:nvPr/>
            </p14:nvContentPartPr>
            <p14:xfrm>
              <a:off x="5610340" y="1262511"/>
              <a:ext cx="236880" cy="342000"/>
            </p14:xfrm>
          </p:contentPart>
        </mc:Choice>
        <mc:Fallback>
          <p:pic>
            <p:nvPicPr>
              <p:cNvPr id="121" name="墨迹 125">
                <a:extLst>
                  <a:ext uri="{FF2B5EF4-FFF2-40B4-BE49-F238E27FC236}">
                    <a16:creationId xmlns:a16="http://schemas.microsoft.com/office/drawing/2014/main" id="{376FE25F-CFC2-0B46-8A62-61CDA6F7EF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02780" y="1254951"/>
                <a:ext cx="2520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00D404C-12CC-AA4C-9B8F-06CC90B643D7}"/>
                  </a:ext>
                </a:extLst>
              </p14:cNvPr>
              <p14:cNvContentPartPr/>
              <p14:nvPr/>
            </p14:nvContentPartPr>
            <p14:xfrm>
              <a:off x="9028180" y="1667151"/>
              <a:ext cx="50040" cy="687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00D404C-12CC-AA4C-9B8F-06CC90B643D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20620" y="1659591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E0EB81AA-5179-7D4D-8643-9A6612A57FF4}"/>
                  </a:ext>
                </a:extLst>
              </p14:cNvPr>
              <p14:cNvContentPartPr/>
              <p14:nvPr/>
            </p14:nvContentPartPr>
            <p14:xfrm>
              <a:off x="10011700" y="1293471"/>
              <a:ext cx="43920" cy="1062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E0EB81AA-5179-7D4D-8643-9A6612A57F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04140" y="1285911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89DFF2A-2529-1448-B615-C646BACFDC3F}"/>
                  </a:ext>
                </a:extLst>
              </p14:cNvPr>
              <p14:cNvContentPartPr/>
              <p14:nvPr/>
            </p14:nvContentPartPr>
            <p14:xfrm>
              <a:off x="9986860" y="1505151"/>
              <a:ext cx="31320" cy="11880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89DFF2A-2529-1448-B615-C646BACFDC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79300" y="1497591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D9CAFA8B-88F9-7441-AA13-B7E7C501DDB2}"/>
                  </a:ext>
                </a:extLst>
              </p14:cNvPr>
              <p14:cNvContentPartPr/>
              <p14:nvPr/>
            </p14:nvContentPartPr>
            <p14:xfrm>
              <a:off x="10229500" y="1343151"/>
              <a:ext cx="106200" cy="2494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D9CAFA8B-88F9-7441-AA13-B7E7C501DDB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221940" y="1335591"/>
                <a:ext cx="121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38039A1-F770-064A-B715-F7BCF8A3CBA0}"/>
                  </a:ext>
                </a:extLst>
              </p14:cNvPr>
              <p14:cNvContentPartPr/>
              <p14:nvPr/>
            </p14:nvContentPartPr>
            <p14:xfrm>
              <a:off x="10590580" y="1610991"/>
              <a:ext cx="19080" cy="439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38039A1-F770-064A-B715-F7BCF8A3CBA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83020" y="1603431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B10A4116-F599-7347-8676-CC90431A543F}"/>
                  </a:ext>
                </a:extLst>
              </p14:cNvPr>
              <p14:cNvContentPartPr/>
              <p14:nvPr/>
            </p14:nvContentPartPr>
            <p14:xfrm>
              <a:off x="10559620" y="1779111"/>
              <a:ext cx="12960" cy="252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B10A4116-F599-7347-8676-CC90431A54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552060" y="177155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404B53AD-11FF-4848-90D4-B3BFB4C2599E}"/>
                  </a:ext>
                </a:extLst>
              </p14:cNvPr>
              <p14:cNvContentPartPr/>
              <p14:nvPr/>
            </p14:nvContentPartPr>
            <p14:xfrm>
              <a:off x="9426340" y="1237311"/>
              <a:ext cx="374040" cy="40536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404B53AD-11FF-4848-90D4-B3BFB4C2599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18780" y="1229744"/>
                <a:ext cx="388800" cy="420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F666499D-5788-B548-AA82-67C8783B7CC4}"/>
                  </a:ext>
                </a:extLst>
              </p14:cNvPr>
              <p14:cNvContentPartPr/>
              <p14:nvPr/>
            </p14:nvContentPartPr>
            <p14:xfrm>
              <a:off x="1893158" y="2295634"/>
              <a:ext cx="30960" cy="248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F666499D-5788-B548-AA82-67C8783B7CC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85598" y="2288074"/>
                <a:ext cx="460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36520653-4F39-2E4E-8617-075EAA39F52A}"/>
                  </a:ext>
                </a:extLst>
              </p14:cNvPr>
              <p14:cNvContentPartPr/>
              <p14:nvPr/>
            </p14:nvContentPartPr>
            <p14:xfrm>
              <a:off x="2083238" y="2065954"/>
              <a:ext cx="171720" cy="4802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36520653-4F39-2E4E-8617-075EAA39F5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75678" y="2058394"/>
                <a:ext cx="1868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7" name="墨迹 149">
                <a:extLst>
                  <a:ext uri="{FF2B5EF4-FFF2-40B4-BE49-F238E27FC236}">
                    <a16:creationId xmlns:a16="http://schemas.microsoft.com/office/drawing/2014/main" id="{9B1EB406-BE31-2F44-9410-AE194D2DE5E0}"/>
                  </a:ext>
                </a:extLst>
              </p14:cNvPr>
              <p14:cNvContentPartPr/>
              <p14:nvPr/>
            </p14:nvContentPartPr>
            <p14:xfrm>
              <a:off x="2518118" y="2130034"/>
              <a:ext cx="220680" cy="227160"/>
            </p14:xfrm>
          </p:contentPart>
        </mc:Choice>
        <mc:Fallback>
          <p:pic>
            <p:nvPicPr>
              <p:cNvPr id="147" name="墨迹 149">
                <a:extLst>
                  <a:ext uri="{FF2B5EF4-FFF2-40B4-BE49-F238E27FC236}">
                    <a16:creationId xmlns:a16="http://schemas.microsoft.com/office/drawing/2014/main" id="{9B1EB406-BE31-2F44-9410-AE194D2DE5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10570" y="2122474"/>
                <a:ext cx="235416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8" name="墨迹 150">
                <a:extLst>
                  <a:ext uri="{FF2B5EF4-FFF2-40B4-BE49-F238E27FC236}">
                    <a16:creationId xmlns:a16="http://schemas.microsoft.com/office/drawing/2014/main" id="{6B2A24EC-CB64-F044-A251-FABBA3DDD42A}"/>
                  </a:ext>
                </a:extLst>
              </p14:cNvPr>
              <p14:cNvContentPartPr/>
              <p14:nvPr/>
            </p14:nvContentPartPr>
            <p14:xfrm>
              <a:off x="1556198" y="2172874"/>
              <a:ext cx="147240" cy="135000"/>
            </p14:xfrm>
          </p:contentPart>
        </mc:Choice>
        <mc:Fallback>
          <p:pic>
            <p:nvPicPr>
              <p:cNvPr id="148" name="墨迹 150">
                <a:extLst>
                  <a:ext uri="{FF2B5EF4-FFF2-40B4-BE49-F238E27FC236}">
                    <a16:creationId xmlns:a16="http://schemas.microsoft.com/office/drawing/2014/main" id="{6B2A24EC-CB64-F044-A251-FABBA3DDD42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48998" y="2165314"/>
                <a:ext cx="1623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9" name="墨迹 151">
                <a:extLst>
                  <a:ext uri="{FF2B5EF4-FFF2-40B4-BE49-F238E27FC236}">
                    <a16:creationId xmlns:a16="http://schemas.microsoft.com/office/drawing/2014/main" id="{2B5FB2ED-2657-5940-876D-324012EF3E36}"/>
                  </a:ext>
                </a:extLst>
              </p14:cNvPr>
              <p14:cNvContentPartPr/>
              <p14:nvPr/>
            </p14:nvContentPartPr>
            <p14:xfrm>
              <a:off x="1053998" y="2136154"/>
              <a:ext cx="183960" cy="263880"/>
            </p14:xfrm>
          </p:contentPart>
        </mc:Choice>
        <mc:Fallback>
          <p:pic>
            <p:nvPicPr>
              <p:cNvPr id="149" name="墨迹 151">
                <a:extLst>
                  <a:ext uri="{FF2B5EF4-FFF2-40B4-BE49-F238E27FC236}">
                    <a16:creationId xmlns:a16="http://schemas.microsoft.com/office/drawing/2014/main" id="{2B5FB2ED-2657-5940-876D-324012EF3E3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6453" y="2128594"/>
                <a:ext cx="198691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71FCF489-2ED3-6D42-BDFC-2E57D5094EAD}"/>
                  </a:ext>
                </a:extLst>
              </p14:cNvPr>
              <p14:cNvContentPartPr/>
              <p14:nvPr/>
            </p14:nvContentPartPr>
            <p14:xfrm>
              <a:off x="2934638" y="1903954"/>
              <a:ext cx="569880" cy="58788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71FCF489-2ED3-6D42-BDFC-2E57D5094EA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27083" y="1896394"/>
                <a:ext cx="584631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75A7971B-6789-B945-8BC0-F353B1ADEDE8}"/>
                  </a:ext>
                </a:extLst>
              </p14:cNvPr>
              <p14:cNvContentPartPr/>
              <p14:nvPr/>
            </p14:nvContentPartPr>
            <p14:xfrm>
              <a:off x="3872078" y="2375194"/>
              <a:ext cx="67680" cy="1717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75A7971B-6789-B945-8BC0-F353B1ADEDE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64518" y="2367634"/>
                <a:ext cx="828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CAFFAC8C-A274-D343-BB6A-738FE69E8F86}"/>
                  </a:ext>
                </a:extLst>
              </p14:cNvPr>
              <p14:cNvContentPartPr/>
              <p14:nvPr/>
            </p14:nvContentPartPr>
            <p14:xfrm>
              <a:off x="5679278" y="2081074"/>
              <a:ext cx="73800" cy="309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CAFFAC8C-A274-D343-BB6A-738FE69E8F8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71718" y="2073514"/>
                <a:ext cx="88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E20FF9C2-EE6B-D84F-8C3E-29A8CC1765EE}"/>
                  </a:ext>
                </a:extLst>
              </p14:cNvPr>
              <p14:cNvContentPartPr/>
              <p14:nvPr/>
            </p14:nvContentPartPr>
            <p14:xfrm>
              <a:off x="5654798" y="2258554"/>
              <a:ext cx="202680" cy="1220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E20FF9C2-EE6B-D84F-8C3E-29A8CC1765E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647238" y="2251354"/>
                <a:ext cx="217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4" name="墨迹 178">
                <a:extLst>
                  <a:ext uri="{FF2B5EF4-FFF2-40B4-BE49-F238E27FC236}">
                    <a16:creationId xmlns:a16="http://schemas.microsoft.com/office/drawing/2014/main" id="{5F9832E1-6D14-9B44-A6DF-2783801B1E43}"/>
                  </a:ext>
                </a:extLst>
              </p14:cNvPr>
              <p14:cNvContentPartPr/>
              <p14:nvPr/>
            </p14:nvContentPartPr>
            <p14:xfrm>
              <a:off x="7480358" y="2001514"/>
              <a:ext cx="404640" cy="392400"/>
            </p14:xfrm>
          </p:contentPart>
        </mc:Choice>
        <mc:Fallback>
          <p:pic>
            <p:nvPicPr>
              <p:cNvPr id="174" name="墨迹 178">
                <a:extLst>
                  <a:ext uri="{FF2B5EF4-FFF2-40B4-BE49-F238E27FC236}">
                    <a16:creationId xmlns:a16="http://schemas.microsoft.com/office/drawing/2014/main" id="{5F9832E1-6D14-9B44-A6DF-2783801B1E4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72798" y="1993954"/>
                <a:ext cx="4197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5" name="墨迹 179">
                <a:extLst>
                  <a:ext uri="{FF2B5EF4-FFF2-40B4-BE49-F238E27FC236}">
                    <a16:creationId xmlns:a16="http://schemas.microsoft.com/office/drawing/2014/main" id="{0BB502E8-E0D2-A247-BC1C-D98389E204AA}"/>
                  </a:ext>
                </a:extLst>
              </p14:cNvPr>
              <p14:cNvContentPartPr/>
              <p14:nvPr/>
            </p14:nvContentPartPr>
            <p14:xfrm>
              <a:off x="6849998" y="1989274"/>
              <a:ext cx="392040" cy="385560"/>
            </p14:xfrm>
          </p:contentPart>
        </mc:Choice>
        <mc:Fallback>
          <p:pic>
            <p:nvPicPr>
              <p:cNvPr id="175" name="墨迹 179">
                <a:extLst>
                  <a:ext uri="{FF2B5EF4-FFF2-40B4-BE49-F238E27FC236}">
                    <a16:creationId xmlns:a16="http://schemas.microsoft.com/office/drawing/2014/main" id="{0BB502E8-E0D2-A247-BC1C-D98389E204A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42431" y="1981714"/>
                <a:ext cx="407174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6" name="墨迹 180">
                <a:extLst>
                  <a:ext uri="{FF2B5EF4-FFF2-40B4-BE49-F238E27FC236}">
                    <a16:creationId xmlns:a16="http://schemas.microsoft.com/office/drawing/2014/main" id="{72BCD7B1-D71B-2D40-B36B-B4978F43F780}"/>
                  </a:ext>
                </a:extLst>
              </p14:cNvPr>
              <p14:cNvContentPartPr/>
              <p14:nvPr/>
            </p14:nvContentPartPr>
            <p14:xfrm>
              <a:off x="6169238" y="1977034"/>
              <a:ext cx="417240" cy="508680"/>
            </p14:xfrm>
          </p:contentPart>
        </mc:Choice>
        <mc:Fallback>
          <p:pic>
            <p:nvPicPr>
              <p:cNvPr id="176" name="墨迹 180">
                <a:extLst>
                  <a:ext uri="{FF2B5EF4-FFF2-40B4-BE49-F238E27FC236}">
                    <a16:creationId xmlns:a16="http://schemas.microsoft.com/office/drawing/2014/main" id="{72BCD7B1-D71B-2D40-B36B-B4978F43F7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61671" y="1969474"/>
                <a:ext cx="432373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7" name="墨迹 181">
                <a:extLst>
                  <a:ext uri="{FF2B5EF4-FFF2-40B4-BE49-F238E27FC236}">
                    <a16:creationId xmlns:a16="http://schemas.microsoft.com/office/drawing/2014/main" id="{3357D59B-F04D-2741-B697-9BFA5A1C9924}"/>
                  </a:ext>
                </a:extLst>
              </p14:cNvPr>
              <p14:cNvContentPartPr/>
              <p14:nvPr/>
            </p14:nvContentPartPr>
            <p14:xfrm>
              <a:off x="4907438" y="2105554"/>
              <a:ext cx="374040" cy="489600"/>
            </p14:xfrm>
          </p:contentPart>
        </mc:Choice>
        <mc:Fallback>
          <p:pic>
            <p:nvPicPr>
              <p:cNvPr id="177" name="墨迹 181">
                <a:extLst>
                  <a:ext uri="{FF2B5EF4-FFF2-40B4-BE49-F238E27FC236}">
                    <a16:creationId xmlns:a16="http://schemas.microsoft.com/office/drawing/2014/main" id="{3357D59B-F04D-2741-B697-9BFA5A1C992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99878" y="2097994"/>
                <a:ext cx="3891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8" name="墨迹 182">
                <a:extLst>
                  <a:ext uri="{FF2B5EF4-FFF2-40B4-BE49-F238E27FC236}">
                    <a16:creationId xmlns:a16="http://schemas.microsoft.com/office/drawing/2014/main" id="{00E384DB-C31A-F749-A397-31B5E84B1C63}"/>
                  </a:ext>
                </a:extLst>
              </p14:cNvPr>
              <p14:cNvContentPartPr/>
              <p14:nvPr/>
            </p14:nvContentPartPr>
            <p14:xfrm>
              <a:off x="4497038" y="2136154"/>
              <a:ext cx="214560" cy="220320"/>
            </p14:xfrm>
          </p:contentPart>
        </mc:Choice>
        <mc:Fallback>
          <p:pic>
            <p:nvPicPr>
              <p:cNvPr id="178" name="墨迹 182">
                <a:extLst>
                  <a:ext uri="{FF2B5EF4-FFF2-40B4-BE49-F238E27FC236}">
                    <a16:creationId xmlns:a16="http://schemas.microsoft.com/office/drawing/2014/main" id="{00E384DB-C31A-F749-A397-31B5E84B1C6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89491" y="2128594"/>
                <a:ext cx="229295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6" name="墨迹 186">
                <a:extLst>
                  <a:ext uri="{FF2B5EF4-FFF2-40B4-BE49-F238E27FC236}">
                    <a16:creationId xmlns:a16="http://schemas.microsoft.com/office/drawing/2014/main" id="{978235D6-900F-804B-BC59-B11319182C3D}"/>
                  </a:ext>
                </a:extLst>
              </p14:cNvPr>
              <p14:cNvContentPartPr/>
              <p14:nvPr/>
            </p14:nvContentPartPr>
            <p14:xfrm>
              <a:off x="7988678" y="2050474"/>
              <a:ext cx="318960" cy="520920"/>
            </p14:xfrm>
          </p:contentPart>
        </mc:Choice>
        <mc:Fallback>
          <p:pic>
            <p:nvPicPr>
              <p:cNvPr id="186" name="墨迹 186">
                <a:extLst>
                  <a:ext uri="{FF2B5EF4-FFF2-40B4-BE49-F238E27FC236}">
                    <a16:creationId xmlns:a16="http://schemas.microsoft.com/office/drawing/2014/main" id="{978235D6-900F-804B-BC59-B11319182C3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81118" y="2042914"/>
                <a:ext cx="334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23703869-C9F0-9640-A379-44A2117FBA8D}"/>
                  </a:ext>
                </a:extLst>
              </p14:cNvPr>
              <p14:cNvContentPartPr/>
              <p14:nvPr/>
            </p14:nvContentPartPr>
            <p14:xfrm>
              <a:off x="8589158" y="2050474"/>
              <a:ext cx="30960" cy="738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23703869-C9F0-9640-A379-44A2117FBA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81598" y="2042914"/>
                <a:ext cx="460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9BFF2974-D09B-5545-8EBE-7F1EEE53314A}"/>
                  </a:ext>
                </a:extLst>
              </p14:cNvPr>
              <p14:cNvContentPartPr/>
              <p14:nvPr/>
            </p14:nvContentPartPr>
            <p14:xfrm>
              <a:off x="8509598" y="2209594"/>
              <a:ext cx="214920" cy="1594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9BFF2974-D09B-5545-8EBE-7F1EEE53314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502038" y="2202034"/>
                <a:ext cx="229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8" name="墨迹 199">
                <a:extLst>
                  <a:ext uri="{FF2B5EF4-FFF2-40B4-BE49-F238E27FC236}">
                    <a16:creationId xmlns:a16="http://schemas.microsoft.com/office/drawing/2014/main" id="{430706A8-47D0-7549-A6EE-8E4CD7404387}"/>
                  </a:ext>
                </a:extLst>
              </p14:cNvPr>
              <p14:cNvContentPartPr/>
              <p14:nvPr/>
            </p14:nvContentPartPr>
            <p14:xfrm>
              <a:off x="9624518" y="2019874"/>
              <a:ext cx="735480" cy="416880"/>
            </p14:xfrm>
          </p:contentPart>
        </mc:Choice>
        <mc:Fallback>
          <p:pic>
            <p:nvPicPr>
              <p:cNvPr id="198" name="墨迹 199">
                <a:extLst>
                  <a:ext uri="{FF2B5EF4-FFF2-40B4-BE49-F238E27FC236}">
                    <a16:creationId xmlns:a16="http://schemas.microsoft.com/office/drawing/2014/main" id="{430706A8-47D0-7549-A6EE-8E4CD740438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16958" y="2012314"/>
                <a:ext cx="750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9" name="墨迹 200">
                <a:extLst>
                  <a:ext uri="{FF2B5EF4-FFF2-40B4-BE49-F238E27FC236}">
                    <a16:creationId xmlns:a16="http://schemas.microsoft.com/office/drawing/2014/main" id="{CD2CFF4E-8FBF-A44A-8CD7-411B73DF5577}"/>
                  </a:ext>
                </a:extLst>
              </p14:cNvPr>
              <p14:cNvContentPartPr/>
              <p14:nvPr/>
            </p14:nvContentPartPr>
            <p14:xfrm>
              <a:off x="8950598" y="2130754"/>
              <a:ext cx="453600" cy="311760"/>
            </p14:xfrm>
          </p:contentPart>
        </mc:Choice>
        <mc:Fallback>
          <p:pic>
            <p:nvPicPr>
              <p:cNvPr id="199" name="墨迹 200">
                <a:extLst>
                  <a:ext uri="{FF2B5EF4-FFF2-40B4-BE49-F238E27FC236}">
                    <a16:creationId xmlns:a16="http://schemas.microsoft.com/office/drawing/2014/main" id="{CD2CFF4E-8FBF-A44A-8CD7-411B73DF557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43038" y="2123185"/>
                <a:ext cx="468720" cy="326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C5AAC01F-42C0-0644-A18F-0A5B4C0D341A}"/>
                  </a:ext>
                </a:extLst>
              </p14:cNvPr>
              <p14:cNvContentPartPr/>
              <p14:nvPr/>
            </p14:nvContentPartPr>
            <p14:xfrm>
              <a:off x="10549358" y="2081074"/>
              <a:ext cx="1642320" cy="47196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C5AAC01F-42C0-0644-A18F-0A5B4C0D341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542158" y="2073514"/>
                <a:ext cx="16570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FB4F0A20-30A5-C843-96BE-BDDFE6EB6701}"/>
                  </a:ext>
                </a:extLst>
              </p14:cNvPr>
              <p14:cNvContentPartPr/>
              <p14:nvPr/>
            </p14:nvContentPartPr>
            <p14:xfrm>
              <a:off x="2745638" y="2883514"/>
              <a:ext cx="104400" cy="4320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FB4F0A20-30A5-C843-96BE-BDDFE6EB67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38078" y="2875954"/>
                <a:ext cx="119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0C142D46-F55E-3741-B56A-6A8A7B16E72D}"/>
                  </a:ext>
                </a:extLst>
              </p14:cNvPr>
              <p14:cNvContentPartPr/>
              <p14:nvPr/>
            </p14:nvContentPartPr>
            <p14:xfrm>
              <a:off x="2751758" y="3098074"/>
              <a:ext cx="300600" cy="799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0C142D46-F55E-3741-B56A-6A8A7B16E7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44198" y="3090514"/>
                <a:ext cx="315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4" name="墨迹 238">
                <a:extLst>
                  <a:ext uri="{FF2B5EF4-FFF2-40B4-BE49-F238E27FC236}">
                    <a16:creationId xmlns:a16="http://schemas.microsoft.com/office/drawing/2014/main" id="{0C3AB170-22AE-CB49-BDC0-A522D24AA479}"/>
                  </a:ext>
                </a:extLst>
              </p14:cNvPr>
              <p14:cNvContentPartPr/>
              <p14:nvPr/>
            </p14:nvContentPartPr>
            <p14:xfrm>
              <a:off x="4124078" y="2699914"/>
              <a:ext cx="655920" cy="526320"/>
            </p14:xfrm>
          </p:contentPart>
        </mc:Choice>
        <mc:Fallback>
          <p:pic>
            <p:nvPicPr>
              <p:cNvPr id="234" name="墨迹 238">
                <a:extLst>
                  <a:ext uri="{FF2B5EF4-FFF2-40B4-BE49-F238E27FC236}">
                    <a16:creationId xmlns:a16="http://schemas.microsoft.com/office/drawing/2014/main" id="{0C3AB170-22AE-CB49-BDC0-A522D24AA47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116518" y="2692359"/>
                <a:ext cx="671040" cy="541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35" name="墨迹 239">
                <a:extLst>
                  <a:ext uri="{FF2B5EF4-FFF2-40B4-BE49-F238E27FC236}">
                    <a16:creationId xmlns:a16="http://schemas.microsoft.com/office/drawing/2014/main" id="{0C8385AC-8D22-F54A-9BD6-989909B2E92F}"/>
                  </a:ext>
                </a:extLst>
              </p14:cNvPr>
              <p14:cNvContentPartPr/>
              <p14:nvPr/>
            </p14:nvContentPartPr>
            <p14:xfrm>
              <a:off x="3407318" y="2798554"/>
              <a:ext cx="361800" cy="373320"/>
            </p14:xfrm>
          </p:contentPart>
        </mc:Choice>
        <mc:Fallback>
          <p:pic>
            <p:nvPicPr>
              <p:cNvPr id="235" name="墨迹 239">
                <a:extLst>
                  <a:ext uri="{FF2B5EF4-FFF2-40B4-BE49-F238E27FC236}">
                    <a16:creationId xmlns:a16="http://schemas.microsoft.com/office/drawing/2014/main" id="{0C8385AC-8D22-F54A-9BD6-989909B2E92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99758" y="2790994"/>
                <a:ext cx="3769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36" name="墨迹 240">
                <a:extLst>
                  <a:ext uri="{FF2B5EF4-FFF2-40B4-BE49-F238E27FC236}">
                    <a16:creationId xmlns:a16="http://schemas.microsoft.com/office/drawing/2014/main" id="{724F0686-9D6C-EE46-AEFB-B9AAB5532ED3}"/>
                  </a:ext>
                </a:extLst>
              </p14:cNvPr>
              <p14:cNvContentPartPr/>
              <p14:nvPr/>
            </p14:nvContentPartPr>
            <p14:xfrm>
              <a:off x="1924838" y="2901874"/>
              <a:ext cx="299880" cy="490320"/>
            </p14:xfrm>
          </p:contentPart>
        </mc:Choice>
        <mc:Fallback>
          <p:pic>
            <p:nvPicPr>
              <p:cNvPr id="236" name="墨迹 240">
                <a:extLst>
                  <a:ext uri="{FF2B5EF4-FFF2-40B4-BE49-F238E27FC236}">
                    <a16:creationId xmlns:a16="http://schemas.microsoft.com/office/drawing/2014/main" id="{724F0686-9D6C-EE46-AEFB-B9AAB5532ED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917278" y="2894314"/>
                <a:ext cx="3150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37" name="墨迹 241">
                <a:extLst>
                  <a:ext uri="{FF2B5EF4-FFF2-40B4-BE49-F238E27FC236}">
                    <a16:creationId xmlns:a16="http://schemas.microsoft.com/office/drawing/2014/main" id="{EB6393F3-5BFD-7745-B315-258CA1F0FB00}"/>
                  </a:ext>
                </a:extLst>
              </p14:cNvPr>
              <p14:cNvContentPartPr/>
              <p14:nvPr/>
            </p14:nvContentPartPr>
            <p14:xfrm>
              <a:off x="1392038" y="2907994"/>
              <a:ext cx="220680" cy="404640"/>
            </p14:xfrm>
          </p:contentPart>
        </mc:Choice>
        <mc:Fallback>
          <p:pic>
            <p:nvPicPr>
              <p:cNvPr id="237" name="墨迹 241">
                <a:extLst>
                  <a:ext uri="{FF2B5EF4-FFF2-40B4-BE49-F238E27FC236}">
                    <a16:creationId xmlns:a16="http://schemas.microsoft.com/office/drawing/2014/main" id="{EB6393F3-5BFD-7745-B315-258CA1F0FB0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84490" y="2900434"/>
                <a:ext cx="235416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8" name="墨迹 242">
                <a:extLst>
                  <a:ext uri="{FF2B5EF4-FFF2-40B4-BE49-F238E27FC236}">
                    <a16:creationId xmlns:a16="http://schemas.microsoft.com/office/drawing/2014/main" id="{1E60E28D-7EC1-E14E-846F-3EF46E54F991}"/>
                  </a:ext>
                </a:extLst>
              </p14:cNvPr>
              <p14:cNvContentPartPr/>
              <p14:nvPr/>
            </p14:nvContentPartPr>
            <p14:xfrm>
              <a:off x="650438" y="2969194"/>
              <a:ext cx="435600" cy="386280"/>
            </p14:xfrm>
          </p:contentPart>
        </mc:Choice>
        <mc:Fallback>
          <p:pic>
            <p:nvPicPr>
              <p:cNvPr id="238" name="墨迹 242">
                <a:extLst>
                  <a:ext uri="{FF2B5EF4-FFF2-40B4-BE49-F238E27FC236}">
                    <a16:creationId xmlns:a16="http://schemas.microsoft.com/office/drawing/2014/main" id="{1E60E28D-7EC1-E14E-846F-3EF46E54F9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3232" y="2961994"/>
                <a:ext cx="450733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1C5C9736-4EA4-4B43-9085-E91E68597E90}"/>
                  </a:ext>
                </a:extLst>
              </p14:cNvPr>
              <p14:cNvContentPartPr/>
              <p14:nvPr/>
            </p14:nvContentPartPr>
            <p14:xfrm>
              <a:off x="4944878" y="3287794"/>
              <a:ext cx="61560" cy="309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1C5C9736-4EA4-4B43-9085-E91E68597E9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37318" y="3280234"/>
                <a:ext cx="76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7" name="墨迹 247">
                <a:extLst>
                  <a:ext uri="{FF2B5EF4-FFF2-40B4-BE49-F238E27FC236}">
                    <a16:creationId xmlns:a16="http://schemas.microsoft.com/office/drawing/2014/main" id="{F61CA8A3-5AFD-4243-AB18-ED2F091C5430}"/>
                  </a:ext>
                </a:extLst>
              </p14:cNvPr>
              <p14:cNvContentPartPr/>
              <p14:nvPr/>
            </p14:nvContentPartPr>
            <p14:xfrm>
              <a:off x="5355638" y="2773354"/>
              <a:ext cx="606960" cy="452880"/>
            </p14:xfrm>
          </p:contentPart>
        </mc:Choice>
        <mc:Fallback>
          <p:pic>
            <p:nvPicPr>
              <p:cNvPr id="247" name="墨迹 247">
                <a:extLst>
                  <a:ext uri="{FF2B5EF4-FFF2-40B4-BE49-F238E27FC236}">
                    <a16:creationId xmlns:a16="http://schemas.microsoft.com/office/drawing/2014/main" id="{F61CA8A3-5AFD-4243-AB18-ED2F091C543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348078" y="2765794"/>
                <a:ext cx="6220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4" name="墨迹 266">
                <a:extLst>
                  <a:ext uri="{FF2B5EF4-FFF2-40B4-BE49-F238E27FC236}">
                    <a16:creationId xmlns:a16="http://schemas.microsoft.com/office/drawing/2014/main" id="{357FEAAA-0EE8-1B46-8C98-F8FC223F6CB8}"/>
                  </a:ext>
                </a:extLst>
              </p14:cNvPr>
              <p14:cNvContentPartPr/>
              <p14:nvPr/>
            </p14:nvContentPartPr>
            <p14:xfrm>
              <a:off x="7334198" y="2614594"/>
              <a:ext cx="2512080" cy="692280"/>
            </p14:xfrm>
          </p:contentPart>
        </mc:Choice>
        <mc:Fallback>
          <p:pic>
            <p:nvPicPr>
              <p:cNvPr id="264" name="墨迹 266">
                <a:extLst>
                  <a:ext uri="{FF2B5EF4-FFF2-40B4-BE49-F238E27FC236}">
                    <a16:creationId xmlns:a16="http://schemas.microsoft.com/office/drawing/2014/main" id="{357FEAAA-0EE8-1B46-8C98-F8FC223F6CB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26638" y="2607030"/>
                <a:ext cx="2527200" cy="70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5" name="墨迹 267">
                <a:extLst>
                  <a:ext uri="{FF2B5EF4-FFF2-40B4-BE49-F238E27FC236}">
                    <a16:creationId xmlns:a16="http://schemas.microsoft.com/office/drawing/2014/main" id="{6E79ED11-2290-AF47-90E5-E4B515C6AE0E}"/>
                  </a:ext>
                </a:extLst>
              </p14:cNvPr>
              <p14:cNvContentPartPr/>
              <p14:nvPr/>
            </p14:nvContentPartPr>
            <p14:xfrm>
              <a:off x="6851078" y="2816194"/>
              <a:ext cx="268920" cy="337320"/>
            </p14:xfrm>
          </p:contentPart>
        </mc:Choice>
        <mc:Fallback>
          <p:pic>
            <p:nvPicPr>
              <p:cNvPr id="265" name="墨迹 267">
                <a:extLst>
                  <a:ext uri="{FF2B5EF4-FFF2-40B4-BE49-F238E27FC236}">
                    <a16:creationId xmlns:a16="http://schemas.microsoft.com/office/drawing/2014/main" id="{6E79ED11-2290-AF47-90E5-E4B515C6AE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43528" y="2808634"/>
                <a:ext cx="2840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F575B0D8-0FDA-2E43-9E12-0726F4EB1547}"/>
                  </a:ext>
                </a:extLst>
              </p14:cNvPr>
              <p14:cNvContentPartPr/>
              <p14:nvPr/>
            </p14:nvContentPartPr>
            <p14:xfrm>
              <a:off x="6213878" y="2792434"/>
              <a:ext cx="336600" cy="41616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F575B0D8-0FDA-2E43-9E12-0726F4EB154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206318" y="2784874"/>
                <a:ext cx="3517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8" name="墨迹 279">
                <a:extLst>
                  <a:ext uri="{FF2B5EF4-FFF2-40B4-BE49-F238E27FC236}">
                    <a16:creationId xmlns:a16="http://schemas.microsoft.com/office/drawing/2014/main" id="{60725830-AAC0-F243-8B56-F5ED3472E928}"/>
                  </a:ext>
                </a:extLst>
              </p14:cNvPr>
              <p14:cNvContentPartPr/>
              <p14:nvPr/>
            </p14:nvContentPartPr>
            <p14:xfrm>
              <a:off x="10856798" y="2797834"/>
              <a:ext cx="839520" cy="459720"/>
            </p14:xfrm>
          </p:contentPart>
        </mc:Choice>
        <mc:Fallback>
          <p:pic>
            <p:nvPicPr>
              <p:cNvPr id="278" name="墨迹 279">
                <a:extLst>
                  <a:ext uri="{FF2B5EF4-FFF2-40B4-BE49-F238E27FC236}">
                    <a16:creationId xmlns:a16="http://schemas.microsoft.com/office/drawing/2014/main" id="{60725830-AAC0-F243-8B56-F5ED3472E92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49238" y="2787754"/>
                <a:ext cx="8571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14DC2F20-BE08-B24C-B98E-A9639630B085}"/>
                  </a:ext>
                </a:extLst>
              </p14:cNvPr>
              <p14:cNvContentPartPr/>
              <p14:nvPr/>
            </p14:nvContentPartPr>
            <p14:xfrm>
              <a:off x="10384838" y="2761114"/>
              <a:ext cx="257760" cy="46584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14DC2F20-BE08-B24C-B98E-A9639630B08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377638" y="2753554"/>
                <a:ext cx="272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81B7CF82-3261-8A4F-8E48-A44CEDD49446}"/>
                  </a:ext>
                </a:extLst>
              </p14:cNvPr>
              <p14:cNvContentPartPr/>
              <p14:nvPr/>
            </p14:nvContentPartPr>
            <p14:xfrm>
              <a:off x="11677598" y="3355474"/>
              <a:ext cx="104400" cy="676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81B7CF82-3261-8A4F-8E48-A44CEDD4944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670038" y="3347914"/>
                <a:ext cx="119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6" name="墨迹 286">
                <a:extLst>
                  <a:ext uri="{FF2B5EF4-FFF2-40B4-BE49-F238E27FC236}">
                    <a16:creationId xmlns:a16="http://schemas.microsoft.com/office/drawing/2014/main" id="{04E37D37-2BCD-794E-BBF3-151C9CB7C955}"/>
                  </a:ext>
                </a:extLst>
              </p14:cNvPr>
              <p14:cNvContentPartPr/>
              <p14:nvPr/>
            </p14:nvContentPartPr>
            <p14:xfrm>
              <a:off x="583838" y="3833194"/>
              <a:ext cx="636840" cy="662040"/>
            </p14:xfrm>
          </p:contentPart>
        </mc:Choice>
        <mc:Fallback>
          <p:pic>
            <p:nvPicPr>
              <p:cNvPr id="286" name="墨迹 286">
                <a:extLst>
                  <a:ext uri="{FF2B5EF4-FFF2-40B4-BE49-F238E27FC236}">
                    <a16:creationId xmlns:a16="http://schemas.microsoft.com/office/drawing/2014/main" id="{04E37D37-2BCD-794E-BBF3-151C9CB7C9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76278" y="3825634"/>
                <a:ext cx="65196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0" name="墨迹 290">
                <a:extLst>
                  <a:ext uri="{FF2B5EF4-FFF2-40B4-BE49-F238E27FC236}">
                    <a16:creationId xmlns:a16="http://schemas.microsoft.com/office/drawing/2014/main" id="{FFB44C71-902A-D148-9489-9CDA65A7E3FC}"/>
                  </a:ext>
                </a:extLst>
              </p14:cNvPr>
              <p14:cNvContentPartPr/>
              <p14:nvPr/>
            </p14:nvContentPartPr>
            <p14:xfrm>
              <a:off x="2917358" y="4274194"/>
              <a:ext cx="1697400" cy="165600"/>
            </p14:xfrm>
          </p:contentPart>
        </mc:Choice>
        <mc:Fallback>
          <p:pic>
            <p:nvPicPr>
              <p:cNvPr id="290" name="墨迹 290">
                <a:extLst>
                  <a:ext uri="{FF2B5EF4-FFF2-40B4-BE49-F238E27FC236}">
                    <a16:creationId xmlns:a16="http://schemas.microsoft.com/office/drawing/2014/main" id="{FFB44C71-902A-D148-9489-9CDA65A7E3F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09798" y="4266634"/>
                <a:ext cx="17125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9" name="墨迹 299">
                <a:extLst>
                  <a:ext uri="{FF2B5EF4-FFF2-40B4-BE49-F238E27FC236}">
                    <a16:creationId xmlns:a16="http://schemas.microsoft.com/office/drawing/2014/main" id="{59FCCCA1-8718-3C47-A8F0-6D714C25C7A8}"/>
                  </a:ext>
                </a:extLst>
              </p14:cNvPr>
              <p14:cNvContentPartPr/>
              <p14:nvPr/>
            </p14:nvContentPartPr>
            <p14:xfrm>
              <a:off x="2819078" y="4347634"/>
              <a:ext cx="1819440" cy="1549800"/>
            </p14:xfrm>
          </p:contentPart>
        </mc:Choice>
        <mc:Fallback>
          <p:pic>
            <p:nvPicPr>
              <p:cNvPr id="299" name="墨迹 299">
                <a:extLst>
                  <a:ext uri="{FF2B5EF4-FFF2-40B4-BE49-F238E27FC236}">
                    <a16:creationId xmlns:a16="http://schemas.microsoft.com/office/drawing/2014/main" id="{59FCCCA1-8718-3C47-A8F0-6D714C25C7A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11877" y="4340072"/>
                <a:ext cx="1834563" cy="1564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0" name="墨迹 313">
                <a:extLst>
                  <a:ext uri="{FF2B5EF4-FFF2-40B4-BE49-F238E27FC236}">
                    <a16:creationId xmlns:a16="http://schemas.microsoft.com/office/drawing/2014/main" id="{3C96882D-64D5-4548-96FB-36D0C3537284}"/>
                  </a:ext>
                </a:extLst>
              </p14:cNvPr>
              <p14:cNvContentPartPr/>
              <p14:nvPr/>
            </p14:nvContentPartPr>
            <p14:xfrm>
              <a:off x="2378078" y="6191554"/>
              <a:ext cx="655920" cy="405000"/>
            </p14:xfrm>
          </p:contentPart>
        </mc:Choice>
        <mc:Fallback>
          <p:pic>
            <p:nvPicPr>
              <p:cNvPr id="310" name="墨迹 313">
                <a:extLst>
                  <a:ext uri="{FF2B5EF4-FFF2-40B4-BE49-F238E27FC236}">
                    <a16:creationId xmlns:a16="http://schemas.microsoft.com/office/drawing/2014/main" id="{3C96882D-64D5-4548-96FB-36D0C353728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370518" y="6183987"/>
                <a:ext cx="671040" cy="42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11" name="墨迹 314">
                <a:extLst>
                  <a:ext uri="{FF2B5EF4-FFF2-40B4-BE49-F238E27FC236}">
                    <a16:creationId xmlns:a16="http://schemas.microsoft.com/office/drawing/2014/main" id="{EC812923-208B-2C41-AE10-8535DB9333C2}"/>
                  </a:ext>
                </a:extLst>
              </p14:cNvPr>
              <p14:cNvContentPartPr/>
              <p14:nvPr/>
            </p14:nvContentPartPr>
            <p14:xfrm>
              <a:off x="4877558" y="5696194"/>
              <a:ext cx="508680" cy="557280"/>
            </p14:xfrm>
          </p:contentPart>
        </mc:Choice>
        <mc:Fallback>
          <p:pic>
            <p:nvPicPr>
              <p:cNvPr id="311" name="墨迹 314">
                <a:extLst>
                  <a:ext uri="{FF2B5EF4-FFF2-40B4-BE49-F238E27FC236}">
                    <a16:creationId xmlns:a16="http://schemas.microsoft.com/office/drawing/2014/main" id="{EC812923-208B-2C41-AE10-8535DB9333C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69998" y="5688634"/>
                <a:ext cx="5238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12" name="墨迹 315">
                <a:extLst>
                  <a:ext uri="{FF2B5EF4-FFF2-40B4-BE49-F238E27FC236}">
                    <a16:creationId xmlns:a16="http://schemas.microsoft.com/office/drawing/2014/main" id="{1CA8F1CC-28D8-8941-8B41-283141777B0D}"/>
                  </a:ext>
                </a:extLst>
              </p14:cNvPr>
              <p14:cNvContentPartPr/>
              <p14:nvPr/>
            </p14:nvContentPartPr>
            <p14:xfrm>
              <a:off x="4712318" y="3827074"/>
              <a:ext cx="668160" cy="416880"/>
            </p14:xfrm>
          </p:contentPart>
        </mc:Choice>
        <mc:Fallback>
          <p:pic>
            <p:nvPicPr>
              <p:cNvPr id="312" name="墨迹 315">
                <a:extLst>
                  <a:ext uri="{FF2B5EF4-FFF2-40B4-BE49-F238E27FC236}">
                    <a16:creationId xmlns:a16="http://schemas.microsoft.com/office/drawing/2014/main" id="{1CA8F1CC-28D8-8941-8B41-283141777B0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704758" y="3819514"/>
                <a:ext cx="683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13" name="墨迹 316">
                <a:extLst>
                  <a:ext uri="{FF2B5EF4-FFF2-40B4-BE49-F238E27FC236}">
                    <a16:creationId xmlns:a16="http://schemas.microsoft.com/office/drawing/2014/main" id="{81DCD040-A95D-D04C-B61C-546092854740}"/>
                  </a:ext>
                </a:extLst>
              </p14:cNvPr>
              <p14:cNvContentPartPr/>
              <p14:nvPr/>
            </p14:nvContentPartPr>
            <p14:xfrm>
              <a:off x="2568158" y="3716914"/>
              <a:ext cx="624960" cy="373680"/>
            </p14:xfrm>
          </p:contentPart>
        </mc:Choice>
        <mc:Fallback>
          <p:pic>
            <p:nvPicPr>
              <p:cNvPr id="313" name="墨迹 316">
                <a:extLst>
                  <a:ext uri="{FF2B5EF4-FFF2-40B4-BE49-F238E27FC236}">
                    <a16:creationId xmlns:a16="http://schemas.microsoft.com/office/drawing/2014/main" id="{81DCD040-A95D-D04C-B61C-54609285474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60602" y="3709361"/>
                <a:ext cx="640071" cy="38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20" name="墨迹 320">
                <a:extLst>
                  <a:ext uri="{FF2B5EF4-FFF2-40B4-BE49-F238E27FC236}">
                    <a16:creationId xmlns:a16="http://schemas.microsoft.com/office/drawing/2014/main" id="{0B5E14D0-7101-B042-BCBD-55267D1ADE90}"/>
                  </a:ext>
                </a:extLst>
              </p14:cNvPr>
              <p14:cNvContentPartPr/>
              <p14:nvPr/>
            </p14:nvContentPartPr>
            <p14:xfrm>
              <a:off x="6929918" y="3747514"/>
              <a:ext cx="2665080" cy="1994760"/>
            </p14:xfrm>
          </p:contentPart>
        </mc:Choice>
        <mc:Fallback>
          <p:pic>
            <p:nvPicPr>
              <p:cNvPr id="320" name="墨迹 320">
                <a:extLst>
                  <a:ext uri="{FF2B5EF4-FFF2-40B4-BE49-F238E27FC236}">
                    <a16:creationId xmlns:a16="http://schemas.microsoft.com/office/drawing/2014/main" id="{0B5E14D0-7101-B042-BCBD-55267D1ADE9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922358" y="3739954"/>
                <a:ext cx="2680200" cy="20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24" name="墨迹 324">
                <a:extLst>
                  <a:ext uri="{FF2B5EF4-FFF2-40B4-BE49-F238E27FC236}">
                    <a16:creationId xmlns:a16="http://schemas.microsoft.com/office/drawing/2014/main" id="{2C948F05-D08C-914C-BD0E-B7A5B1CE444D}"/>
                  </a:ext>
                </a:extLst>
              </p14:cNvPr>
              <p14:cNvContentPartPr/>
              <p14:nvPr/>
            </p14:nvContentPartPr>
            <p14:xfrm>
              <a:off x="6911558" y="5658754"/>
              <a:ext cx="2812320" cy="159480"/>
            </p14:xfrm>
          </p:contentPart>
        </mc:Choice>
        <mc:Fallback>
          <p:pic>
            <p:nvPicPr>
              <p:cNvPr id="324" name="墨迹 324">
                <a:extLst>
                  <a:ext uri="{FF2B5EF4-FFF2-40B4-BE49-F238E27FC236}">
                    <a16:creationId xmlns:a16="http://schemas.microsoft.com/office/drawing/2014/main" id="{2C948F05-D08C-914C-BD0E-B7A5B1CE444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03998" y="5651194"/>
                <a:ext cx="2827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26" name="墨迹 325">
                <a:extLst>
                  <a:ext uri="{FF2B5EF4-FFF2-40B4-BE49-F238E27FC236}">
                    <a16:creationId xmlns:a16="http://schemas.microsoft.com/office/drawing/2014/main" id="{F5F641EC-14F5-EF4A-B9F1-106BCA99F3D4}"/>
                  </a:ext>
                </a:extLst>
              </p14:cNvPr>
              <p14:cNvContentPartPr/>
              <p14:nvPr/>
            </p14:nvContentPartPr>
            <p14:xfrm>
              <a:off x="8026478" y="3716914"/>
              <a:ext cx="110520" cy="141120"/>
            </p14:xfrm>
          </p:contentPart>
        </mc:Choice>
        <mc:Fallback>
          <p:pic>
            <p:nvPicPr>
              <p:cNvPr id="326" name="墨迹 325">
                <a:extLst>
                  <a:ext uri="{FF2B5EF4-FFF2-40B4-BE49-F238E27FC236}">
                    <a16:creationId xmlns:a16="http://schemas.microsoft.com/office/drawing/2014/main" id="{F5F641EC-14F5-EF4A-B9F1-106BCA99F3D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18918" y="3709354"/>
                <a:ext cx="1256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29" name="墨迹 329">
                <a:extLst>
                  <a:ext uri="{FF2B5EF4-FFF2-40B4-BE49-F238E27FC236}">
                    <a16:creationId xmlns:a16="http://schemas.microsoft.com/office/drawing/2014/main" id="{4D48E544-F9B3-D049-B9A3-A0A2AE6EB989}"/>
                  </a:ext>
                </a:extLst>
              </p14:cNvPr>
              <p14:cNvContentPartPr/>
              <p14:nvPr/>
            </p14:nvContentPartPr>
            <p14:xfrm>
              <a:off x="6948278" y="4874674"/>
              <a:ext cx="1236960" cy="925200"/>
            </p14:xfrm>
          </p:contentPart>
        </mc:Choice>
        <mc:Fallback>
          <p:pic>
            <p:nvPicPr>
              <p:cNvPr id="329" name="墨迹 329">
                <a:extLst>
                  <a:ext uri="{FF2B5EF4-FFF2-40B4-BE49-F238E27FC236}">
                    <a16:creationId xmlns:a16="http://schemas.microsoft.com/office/drawing/2014/main" id="{4D48E544-F9B3-D049-B9A3-A0A2AE6EB98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940720" y="4867117"/>
                <a:ext cx="1251716" cy="939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33" name="墨迹 333">
                <a:extLst>
                  <a:ext uri="{FF2B5EF4-FFF2-40B4-BE49-F238E27FC236}">
                    <a16:creationId xmlns:a16="http://schemas.microsoft.com/office/drawing/2014/main" id="{A8F4DB77-0579-AB43-8A5C-6EE617B02D28}"/>
                  </a:ext>
                </a:extLst>
              </p14:cNvPr>
              <p14:cNvContentPartPr/>
              <p14:nvPr/>
            </p14:nvContentPartPr>
            <p14:xfrm>
              <a:off x="8057078" y="3863794"/>
              <a:ext cx="1617840" cy="1838160"/>
            </p14:xfrm>
          </p:contentPart>
        </mc:Choice>
        <mc:Fallback>
          <p:pic>
            <p:nvPicPr>
              <p:cNvPr id="333" name="墨迹 333">
                <a:extLst>
                  <a:ext uri="{FF2B5EF4-FFF2-40B4-BE49-F238E27FC236}">
                    <a16:creationId xmlns:a16="http://schemas.microsoft.com/office/drawing/2014/main" id="{A8F4DB77-0579-AB43-8A5C-6EE617B02D2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049516" y="3856234"/>
                <a:ext cx="1632963" cy="18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44" name="墨迹 347">
                <a:extLst>
                  <a:ext uri="{FF2B5EF4-FFF2-40B4-BE49-F238E27FC236}">
                    <a16:creationId xmlns:a16="http://schemas.microsoft.com/office/drawing/2014/main" id="{6E25F6F1-D4CC-024C-8232-23EF620F0747}"/>
                  </a:ext>
                </a:extLst>
              </p14:cNvPr>
              <p14:cNvContentPartPr/>
              <p14:nvPr/>
            </p14:nvContentPartPr>
            <p14:xfrm>
              <a:off x="8241038" y="4626274"/>
              <a:ext cx="496440" cy="334440"/>
            </p14:xfrm>
          </p:contentPart>
        </mc:Choice>
        <mc:Fallback>
          <p:pic>
            <p:nvPicPr>
              <p:cNvPr id="344" name="墨迹 347">
                <a:extLst>
                  <a:ext uri="{FF2B5EF4-FFF2-40B4-BE49-F238E27FC236}">
                    <a16:creationId xmlns:a16="http://schemas.microsoft.com/office/drawing/2014/main" id="{6E25F6F1-D4CC-024C-8232-23EF620F074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233478" y="4618714"/>
                <a:ext cx="511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45" name="墨迹 348">
                <a:extLst>
                  <a:ext uri="{FF2B5EF4-FFF2-40B4-BE49-F238E27FC236}">
                    <a16:creationId xmlns:a16="http://schemas.microsoft.com/office/drawing/2014/main" id="{24E03638-C68C-8847-B49C-E5081634057E}"/>
                  </a:ext>
                </a:extLst>
              </p14:cNvPr>
              <p14:cNvContentPartPr/>
              <p14:nvPr/>
            </p14:nvContentPartPr>
            <p14:xfrm>
              <a:off x="9907118" y="5499274"/>
              <a:ext cx="508320" cy="649800"/>
            </p14:xfrm>
          </p:contentPart>
        </mc:Choice>
        <mc:Fallback>
          <p:pic>
            <p:nvPicPr>
              <p:cNvPr id="345" name="墨迹 348">
                <a:extLst>
                  <a:ext uri="{FF2B5EF4-FFF2-40B4-BE49-F238E27FC236}">
                    <a16:creationId xmlns:a16="http://schemas.microsoft.com/office/drawing/2014/main" id="{24E03638-C68C-8847-B49C-E5081634057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99558" y="5492074"/>
                <a:ext cx="52308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46" name="墨迹 349">
                <a:extLst>
                  <a:ext uri="{FF2B5EF4-FFF2-40B4-BE49-F238E27FC236}">
                    <a16:creationId xmlns:a16="http://schemas.microsoft.com/office/drawing/2014/main" id="{7C9EA36A-270B-A948-90D5-34A91CB854B0}"/>
                  </a:ext>
                </a:extLst>
              </p14:cNvPr>
              <p14:cNvContentPartPr/>
              <p14:nvPr/>
            </p14:nvContentPartPr>
            <p14:xfrm>
              <a:off x="6213158" y="5542474"/>
              <a:ext cx="533520" cy="520560"/>
            </p14:xfrm>
          </p:contentPart>
        </mc:Choice>
        <mc:Fallback>
          <p:pic>
            <p:nvPicPr>
              <p:cNvPr id="346" name="墨迹 349">
                <a:extLst>
                  <a:ext uri="{FF2B5EF4-FFF2-40B4-BE49-F238E27FC236}">
                    <a16:creationId xmlns:a16="http://schemas.microsoft.com/office/drawing/2014/main" id="{7C9EA36A-270B-A948-90D5-34A91CB854B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205593" y="5534914"/>
                <a:ext cx="54865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47" name="墨迹 350">
                <a:extLst>
                  <a:ext uri="{FF2B5EF4-FFF2-40B4-BE49-F238E27FC236}">
                    <a16:creationId xmlns:a16="http://schemas.microsoft.com/office/drawing/2014/main" id="{D3833DE6-68AD-474E-A512-FDD901C5D9E7}"/>
                  </a:ext>
                </a:extLst>
              </p14:cNvPr>
              <p14:cNvContentPartPr/>
              <p14:nvPr/>
            </p14:nvContentPartPr>
            <p14:xfrm>
              <a:off x="8559278" y="3522874"/>
              <a:ext cx="392400" cy="359640"/>
            </p14:xfrm>
          </p:contentPart>
        </mc:Choice>
        <mc:Fallback>
          <p:pic>
            <p:nvPicPr>
              <p:cNvPr id="347" name="墨迹 350">
                <a:extLst>
                  <a:ext uri="{FF2B5EF4-FFF2-40B4-BE49-F238E27FC236}">
                    <a16:creationId xmlns:a16="http://schemas.microsoft.com/office/drawing/2014/main" id="{D3833DE6-68AD-474E-A512-FDD901C5D9E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551718" y="3515314"/>
                <a:ext cx="4075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8D53BC37-ECD2-CD40-9414-DBE37CAB639D}"/>
                  </a:ext>
                </a:extLst>
              </p14:cNvPr>
              <p14:cNvContentPartPr/>
              <p14:nvPr/>
            </p14:nvContentPartPr>
            <p14:xfrm>
              <a:off x="10237958" y="4592794"/>
              <a:ext cx="55440" cy="2484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8D53BC37-ECD2-CD40-9414-DBE37CAB639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30398" y="4585234"/>
                <a:ext cx="70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64" name="墨迹 366">
                <a:extLst>
                  <a:ext uri="{FF2B5EF4-FFF2-40B4-BE49-F238E27FC236}">
                    <a16:creationId xmlns:a16="http://schemas.microsoft.com/office/drawing/2014/main" id="{1EFE5E55-BEB8-EE4D-A7CF-B33D4F3993E0}"/>
                  </a:ext>
                </a:extLst>
              </p14:cNvPr>
              <p14:cNvContentPartPr/>
              <p14:nvPr/>
            </p14:nvContentPartPr>
            <p14:xfrm>
              <a:off x="11242718" y="4310914"/>
              <a:ext cx="766080" cy="386280"/>
            </p14:xfrm>
          </p:contentPart>
        </mc:Choice>
        <mc:Fallback>
          <p:pic>
            <p:nvPicPr>
              <p:cNvPr id="364" name="墨迹 366">
                <a:extLst>
                  <a:ext uri="{FF2B5EF4-FFF2-40B4-BE49-F238E27FC236}">
                    <a16:creationId xmlns:a16="http://schemas.microsoft.com/office/drawing/2014/main" id="{1EFE5E55-BEB8-EE4D-A7CF-B33D4F3993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235158" y="4303354"/>
                <a:ext cx="781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65" name="墨迹 367">
                <a:extLst>
                  <a:ext uri="{FF2B5EF4-FFF2-40B4-BE49-F238E27FC236}">
                    <a16:creationId xmlns:a16="http://schemas.microsoft.com/office/drawing/2014/main" id="{8DF086E8-9EF3-D94D-9658-1E627562F2DE}"/>
                  </a:ext>
                </a:extLst>
              </p14:cNvPr>
              <p14:cNvContentPartPr/>
              <p14:nvPr/>
            </p14:nvContentPartPr>
            <p14:xfrm>
              <a:off x="10599398" y="4281034"/>
              <a:ext cx="453600" cy="336600"/>
            </p14:xfrm>
          </p:contentPart>
        </mc:Choice>
        <mc:Fallback>
          <p:pic>
            <p:nvPicPr>
              <p:cNvPr id="365" name="墨迹 367">
                <a:extLst>
                  <a:ext uri="{FF2B5EF4-FFF2-40B4-BE49-F238E27FC236}">
                    <a16:creationId xmlns:a16="http://schemas.microsoft.com/office/drawing/2014/main" id="{8DF086E8-9EF3-D94D-9658-1E627562F2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591838" y="4273474"/>
                <a:ext cx="468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66" name="墨迹 368">
                <a:extLst>
                  <a:ext uri="{FF2B5EF4-FFF2-40B4-BE49-F238E27FC236}">
                    <a16:creationId xmlns:a16="http://schemas.microsoft.com/office/drawing/2014/main" id="{DF915208-BE5E-8845-BF78-1E78BC922AFA}"/>
                  </a:ext>
                </a:extLst>
              </p14:cNvPr>
              <p14:cNvContentPartPr/>
              <p14:nvPr/>
            </p14:nvContentPartPr>
            <p14:xfrm>
              <a:off x="9822158" y="4127314"/>
              <a:ext cx="459000" cy="367920"/>
            </p14:xfrm>
          </p:contentPart>
        </mc:Choice>
        <mc:Fallback>
          <p:pic>
            <p:nvPicPr>
              <p:cNvPr id="366" name="墨迹 368">
                <a:extLst>
                  <a:ext uri="{FF2B5EF4-FFF2-40B4-BE49-F238E27FC236}">
                    <a16:creationId xmlns:a16="http://schemas.microsoft.com/office/drawing/2014/main" id="{DF915208-BE5E-8845-BF78-1E78BC922AF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814598" y="4119754"/>
                <a:ext cx="4741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75" name="墨迹 376">
                <a:extLst>
                  <a:ext uri="{FF2B5EF4-FFF2-40B4-BE49-F238E27FC236}">
                    <a16:creationId xmlns:a16="http://schemas.microsoft.com/office/drawing/2014/main" id="{238D8FC8-34F1-6945-BC5A-C2450F46E636}"/>
                  </a:ext>
                </a:extLst>
              </p14:cNvPr>
              <p14:cNvContentPartPr/>
              <p14:nvPr/>
            </p14:nvContentPartPr>
            <p14:xfrm>
              <a:off x="8223038" y="6167074"/>
              <a:ext cx="367560" cy="490320"/>
            </p14:xfrm>
          </p:contentPart>
        </mc:Choice>
        <mc:Fallback>
          <p:pic>
            <p:nvPicPr>
              <p:cNvPr id="375" name="墨迹 376">
                <a:extLst>
                  <a:ext uri="{FF2B5EF4-FFF2-40B4-BE49-F238E27FC236}">
                    <a16:creationId xmlns:a16="http://schemas.microsoft.com/office/drawing/2014/main" id="{238D8FC8-34F1-6945-BC5A-C2450F46E63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215471" y="6159514"/>
                <a:ext cx="382695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76" name="墨迹 377">
                <a:extLst>
                  <a:ext uri="{FF2B5EF4-FFF2-40B4-BE49-F238E27FC236}">
                    <a16:creationId xmlns:a16="http://schemas.microsoft.com/office/drawing/2014/main" id="{FE8CD45D-2C0B-D041-9EA1-8C2AB5A3777B}"/>
                  </a:ext>
                </a:extLst>
              </p14:cNvPr>
              <p14:cNvContentPartPr/>
              <p14:nvPr/>
            </p14:nvContentPartPr>
            <p14:xfrm>
              <a:off x="3744278" y="6332674"/>
              <a:ext cx="441720" cy="447480"/>
            </p14:xfrm>
          </p:contentPart>
        </mc:Choice>
        <mc:Fallback>
          <p:pic>
            <p:nvPicPr>
              <p:cNvPr id="376" name="墨迹 377">
                <a:extLst>
                  <a:ext uri="{FF2B5EF4-FFF2-40B4-BE49-F238E27FC236}">
                    <a16:creationId xmlns:a16="http://schemas.microsoft.com/office/drawing/2014/main" id="{FE8CD45D-2C0B-D041-9EA1-8C2AB5A3777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36712" y="6325114"/>
                <a:ext cx="456852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89" name="墨迹 391">
                <a:extLst>
                  <a:ext uri="{FF2B5EF4-FFF2-40B4-BE49-F238E27FC236}">
                    <a16:creationId xmlns:a16="http://schemas.microsoft.com/office/drawing/2014/main" id="{F2DA6886-2206-2F4F-ADF1-4AE19D220CF3}"/>
                  </a:ext>
                </a:extLst>
              </p14:cNvPr>
              <p14:cNvContentPartPr/>
              <p14:nvPr/>
            </p14:nvContentPartPr>
            <p14:xfrm>
              <a:off x="7021718" y="3753634"/>
              <a:ext cx="343440" cy="263520"/>
            </p14:xfrm>
          </p:contentPart>
        </mc:Choice>
        <mc:Fallback>
          <p:pic>
            <p:nvPicPr>
              <p:cNvPr id="389" name="墨迹 391">
                <a:extLst>
                  <a:ext uri="{FF2B5EF4-FFF2-40B4-BE49-F238E27FC236}">
                    <a16:creationId xmlns:a16="http://schemas.microsoft.com/office/drawing/2014/main" id="{F2DA6886-2206-2F4F-ADF1-4AE19D220CF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14158" y="3746084"/>
                <a:ext cx="358560" cy="278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90" name="墨迹 392">
                <a:extLst>
                  <a:ext uri="{FF2B5EF4-FFF2-40B4-BE49-F238E27FC236}">
                    <a16:creationId xmlns:a16="http://schemas.microsoft.com/office/drawing/2014/main" id="{51ED94C8-7C41-E042-8190-363D2D6C53F8}"/>
                  </a:ext>
                </a:extLst>
              </p14:cNvPr>
              <p14:cNvContentPartPr/>
              <p14:nvPr/>
            </p14:nvContentPartPr>
            <p14:xfrm>
              <a:off x="6458318" y="3839314"/>
              <a:ext cx="367560" cy="159480"/>
            </p14:xfrm>
          </p:contentPart>
        </mc:Choice>
        <mc:Fallback>
          <p:pic>
            <p:nvPicPr>
              <p:cNvPr id="390" name="墨迹 392">
                <a:extLst>
                  <a:ext uri="{FF2B5EF4-FFF2-40B4-BE49-F238E27FC236}">
                    <a16:creationId xmlns:a16="http://schemas.microsoft.com/office/drawing/2014/main" id="{51ED94C8-7C41-E042-8190-363D2D6C53F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450765" y="3831754"/>
                <a:ext cx="382665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91" name="墨迹 393">
                <a:extLst>
                  <a:ext uri="{FF2B5EF4-FFF2-40B4-BE49-F238E27FC236}">
                    <a16:creationId xmlns:a16="http://schemas.microsoft.com/office/drawing/2014/main" id="{9E635089-0232-874D-83DC-3FB67D5805AC}"/>
                  </a:ext>
                </a:extLst>
              </p14:cNvPr>
              <p14:cNvContentPartPr/>
              <p14:nvPr/>
            </p14:nvContentPartPr>
            <p14:xfrm>
              <a:off x="5888438" y="3667594"/>
              <a:ext cx="392400" cy="349560"/>
            </p14:xfrm>
          </p:contentPart>
        </mc:Choice>
        <mc:Fallback>
          <p:pic>
            <p:nvPicPr>
              <p:cNvPr id="391" name="墨迹 393">
                <a:extLst>
                  <a:ext uri="{FF2B5EF4-FFF2-40B4-BE49-F238E27FC236}">
                    <a16:creationId xmlns:a16="http://schemas.microsoft.com/office/drawing/2014/main" id="{9E635089-0232-874D-83DC-3FB67D5805A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80878" y="3660034"/>
                <a:ext cx="40752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660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6FE64838-F0DF-1446-880A-8B6815B664E5}"/>
                  </a:ext>
                </a:extLst>
              </p14:cNvPr>
              <p14:cNvContentPartPr/>
              <p14:nvPr/>
            </p14:nvContentPartPr>
            <p14:xfrm>
              <a:off x="972100" y="309951"/>
              <a:ext cx="903240" cy="8157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6FE64838-F0DF-1446-880A-8B6815B664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537" y="302391"/>
                <a:ext cx="918366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23A767F2-E3D0-0E4E-9F6A-0511678F5E9B}"/>
                  </a:ext>
                </a:extLst>
              </p14:cNvPr>
              <p14:cNvContentPartPr/>
              <p14:nvPr/>
            </p14:nvContentPartPr>
            <p14:xfrm>
              <a:off x="2976940" y="2710071"/>
              <a:ext cx="205920" cy="3952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23A767F2-E3D0-0E4E-9F6A-0511678F5E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380" y="2702511"/>
                <a:ext cx="2210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5710F081-737A-A443-B43F-AA59BC7AC3F4}"/>
                  </a:ext>
                </a:extLst>
              </p14:cNvPr>
              <p14:cNvContentPartPr/>
              <p14:nvPr/>
            </p14:nvContentPartPr>
            <p14:xfrm>
              <a:off x="3599380" y="2887191"/>
              <a:ext cx="37800" cy="93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5710F081-737A-A443-B43F-AA59BC7AC3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1820" y="2879631"/>
                <a:ext cx="52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C42F8D4D-4E0F-D144-B675-33EB41EA29C8}"/>
                  </a:ext>
                </a:extLst>
              </p14:cNvPr>
              <p14:cNvContentPartPr/>
              <p14:nvPr/>
            </p14:nvContentPartPr>
            <p14:xfrm>
              <a:off x="5193100" y="546471"/>
              <a:ext cx="467280" cy="36144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C42F8D4D-4E0F-D144-B675-33EB41EA29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5540" y="538911"/>
                <a:ext cx="482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4734891E-4D02-D543-9EAC-D577A461B85F}"/>
                  </a:ext>
                </a:extLst>
              </p14:cNvPr>
              <p14:cNvContentPartPr/>
              <p14:nvPr/>
            </p14:nvContentPartPr>
            <p14:xfrm>
              <a:off x="4196980" y="571311"/>
              <a:ext cx="486000" cy="21816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4734891E-4D02-D543-9EAC-D577A461B8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9420" y="563751"/>
                <a:ext cx="501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C8CF0005-320D-084E-B7E2-B024FFB5B99E}"/>
                  </a:ext>
                </a:extLst>
              </p14:cNvPr>
              <p14:cNvContentPartPr/>
              <p14:nvPr/>
            </p14:nvContentPartPr>
            <p14:xfrm>
              <a:off x="2833660" y="621711"/>
              <a:ext cx="168480" cy="22320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C8CF0005-320D-084E-B7E2-B024FFB5B9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6100" y="614151"/>
                <a:ext cx="183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0FFC0712-16FF-A74F-BB01-F05C0A07A41F}"/>
                  </a:ext>
                </a:extLst>
              </p14:cNvPr>
              <p14:cNvContentPartPr/>
              <p14:nvPr/>
            </p14:nvContentPartPr>
            <p14:xfrm>
              <a:off x="5741020" y="2563551"/>
              <a:ext cx="466560" cy="61668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0FFC0712-16FF-A74F-BB01-F05C0A07A4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3460" y="2555991"/>
                <a:ext cx="4816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24774B3F-BAE5-F741-B166-FB1CE91E8F45}"/>
                  </a:ext>
                </a:extLst>
              </p14:cNvPr>
              <p14:cNvContentPartPr/>
              <p14:nvPr/>
            </p14:nvContentPartPr>
            <p14:xfrm>
              <a:off x="4452220" y="2575791"/>
              <a:ext cx="454680" cy="41688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24774B3F-BAE5-F741-B166-FB1CE91E8F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44660" y="2568231"/>
                <a:ext cx="469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墨迹 53">
                <a:extLst>
                  <a:ext uri="{FF2B5EF4-FFF2-40B4-BE49-F238E27FC236}">
                    <a16:creationId xmlns:a16="http://schemas.microsoft.com/office/drawing/2014/main" id="{AF59B700-FB6C-9147-90CE-34D7566A3677}"/>
                  </a:ext>
                </a:extLst>
              </p14:cNvPr>
              <p14:cNvContentPartPr/>
              <p14:nvPr/>
            </p14:nvContentPartPr>
            <p14:xfrm>
              <a:off x="3145060" y="758151"/>
              <a:ext cx="2384640" cy="1599840"/>
            </p14:xfrm>
          </p:contentPart>
        </mc:Choice>
        <mc:Fallback>
          <p:pic>
            <p:nvPicPr>
              <p:cNvPr id="53" name="墨迹 53">
                <a:extLst>
                  <a:ext uri="{FF2B5EF4-FFF2-40B4-BE49-F238E27FC236}">
                    <a16:creationId xmlns:a16="http://schemas.microsoft.com/office/drawing/2014/main" id="{AF59B700-FB6C-9147-90CE-34D7566A36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7500" y="750589"/>
                <a:ext cx="2399760" cy="161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D72F75B8-3EA3-9144-A497-C438C828339B}"/>
                  </a:ext>
                </a:extLst>
              </p14:cNvPr>
              <p14:cNvContentPartPr/>
              <p14:nvPr/>
            </p14:nvContentPartPr>
            <p14:xfrm>
              <a:off x="8274700" y="876231"/>
              <a:ext cx="2640240" cy="259668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D72F75B8-3EA3-9144-A497-C438C82833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139" y="868670"/>
                <a:ext cx="2655362" cy="2611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0BEC362F-A3C3-3946-91E1-3BEF62526146}"/>
                  </a:ext>
                </a:extLst>
              </p14:cNvPr>
              <p14:cNvContentPartPr/>
              <p14:nvPr/>
            </p14:nvContentPartPr>
            <p14:xfrm>
              <a:off x="8448940" y="957231"/>
              <a:ext cx="2391120" cy="251460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0BEC362F-A3C3-3946-91E1-3BEF625261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1380" y="949671"/>
                <a:ext cx="2405880" cy="25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8294F779-D59C-3342-A3F8-008F912F46B9}"/>
                  </a:ext>
                </a:extLst>
              </p14:cNvPr>
              <p14:cNvContentPartPr/>
              <p14:nvPr/>
            </p14:nvContentPartPr>
            <p14:xfrm>
              <a:off x="9911980" y="565911"/>
              <a:ext cx="243000" cy="2674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8294F779-D59C-3342-A3F8-008F912F46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04420" y="558351"/>
                <a:ext cx="2581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46D4ECDA-FACE-844E-A696-F4FF1114F843}"/>
                  </a:ext>
                </a:extLst>
              </p14:cNvPr>
              <p14:cNvContentPartPr/>
              <p14:nvPr/>
            </p14:nvContentPartPr>
            <p14:xfrm>
              <a:off x="10347940" y="764271"/>
              <a:ext cx="12960" cy="752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46D4ECDA-FACE-844E-A696-F4FF1114F8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40380" y="756711"/>
                <a:ext cx="27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6" name="墨迹 88">
                <a:extLst>
                  <a:ext uri="{FF2B5EF4-FFF2-40B4-BE49-F238E27FC236}">
                    <a16:creationId xmlns:a16="http://schemas.microsoft.com/office/drawing/2014/main" id="{64DBB487-4E04-BB4E-B331-660F26D40840}"/>
                  </a:ext>
                </a:extLst>
              </p14:cNvPr>
              <p14:cNvContentPartPr/>
              <p14:nvPr/>
            </p14:nvContentPartPr>
            <p14:xfrm>
              <a:off x="9986860" y="3417111"/>
              <a:ext cx="541800" cy="404280"/>
            </p14:xfrm>
          </p:contentPart>
        </mc:Choice>
        <mc:Fallback>
          <p:pic>
            <p:nvPicPr>
              <p:cNvPr id="86" name="墨迹 88">
                <a:extLst>
                  <a:ext uri="{FF2B5EF4-FFF2-40B4-BE49-F238E27FC236}">
                    <a16:creationId xmlns:a16="http://schemas.microsoft.com/office/drawing/2014/main" id="{64DBB487-4E04-BB4E-B331-660F26D408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79300" y="3409551"/>
                <a:ext cx="5569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7" name="墨迹 89">
                <a:extLst>
                  <a:ext uri="{FF2B5EF4-FFF2-40B4-BE49-F238E27FC236}">
                    <a16:creationId xmlns:a16="http://schemas.microsoft.com/office/drawing/2014/main" id="{CD03800B-E691-984E-A948-2FE177A2A4FF}"/>
                  </a:ext>
                </a:extLst>
              </p14:cNvPr>
              <p14:cNvContentPartPr/>
              <p14:nvPr/>
            </p14:nvContentPartPr>
            <p14:xfrm>
              <a:off x="11194660" y="2407671"/>
              <a:ext cx="628920" cy="361800"/>
            </p14:xfrm>
          </p:contentPart>
        </mc:Choice>
        <mc:Fallback>
          <p:pic>
            <p:nvPicPr>
              <p:cNvPr id="87" name="墨迹 89">
                <a:extLst>
                  <a:ext uri="{FF2B5EF4-FFF2-40B4-BE49-F238E27FC236}">
                    <a16:creationId xmlns:a16="http://schemas.microsoft.com/office/drawing/2014/main" id="{CD03800B-E691-984E-A948-2FE177A2A4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87104" y="2400464"/>
                <a:ext cx="643672" cy="376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墨迹 90">
                <a:extLst>
                  <a:ext uri="{FF2B5EF4-FFF2-40B4-BE49-F238E27FC236}">
                    <a16:creationId xmlns:a16="http://schemas.microsoft.com/office/drawing/2014/main" id="{CA818FF1-BB0B-B649-846A-01DBEFEF7DF0}"/>
                  </a:ext>
                </a:extLst>
              </p14:cNvPr>
              <p14:cNvContentPartPr/>
              <p14:nvPr/>
            </p14:nvContentPartPr>
            <p14:xfrm>
              <a:off x="11113660" y="1368351"/>
              <a:ext cx="336240" cy="373680"/>
            </p14:xfrm>
          </p:contentPart>
        </mc:Choice>
        <mc:Fallback>
          <p:pic>
            <p:nvPicPr>
              <p:cNvPr id="88" name="墨迹 90">
                <a:extLst>
                  <a:ext uri="{FF2B5EF4-FFF2-40B4-BE49-F238E27FC236}">
                    <a16:creationId xmlns:a16="http://schemas.microsoft.com/office/drawing/2014/main" id="{CA818FF1-BB0B-B649-846A-01DBEFEF7D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06108" y="1360798"/>
                <a:ext cx="351344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6" name="墨迹 97">
                <a:extLst>
                  <a:ext uri="{FF2B5EF4-FFF2-40B4-BE49-F238E27FC236}">
                    <a16:creationId xmlns:a16="http://schemas.microsoft.com/office/drawing/2014/main" id="{A8ADC75B-3B0A-374A-A3EE-CC59269A060B}"/>
                  </a:ext>
                </a:extLst>
              </p14:cNvPr>
              <p14:cNvContentPartPr/>
              <p14:nvPr/>
            </p14:nvContentPartPr>
            <p14:xfrm>
              <a:off x="7596100" y="1337751"/>
              <a:ext cx="490320" cy="715680"/>
            </p14:xfrm>
          </p:contentPart>
        </mc:Choice>
        <mc:Fallback>
          <p:pic>
            <p:nvPicPr>
              <p:cNvPr id="96" name="墨迹 97">
                <a:extLst>
                  <a:ext uri="{FF2B5EF4-FFF2-40B4-BE49-F238E27FC236}">
                    <a16:creationId xmlns:a16="http://schemas.microsoft.com/office/drawing/2014/main" id="{A8ADC75B-3B0A-374A-A3EE-CC59269A06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88534" y="1330191"/>
                <a:ext cx="505451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B4677F87-E3A3-024A-87ED-1151699BE5B9}"/>
                  </a:ext>
                </a:extLst>
              </p14:cNvPr>
              <p14:cNvContentPartPr/>
              <p14:nvPr/>
            </p14:nvContentPartPr>
            <p14:xfrm>
              <a:off x="8063020" y="3224151"/>
              <a:ext cx="541440" cy="53496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B4677F87-E3A3-024A-87ED-1151699BE5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55460" y="3216591"/>
                <a:ext cx="5562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E2C601A0-FAFC-B44D-B30A-ABD8CABF59ED}"/>
                  </a:ext>
                </a:extLst>
              </p14:cNvPr>
              <p14:cNvContentPartPr/>
              <p14:nvPr/>
            </p14:nvContentPartPr>
            <p14:xfrm>
              <a:off x="2516140" y="4188231"/>
              <a:ext cx="12960" cy="378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E2C601A0-FAFC-B44D-B30A-ABD8CABF59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8580" y="4180671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20435EC3-A0B7-8748-9F52-EFF058E6D234}"/>
                  </a:ext>
                </a:extLst>
              </p14:cNvPr>
              <p14:cNvContentPartPr/>
              <p14:nvPr/>
            </p14:nvContentPartPr>
            <p14:xfrm>
              <a:off x="2503540" y="4362471"/>
              <a:ext cx="37800" cy="439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20435EC3-A0B7-8748-9F52-EFF058E6D2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96340" y="4355271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40579D57-3ADB-8D4F-A298-3B4908DA526B}"/>
                  </a:ext>
                </a:extLst>
              </p14:cNvPr>
              <p14:cNvContentPartPr/>
              <p14:nvPr/>
            </p14:nvContentPartPr>
            <p14:xfrm>
              <a:off x="4751020" y="3995271"/>
              <a:ext cx="342720" cy="2991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40579D57-3ADB-8D4F-A298-3B4908DA52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43460" y="3987711"/>
                <a:ext cx="357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FED9C7F-4EF0-3D4E-97EA-5A8E8120F34F}"/>
                  </a:ext>
                </a:extLst>
              </p14:cNvPr>
              <p14:cNvContentPartPr/>
              <p14:nvPr/>
            </p14:nvContentPartPr>
            <p14:xfrm>
              <a:off x="5298940" y="4219551"/>
              <a:ext cx="143640" cy="1303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FED9C7F-4EF0-3D4E-97EA-5A8E8120F3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1380" y="4211991"/>
                <a:ext cx="1587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FEA56B66-D36F-F549-816F-FBA9EE883B48}"/>
                  </a:ext>
                </a:extLst>
              </p14:cNvPr>
              <p14:cNvContentPartPr/>
              <p14:nvPr/>
            </p14:nvContentPartPr>
            <p14:xfrm>
              <a:off x="5435740" y="4038831"/>
              <a:ext cx="75240" cy="4392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FEA56B66-D36F-F549-816F-FBA9EE883B4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28540" y="403127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3" name="墨迹 115">
                <a:extLst>
                  <a:ext uri="{FF2B5EF4-FFF2-40B4-BE49-F238E27FC236}">
                    <a16:creationId xmlns:a16="http://schemas.microsoft.com/office/drawing/2014/main" id="{97943B53-7EB0-9E42-B4BF-7E43FFED8386}"/>
                  </a:ext>
                </a:extLst>
              </p14:cNvPr>
              <p14:cNvContentPartPr/>
              <p14:nvPr/>
            </p14:nvContentPartPr>
            <p14:xfrm>
              <a:off x="3954340" y="4125951"/>
              <a:ext cx="417240" cy="199440"/>
            </p14:xfrm>
          </p:contentPart>
        </mc:Choice>
        <mc:Fallback>
          <p:pic>
            <p:nvPicPr>
              <p:cNvPr id="113" name="墨迹 115">
                <a:extLst>
                  <a:ext uri="{FF2B5EF4-FFF2-40B4-BE49-F238E27FC236}">
                    <a16:creationId xmlns:a16="http://schemas.microsoft.com/office/drawing/2014/main" id="{97943B53-7EB0-9E42-B4BF-7E43FFED83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46787" y="4118391"/>
                <a:ext cx="431987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6">
                <a:extLst>
                  <a:ext uri="{FF2B5EF4-FFF2-40B4-BE49-F238E27FC236}">
                    <a16:creationId xmlns:a16="http://schemas.microsoft.com/office/drawing/2014/main" id="{8C4B2AEC-3FA7-1A43-A185-3A3FD3DAABFA}"/>
                  </a:ext>
                </a:extLst>
              </p14:cNvPr>
              <p14:cNvContentPartPr/>
              <p14:nvPr/>
            </p14:nvContentPartPr>
            <p14:xfrm>
              <a:off x="3039220" y="3976551"/>
              <a:ext cx="566640" cy="318240"/>
            </p14:xfrm>
          </p:contentPart>
        </mc:Choice>
        <mc:Fallback>
          <p:pic>
            <p:nvPicPr>
              <p:cNvPr id="114" name="墨迹 116">
                <a:extLst>
                  <a:ext uri="{FF2B5EF4-FFF2-40B4-BE49-F238E27FC236}">
                    <a16:creationId xmlns:a16="http://schemas.microsoft.com/office/drawing/2014/main" id="{8C4B2AEC-3FA7-1A43-A185-3A3FD3DAAB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31665" y="3968982"/>
                <a:ext cx="581750" cy="33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5B69C255-6AA1-414D-AFA3-C782CCF8278D}"/>
                  </a:ext>
                </a:extLst>
              </p14:cNvPr>
              <p14:cNvContentPartPr/>
              <p14:nvPr/>
            </p14:nvContentPartPr>
            <p14:xfrm>
              <a:off x="2006380" y="3932991"/>
              <a:ext cx="223920" cy="336600"/>
            </p14:xfrm>
          </p:contentPart>
        </mc:Choice>
        <mc:Fallback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5B69C255-6AA1-414D-AFA3-C782CCF827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8820" y="3925431"/>
                <a:ext cx="2386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37342E20-E19F-E041-A879-33F28482C2A9}"/>
                  </a:ext>
                </a:extLst>
              </p14:cNvPr>
              <p14:cNvContentPartPr/>
              <p14:nvPr/>
            </p14:nvContentPartPr>
            <p14:xfrm>
              <a:off x="2478700" y="4879431"/>
              <a:ext cx="6480" cy="6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37342E20-E19F-E041-A879-33F28482C2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71140" y="487187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0" name="墨迹 131">
                <a:extLst>
                  <a:ext uri="{FF2B5EF4-FFF2-40B4-BE49-F238E27FC236}">
                    <a16:creationId xmlns:a16="http://schemas.microsoft.com/office/drawing/2014/main" id="{DA09FD1D-59A2-B34E-B8D6-DA4C01D151F1}"/>
                  </a:ext>
                </a:extLst>
              </p14:cNvPr>
              <p14:cNvContentPartPr/>
              <p14:nvPr/>
            </p14:nvContentPartPr>
            <p14:xfrm>
              <a:off x="4010140" y="4997511"/>
              <a:ext cx="510840" cy="224640"/>
            </p14:xfrm>
          </p:contentPart>
        </mc:Choice>
        <mc:Fallback>
          <p:pic>
            <p:nvPicPr>
              <p:cNvPr id="130" name="墨迹 131">
                <a:extLst>
                  <a:ext uri="{FF2B5EF4-FFF2-40B4-BE49-F238E27FC236}">
                    <a16:creationId xmlns:a16="http://schemas.microsoft.com/office/drawing/2014/main" id="{DA09FD1D-59A2-B34E-B8D6-DA4C01D151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02580" y="4989951"/>
                <a:ext cx="525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18E6328E-445B-A84F-9E0A-17B79F30F9BB}"/>
                  </a:ext>
                </a:extLst>
              </p14:cNvPr>
              <p14:cNvContentPartPr/>
              <p14:nvPr/>
            </p14:nvContentPartPr>
            <p14:xfrm>
              <a:off x="3114460" y="4774311"/>
              <a:ext cx="497880" cy="59112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18E6328E-445B-A84F-9E0A-17B79F30F9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06900" y="4766751"/>
                <a:ext cx="5126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79A8FDA6-2D41-0A47-B673-0808E76FA9FC}"/>
                  </a:ext>
                </a:extLst>
              </p14:cNvPr>
              <p14:cNvContentPartPr/>
              <p14:nvPr/>
            </p14:nvContentPartPr>
            <p14:xfrm>
              <a:off x="4894300" y="4898871"/>
              <a:ext cx="442440" cy="51624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79A8FDA6-2D41-0A47-B673-0808E76FA9F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86740" y="4891311"/>
                <a:ext cx="4575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5857D24D-7E24-E14D-BE8E-98031A0F1A83}"/>
                  </a:ext>
                </a:extLst>
              </p14:cNvPr>
              <p14:cNvContentPartPr/>
              <p14:nvPr/>
            </p14:nvContentPartPr>
            <p14:xfrm>
              <a:off x="9538660" y="4026591"/>
              <a:ext cx="298800" cy="34236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5857D24D-7E24-E14D-BE8E-98031A0F1A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31109" y="4019039"/>
                <a:ext cx="313902" cy="357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31B598B5-AF4D-614F-970F-43BEBFE55488}"/>
                  </a:ext>
                </a:extLst>
              </p14:cNvPr>
              <p14:cNvContentPartPr/>
              <p14:nvPr/>
            </p14:nvContentPartPr>
            <p14:xfrm>
              <a:off x="4943980" y="3129831"/>
              <a:ext cx="424080" cy="49824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31B598B5-AF4D-614F-970F-43BEBFE554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36414" y="3122631"/>
                <a:ext cx="439213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8AD55A89-8668-CA45-A228-57C6B917B2B9}"/>
                  </a:ext>
                </a:extLst>
              </p14:cNvPr>
              <p14:cNvContentPartPr/>
              <p14:nvPr/>
            </p14:nvContentPartPr>
            <p14:xfrm>
              <a:off x="8196580" y="5613831"/>
              <a:ext cx="265320" cy="190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8AD55A89-8668-CA45-A228-57C6B917B2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89020" y="5606271"/>
                <a:ext cx="280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02B5ECAB-7631-CD40-9519-C905A1A0354B}"/>
                  </a:ext>
                </a:extLst>
              </p14:cNvPr>
              <p14:cNvContentPartPr/>
              <p14:nvPr/>
            </p14:nvContentPartPr>
            <p14:xfrm>
              <a:off x="8841340" y="5265351"/>
              <a:ext cx="305280" cy="36756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02B5ECAB-7631-CD40-9519-C905A1A0354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33780" y="5257791"/>
                <a:ext cx="3204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137EB05A-952F-F946-AC5A-E232B142ECC6}"/>
                  </a:ext>
                </a:extLst>
              </p14:cNvPr>
              <p14:cNvContentPartPr/>
              <p14:nvPr/>
            </p14:nvContentPartPr>
            <p14:xfrm>
              <a:off x="8069140" y="5196951"/>
              <a:ext cx="454680" cy="29916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137EB05A-952F-F946-AC5A-E232B142ECC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61940" y="5189391"/>
                <a:ext cx="4698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7" name="墨迹 159">
                <a:extLst>
                  <a:ext uri="{FF2B5EF4-FFF2-40B4-BE49-F238E27FC236}">
                    <a16:creationId xmlns:a16="http://schemas.microsoft.com/office/drawing/2014/main" id="{E672C61C-A33C-784C-A350-BE5337E6EB0D}"/>
                  </a:ext>
                </a:extLst>
              </p14:cNvPr>
              <p14:cNvContentPartPr/>
              <p14:nvPr/>
            </p14:nvContentPartPr>
            <p14:xfrm>
              <a:off x="7416460" y="5109831"/>
              <a:ext cx="304560" cy="448560"/>
            </p14:xfrm>
          </p:contentPart>
        </mc:Choice>
        <mc:Fallback>
          <p:pic>
            <p:nvPicPr>
              <p:cNvPr id="157" name="墨迹 159">
                <a:extLst>
                  <a:ext uri="{FF2B5EF4-FFF2-40B4-BE49-F238E27FC236}">
                    <a16:creationId xmlns:a16="http://schemas.microsoft.com/office/drawing/2014/main" id="{E672C61C-A33C-784C-A350-BE5337E6EB0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08900" y="5102271"/>
                <a:ext cx="31968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69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9899EAFB-4F8B-424B-AAF6-C0B14AB00171}"/>
                  </a:ext>
                </a:extLst>
              </p14:cNvPr>
              <p14:cNvContentPartPr/>
              <p14:nvPr/>
            </p14:nvContentPartPr>
            <p14:xfrm>
              <a:off x="1501300" y="365751"/>
              <a:ext cx="461160" cy="33588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9899EAFB-4F8B-424B-AAF6-C0B14AB001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3740" y="358191"/>
                <a:ext cx="476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B6781781-0401-3D48-913B-6BB8485CBD7A}"/>
                  </a:ext>
                </a:extLst>
              </p14:cNvPr>
              <p14:cNvContentPartPr/>
              <p14:nvPr/>
            </p14:nvContentPartPr>
            <p14:xfrm>
              <a:off x="803980" y="316071"/>
              <a:ext cx="405360" cy="49212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B6781781-0401-3D48-913B-6BB8485CBD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774" y="308511"/>
                <a:ext cx="420493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9536116-B13A-4B45-A1D9-0F8F469EF745}"/>
                  </a:ext>
                </a:extLst>
              </p14:cNvPr>
              <p14:cNvContentPartPr/>
              <p14:nvPr/>
            </p14:nvContentPartPr>
            <p14:xfrm>
              <a:off x="1756540" y="558711"/>
              <a:ext cx="131040" cy="93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9536116-B13A-4B45-A1D9-0F8F469EF7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8980" y="551511"/>
                <a:ext cx="146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AEFD259-3ED0-9441-AF74-FC854647DFF8}"/>
                  </a:ext>
                </a:extLst>
              </p14:cNvPr>
              <p14:cNvContentPartPr/>
              <p14:nvPr/>
            </p14:nvContentPartPr>
            <p14:xfrm>
              <a:off x="2317060" y="390951"/>
              <a:ext cx="50040" cy="75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AEFD259-3ED0-9441-AF74-FC854647D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9500" y="383391"/>
                <a:ext cx="651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4962D5C-1969-A64D-8018-4ED4C688F813}"/>
                  </a:ext>
                </a:extLst>
              </p14:cNvPr>
              <p14:cNvContentPartPr/>
              <p14:nvPr/>
            </p14:nvContentPartPr>
            <p14:xfrm>
              <a:off x="2254780" y="546471"/>
              <a:ext cx="360720" cy="1000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4962D5C-1969-A64D-8018-4ED4C688F8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47220" y="538911"/>
                <a:ext cx="375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9">
                <a:extLst>
                  <a:ext uri="{FF2B5EF4-FFF2-40B4-BE49-F238E27FC236}">
                    <a16:creationId xmlns:a16="http://schemas.microsoft.com/office/drawing/2014/main" id="{942835A6-E3C8-B546-8B8A-E2EFFD9ED620}"/>
                  </a:ext>
                </a:extLst>
              </p14:cNvPr>
              <p14:cNvContentPartPr/>
              <p14:nvPr/>
            </p14:nvContentPartPr>
            <p14:xfrm>
              <a:off x="2908900" y="210231"/>
              <a:ext cx="1014840" cy="492120"/>
            </p14:xfrm>
          </p:contentPart>
        </mc:Choice>
        <mc:Fallback>
          <p:pic>
            <p:nvPicPr>
              <p:cNvPr id="19" name="墨迹 19">
                <a:extLst>
                  <a:ext uri="{FF2B5EF4-FFF2-40B4-BE49-F238E27FC236}">
                    <a16:creationId xmlns:a16="http://schemas.microsoft.com/office/drawing/2014/main" id="{942835A6-E3C8-B546-8B8A-E2EFFD9ED6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1697" y="202671"/>
                <a:ext cx="1029965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1038AD1F-043A-A046-9A98-CD3A09ED0179}"/>
                  </a:ext>
                </a:extLst>
              </p14:cNvPr>
              <p14:cNvContentPartPr/>
              <p14:nvPr/>
            </p14:nvContentPartPr>
            <p14:xfrm>
              <a:off x="1457740" y="1280871"/>
              <a:ext cx="392400" cy="30528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1038AD1F-043A-A046-9A98-CD3A09ED01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0180" y="1273671"/>
                <a:ext cx="4075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EA417D14-D721-5343-9F5A-9ECAA67BD76D}"/>
                  </a:ext>
                </a:extLst>
              </p14:cNvPr>
              <p14:cNvContentPartPr/>
              <p14:nvPr/>
            </p14:nvContentPartPr>
            <p14:xfrm>
              <a:off x="4201930" y="1109727"/>
              <a:ext cx="478800" cy="3157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EA417D14-D721-5343-9F5A-9ECAA67BD7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94370" y="1102167"/>
                <a:ext cx="4939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3">
                <a:extLst>
                  <a:ext uri="{FF2B5EF4-FFF2-40B4-BE49-F238E27FC236}">
                    <a16:creationId xmlns:a16="http://schemas.microsoft.com/office/drawing/2014/main" id="{006872EB-DD91-6744-B2FA-5054A99FE2E3}"/>
                  </a:ext>
                </a:extLst>
              </p14:cNvPr>
              <p14:cNvContentPartPr/>
              <p14:nvPr/>
            </p14:nvContentPartPr>
            <p14:xfrm>
              <a:off x="4893130" y="877167"/>
              <a:ext cx="445680" cy="698040"/>
            </p14:xfrm>
          </p:contentPart>
        </mc:Choice>
        <mc:Fallback>
          <p:pic>
            <p:nvPicPr>
              <p:cNvPr id="40" name="墨迹 43">
                <a:extLst>
                  <a:ext uri="{FF2B5EF4-FFF2-40B4-BE49-F238E27FC236}">
                    <a16:creationId xmlns:a16="http://schemas.microsoft.com/office/drawing/2014/main" id="{006872EB-DD91-6744-B2FA-5054A99FE2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85570" y="869607"/>
                <a:ext cx="46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4">
                <a:extLst>
                  <a:ext uri="{FF2B5EF4-FFF2-40B4-BE49-F238E27FC236}">
                    <a16:creationId xmlns:a16="http://schemas.microsoft.com/office/drawing/2014/main" id="{80F1543C-0F6D-A347-825F-2DF18C649541}"/>
                  </a:ext>
                </a:extLst>
              </p14:cNvPr>
              <p14:cNvContentPartPr/>
              <p14:nvPr/>
            </p14:nvContentPartPr>
            <p14:xfrm>
              <a:off x="3417850" y="1019727"/>
              <a:ext cx="551880" cy="414360"/>
            </p14:xfrm>
          </p:contentPart>
        </mc:Choice>
        <mc:Fallback>
          <p:pic>
            <p:nvPicPr>
              <p:cNvPr id="41" name="墨迹 44">
                <a:extLst>
                  <a:ext uri="{FF2B5EF4-FFF2-40B4-BE49-F238E27FC236}">
                    <a16:creationId xmlns:a16="http://schemas.microsoft.com/office/drawing/2014/main" id="{80F1543C-0F6D-A347-825F-2DF18C6495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0290" y="1012174"/>
                <a:ext cx="567000" cy="429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墨迹 45">
                <a:extLst>
                  <a:ext uri="{FF2B5EF4-FFF2-40B4-BE49-F238E27FC236}">
                    <a16:creationId xmlns:a16="http://schemas.microsoft.com/office/drawing/2014/main" id="{412179AA-2C32-5745-95FC-4A70CE3762AD}"/>
                  </a:ext>
                </a:extLst>
              </p14:cNvPr>
              <p14:cNvContentPartPr/>
              <p14:nvPr/>
            </p14:nvContentPartPr>
            <p14:xfrm>
              <a:off x="2985850" y="1057167"/>
              <a:ext cx="226440" cy="438480"/>
            </p14:xfrm>
          </p:contentPart>
        </mc:Choice>
        <mc:Fallback>
          <p:pic>
            <p:nvPicPr>
              <p:cNvPr id="42" name="墨迹 45">
                <a:extLst>
                  <a:ext uri="{FF2B5EF4-FFF2-40B4-BE49-F238E27FC236}">
                    <a16:creationId xmlns:a16="http://schemas.microsoft.com/office/drawing/2014/main" id="{412179AA-2C32-5745-95FC-4A70CE3762A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78290" y="1049601"/>
                <a:ext cx="241200" cy="453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墨迹 46">
                <a:extLst>
                  <a:ext uri="{FF2B5EF4-FFF2-40B4-BE49-F238E27FC236}">
                    <a16:creationId xmlns:a16="http://schemas.microsoft.com/office/drawing/2014/main" id="{E1F54549-E3F5-AC49-89ED-1496A10EA18E}"/>
                  </a:ext>
                </a:extLst>
              </p14:cNvPr>
              <p14:cNvContentPartPr/>
              <p14:nvPr/>
            </p14:nvContentPartPr>
            <p14:xfrm>
              <a:off x="2241730" y="1063287"/>
              <a:ext cx="432360" cy="438840"/>
            </p14:xfrm>
          </p:contentPart>
        </mc:Choice>
        <mc:Fallback>
          <p:pic>
            <p:nvPicPr>
              <p:cNvPr id="43" name="墨迹 46">
                <a:extLst>
                  <a:ext uri="{FF2B5EF4-FFF2-40B4-BE49-F238E27FC236}">
                    <a16:creationId xmlns:a16="http://schemas.microsoft.com/office/drawing/2014/main" id="{E1F54549-E3F5-AC49-89ED-1496A10EA1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4170" y="1055727"/>
                <a:ext cx="447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E1E0C2BD-BDCA-1940-B5E2-F3AA7E1A4911}"/>
                  </a:ext>
                </a:extLst>
              </p14:cNvPr>
              <p14:cNvContentPartPr/>
              <p14:nvPr/>
            </p14:nvContentPartPr>
            <p14:xfrm>
              <a:off x="3032290" y="1847367"/>
              <a:ext cx="2013840" cy="64404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E1E0C2BD-BDCA-1940-B5E2-F3AA7E1A49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25090" y="1839807"/>
                <a:ext cx="202896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5">
                <a:extLst>
                  <a:ext uri="{FF2B5EF4-FFF2-40B4-BE49-F238E27FC236}">
                    <a16:creationId xmlns:a16="http://schemas.microsoft.com/office/drawing/2014/main" id="{ABA692F5-CAF7-254D-A4F1-7AD28C78BEEA}"/>
                  </a:ext>
                </a:extLst>
              </p14:cNvPr>
              <p14:cNvContentPartPr/>
              <p14:nvPr/>
            </p14:nvContentPartPr>
            <p14:xfrm>
              <a:off x="2328130" y="2026647"/>
              <a:ext cx="365760" cy="365400"/>
            </p14:xfrm>
          </p:contentPart>
        </mc:Choice>
        <mc:Fallback>
          <p:pic>
            <p:nvPicPr>
              <p:cNvPr id="63" name="墨迹 65">
                <a:extLst>
                  <a:ext uri="{FF2B5EF4-FFF2-40B4-BE49-F238E27FC236}">
                    <a16:creationId xmlns:a16="http://schemas.microsoft.com/office/drawing/2014/main" id="{ABA692F5-CAF7-254D-A4F1-7AD28C78BEE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0570" y="2019080"/>
                <a:ext cx="380880" cy="380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6">
                <a:extLst>
                  <a:ext uri="{FF2B5EF4-FFF2-40B4-BE49-F238E27FC236}">
                    <a16:creationId xmlns:a16="http://schemas.microsoft.com/office/drawing/2014/main" id="{C08937E8-1D35-5B40-B061-499B06BDC7D6}"/>
                  </a:ext>
                </a:extLst>
              </p14:cNvPr>
              <p14:cNvContentPartPr/>
              <p14:nvPr/>
            </p14:nvContentPartPr>
            <p14:xfrm>
              <a:off x="1504810" y="2066607"/>
              <a:ext cx="431640" cy="405720"/>
            </p14:xfrm>
          </p:contentPart>
        </mc:Choice>
        <mc:Fallback>
          <p:pic>
            <p:nvPicPr>
              <p:cNvPr id="64" name="墨迹 66">
                <a:extLst>
                  <a:ext uri="{FF2B5EF4-FFF2-40B4-BE49-F238E27FC236}">
                    <a16:creationId xmlns:a16="http://schemas.microsoft.com/office/drawing/2014/main" id="{C08937E8-1D35-5B40-B061-499B06BDC7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97250" y="2059047"/>
                <a:ext cx="4467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D34B3F62-5106-9843-85CF-E0E382F7E76F}"/>
                  </a:ext>
                </a:extLst>
              </p14:cNvPr>
              <p14:cNvContentPartPr/>
              <p14:nvPr/>
            </p14:nvContentPartPr>
            <p14:xfrm>
              <a:off x="6408010" y="1169487"/>
              <a:ext cx="186480" cy="114984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D34B3F62-5106-9843-85CF-E0E382F7E7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0450" y="1161927"/>
                <a:ext cx="201600" cy="11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3">
                <a:extLst>
                  <a:ext uri="{FF2B5EF4-FFF2-40B4-BE49-F238E27FC236}">
                    <a16:creationId xmlns:a16="http://schemas.microsoft.com/office/drawing/2014/main" id="{0B6FA978-9B6A-E24A-B828-2A6996788029}"/>
                  </a:ext>
                </a:extLst>
              </p14:cNvPr>
              <p14:cNvContentPartPr/>
              <p14:nvPr/>
            </p14:nvContentPartPr>
            <p14:xfrm>
              <a:off x="7255090" y="1521567"/>
              <a:ext cx="2708280" cy="1070280"/>
            </p14:xfrm>
          </p:contentPart>
        </mc:Choice>
        <mc:Fallback>
          <p:pic>
            <p:nvPicPr>
              <p:cNvPr id="83" name="墨迹 83">
                <a:extLst>
                  <a:ext uri="{FF2B5EF4-FFF2-40B4-BE49-F238E27FC236}">
                    <a16:creationId xmlns:a16="http://schemas.microsoft.com/office/drawing/2014/main" id="{0B6FA978-9B6A-E24A-B828-2A69967880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7531" y="1514007"/>
                <a:ext cx="2723398" cy="10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DEC6293B-278A-2A49-BCDA-1DA34D50B349}"/>
                  </a:ext>
                </a:extLst>
              </p14:cNvPr>
              <p14:cNvContentPartPr/>
              <p14:nvPr/>
            </p14:nvContentPartPr>
            <p14:xfrm>
              <a:off x="1238410" y="3707847"/>
              <a:ext cx="3608280" cy="229968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DEC6293B-278A-2A49-BCDA-1DA34D50B3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30851" y="3697767"/>
                <a:ext cx="3623398" cy="23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D1D9639D-DDE6-4C47-9B57-CB654CA42CDF}"/>
                  </a:ext>
                </a:extLst>
              </p14:cNvPr>
              <p14:cNvContentPartPr/>
              <p14:nvPr/>
            </p14:nvContentPartPr>
            <p14:xfrm>
              <a:off x="6667210" y="3707847"/>
              <a:ext cx="2778120" cy="242568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D1D9639D-DDE6-4C47-9B57-CB654CA42C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59650" y="3700287"/>
                <a:ext cx="2792880" cy="24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69930D77-0C96-A247-BA4B-9DD8744DBEBC}"/>
                  </a:ext>
                </a:extLst>
              </p14:cNvPr>
              <p14:cNvContentPartPr/>
              <p14:nvPr/>
            </p14:nvContentPartPr>
            <p14:xfrm>
              <a:off x="1444330" y="2691207"/>
              <a:ext cx="545400" cy="52524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69930D77-0C96-A247-BA4B-9DD8744DBE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34250" y="2681127"/>
                <a:ext cx="56556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735DECEB-08C3-0746-99DC-0AFE8F03BE67}"/>
                  </a:ext>
                </a:extLst>
              </p14:cNvPr>
              <p14:cNvContentPartPr/>
              <p14:nvPr/>
            </p14:nvContentPartPr>
            <p14:xfrm>
              <a:off x="2229130" y="2698047"/>
              <a:ext cx="4026600" cy="101016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735DECEB-08C3-0746-99DC-0AFE8F03BE6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21570" y="2690490"/>
                <a:ext cx="4041720" cy="1025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32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墨迹 16">
                <a:extLst>
                  <a:ext uri="{FF2B5EF4-FFF2-40B4-BE49-F238E27FC236}">
                    <a16:creationId xmlns:a16="http://schemas.microsoft.com/office/drawing/2014/main" id="{AB2BD16B-3357-8D42-BA98-4FD36176B8B9}"/>
                  </a:ext>
                </a:extLst>
              </p14:cNvPr>
              <p14:cNvContentPartPr/>
              <p14:nvPr/>
            </p14:nvContentPartPr>
            <p14:xfrm>
              <a:off x="2242180" y="770391"/>
              <a:ext cx="43920" cy="118800"/>
            </p14:xfrm>
          </p:contentPart>
        </mc:Choice>
        <mc:Fallback>
          <p:pic>
            <p:nvPicPr>
              <p:cNvPr id="14" name="墨迹 16">
                <a:extLst>
                  <a:ext uri="{FF2B5EF4-FFF2-40B4-BE49-F238E27FC236}">
                    <a16:creationId xmlns:a16="http://schemas.microsoft.com/office/drawing/2014/main" id="{AB2BD16B-3357-8D42-BA98-4FD36176B8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620" y="762831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7">
                <a:extLst>
                  <a:ext uri="{FF2B5EF4-FFF2-40B4-BE49-F238E27FC236}">
                    <a16:creationId xmlns:a16="http://schemas.microsoft.com/office/drawing/2014/main" id="{E84A9EA3-2F58-BA41-9A31-81729EA09523}"/>
                  </a:ext>
                </a:extLst>
              </p14:cNvPr>
              <p14:cNvContentPartPr/>
              <p14:nvPr/>
            </p14:nvContentPartPr>
            <p14:xfrm>
              <a:off x="1482580" y="378351"/>
              <a:ext cx="473760" cy="466560"/>
            </p14:xfrm>
          </p:contentPart>
        </mc:Choice>
        <mc:Fallback>
          <p:pic>
            <p:nvPicPr>
              <p:cNvPr id="15" name="墨迹 17">
                <a:extLst>
                  <a:ext uri="{FF2B5EF4-FFF2-40B4-BE49-F238E27FC236}">
                    <a16:creationId xmlns:a16="http://schemas.microsoft.com/office/drawing/2014/main" id="{E84A9EA3-2F58-BA41-9A31-81729EA095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5014" y="370791"/>
                <a:ext cx="488891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8">
                <a:extLst>
                  <a:ext uri="{FF2B5EF4-FFF2-40B4-BE49-F238E27FC236}">
                    <a16:creationId xmlns:a16="http://schemas.microsoft.com/office/drawing/2014/main" id="{8E851E2D-37DA-0E4F-B334-96F63726CCB1}"/>
                  </a:ext>
                </a:extLst>
              </p14:cNvPr>
              <p14:cNvContentPartPr/>
              <p14:nvPr/>
            </p14:nvContentPartPr>
            <p14:xfrm>
              <a:off x="679780" y="322191"/>
              <a:ext cx="541800" cy="604440"/>
            </p14:xfrm>
          </p:contentPart>
        </mc:Choice>
        <mc:Fallback>
          <p:pic>
            <p:nvPicPr>
              <p:cNvPr id="16" name="墨迹 18">
                <a:extLst>
                  <a:ext uri="{FF2B5EF4-FFF2-40B4-BE49-F238E27FC236}">
                    <a16:creationId xmlns:a16="http://schemas.microsoft.com/office/drawing/2014/main" id="{8E851E2D-37DA-0E4F-B334-96F63726CC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220" y="314626"/>
                <a:ext cx="556920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3BDDCA80-3BA4-D44D-A4DA-1296C06983E4}"/>
                  </a:ext>
                </a:extLst>
              </p14:cNvPr>
              <p14:cNvContentPartPr/>
              <p14:nvPr/>
            </p14:nvContentPartPr>
            <p14:xfrm>
              <a:off x="1196380" y="1193751"/>
              <a:ext cx="541800" cy="49824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3BDDCA80-3BA4-D44D-A4DA-1296C06983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8820" y="1186191"/>
                <a:ext cx="5569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9FE6B7E-2265-A44B-A14F-36CC9AE31170}"/>
                  </a:ext>
                </a:extLst>
              </p14:cNvPr>
              <p14:cNvContentPartPr/>
              <p14:nvPr/>
            </p14:nvContentPartPr>
            <p14:xfrm>
              <a:off x="2379340" y="1206351"/>
              <a:ext cx="137160" cy="3924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9FE6B7E-2265-A44B-A14F-36CC9AE311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1780" y="1198791"/>
                <a:ext cx="1522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9AFA6408-2F97-CF49-A689-1C37BA159EC9}"/>
                  </a:ext>
                </a:extLst>
              </p14:cNvPr>
              <p14:cNvContentPartPr/>
              <p14:nvPr/>
            </p14:nvContentPartPr>
            <p14:xfrm>
              <a:off x="3512260" y="1168911"/>
              <a:ext cx="579240" cy="49824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9AFA6408-2F97-CF49-A689-1C37BA159E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04700" y="1161351"/>
                <a:ext cx="5943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2090B396-8840-BD46-9EA2-B45EEA4D1840}"/>
                  </a:ext>
                </a:extLst>
              </p14:cNvPr>
              <p14:cNvContentPartPr/>
              <p14:nvPr/>
            </p14:nvContentPartPr>
            <p14:xfrm>
              <a:off x="2690380" y="1330911"/>
              <a:ext cx="541800" cy="26820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2090B396-8840-BD46-9EA2-B45EEA4D18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2820" y="1323351"/>
                <a:ext cx="5569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3AB8BED-0F39-FD4E-A520-38C74559ADB2}"/>
                  </a:ext>
                </a:extLst>
              </p14:cNvPr>
              <p14:cNvContentPartPr/>
              <p14:nvPr/>
            </p14:nvContentPartPr>
            <p14:xfrm>
              <a:off x="4284100" y="1561311"/>
              <a:ext cx="106200" cy="813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3AB8BED-0F39-FD4E-A520-38C74559AD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76540" y="1553751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8FF8202-11C2-6C45-B2DA-03ACA4338149}"/>
                  </a:ext>
                </a:extLst>
              </p14:cNvPr>
              <p14:cNvContentPartPr/>
              <p14:nvPr/>
            </p14:nvContentPartPr>
            <p14:xfrm>
              <a:off x="4701340" y="1131471"/>
              <a:ext cx="193320" cy="4914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8FF8202-11C2-6C45-B2DA-03ACA43381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3780" y="1123911"/>
                <a:ext cx="2084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FB0CF8E-403E-6546-8A42-97B3501651B0}"/>
                  </a:ext>
                </a:extLst>
              </p14:cNvPr>
              <p14:cNvContentPartPr/>
              <p14:nvPr/>
            </p14:nvContentPartPr>
            <p14:xfrm>
              <a:off x="5024980" y="1355751"/>
              <a:ext cx="137160" cy="174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FB0CF8E-403E-6546-8A42-97B3501651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7420" y="1348191"/>
                <a:ext cx="152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37AD042-4913-5443-92CC-EC787625C631}"/>
                  </a:ext>
                </a:extLst>
              </p14:cNvPr>
              <p14:cNvContentPartPr/>
              <p14:nvPr/>
            </p14:nvContentPartPr>
            <p14:xfrm>
              <a:off x="5068540" y="1368351"/>
              <a:ext cx="149760" cy="1188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37AD042-4913-5443-92CC-EC787625C6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0980" y="1360791"/>
                <a:ext cx="164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DA4BEFB-2EC5-C846-97AC-1AC75B4ACB84}"/>
                  </a:ext>
                </a:extLst>
              </p14:cNvPr>
              <p14:cNvContentPartPr/>
              <p14:nvPr/>
            </p14:nvContentPartPr>
            <p14:xfrm>
              <a:off x="5274100" y="1499031"/>
              <a:ext cx="25200" cy="687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DA4BEFB-2EC5-C846-97AC-1AC75B4ACB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6540" y="1491471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75A3AE4-865E-6E4A-92B3-6C34223386D2}"/>
                  </a:ext>
                </a:extLst>
              </p14:cNvPr>
              <p14:cNvContentPartPr/>
              <p14:nvPr/>
            </p14:nvContentPartPr>
            <p14:xfrm>
              <a:off x="5535460" y="1568151"/>
              <a:ext cx="37800" cy="558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75A3AE4-865E-6E4A-92B3-6C34223386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27900" y="1560591"/>
                <a:ext cx="52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04BBBBA7-3187-594F-A8B4-EA1D18DC7556}"/>
                  </a:ext>
                </a:extLst>
              </p14:cNvPr>
              <p14:cNvContentPartPr/>
              <p14:nvPr/>
            </p14:nvContentPartPr>
            <p14:xfrm>
              <a:off x="5759740" y="1287351"/>
              <a:ext cx="193320" cy="2181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04BBBBA7-3187-594F-A8B4-EA1D18DC75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2180" y="1279791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DDB02E0-F252-A349-B897-D69CC0F6CA60}"/>
                  </a:ext>
                </a:extLst>
              </p14:cNvPr>
              <p14:cNvContentPartPr/>
              <p14:nvPr/>
            </p14:nvContentPartPr>
            <p14:xfrm>
              <a:off x="5779540" y="1349631"/>
              <a:ext cx="129600" cy="1558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DDB02E0-F252-A349-B897-D69CC0F6CA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72340" y="1342071"/>
                <a:ext cx="144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CC01D1F-50F3-1847-9D09-A446402F628E}"/>
                  </a:ext>
                </a:extLst>
              </p14:cNvPr>
              <p14:cNvContentPartPr/>
              <p14:nvPr/>
            </p14:nvContentPartPr>
            <p14:xfrm>
              <a:off x="6077260" y="1455471"/>
              <a:ext cx="162360" cy="143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CC01D1F-50F3-1847-9D09-A446402F62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9700" y="1447911"/>
                <a:ext cx="17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AE27ECD1-AB58-AD44-B071-1FB2F26589E9}"/>
                  </a:ext>
                </a:extLst>
              </p14:cNvPr>
              <p14:cNvContentPartPr/>
              <p14:nvPr/>
            </p14:nvContentPartPr>
            <p14:xfrm>
              <a:off x="6344740" y="1094391"/>
              <a:ext cx="81360" cy="6656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AE27ECD1-AB58-AD44-B071-1FB2F26589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37180" y="1086831"/>
                <a:ext cx="964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85159A2-C9F2-3C44-BBDB-B25DEE92A2A8}"/>
                  </a:ext>
                </a:extLst>
              </p14:cNvPr>
              <p14:cNvContentPartPr/>
              <p14:nvPr/>
            </p14:nvContentPartPr>
            <p14:xfrm>
              <a:off x="6656140" y="1629711"/>
              <a:ext cx="100080" cy="813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85159A2-C9F2-3C44-BBDB-B25DEE92A2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48580" y="1622151"/>
                <a:ext cx="115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ACB2F46F-0E69-7C4C-AC17-BD8B39840761}"/>
                  </a:ext>
                </a:extLst>
              </p14:cNvPr>
              <p14:cNvContentPartPr/>
              <p14:nvPr/>
            </p14:nvContentPartPr>
            <p14:xfrm>
              <a:off x="7110460" y="1399311"/>
              <a:ext cx="68760" cy="190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ACB2F46F-0E69-7C4C-AC17-BD8B398407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02900" y="1391751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CBFC90B-D43A-3145-9E96-E4498EAFF004}"/>
                  </a:ext>
                </a:extLst>
              </p14:cNvPr>
              <p14:cNvContentPartPr/>
              <p14:nvPr/>
            </p14:nvContentPartPr>
            <p14:xfrm>
              <a:off x="7372180" y="1418031"/>
              <a:ext cx="100080" cy="3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CBFC90B-D43A-3145-9E96-E4498EAFF0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64620" y="1410471"/>
                <a:ext cx="115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A678AA8-7E3E-EC40-8FA6-041FCE75F713}"/>
                  </a:ext>
                </a:extLst>
              </p14:cNvPr>
              <p14:cNvContentPartPr/>
              <p14:nvPr/>
            </p14:nvContentPartPr>
            <p14:xfrm>
              <a:off x="7639660" y="1405431"/>
              <a:ext cx="62640" cy="19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A678AA8-7E3E-EC40-8FA6-041FCE75F7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32100" y="1397871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3DBD6DB8-1365-714C-937D-CCA789ED159B}"/>
                  </a:ext>
                </a:extLst>
              </p14:cNvPr>
              <p14:cNvContentPartPr/>
              <p14:nvPr/>
            </p14:nvContentPartPr>
            <p14:xfrm>
              <a:off x="7782940" y="1393191"/>
              <a:ext cx="159480" cy="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3DBD6DB8-1365-714C-937D-CCA789ED159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75380" y="1385631"/>
                <a:ext cx="174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3944C5F-5EDE-9E4F-8F96-E314C1FF9735}"/>
                  </a:ext>
                </a:extLst>
              </p14:cNvPr>
              <p14:cNvContentPartPr/>
              <p14:nvPr/>
            </p14:nvContentPartPr>
            <p14:xfrm>
              <a:off x="8209180" y="1038231"/>
              <a:ext cx="209160" cy="5047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3944C5F-5EDE-9E4F-8F96-E314C1FF973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01620" y="1030671"/>
                <a:ext cx="224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75BE8D9-CD6C-8542-854A-14B7DBB621AB}"/>
                  </a:ext>
                </a:extLst>
              </p14:cNvPr>
              <p14:cNvContentPartPr/>
              <p14:nvPr/>
            </p14:nvContentPartPr>
            <p14:xfrm>
              <a:off x="8573500" y="1243791"/>
              <a:ext cx="168480" cy="2307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75BE8D9-CD6C-8542-854A-14B7DBB621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65940" y="1236231"/>
                <a:ext cx="183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174F3A9E-4BA3-914F-AC90-DC955988115F}"/>
                  </a:ext>
                </a:extLst>
              </p14:cNvPr>
              <p14:cNvContentPartPr/>
              <p14:nvPr/>
            </p14:nvContentPartPr>
            <p14:xfrm>
              <a:off x="8592220" y="1256031"/>
              <a:ext cx="224640" cy="16848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174F3A9E-4BA3-914F-AC90-DC95598811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84660" y="1248471"/>
                <a:ext cx="239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EFF0F8E-4031-E346-8642-9CF9C06EF4D4}"/>
                  </a:ext>
                </a:extLst>
              </p14:cNvPr>
              <p14:cNvContentPartPr/>
              <p14:nvPr/>
            </p14:nvContentPartPr>
            <p14:xfrm>
              <a:off x="8903620" y="1399311"/>
              <a:ext cx="230760" cy="1303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EFF0F8E-4031-E346-8642-9CF9C06EF4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96060" y="1391751"/>
                <a:ext cx="245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02B26C11-E57F-7A40-8660-C92833844600}"/>
                  </a:ext>
                </a:extLst>
              </p14:cNvPr>
              <p14:cNvContentPartPr/>
              <p14:nvPr/>
            </p14:nvContentPartPr>
            <p14:xfrm>
              <a:off x="9283420" y="1505151"/>
              <a:ext cx="131040" cy="252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02B26C11-E57F-7A40-8660-C928338446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75860" y="1497591"/>
                <a:ext cx="14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8FA9F68D-52FA-EB47-B774-C95116FA1EE3}"/>
                  </a:ext>
                </a:extLst>
              </p14:cNvPr>
              <p14:cNvContentPartPr/>
              <p14:nvPr/>
            </p14:nvContentPartPr>
            <p14:xfrm>
              <a:off x="9507340" y="1467711"/>
              <a:ext cx="31320" cy="1188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8FA9F68D-52FA-EB47-B774-C95116FA1E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99780" y="1460151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C49AA39-3046-3946-A714-BA3A54E0D4FF}"/>
                  </a:ext>
                </a:extLst>
              </p14:cNvPr>
              <p14:cNvContentPartPr/>
              <p14:nvPr/>
            </p14:nvContentPartPr>
            <p14:xfrm>
              <a:off x="9750340" y="1617111"/>
              <a:ext cx="37800" cy="12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C49AA39-3046-3946-A714-BA3A54E0D4F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42780" y="1609551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B2E4EB2-5DB7-6546-8E06-A9966CB9DBEA}"/>
                  </a:ext>
                </a:extLst>
              </p14:cNvPr>
              <p14:cNvContentPartPr/>
              <p14:nvPr/>
            </p14:nvContentPartPr>
            <p14:xfrm>
              <a:off x="9999100" y="1237311"/>
              <a:ext cx="106200" cy="249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B2E4EB2-5DB7-6546-8E06-A9966CB9DBE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91540" y="1229751"/>
                <a:ext cx="121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3F25428-2B81-7C41-BE93-729F606F60E4}"/>
                  </a:ext>
                </a:extLst>
              </p14:cNvPr>
              <p14:cNvContentPartPr/>
              <p14:nvPr/>
            </p14:nvContentPartPr>
            <p14:xfrm>
              <a:off x="9956260" y="1268631"/>
              <a:ext cx="192600" cy="1994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3F25428-2B81-7C41-BE93-729F606F60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48700" y="1261071"/>
                <a:ext cx="207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77AE4803-5927-C942-BF9A-B432E1037572}"/>
                  </a:ext>
                </a:extLst>
              </p14:cNvPr>
              <p14:cNvContentPartPr/>
              <p14:nvPr/>
            </p14:nvContentPartPr>
            <p14:xfrm>
              <a:off x="10248220" y="1455471"/>
              <a:ext cx="218160" cy="1836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77AE4803-5927-C942-BF9A-B432E10375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240660" y="1447911"/>
                <a:ext cx="233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568943E9-8CF6-7B40-892F-026650D3E8F4}"/>
                  </a:ext>
                </a:extLst>
              </p14:cNvPr>
              <p14:cNvContentPartPr/>
              <p14:nvPr/>
            </p14:nvContentPartPr>
            <p14:xfrm>
              <a:off x="10522180" y="994671"/>
              <a:ext cx="155880" cy="7038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568943E9-8CF6-7B40-892F-026650D3E8F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14620" y="987111"/>
                <a:ext cx="171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6" name="墨迹 102">
                <a:extLst>
                  <a:ext uri="{FF2B5EF4-FFF2-40B4-BE49-F238E27FC236}">
                    <a16:creationId xmlns:a16="http://schemas.microsoft.com/office/drawing/2014/main" id="{CE85C652-5537-7B4F-BD3B-809F20AFFEAE}"/>
                  </a:ext>
                </a:extLst>
              </p14:cNvPr>
              <p14:cNvContentPartPr/>
              <p14:nvPr/>
            </p14:nvContentPartPr>
            <p14:xfrm>
              <a:off x="5479660" y="2115351"/>
              <a:ext cx="878040" cy="442080"/>
            </p14:xfrm>
          </p:contentPart>
        </mc:Choice>
        <mc:Fallback>
          <p:pic>
            <p:nvPicPr>
              <p:cNvPr id="96" name="墨迹 102">
                <a:extLst>
                  <a:ext uri="{FF2B5EF4-FFF2-40B4-BE49-F238E27FC236}">
                    <a16:creationId xmlns:a16="http://schemas.microsoft.com/office/drawing/2014/main" id="{CE85C652-5537-7B4F-BD3B-809F20AFFEA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72100" y="2107797"/>
                <a:ext cx="89316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7" name="墨迹 103">
                <a:extLst>
                  <a:ext uri="{FF2B5EF4-FFF2-40B4-BE49-F238E27FC236}">
                    <a16:creationId xmlns:a16="http://schemas.microsoft.com/office/drawing/2014/main" id="{C0095168-F563-F54D-B403-C62A46FBD14D}"/>
                  </a:ext>
                </a:extLst>
              </p14:cNvPr>
              <p14:cNvContentPartPr/>
              <p14:nvPr/>
            </p14:nvContentPartPr>
            <p14:xfrm>
              <a:off x="5136940" y="2314431"/>
              <a:ext cx="100080" cy="131040"/>
            </p14:xfrm>
          </p:contentPart>
        </mc:Choice>
        <mc:Fallback>
          <p:pic>
            <p:nvPicPr>
              <p:cNvPr id="97" name="墨迹 103">
                <a:extLst>
                  <a:ext uri="{FF2B5EF4-FFF2-40B4-BE49-F238E27FC236}">
                    <a16:creationId xmlns:a16="http://schemas.microsoft.com/office/drawing/2014/main" id="{C0095168-F563-F54D-B403-C62A46FBD14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29740" y="2306871"/>
                <a:ext cx="115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8" name="墨迹 104">
                <a:extLst>
                  <a:ext uri="{FF2B5EF4-FFF2-40B4-BE49-F238E27FC236}">
                    <a16:creationId xmlns:a16="http://schemas.microsoft.com/office/drawing/2014/main" id="{9EF23ED7-7E5D-4942-8ED3-47D672C481D8}"/>
                  </a:ext>
                </a:extLst>
              </p14:cNvPr>
              <p14:cNvContentPartPr/>
              <p14:nvPr/>
            </p14:nvContentPartPr>
            <p14:xfrm>
              <a:off x="4651660" y="2059911"/>
              <a:ext cx="230760" cy="373320"/>
            </p14:xfrm>
          </p:contentPart>
        </mc:Choice>
        <mc:Fallback>
          <p:pic>
            <p:nvPicPr>
              <p:cNvPr id="98" name="墨迹 104">
                <a:extLst>
                  <a:ext uri="{FF2B5EF4-FFF2-40B4-BE49-F238E27FC236}">
                    <a16:creationId xmlns:a16="http://schemas.microsoft.com/office/drawing/2014/main" id="{9EF23ED7-7E5D-4942-8ED3-47D672C481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44100" y="2052351"/>
                <a:ext cx="245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9" name="墨迹 105">
                <a:extLst>
                  <a:ext uri="{FF2B5EF4-FFF2-40B4-BE49-F238E27FC236}">
                    <a16:creationId xmlns:a16="http://schemas.microsoft.com/office/drawing/2014/main" id="{C0AC932A-F5B0-BF49-841F-F9AD9CB4CD28}"/>
                  </a:ext>
                </a:extLst>
              </p14:cNvPr>
              <p14:cNvContentPartPr/>
              <p14:nvPr/>
            </p14:nvContentPartPr>
            <p14:xfrm>
              <a:off x="3835900" y="1978191"/>
              <a:ext cx="541800" cy="517320"/>
            </p14:xfrm>
          </p:contentPart>
        </mc:Choice>
        <mc:Fallback>
          <p:pic>
            <p:nvPicPr>
              <p:cNvPr id="99" name="墨迹 105">
                <a:extLst>
                  <a:ext uri="{FF2B5EF4-FFF2-40B4-BE49-F238E27FC236}">
                    <a16:creationId xmlns:a16="http://schemas.microsoft.com/office/drawing/2014/main" id="{C0AC932A-F5B0-BF49-841F-F9AD9CB4CD2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28340" y="1970626"/>
                <a:ext cx="5569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0" name="墨迹 106">
                <a:extLst>
                  <a:ext uri="{FF2B5EF4-FFF2-40B4-BE49-F238E27FC236}">
                    <a16:creationId xmlns:a16="http://schemas.microsoft.com/office/drawing/2014/main" id="{FAF091A7-795B-0049-AB4D-89340CE12B07}"/>
                  </a:ext>
                </a:extLst>
              </p14:cNvPr>
              <p14:cNvContentPartPr/>
              <p14:nvPr/>
            </p14:nvContentPartPr>
            <p14:xfrm>
              <a:off x="2615860" y="2196351"/>
              <a:ext cx="740880" cy="298800"/>
            </p14:xfrm>
          </p:contentPart>
        </mc:Choice>
        <mc:Fallback>
          <p:pic>
            <p:nvPicPr>
              <p:cNvPr id="100" name="墨迹 106">
                <a:extLst>
                  <a:ext uri="{FF2B5EF4-FFF2-40B4-BE49-F238E27FC236}">
                    <a16:creationId xmlns:a16="http://schemas.microsoft.com/office/drawing/2014/main" id="{FAF091A7-795B-0049-AB4D-89340CE12B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08304" y="2188800"/>
                <a:ext cx="755993" cy="31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1" name="墨迹 107">
                <a:extLst>
                  <a:ext uri="{FF2B5EF4-FFF2-40B4-BE49-F238E27FC236}">
                    <a16:creationId xmlns:a16="http://schemas.microsoft.com/office/drawing/2014/main" id="{28DDCAFB-7B06-CF4A-B772-42326937A95F}"/>
                  </a:ext>
                </a:extLst>
              </p14:cNvPr>
              <p14:cNvContentPartPr/>
              <p14:nvPr/>
            </p14:nvContentPartPr>
            <p14:xfrm>
              <a:off x="2273500" y="2308311"/>
              <a:ext cx="100080" cy="149400"/>
            </p14:xfrm>
          </p:contentPart>
        </mc:Choice>
        <mc:Fallback>
          <p:pic>
            <p:nvPicPr>
              <p:cNvPr id="101" name="墨迹 107">
                <a:extLst>
                  <a:ext uri="{FF2B5EF4-FFF2-40B4-BE49-F238E27FC236}">
                    <a16:creationId xmlns:a16="http://schemas.microsoft.com/office/drawing/2014/main" id="{28DDCAFB-7B06-CF4A-B772-42326937A9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65940" y="2300769"/>
                <a:ext cx="115200" cy="164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2" name="墨迹 108">
                <a:extLst>
                  <a:ext uri="{FF2B5EF4-FFF2-40B4-BE49-F238E27FC236}">
                    <a16:creationId xmlns:a16="http://schemas.microsoft.com/office/drawing/2014/main" id="{5590F6EA-C318-134B-9A1A-61A501226635}"/>
                  </a:ext>
                </a:extLst>
              </p14:cNvPr>
              <p14:cNvContentPartPr/>
              <p14:nvPr/>
            </p14:nvContentPartPr>
            <p14:xfrm>
              <a:off x="1115380" y="2084031"/>
              <a:ext cx="896760" cy="467280"/>
            </p14:xfrm>
          </p:contentPart>
        </mc:Choice>
        <mc:Fallback>
          <p:pic>
            <p:nvPicPr>
              <p:cNvPr id="102" name="墨迹 108">
                <a:extLst>
                  <a:ext uri="{FF2B5EF4-FFF2-40B4-BE49-F238E27FC236}">
                    <a16:creationId xmlns:a16="http://schemas.microsoft.com/office/drawing/2014/main" id="{5590F6EA-C318-134B-9A1A-61A50122663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07820" y="2076471"/>
                <a:ext cx="911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28FB0266-707B-F240-9884-9CB7E8AD3EBF}"/>
                  </a:ext>
                </a:extLst>
              </p14:cNvPr>
              <p14:cNvContentPartPr/>
              <p14:nvPr/>
            </p14:nvContentPartPr>
            <p14:xfrm>
              <a:off x="8162740" y="2108871"/>
              <a:ext cx="255600" cy="1249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28FB0266-707B-F240-9884-9CB7E8AD3EB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55180" y="2101311"/>
                <a:ext cx="270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7C08D21D-2B96-3F40-AA33-684815D5BEA5}"/>
                  </a:ext>
                </a:extLst>
              </p14:cNvPr>
              <p14:cNvContentPartPr/>
              <p14:nvPr/>
            </p14:nvContentPartPr>
            <p14:xfrm>
              <a:off x="8698060" y="2339271"/>
              <a:ext cx="106200" cy="112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7C08D21D-2B96-3F40-AA33-684815D5BEA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90500" y="2331711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4BDB93D2-EDB7-EE4C-95D9-91666C3C1A1C}"/>
                  </a:ext>
                </a:extLst>
              </p14:cNvPr>
              <p14:cNvContentPartPr/>
              <p14:nvPr/>
            </p14:nvContentPartPr>
            <p14:xfrm>
              <a:off x="6842980" y="1915911"/>
              <a:ext cx="1051920" cy="54828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4BDB93D2-EDB7-EE4C-95D9-91666C3C1A1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35420" y="1908351"/>
                <a:ext cx="10666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77F7946B-1BB9-F243-853D-818163CF3F38}"/>
                  </a:ext>
                </a:extLst>
              </p14:cNvPr>
              <p14:cNvContentPartPr/>
              <p14:nvPr/>
            </p14:nvContentPartPr>
            <p14:xfrm>
              <a:off x="8722900" y="2631951"/>
              <a:ext cx="2390400" cy="209772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77F7946B-1BB9-F243-853D-818163CF3F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15340" y="2621871"/>
                <a:ext cx="2405160" cy="21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120E7B83-1F85-6040-A473-B36B68957C0D}"/>
                  </a:ext>
                </a:extLst>
              </p14:cNvPr>
              <p14:cNvContentPartPr/>
              <p14:nvPr/>
            </p14:nvContentPartPr>
            <p14:xfrm>
              <a:off x="8779060" y="3584511"/>
              <a:ext cx="2023560" cy="169992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120E7B83-1F85-6040-A473-B36B68957C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771500" y="3576951"/>
                <a:ext cx="2038680" cy="17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36" name="墨迹 136">
                <a:extLst>
                  <a:ext uri="{FF2B5EF4-FFF2-40B4-BE49-F238E27FC236}">
                    <a16:creationId xmlns:a16="http://schemas.microsoft.com/office/drawing/2014/main" id="{EEA0F86A-27B2-3F48-9C5B-FFDE45267A4C}"/>
                  </a:ext>
                </a:extLst>
              </p14:cNvPr>
              <p14:cNvContentPartPr/>
              <p14:nvPr/>
            </p14:nvContentPartPr>
            <p14:xfrm>
              <a:off x="8760340" y="3528351"/>
              <a:ext cx="2129400" cy="1762200"/>
            </p14:xfrm>
          </p:contentPart>
        </mc:Choice>
        <mc:Fallback>
          <p:pic>
            <p:nvPicPr>
              <p:cNvPr id="136" name="墨迹 136">
                <a:extLst>
                  <a:ext uri="{FF2B5EF4-FFF2-40B4-BE49-F238E27FC236}">
                    <a16:creationId xmlns:a16="http://schemas.microsoft.com/office/drawing/2014/main" id="{EEA0F86A-27B2-3F48-9C5B-FFDE45267A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52780" y="3520791"/>
                <a:ext cx="2144520" cy="17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DB1FD897-B769-FB40-8E11-C6E259619E1F}"/>
                  </a:ext>
                </a:extLst>
              </p14:cNvPr>
              <p14:cNvContentPartPr/>
              <p14:nvPr/>
            </p14:nvContentPartPr>
            <p14:xfrm>
              <a:off x="9936820" y="2563551"/>
              <a:ext cx="1469520" cy="107100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DB1FD897-B769-FB40-8E11-C6E259619E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929260" y="2555991"/>
                <a:ext cx="148464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0" name="墨迹 152">
                <a:extLst>
                  <a:ext uri="{FF2B5EF4-FFF2-40B4-BE49-F238E27FC236}">
                    <a16:creationId xmlns:a16="http://schemas.microsoft.com/office/drawing/2014/main" id="{3ACF6ED8-89EC-554F-B0CF-5D00411D0210}"/>
                  </a:ext>
                </a:extLst>
              </p14:cNvPr>
              <p14:cNvContentPartPr/>
              <p14:nvPr/>
            </p14:nvContentPartPr>
            <p14:xfrm>
              <a:off x="11150740" y="2053071"/>
              <a:ext cx="573480" cy="516960"/>
            </p14:xfrm>
          </p:contentPart>
        </mc:Choice>
        <mc:Fallback>
          <p:pic>
            <p:nvPicPr>
              <p:cNvPr id="150" name="墨迹 152">
                <a:extLst>
                  <a:ext uri="{FF2B5EF4-FFF2-40B4-BE49-F238E27FC236}">
                    <a16:creationId xmlns:a16="http://schemas.microsoft.com/office/drawing/2014/main" id="{3ACF6ED8-89EC-554F-B0CF-5D00411D021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43535" y="2045511"/>
                <a:ext cx="588609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C3B77745-DDEF-6942-8A00-C393D0A5E960}"/>
                  </a:ext>
                </a:extLst>
              </p14:cNvPr>
              <p14:cNvContentPartPr/>
              <p14:nvPr/>
            </p14:nvContentPartPr>
            <p14:xfrm>
              <a:off x="9955540" y="2084031"/>
              <a:ext cx="604440" cy="23652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C3B77745-DDEF-6942-8A00-C393D0A5E96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47975" y="2076459"/>
                <a:ext cx="619569" cy="25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F2C4C12E-B9AA-A447-8F11-3F2DA4EE79CC}"/>
                  </a:ext>
                </a:extLst>
              </p14:cNvPr>
              <p14:cNvContentPartPr/>
              <p14:nvPr/>
            </p14:nvContentPartPr>
            <p14:xfrm>
              <a:off x="8019460" y="3061431"/>
              <a:ext cx="361440" cy="23724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F2C4C12E-B9AA-A447-8F11-3F2DA4EE79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11900" y="3053860"/>
                <a:ext cx="376560" cy="25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D0C1DD28-F873-A049-AF70-2D7092456967}"/>
                  </a:ext>
                </a:extLst>
              </p14:cNvPr>
              <p14:cNvContentPartPr/>
              <p14:nvPr/>
            </p14:nvContentPartPr>
            <p14:xfrm>
              <a:off x="11599300" y="2295711"/>
              <a:ext cx="180720" cy="2743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D0C1DD28-F873-A049-AF70-2D709245696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591740" y="2288151"/>
                <a:ext cx="195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5" name="墨迹 167">
                <a:extLst>
                  <a:ext uri="{FF2B5EF4-FFF2-40B4-BE49-F238E27FC236}">
                    <a16:creationId xmlns:a16="http://schemas.microsoft.com/office/drawing/2014/main" id="{D89FB5FA-831F-E64C-97C6-2F84E529A327}"/>
                  </a:ext>
                </a:extLst>
              </p14:cNvPr>
              <p14:cNvContentPartPr/>
              <p14:nvPr/>
            </p14:nvContentPartPr>
            <p14:xfrm>
              <a:off x="8417980" y="5159511"/>
              <a:ext cx="429840" cy="429840"/>
            </p14:xfrm>
          </p:contentPart>
        </mc:Choice>
        <mc:Fallback>
          <p:pic>
            <p:nvPicPr>
              <p:cNvPr id="165" name="墨迹 167">
                <a:extLst>
                  <a:ext uri="{FF2B5EF4-FFF2-40B4-BE49-F238E27FC236}">
                    <a16:creationId xmlns:a16="http://schemas.microsoft.com/office/drawing/2014/main" id="{D89FB5FA-831F-E64C-97C6-2F84E529A32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10420" y="5151951"/>
                <a:ext cx="4449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6" name="墨迹 168">
                <a:extLst>
                  <a:ext uri="{FF2B5EF4-FFF2-40B4-BE49-F238E27FC236}">
                    <a16:creationId xmlns:a16="http://schemas.microsoft.com/office/drawing/2014/main" id="{9BC90585-97B2-DC41-B586-C4E4491C83B8}"/>
                  </a:ext>
                </a:extLst>
              </p14:cNvPr>
              <p14:cNvContentPartPr/>
              <p14:nvPr/>
            </p14:nvContentPartPr>
            <p14:xfrm>
              <a:off x="11150740" y="4649031"/>
              <a:ext cx="511200" cy="479520"/>
            </p14:xfrm>
          </p:contentPart>
        </mc:Choice>
        <mc:Fallback>
          <p:pic>
            <p:nvPicPr>
              <p:cNvPr id="166" name="墨迹 168">
                <a:extLst>
                  <a:ext uri="{FF2B5EF4-FFF2-40B4-BE49-F238E27FC236}">
                    <a16:creationId xmlns:a16="http://schemas.microsoft.com/office/drawing/2014/main" id="{9BC90585-97B2-DC41-B586-C4E4491C83B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43535" y="4641477"/>
                <a:ext cx="526331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67" name="墨迹 169">
                <a:extLst>
                  <a:ext uri="{FF2B5EF4-FFF2-40B4-BE49-F238E27FC236}">
                    <a16:creationId xmlns:a16="http://schemas.microsoft.com/office/drawing/2014/main" id="{FCE2829B-3977-3341-B8C8-1415D1DF8E40}"/>
                  </a:ext>
                </a:extLst>
              </p14:cNvPr>
              <p14:cNvContentPartPr/>
              <p14:nvPr/>
            </p14:nvContentPartPr>
            <p14:xfrm>
              <a:off x="11394460" y="3466071"/>
              <a:ext cx="479160" cy="423720"/>
            </p14:xfrm>
          </p:contentPart>
        </mc:Choice>
        <mc:Fallback>
          <p:pic>
            <p:nvPicPr>
              <p:cNvPr id="167" name="墨迹 169">
                <a:extLst>
                  <a:ext uri="{FF2B5EF4-FFF2-40B4-BE49-F238E27FC236}">
                    <a16:creationId xmlns:a16="http://schemas.microsoft.com/office/drawing/2014/main" id="{FCE2829B-3977-3341-B8C8-1415D1DF8E4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386900" y="3458511"/>
                <a:ext cx="4939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ADCEA4FD-EEB0-7347-9452-E68D67929888}"/>
                  </a:ext>
                </a:extLst>
              </p14:cNvPr>
              <p14:cNvContentPartPr/>
              <p14:nvPr/>
            </p14:nvContentPartPr>
            <p14:xfrm>
              <a:off x="8144020" y="3217311"/>
              <a:ext cx="772200" cy="67212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ADCEA4FD-EEB0-7347-9452-E68D679298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36460" y="3209751"/>
                <a:ext cx="78732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E353508B-669A-DD4D-BC55-56FDA0449978}"/>
                  </a:ext>
                </a:extLst>
              </p14:cNvPr>
              <p14:cNvContentPartPr/>
              <p14:nvPr/>
            </p14:nvContentPartPr>
            <p14:xfrm>
              <a:off x="1202500" y="3291831"/>
              <a:ext cx="137160" cy="41112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E353508B-669A-DD4D-BC55-56FDA044997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4940" y="3284271"/>
                <a:ext cx="152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B35A059D-1899-124A-AE67-5457FBAAC336}"/>
                  </a:ext>
                </a:extLst>
              </p14:cNvPr>
              <p14:cNvContentPartPr/>
              <p14:nvPr/>
            </p14:nvContentPartPr>
            <p14:xfrm>
              <a:off x="1501300" y="3459951"/>
              <a:ext cx="149760" cy="1872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B35A059D-1899-124A-AE67-5457FBAAC33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93740" y="3452391"/>
                <a:ext cx="164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9C690DB-4C9A-604B-A112-0F44F2CBEF29}"/>
                  </a:ext>
                </a:extLst>
              </p14:cNvPr>
              <p14:cNvContentPartPr/>
              <p14:nvPr/>
            </p14:nvContentPartPr>
            <p14:xfrm>
              <a:off x="1806580" y="3628071"/>
              <a:ext cx="12960" cy="752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9C690DB-4C9A-604B-A112-0F44F2CBEF2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99020" y="3620511"/>
                <a:ext cx="27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D3A44328-AD31-BC44-80A1-89EFAAF8EFFC}"/>
                  </a:ext>
                </a:extLst>
              </p14:cNvPr>
              <p14:cNvContentPartPr/>
              <p14:nvPr/>
            </p14:nvContentPartPr>
            <p14:xfrm>
              <a:off x="2124100" y="3441231"/>
              <a:ext cx="212040" cy="1933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D3A44328-AD31-BC44-80A1-89EFAAF8EF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16540" y="3433671"/>
                <a:ext cx="227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69206ECE-A2EF-0F44-AE81-67084025CD1B}"/>
                  </a:ext>
                </a:extLst>
              </p14:cNvPr>
              <p14:cNvContentPartPr/>
              <p14:nvPr/>
            </p14:nvContentPartPr>
            <p14:xfrm>
              <a:off x="2391580" y="3571911"/>
              <a:ext cx="168480" cy="131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69206ECE-A2EF-0F44-AE81-67084025CD1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84020" y="3564351"/>
                <a:ext cx="183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657782C1-37E8-0346-8844-077A4B3C620A}"/>
                  </a:ext>
                </a:extLst>
              </p14:cNvPr>
              <p14:cNvContentPartPr/>
              <p14:nvPr/>
            </p14:nvContentPartPr>
            <p14:xfrm>
              <a:off x="1968220" y="3652911"/>
              <a:ext cx="31320" cy="1123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657782C1-37E8-0346-8844-077A4B3C620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60660" y="3645351"/>
                <a:ext cx="46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6BE5C94-77B5-3547-BBE5-E4D51E825845}"/>
                  </a:ext>
                </a:extLst>
              </p14:cNvPr>
              <p14:cNvContentPartPr/>
              <p14:nvPr/>
            </p14:nvContentPartPr>
            <p14:xfrm>
              <a:off x="2628100" y="3235671"/>
              <a:ext cx="100080" cy="6663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6BE5C94-77B5-3547-BBE5-E4D51E82584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20540" y="3228471"/>
                <a:ext cx="1152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1" name="墨迹 202">
                <a:extLst>
                  <a:ext uri="{FF2B5EF4-FFF2-40B4-BE49-F238E27FC236}">
                    <a16:creationId xmlns:a16="http://schemas.microsoft.com/office/drawing/2014/main" id="{FA4D744E-975B-DB4E-8454-B020F5FD4CB0}"/>
                  </a:ext>
                </a:extLst>
              </p14:cNvPr>
              <p14:cNvContentPartPr/>
              <p14:nvPr/>
            </p14:nvContentPartPr>
            <p14:xfrm>
              <a:off x="3593260" y="3378951"/>
              <a:ext cx="1363680" cy="703800"/>
            </p14:xfrm>
          </p:contentPart>
        </mc:Choice>
        <mc:Fallback>
          <p:pic>
            <p:nvPicPr>
              <p:cNvPr id="201" name="墨迹 202">
                <a:extLst>
                  <a:ext uri="{FF2B5EF4-FFF2-40B4-BE49-F238E27FC236}">
                    <a16:creationId xmlns:a16="http://schemas.microsoft.com/office/drawing/2014/main" id="{FA4D744E-975B-DB4E-8454-B020F5FD4CB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85700" y="3371391"/>
                <a:ext cx="13788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2" name="墨迹 203">
                <a:extLst>
                  <a:ext uri="{FF2B5EF4-FFF2-40B4-BE49-F238E27FC236}">
                    <a16:creationId xmlns:a16="http://schemas.microsoft.com/office/drawing/2014/main" id="{9358301B-33E3-5040-9828-0AA86D8D9663}"/>
                  </a:ext>
                </a:extLst>
              </p14:cNvPr>
              <p14:cNvContentPartPr/>
              <p14:nvPr/>
            </p14:nvContentPartPr>
            <p14:xfrm>
              <a:off x="2933380" y="3297951"/>
              <a:ext cx="442080" cy="551520"/>
            </p14:xfrm>
          </p:contentPart>
        </mc:Choice>
        <mc:Fallback>
          <p:pic>
            <p:nvPicPr>
              <p:cNvPr id="202" name="墨迹 203">
                <a:extLst>
                  <a:ext uri="{FF2B5EF4-FFF2-40B4-BE49-F238E27FC236}">
                    <a16:creationId xmlns:a16="http://schemas.microsoft.com/office/drawing/2014/main" id="{9358301B-33E3-5040-9828-0AA86D8D966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25826" y="3290391"/>
                <a:ext cx="457188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42BC4F96-F4F5-E341-96C7-F9E839179C0B}"/>
                  </a:ext>
                </a:extLst>
              </p14:cNvPr>
              <p14:cNvContentPartPr/>
              <p14:nvPr/>
            </p14:nvContentPartPr>
            <p14:xfrm>
              <a:off x="5186980" y="3877191"/>
              <a:ext cx="19080" cy="378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42BC4F96-F4F5-E341-96C7-F9E839179C0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179420" y="3869631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59DFC719-8FEA-A344-823E-4F986FF7C326}"/>
                  </a:ext>
                </a:extLst>
              </p14:cNvPr>
              <p14:cNvContentPartPr/>
              <p14:nvPr/>
            </p14:nvContentPartPr>
            <p14:xfrm>
              <a:off x="6488020" y="3989151"/>
              <a:ext cx="43920" cy="2520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59DFC719-8FEA-A344-823E-4F986FF7C32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80460" y="398159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582E234C-8BD1-4A45-9E5C-8F0E11F62A11}"/>
                  </a:ext>
                </a:extLst>
              </p14:cNvPr>
              <p14:cNvContentPartPr/>
              <p14:nvPr/>
            </p14:nvContentPartPr>
            <p14:xfrm>
              <a:off x="1296100" y="4169511"/>
              <a:ext cx="193320" cy="5857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582E234C-8BD1-4A45-9E5C-8F0E11F62A1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88540" y="4161951"/>
                <a:ext cx="2084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15" name="墨迹 216">
                <a:extLst>
                  <a:ext uri="{FF2B5EF4-FFF2-40B4-BE49-F238E27FC236}">
                    <a16:creationId xmlns:a16="http://schemas.microsoft.com/office/drawing/2014/main" id="{2C5A6AEA-FEFE-E746-B4A6-5606C85FFFFC}"/>
                  </a:ext>
                </a:extLst>
              </p14:cNvPr>
              <p14:cNvContentPartPr/>
              <p14:nvPr/>
            </p14:nvContentPartPr>
            <p14:xfrm>
              <a:off x="6743260" y="3510351"/>
              <a:ext cx="709920" cy="727920"/>
            </p14:xfrm>
          </p:contentPart>
        </mc:Choice>
        <mc:Fallback>
          <p:pic>
            <p:nvPicPr>
              <p:cNvPr id="215" name="墨迹 216">
                <a:extLst>
                  <a:ext uri="{FF2B5EF4-FFF2-40B4-BE49-F238E27FC236}">
                    <a16:creationId xmlns:a16="http://schemas.microsoft.com/office/drawing/2014/main" id="{2C5A6AEA-FEFE-E746-B4A6-5606C85FFFF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35700" y="3502791"/>
                <a:ext cx="72504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6" name="墨迹 217">
                <a:extLst>
                  <a:ext uri="{FF2B5EF4-FFF2-40B4-BE49-F238E27FC236}">
                    <a16:creationId xmlns:a16="http://schemas.microsoft.com/office/drawing/2014/main" id="{32486A1E-7FAE-184B-B1D9-E0667BE0D448}"/>
                  </a:ext>
                </a:extLst>
              </p14:cNvPr>
              <p14:cNvContentPartPr/>
              <p14:nvPr/>
            </p14:nvContentPartPr>
            <p14:xfrm>
              <a:off x="5485780" y="3410271"/>
              <a:ext cx="765720" cy="628920"/>
            </p14:xfrm>
          </p:contentPart>
        </mc:Choice>
        <mc:Fallback>
          <p:pic>
            <p:nvPicPr>
              <p:cNvPr id="216" name="墨迹 217">
                <a:extLst>
                  <a:ext uri="{FF2B5EF4-FFF2-40B4-BE49-F238E27FC236}">
                    <a16:creationId xmlns:a16="http://schemas.microsoft.com/office/drawing/2014/main" id="{32486A1E-7FAE-184B-B1D9-E0667BE0D44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78224" y="3402715"/>
                <a:ext cx="780833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BBEEFCAB-EB1B-5844-829E-8E3D9EBCE85A}"/>
                  </a:ext>
                </a:extLst>
              </p14:cNvPr>
              <p14:cNvContentPartPr/>
              <p14:nvPr/>
            </p14:nvContentPartPr>
            <p14:xfrm>
              <a:off x="2422900" y="4736151"/>
              <a:ext cx="19080" cy="190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BBEEFCAB-EB1B-5844-829E-8E3D9EBCE85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15340" y="4728591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6" name="墨迹 227">
                <a:extLst>
                  <a:ext uri="{FF2B5EF4-FFF2-40B4-BE49-F238E27FC236}">
                    <a16:creationId xmlns:a16="http://schemas.microsoft.com/office/drawing/2014/main" id="{56A5EB42-7FEA-5941-98E1-ED1A0834D9DB}"/>
                  </a:ext>
                </a:extLst>
              </p14:cNvPr>
              <p14:cNvContentPartPr/>
              <p14:nvPr/>
            </p14:nvContentPartPr>
            <p14:xfrm>
              <a:off x="2746540" y="4263111"/>
              <a:ext cx="672840" cy="703800"/>
            </p14:xfrm>
          </p:contentPart>
        </mc:Choice>
        <mc:Fallback>
          <p:pic>
            <p:nvPicPr>
              <p:cNvPr id="226" name="墨迹 227">
                <a:extLst>
                  <a:ext uri="{FF2B5EF4-FFF2-40B4-BE49-F238E27FC236}">
                    <a16:creationId xmlns:a16="http://schemas.microsoft.com/office/drawing/2014/main" id="{56A5EB42-7FEA-5941-98E1-ED1A0834D9D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38980" y="4255551"/>
                <a:ext cx="6879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7" name="墨迹 228">
                <a:extLst>
                  <a:ext uri="{FF2B5EF4-FFF2-40B4-BE49-F238E27FC236}">
                    <a16:creationId xmlns:a16="http://schemas.microsoft.com/office/drawing/2014/main" id="{877D54E4-2EB1-A341-8150-4303E4580747}"/>
                  </a:ext>
                </a:extLst>
              </p14:cNvPr>
              <p14:cNvContentPartPr/>
              <p14:nvPr/>
            </p14:nvContentPartPr>
            <p14:xfrm>
              <a:off x="1731700" y="4356351"/>
              <a:ext cx="479880" cy="411480"/>
            </p14:xfrm>
          </p:contentPart>
        </mc:Choice>
        <mc:Fallback>
          <p:pic>
            <p:nvPicPr>
              <p:cNvPr id="227" name="墨迹 228">
                <a:extLst>
                  <a:ext uri="{FF2B5EF4-FFF2-40B4-BE49-F238E27FC236}">
                    <a16:creationId xmlns:a16="http://schemas.microsoft.com/office/drawing/2014/main" id="{877D54E4-2EB1-A341-8150-4303E458074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24140" y="4348784"/>
                <a:ext cx="49464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6" name="墨迹 236">
                <a:extLst>
                  <a:ext uri="{FF2B5EF4-FFF2-40B4-BE49-F238E27FC236}">
                    <a16:creationId xmlns:a16="http://schemas.microsoft.com/office/drawing/2014/main" id="{E1DD07A8-0C27-394B-9A0B-D102FB3A265D}"/>
                  </a:ext>
                </a:extLst>
              </p14:cNvPr>
              <p14:cNvContentPartPr/>
              <p14:nvPr/>
            </p14:nvContentPartPr>
            <p14:xfrm>
              <a:off x="3680380" y="4705191"/>
              <a:ext cx="2011320" cy="622800"/>
            </p14:xfrm>
          </p:contentPart>
        </mc:Choice>
        <mc:Fallback>
          <p:pic>
            <p:nvPicPr>
              <p:cNvPr id="236" name="墨迹 236">
                <a:extLst>
                  <a:ext uri="{FF2B5EF4-FFF2-40B4-BE49-F238E27FC236}">
                    <a16:creationId xmlns:a16="http://schemas.microsoft.com/office/drawing/2014/main" id="{E1DD07A8-0C27-394B-9A0B-D102FB3A265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672820" y="4697631"/>
                <a:ext cx="20264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2" name="墨迹 243">
                <a:extLst>
                  <a:ext uri="{FF2B5EF4-FFF2-40B4-BE49-F238E27FC236}">
                    <a16:creationId xmlns:a16="http://schemas.microsoft.com/office/drawing/2014/main" id="{0534FB58-8EE4-CE40-A317-C427086038F9}"/>
                  </a:ext>
                </a:extLst>
              </p14:cNvPr>
              <p14:cNvContentPartPr/>
              <p14:nvPr/>
            </p14:nvContentPartPr>
            <p14:xfrm>
              <a:off x="1843660" y="5906511"/>
              <a:ext cx="63000" cy="199440"/>
            </p14:xfrm>
          </p:contentPart>
        </mc:Choice>
        <mc:Fallback>
          <p:pic>
            <p:nvPicPr>
              <p:cNvPr id="242" name="墨迹 243">
                <a:extLst>
                  <a:ext uri="{FF2B5EF4-FFF2-40B4-BE49-F238E27FC236}">
                    <a16:creationId xmlns:a16="http://schemas.microsoft.com/office/drawing/2014/main" id="{0534FB58-8EE4-CE40-A317-C427086038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36057" y="5898951"/>
                <a:ext cx="78207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43" name="墨迹 244">
                <a:extLst>
                  <a:ext uri="{FF2B5EF4-FFF2-40B4-BE49-F238E27FC236}">
                    <a16:creationId xmlns:a16="http://schemas.microsoft.com/office/drawing/2014/main" id="{C59DEECA-C6A5-5A47-B51C-0066DFA050C4}"/>
                  </a:ext>
                </a:extLst>
              </p14:cNvPr>
              <p14:cNvContentPartPr/>
              <p14:nvPr/>
            </p14:nvContentPartPr>
            <p14:xfrm>
              <a:off x="1128700" y="5495751"/>
              <a:ext cx="522720" cy="529560"/>
            </p14:xfrm>
          </p:contentPart>
        </mc:Choice>
        <mc:Fallback>
          <p:pic>
            <p:nvPicPr>
              <p:cNvPr id="243" name="墨迹 244">
                <a:extLst>
                  <a:ext uri="{FF2B5EF4-FFF2-40B4-BE49-F238E27FC236}">
                    <a16:creationId xmlns:a16="http://schemas.microsoft.com/office/drawing/2014/main" id="{C59DEECA-C6A5-5A47-B51C-0066DFA050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21140" y="5488191"/>
                <a:ext cx="5378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2" name="墨迹 253">
                <a:extLst>
                  <a:ext uri="{FF2B5EF4-FFF2-40B4-BE49-F238E27FC236}">
                    <a16:creationId xmlns:a16="http://schemas.microsoft.com/office/drawing/2014/main" id="{4618DF3F-8A22-B84A-83C9-BD4069C455F9}"/>
                  </a:ext>
                </a:extLst>
              </p14:cNvPr>
              <p14:cNvContentPartPr/>
              <p14:nvPr/>
            </p14:nvContentPartPr>
            <p14:xfrm>
              <a:off x="2883340" y="5663871"/>
              <a:ext cx="286560" cy="302760"/>
            </p14:xfrm>
          </p:contentPart>
        </mc:Choice>
        <mc:Fallback>
          <p:pic>
            <p:nvPicPr>
              <p:cNvPr id="252" name="墨迹 253">
                <a:extLst>
                  <a:ext uri="{FF2B5EF4-FFF2-40B4-BE49-F238E27FC236}">
                    <a16:creationId xmlns:a16="http://schemas.microsoft.com/office/drawing/2014/main" id="{4618DF3F-8A22-B84A-83C9-BD4069C455F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75780" y="5656311"/>
                <a:ext cx="3016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3" name="墨迹 254">
                <a:extLst>
                  <a:ext uri="{FF2B5EF4-FFF2-40B4-BE49-F238E27FC236}">
                    <a16:creationId xmlns:a16="http://schemas.microsoft.com/office/drawing/2014/main" id="{686312B3-8980-7F42-9BAA-2182B05B07DB}"/>
                  </a:ext>
                </a:extLst>
              </p14:cNvPr>
              <p14:cNvContentPartPr/>
              <p14:nvPr/>
            </p14:nvContentPartPr>
            <p14:xfrm>
              <a:off x="2242180" y="5657391"/>
              <a:ext cx="423720" cy="367920"/>
            </p14:xfrm>
          </p:contentPart>
        </mc:Choice>
        <mc:Fallback>
          <p:pic>
            <p:nvPicPr>
              <p:cNvPr id="253" name="墨迹 254">
                <a:extLst>
                  <a:ext uri="{FF2B5EF4-FFF2-40B4-BE49-F238E27FC236}">
                    <a16:creationId xmlns:a16="http://schemas.microsoft.com/office/drawing/2014/main" id="{686312B3-8980-7F42-9BAA-2182B05B07D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34620" y="5649824"/>
                <a:ext cx="438840" cy="383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2" name="墨迹 263">
                <a:extLst>
                  <a:ext uri="{FF2B5EF4-FFF2-40B4-BE49-F238E27FC236}">
                    <a16:creationId xmlns:a16="http://schemas.microsoft.com/office/drawing/2014/main" id="{AAD59A0B-B53B-6C47-823D-16A2167F39D1}"/>
                  </a:ext>
                </a:extLst>
              </p14:cNvPr>
              <p14:cNvContentPartPr/>
              <p14:nvPr/>
            </p14:nvContentPartPr>
            <p14:xfrm>
              <a:off x="3387700" y="5526711"/>
              <a:ext cx="236880" cy="548280"/>
            </p14:xfrm>
          </p:contentPart>
        </mc:Choice>
        <mc:Fallback>
          <p:pic>
            <p:nvPicPr>
              <p:cNvPr id="262" name="墨迹 263">
                <a:extLst>
                  <a:ext uri="{FF2B5EF4-FFF2-40B4-BE49-F238E27FC236}">
                    <a16:creationId xmlns:a16="http://schemas.microsoft.com/office/drawing/2014/main" id="{AAD59A0B-B53B-6C47-823D-16A2167F39D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80140" y="5519151"/>
                <a:ext cx="2520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79F09C79-77BD-6B4B-ACCB-A77270B45ECE}"/>
                  </a:ext>
                </a:extLst>
              </p14:cNvPr>
              <p14:cNvContentPartPr/>
              <p14:nvPr/>
            </p14:nvContentPartPr>
            <p14:xfrm>
              <a:off x="3848500" y="5501871"/>
              <a:ext cx="2030040" cy="59184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79F09C79-77BD-6B4B-ACCB-A77270B45EC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40940" y="5494311"/>
                <a:ext cx="20448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190ACC49-6DCA-F644-B5DD-38087F3C98A0}"/>
                  </a:ext>
                </a:extLst>
              </p14:cNvPr>
              <p14:cNvContentPartPr/>
              <p14:nvPr/>
            </p14:nvContentPartPr>
            <p14:xfrm>
              <a:off x="3723940" y="4711311"/>
              <a:ext cx="12960" cy="7524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190ACC49-6DCA-F644-B5DD-38087F3C98A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16380" y="4703751"/>
                <a:ext cx="27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1C7C2CC1-B1D4-0044-90AE-54A937395B6D}"/>
                  </a:ext>
                </a:extLst>
              </p14:cNvPr>
              <p14:cNvContentPartPr/>
              <p14:nvPr/>
            </p14:nvContentPartPr>
            <p14:xfrm>
              <a:off x="4147300" y="4151151"/>
              <a:ext cx="106200" cy="51084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1C7C2CC1-B1D4-0044-90AE-54A937395B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139740" y="4143591"/>
                <a:ext cx="1213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FF30C431-0D45-CA4E-B634-8DF720E36B69}"/>
                  </a:ext>
                </a:extLst>
              </p14:cNvPr>
              <p14:cNvContentPartPr/>
              <p14:nvPr/>
            </p14:nvContentPartPr>
            <p14:xfrm>
              <a:off x="4377700" y="4175991"/>
              <a:ext cx="1338840" cy="62928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FF30C431-0D45-CA4E-B634-8DF720E36B6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70140" y="4168431"/>
                <a:ext cx="13539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22D5C918-6286-254D-B5FE-29D088FB2601}"/>
                  </a:ext>
                </a:extLst>
              </p14:cNvPr>
              <p14:cNvContentPartPr/>
              <p14:nvPr/>
            </p14:nvContentPartPr>
            <p14:xfrm>
              <a:off x="5977540" y="4530591"/>
              <a:ext cx="124920" cy="20592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22D5C918-6286-254D-B5FE-29D088FB260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969980" y="4523031"/>
                <a:ext cx="140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96" name="墨迹 297">
                <a:extLst>
                  <a:ext uri="{FF2B5EF4-FFF2-40B4-BE49-F238E27FC236}">
                    <a16:creationId xmlns:a16="http://schemas.microsoft.com/office/drawing/2014/main" id="{E49E3118-F560-FF4C-81A7-C5FE7A8E55D2}"/>
                  </a:ext>
                </a:extLst>
              </p14:cNvPr>
              <p14:cNvContentPartPr/>
              <p14:nvPr/>
            </p14:nvContentPartPr>
            <p14:xfrm>
              <a:off x="2372860" y="6554151"/>
              <a:ext cx="50040" cy="143640"/>
            </p14:xfrm>
          </p:contentPart>
        </mc:Choice>
        <mc:Fallback>
          <p:pic>
            <p:nvPicPr>
              <p:cNvPr id="296" name="墨迹 297">
                <a:extLst>
                  <a:ext uri="{FF2B5EF4-FFF2-40B4-BE49-F238E27FC236}">
                    <a16:creationId xmlns:a16="http://schemas.microsoft.com/office/drawing/2014/main" id="{E49E3118-F560-FF4C-81A7-C5FE7A8E55D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65300" y="6546591"/>
                <a:ext cx="6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97" name="墨迹 298">
                <a:extLst>
                  <a:ext uri="{FF2B5EF4-FFF2-40B4-BE49-F238E27FC236}">
                    <a16:creationId xmlns:a16="http://schemas.microsoft.com/office/drawing/2014/main" id="{15E22817-98F9-D04D-9B37-D3677B876FDF}"/>
                  </a:ext>
                </a:extLst>
              </p14:cNvPr>
              <p14:cNvContentPartPr/>
              <p14:nvPr/>
            </p14:nvContentPartPr>
            <p14:xfrm>
              <a:off x="1246060" y="6149511"/>
              <a:ext cx="915840" cy="486000"/>
            </p14:xfrm>
          </p:contentPart>
        </mc:Choice>
        <mc:Fallback>
          <p:pic>
            <p:nvPicPr>
              <p:cNvPr id="297" name="墨迹 298">
                <a:extLst>
                  <a:ext uri="{FF2B5EF4-FFF2-40B4-BE49-F238E27FC236}">
                    <a16:creationId xmlns:a16="http://schemas.microsoft.com/office/drawing/2014/main" id="{15E22817-98F9-D04D-9B37-D3677B876FD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38497" y="6141951"/>
                <a:ext cx="930966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8898B984-7DC4-654E-B0D8-F4755AE4E936}"/>
                  </a:ext>
                </a:extLst>
              </p14:cNvPr>
              <p14:cNvContentPartPr/>
              <p14:nvPr/>
            </p14:nvContentPartPr>
            <p14:xfrm>
              <a:off x="5224420" y="6318351"/>
              <a:ext cx="293040" cy="44856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8898B984-7DC4-654E-B0D8-F4755AE4E93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216860" y="6310791"/>
                <a:ext cx="308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3" name="墨迹 317">
                <a:extLst>
                  <a:ext uri="{FF2B5EF4-FFF2-40B4-BE49-F238E27FC236}">
                    <a16:creationId xmlns:a16="http://schemas.microsoft.com/office/drawing/2014/main" id="{204D3B33-546F-8141-9898-396702C96D64}"/>
                  </a:ext>
                </a:extLst>
              </p14:cNvPr>
              <p14:cNvContentPartPr/>
              <p14:nvPr/>
            </p14:nvContentPartPr>
            <p14:xfrm>
              <a:off x="5790700" y="6392871"/>
              <a:ext cx="168480" cy="286560"/>
            </p14:xfrm>
          </p:contentPart>
        </mc:Choice>
        <mc:Fallback>
          <p:pic>
            <p:nvPicPr>
              <p:cNvPr id="313" name="墨迹 317">
                <a:extLst>
                  <a:ext uri="{FF2B5EF4-FFF2-40B4-BE49-F238E27FC236}">
                    <a16:creationId xmlns:a16="http://schemas.microsoft.com/office/drawing/2014/main" id="{204D3B33-546F-8141-9898-396702C96D6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783140" y="6385311"/>
                <a:ext cx="183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4" name="墨迹 318">
                <a:extLst>
                  <a:ext uri="{FF2B5EF4-FFF2-40B4-BE49-F238E27FC236}">
                    <a16:creationId xmlns:a16="http://schemas.microsoft.com/office/drawing/2014/main" id="{C7B3BFD9-33E4-EF4A-9319-F06167ACDD49}"/>
                  </a:ext>
                </a:extLst>
              </p14:cNvPr>
              <p14:cNvContentPartPr/>
              <p14:nvPr/>
            </p14:nvContentPartPr>
            <p14:xfrm>
              <a:off x="4695940" y="6323751"/>
              <a:ext cx="242280" cy="535680"/>
            </p14:xfrm>
          </p:contentPart>
        </mc:Choice>
        <mc:Fallback>
          <p:pic>
            <p:nvPicPr>
              <p:cNvPr id="314" name="墨迹 318">
                <a:extLst>
                  <a:ext uri="{FF2B5EF4-FFF2-40B4-BE49-F238E27FC236}">
                    <a16:creationId xmlns:a16="http://schemas.microsoft.com/office/drawing/2014/main" id="{C7B3BFD9-33E4-EF4A-9319-F06167ACDD4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688391" y="6316191"/>
                <a:ext cx="257018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5" name="墨迹 319">
                <a:extLst>
                  <a:ext uri="{FF2B5EF4-FFF2-40B4-BE49-F238E27FC236}">
                    <a16:creationId xmlns:a16="http://schemas.microsoft.com/office/drawing/2014/main" id="{F6B1CFEE-4626-FB4C-8E7F-83375CDE5459}"/>
                  </a:ext>
                </a:extLst>
              </p14:cNvPr>
              <p14:cNvContentPartPr/>
              <p14:nvPr/>
            </p14:nvContentPartPr>
            <p14:xfrm>
              <a:off x="4060180" y="6448311"/>
              <a:ext cx="261720" cy="255600"/>
            </p14:xfrm>
          </p:contentPart>
        </mc:Choice>
        <mc:Fallback>
          <p:pic>
            <p:nvPicPr>
              <p:cNvPr id="315" name="墨迹 319">
                <a:extLst>
                  <a:ext uri="{FF2B5EF4-FFF2-40B4-BE49-F238E27FC236}">
                    <a16:creationId xmlns:a16="http://schemas.microsoft.com/office/drawing/2014/main" id="{F6B1CFEE-4626-FB4C-8E7F-83375CDE545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052620" y="6440751"/>
                <a:ext cx="276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6" name="墨迹 320">
                <a:extLst>
                  <a:ext uri="{FF2B5EF4-FFF2-40B4-BE49-F238E27FC236}">
                    <a16:creationId xmlns:a16="http://schemas.microsoft.com/office/drawing/2014/main" id="{7E8C4DEA-8DC5-864E-8C89-7975504E9EDE}"/>
                  </a:ext>
                </a:extLst>
              </p14:cNvPr>
              <p14:cNvContentPartPr/>
              <p14:nvPr/>
            </p14:nvContentPartPr>
            <p14:xfrm>
              <a:off x="3549700" y="6311151"/>
              <a:ext cx="205920" cy="435960"/>
            </p14:xfrm>
          </p:contentPart>
        </mc:Choice>
        <mc:Fallback>
          <p:pic>
            <p:nvPicPr>
              <p:cNvPr id="316" name="墨迹 320">
                <a:extLst>
                  <a:ext uri="{FF2B5EF4-FFF2-40B4-BE49-F238E27FC236}">
                    <a16:creationId xmlns:a16="http://schemas.microsoft.com/office/drawing/2014/main" id="{7E8C4DEA-8DC5-864E-8C89-7975504E9ED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542140" y="6303597"/>
                <a:ext cx="22104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7" name="墨迹 321">
                <a:extLst>
                  <a:ext uri="{FF2B5EF4-FFF2-40B4-BE49-F238E27FC236}">
                    <a16:creationId xmlns:a16="http://schemas.microsoft.com/office/drawing/2014/main" id="{3EDF0056-02E3-0042-AC03-5B75E2DC7239}"/>
                  </a:ext>
                </a:extLst>
              </p14:cNvPr>
              <p14:cNvContentPartPr/>
              <p14:nvPr/>
            </p14:nvContentPartPr>
            <p14:xfrm>
              <a:off x="2830060" y="6255351"/>
              <a:ext cx="464760" cy="417600"/>
            </p14:xfrm>
          </p:contentPart>
        </mc:Choice>
        <mc:Fallback>
          <p:pic>
            <p:nvPicPr>
              <p:cNvPr id="317" name="墨迹 321">
                <a:extLst>
                  <a:ext uri="{FF2B5EF4-FFF2-40B4-BE49-F238E27FC236}">
                    <a16:creationId xmlns:a16="http://schemas.microsoft.com/office/drawing/2014/main" id="{3EDF0056-02E3-0042-AC03-5B75E2DC723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22494" y="6247791"/>
                <a:ext cx="479892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0DBCDF62-52FC-9B41-B964-0747AE8E09B5}"/>
                  </a:ext>
                </a:extLst>
              </p14:cNvPr>
              <p14:cNvContentPartPr/>
              <p14:nvPr/>
            </p14:nvContentPartPr>
            <p14:xfrm>
              <a:off x="5964940" y="6591951"/>
              <a:ext cx="155880" cy="9360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0DBCDF62-52FC-9B41-B964-0747AE8E09B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57380" y="6584751"/>
                <a:ext cx="171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31" name="墨迹 332">
                <a:extLst>
                  <a:ext uri="{FF2B5EF4-FFF2-40B4-BE49-F238E27FC236}">
                    <a16:creationId xmlns:a16="http://schemas.microsoft.com/office/drawing/2014/main" id="{6DDC3B99-6281-1C46-8E52-FBD38FDCA581}"/>
                  </a:ext>
                </a:extLst>
              </p14:cNvPr>
              <p14:cNvContentPartPr/>
              <p14:nvPr/>
            </p14:nvContentPartPr>
            <p14:xfrm>
              <a:off x="7726780" y="6753951"/>
              <a:ext cx="68760" cy="124920"/>
            </p14:xfrm>
          </p:contentPart>
        </mc:Choice>
        <mc:Fallback>
          <p:pic>
            <p:nvPicPr>
              <p:cNvPr id="331" name="墨迹 332">
                <a:extLst>
                  <a:ext uri="{FF2B5EF4-FFF2-40B4-BE49-F238E27FC236}">
                    <a16:creationId xmlns:a16="http://schemas.microsoft.com/office/drawing/2014/main" id="{6DDC3B99-6281-1C46-8E52-FBD38FDCA58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19220" y="6746391"/>
                <a:ext cx="83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32" name="墨迹 333">
                <a:extLst>
                  <a:ext uri="{FF2B5EF4-FFF2-40B4-BE49-F238E27FC236}">
                    <a16:creationId xmlns:a16="http://schemas.microsoft.com/office/drawing/2014/main" id="{609083F1-7A51-184E-871A-A30311CFC43A}"/>
                  </a:ext>
                </a:extLst>
              </p14:cNvPr>
              <p14:cNvContentPartPr/>
              <p14:nvPr/>
            </p14:nvContentPartPr>
            <p14:xfrm>
              <a:off x="6363460" y="6218631"/>
              <a:ext cx="1145880" cy="554400"/>
            </p14:xfrm>
          </p:contentPart>
        </mc:Choice>
        <mc:Fallback>
          <p:pic>
            <p:nvPicPr>
              <p:cNvPr id="332" name="墨迹 333">
                <a:extLst>
                  <a:ext uri="{FF2B5EF4-FFF2-40B4-BE49-F238E27FC236}">
                    <a16:creationId xmlns:a16="http://schemas.microsoft.com/office/drawing/2014/main" id="{609083F1-7A51-184E-871A-A30311CFC43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55900" y="6211071"/>
                <a:ext cx="11610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45" name="墨迹 346">
                <a:extLst>
                  <a:ext uri="{FF2B5EF4-FFF2-40B4-BE49-F238E27FC236}">
                    <a16:creationId xmlns:a16="http://schemas.microsoft.com/office/drawing/2014/main" id="{0500359E-4E49-2C4D-86D7-9D8D2BC5DBB9}"/>
                  </a:ext>
                </a:extLst>
              </p14:cNvPr>
              <p14:cNvContentPartPr/>
              <p14:nvPr/>
            </p14:nvContentPartPr>
            <p14:xfrm>
              <a:off x="10086220" y="5652351"/>
              <a:ext cx="884520" cy="504720"/>
            </p14:xfrm>
          </p:contentPart>
        </mc:Choice>
        <mc:Fallback>
          <p:pic>
            <p:nvPicPr>
              <p:cNvPr id="345" name="墨迹 346">
                <a:extLst>
                  <a:ext uri="{FF2B5EF4-FFF2-40B4-BE49-F238E27FC236}">
                    <a16:creationId xmlns:a16="http://schemas.microsoft.com/office/drawing/2014/main" id="{0500359E-4E49-2C4D-86D7-9D8D2BC5DBB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078660" y="5644791"/>
                <a:ext cx="899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46" name="墨迹 347">
                <a:extLst>
                  <a:ext uri="{FF2B5EF4-FFF2-40B4-BE49-F238E27FC236}">
                    <a16:creationId xmlns:a16="http://schemas.microsoft.com/office/drawing/2014/main" id="{AECE0CE9-A766-7A4E-947F-9D4A0234D792}"/>
                  </a:ext>
                </a:extLst>
              </p14:cNvPr>
              <p14:cNvContentPartPr/>
              <p14:nvPr/>
            </p14:nvContentPartPr>
            <p14:xfrm>
              <a:off x="8947180" y="5689791"/>
              <a:ext cx="853200" cy="486000"/>
            </p14:xfrm>
          </p:contentPart>
        </mc:Choice>
        <mc:Fallback>
          <p:pic>
            <p:nvPicPr>
              <p:cNvPr id="346" name="墨迹 347">
                <a:extLst>
                  <a:ext uri="{FF2B5EF4-FFF2-40B4-BE49-F238E27FC236}">
                    <a16:creationId xmlns:a16="http://schemas.microsoft.com/office/drawing/2014/main" id="{AECE0CE9-A766-7A4E-947F-9D4A0234D79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39620" y="5682231"/>
                <a:ext cx="8683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52" name="墨迹 352">
                <a:extLst>
                  <a:ext uri="{FF2B5EF4-FFF2-40B4-BE49-F238E27FC236}">
                    <a16:creationId xmlns:a16="http://schemas.microsoft.com/office/drawing/2014/main" id="{31D3733A-596E-554D-83D4-060145842A91}"/>
                  </a:ext>
                </a:extLst>
              </p14:cNvPr>
              <p14:cNvContentPartPr/>
              <p14:nvPr/>
            </p14:nvContentPartPr>
            <p14:xfrm>
              <a:off x="11027260" y="5888871"/>
              <a:ext cx="422640" cy="317880"/>
            </p14:xfrm>
          </p:contentPart>
        </mc:Choice>
        <mc:Fallback>
          <p:pic>
            <p:nvPicPr>
              <p:cNvPr id="352" name="墨迹 352">
                <a:extLst>
                  <a:ext uri="{FF2B5EF4-FFF2-40B4-BE49-F238E27FC236}">
                    <a16:creationId xmlns:a16="http://schemas.microsoft.com/office/drawing/2014/main" id="{31D3733A-596E-554D-83D4-060145842A9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019706" y="5881311"/>
                <a:ext cx="437747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60" name="墨迹 360">
                <a:extLst>
                  <a:ext uri="{FF2B5EF4-FFF2-40B4-BE49-F238E27FC236}">
                    <a16:creationId xmlns:a16="http://schemas.microsoft.com/office/drawing/2014/main" id="{B69F83E6-0033-6E49-9101-315A62425969}"/>
                  </a:ext>
                </a:extLst>
              </p14:cNvPr>
              <p14:cNvContentPartPr/>
              <p14:nvPr/>
            </p14:nvContentPartPr>
            <p14:xfrm>
              <a:off x="11393740" y="5807871"/>
              <a:ext cx="759600" cy="448560"/>
            </p14:xfrm>
          </p:contentPart>
        </mc:Choice>
        <mc:Fallback>
          <p:pic>
            <p:nvPicPr>
              <p:cNvPr id="360" name="墨迹 360">
                <a:extLst>
                  <a:ext uri="{FF2B5EF4-FFF2-40B4-BE49-F238E27FC236}">
                    <a16:creationId xmlns:a16="http://schemas.microsoft.com/office/drawing/2014/main" id="{B69F83E6-0033-6E49-9101-315A6242596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386184" y="5800311"/>
                <a:ext cx="774713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26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49CBEC42-0D88-AF42-B076-5529CB1C153D}"/>
                  </a:ext>
                </a:extLst>
              </p14:cNvPr>
              <p14:cNvContentPartPr/>
              <p14:nvPr/>
            </p14:nvContentPartPr>
            <p14:xfrm>
              <a:off x="2098900" y="1505151"/>
              <a:ext cx="43920" cy="874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49CBEC42-0D88-AF42-B076-5529CB1C15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700" y="1497591"/>
                <a:ext cx="59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D8A6E400-1BDB-3C48-ABE8-15240B7B65F2}"/>
                  </a:ext>
                </a:extLst>
              </p14:cNvPr>
              <p14:cNvContentPartPr/>
              <p14:nvPr/>
            </p14:nvContentPartPr>
            <p14:xfrm>
              <a:off x="2011780" y="1785231"/>
              <a:ext cx="305280" cy="1188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D8A6E400-1BDB-3C48-ABE8-15240B7B65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4220" y="1777671"/>
                <a:ext cx="320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C5A2B2FE-1170-7748-BA9E-360FBA5CA4A7}"/>
                  </a:ext>
                </a:extLst>
              </p14:cNvPr>
              <p14:cNvContentPartPr/>
              <p14:nvPr/>
            </p14:nvContentPartPr>
            <p14:xfrm>
              <a:off x="2715940" y="1368351"/>
              <a:ext cx="1251000" cy="59184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C5A2B2FE-1170-7748-BA9E-360FBA5CA4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8380" y="1360791"/>
                <a:ext cx="12661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299EE6D4-9F53-7447-AD4A-B941453FCB4B}"/>
                  </a:ext>
                </a:extLst>
              </p14:cNvPr>
              <p14:cNvContentPartPr/>
              <p14:nvPr/>
            </p14:nvContentPartPr>
            <p14:xfrm>
              <a:off x="1140220" y="1561311"/>
              <a:ext cx="346320" cy="67284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299EE6D4-9F53-7447-AD4A-B941453FCB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2660" y="1553751"/>
                <a:ext cx="3614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D95936D5-DA29-9144-BA59-1FEBB271CB49}"/>
                  </a:ext>
                </a:extLst>
              </p14:cNvPr>
              <p14:cNvContentPartPr/>
              <p14:nvPr/>
            </p14:nvContentPartPr>
            <p14:xfrm>
              <a:off x="1905940" y="340911"/>
              <a:ext cx="2011320" cy="56664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D95936D5-DA29-9144-BA59-1FEBB271CB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8380" y="333356"/>
                <a:ext cx="2026440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1BCCD81A-F94E-F249-A054-F3A9E950B7BF}"/>
                  </a:ext>
                </a:extLst>
              </p14:cNvPr>
              <p14:cNvContentPartPr/>
              <p14:nvPr/>
            </p14:nvContentPartPr>
            <p14:xfrm>
              <a:off x="1103140" y="390951"/>
              <a:ext cx="510840" cy="70920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1BCCD81A-F94E-F249-A054-F3A9E950B7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5580" y="383391"/>
                <a:ext cx="5259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96A17248-3809-0B45-B534-941F510E0DA0}"/>
                  </a:ext>
                </a:extLst>
              </p14:cNvPr>
              <p14:cNvContentPartPr/>
              <p14:nvPr/>
            </p14:nvContentPartPr>
            <p14:xfrm>
              <a:off x="6569020" y="391311"/>
              <a:ext cx="884520" cy="42336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96A17248-3809-0B45-B534-941F510E0D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1460" y="384105"/>
                <a:ext cx="899280" cy="438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D07FB73C-9466-2D4C-8ACF-F0B701416946}"/>
                  </a:ext>
                </a:extLst>
              </p14:cNvPr>
              <p14:cNvContentPartPr/>
              <p14:nvPr/>
            </p14:nvContentPartPr>
            <p14:xfrm>
              <a:off x="5877820" y="608751"/>
              <a:ext cx="343080" cy="12456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D07FB73C-9466-2D4C-8ACF-F0B7014169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70252" y="601213"/>
                <a:ext cx="358216" cy="13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42">
                <a:extLst>
                  <a:ext uri="{FF2B5EF4-FFF2-40B4-BE49-F238E27FC236}">
                    <a16:creationId xmlns:a16="http://schemas.microsoft.com/office/drawing/2014/main" id="{C8A36AA0-DB84-2D48-9063-381AA25357CF}"/>
                  </a:ext>
                </a:extLst>
              </p14:cNvPr>
              <p14:cNvContentPartPr/>
              <p14:nvPr/>
            </p14:nvContentPartPr>
            <p14:xfrm>
              <a:off x="5068540" y="403191"/>
              <a:ext cx="447840" cy="386640"/>
            </p14:xfrm>
          </p:contentPart>
        </mc:Choice>
        <mc:Fallback>
          <p:pic>
            <p:nvPicPr>
              <p:cNvPr id="40" name="墨迹 42">
                <a:extLst>
                  <a:ext uri="{FF2B5EF4-FFF2-40B4-BE49-F238E27FC236}">
                    <a16:creationId xmlns:a16="http://schemas.microsoft.com/office/drawing/2014/main" id="{C8A36AA0-DB84-2D48-9063-381AA25357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0980" y="395624"/>
                <a:ext cx="462960" cy="40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E5F7EF0-E3A8-E943-9496-3075FB12112A}"/>
                  </a:ext>
                </a:extLst>
              </p14:cNvPr>
              <p14:cNvContentPartPr/>
              <p14:nvPr/>
            </p14:nvContentPartPr>
            <p14:xfrm>
              <a:off x="5635180" y="1629711"/>
              <a:ext cx="87480" cy="1310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E5F7EF0-E3A8-E943-9496-3075FB1211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7620" y="1622151"/>
                <a:ext cx="102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898EBD59-B6FE-6D40-8C10-835F8CC06048}"/>
                  </a:ext>
                </a:extLst>
              </p14:cNvPr>
              <p14:cNvContentPartPr/>
              <p14:nvPr/>
            </p14:nvContentPartPr>
            <p14:xfrm>
              <a:off x="6674860" y="1359351"/>
              <a:ext cx="747360" cy="62532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898EBD59-B6FE-6D40-8C10-835F8CC060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7300" y="1351795"/>
                <a:ext cx="762480" cy="640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1500DB98-C572-DA49-AB7D-B35EA0135212}"/>
                  </a:ext>
                </a:extLst>
              </p14:cNvPr>
              <p14:cNvContentPartPr/>
              <p14:nvPr/>
            </p14:nvContentPartPr>
            <p14:xfrm>
              <a:off x="6052420" y="1306071"/>
              <a:ext cx="330480" cy="34884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1500DB98-C572-DA49-AB7D-B35EA01352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4860" y="1298511"/>
                <a:ext cx="345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7">
                <a:extLst>
                  <a:ext uri="{FF2B5EF4-FFF2-40B4-BE49-F238E27FC236}">
                    <a16:creationId xmlns:a16="http://schemas.microsoft.com/office/drawing/2014/main" id="{1DB1CFBB-0E7C-C24F-92DB-C162A6ED12DC}"/>
                  </a:ext>
                </a:extLst>
              </p14:cNvPr>
              <p14:cNvContentPartPr/>
              <p14:nvPr/>
            </p14:nvContentPartPr>
            <p14:xfrm>
              <a:off x="5105980" y="1399311"/>
              <a:ext cx="249120" cy="423000"/>
            </p14:xfrm>
          </p:contentPart>
        </mc:Choice>
        <mc:Fallback>
          <p:pic>
            <p:nvPicPr>
              <p:cNvPr id="55" name="墨迹 57">
                <a:extLst>
                  <a:ext uri="{FF2B5EF4-FFF2-40B4-BE49-F238E27FC236}">
                    <a16:creationId xmlns:a16="http://schemas.microsoft.com/office/drawing/2014/main" id="{1DB1CFBB-0E7C-C24F-92DB-C162A6ED12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98431" y="1391751"/>
                <a:ext cx="264218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FBC64C5C-EBD3-7E40-86DB-CA50AB3C02ED}"/>
                  </a:ext>
                </a:extLst>
              </p14:cNvPr>
              <p14:cNvContentPartPr/>
              <p14:nvPr/>
            </p14:nvContentPartPr>
            <p14:xfrm>
              <a:off x="8237260" y="602271"/>
              <a:ext cx="747360" cy="6264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FBC64C5C-EBD3-7E40-86DB-CA50AB3C02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29700" y="595071"/>
                <a:ext cx="762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65">
                <a:extLst>
                  <a:ext uri="{FF2B5EF4-FFF2-40B4-BE49-F238E27FC236}">
                    <a16:creationId xmlns:a16="http://schemas.microsoft.com/office/drawing/2014/main" id="{EF1B8802-C53C-2347-B6E4-BD645A0DE694}"/>
                  </a:ext>
                </a:extLst>
              </p14:cNvPr>
              <p14:cNvContentPartPr/>
              <p14:nvPr/>
            </p14:nvContentPartPr>
            <p14:xfrm>
              <a:off x="9438940" y="297351"/>
              <a:ext cx="1189440" cy="548280"/>
            </p14:xfrm>
          </p:contentPart>
        </mc:Choice>
        <mc:Fallback>
          <p:pic>
            <p:nvPicPr>
              <p:cNvPr id="65" name="墨迹 65">
                <a:extLst>
                  <a:ext uri="{FF2B5EF4-FFF2-40B4-BE49-F238E27FC236}">
                    <a16:creationId xmlns:a16="http://schemas.microsoft.com/office/drawing/2014/main" id="{EF1B8802-C53C-2347-B6E4-BD645A0DE6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31380" y="289791"/>
                <a:ext cx="12045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6">
                <a:extLst>
                  <a:ext uri="{FF2B5EF4-FFF2-40B4-BE49-F238E27FC236}">
                    <a16:creationId xmlns:a16="http://schemas.microsoft.com/office/drawing/2014/main" id="{ACFD6094-5DB9-8F4B-9BE4-CB2E137EBA73}"/>
                  </a:ext>
                </a:extLst>
              </p14:cNvPr>
              <p14:cNvContentPartPr/>
              <p14:nvPr/>
            </p14:nvContentPartPr>
            <p14:xfrm>
              <a:off x="2167660" y="3459951"/>
              <a:ext cx="25200" cy="131400"/>
            </p14:xfrm>
          </p:contentPart>
        </mc:Choice>
        <mc:Fallback>
          <p:pic>
            <p:nvPicPr>
              <p:cNvPr id="75" name="墨迹 76">
                <a:extLst>
                  <a:ext uri="{FF2B5EF4-FFF2-40B4-BE49-F238E27FC236}">
                    <a16:creationId xmlns:a16="http://schemas.microsoft.com/office/drawing/2014/main" id="{ACFD6094-5DB9-8F4B-9BE4-CB2E137EBA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0100" y="3452370"/>
                <a:ext cx="40320" cy="146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7">
                <a:extLst>
                  <a:ext uri="{FF2B5EF4-FFF2-40B4-BE49-F238E27FC236}">
                    <a16:creationId xmlns:a16="http://schemas.microsoft.com/office/drawing/2014/main" id="{0DBA0119-50E3-C741-A8D4-3D8E8ECBD128}"/>
                  </a:ext>
                </a:extLst>
              </p14:cNvPr>
              <p14:cNvContentPartPr/>
              <p14:nvPr/>
            </p14:nvContentPartPr>
            <p14:xfrm>
              <a:off x="1308340" y="2806191"/>
              <a:ext cx="567000" cy="753840"/>
            </p14:xfrm>
          </p:contentPart>
        </mc:Choice>
        <mc:Fallback>
          <p:pic>
            <p:nvPicPr>
              <p:cNvPr id="76" name="墨迹 77">
                <a:extLst>
                  <a:ext uri="{FF2B5EF4-FFF2-40B4-BE49-F238E27FC236}">
                    <a16:creationId xmlns:a16="http://schemas.microsoft.com/office/drawing/2014/main" id="{0DBA0119-50E3-C741-A8D4-3D8E8ECBD1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00780" y="2798627"/>
                <a:ext cx="582120" cy="768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88">
                <a:extLst>
                  <a:ext uri="{FF2B5EF4-FFF2-40B4-BE49-F238E27FC236}">
                    <a16:creationId xmlns:a16="http://schemas.microsoft.com/office/drawing/2014/main" id="{5FEE182F-4374-AA44-9F32-053B9BAB0426}"/>
                  </a:ext>
                </a:extLst>
              </p14:cNvPr>
              <p14:cNvContentPartPr/>
              <p14:nvPr/>
            </p14:nvContentPartPr>
            <p14:xfrm>
              <a:off x="3611980" y="3167271"/>
              <a:ext cx="236880" cy="255600"/>
            </p14:xfrm>
          </p:contentPart>
        </mc:Choice>
        <mc:Fallback>
          <p:pic>
            <p:nvPicPr>
              <p:cNvPr id="87" name="墨迹 88">
                <a:extLst>
                  <a:ext uri="{FF2B5EF4-FFF2-40B4-BE49-F238E27FC236}">
                    <a16:creationId xmlns:a16="http://schemas.microsoft.com/office/drawing/2014/main" id="{5FEE182F-4374-AA44-9F32-053B9BAB04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4420" y="3159711"/>
                <a:ext cx="252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98490A25-E806-8442-852B-0F715D71B287}"/>
                  </a:ext>
                </a:extLst>
              </p14:cNvPr>
              <p14:cNvContentPartPr/>
              <p14:nvPr/>
            </p14:nvContentPartPr>
            <p14:xfrm>
              <a:off x="2740420" y="2936871"/>
              <a:ext cx="529560" cy="63576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98490A25-E806-8442-852B-0F715D71B2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2860" y="2929307"/>
                <a:ext cx="544680" cy="650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C46467A9-738E-7144-94EB-FCBB8564526D}"/>
                  </a:ext>
                </a:extLst>
              </p14:cNvPr>
              <p14:cNvContentPartPr/>
              <p14:nvPr/>
            </p14:nvContentPartPr>
            <p14:xfrm>
              <a:off x="4962700" y="2894031"/>
              <a:ext cx="118800" cy="5288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C46467A9-738E-7144-94EB-FCBB856452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55140" y="2886471"/>
                <a:ext cx="13356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AE388F89-9394-C441-830E-13A38F1654B8}"/>
                  </a:ext>
                </a:extLst>
              </p14:cNvPr>
              <p14:cNvContentPartPr/>
              <p14:nvPr/>
            </p14:nvContentPartPr>
            <p14:xfrm>
              <a:off x="5261500" y="2936871"/>
              <a:ext cx="124920" cy="1933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AE388F89-9394-C441-830E-13A38F1654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53940" y="2929311"/>
                <a:ext cx="140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DF0A98FB-8E9D-7443-B65E-FC77FEBBC3EC}"/>
                  </a:ext>
                </a:extLst>
              </p14:cNvPr>
              <p14:cNvContentPartPr/>
              <p14:nvPr/>
            </p14:nvContentPartPr>
            <p14:xfrm>
              <a:off x="5305060" y="3285711"/>
              <a:ext cx="168480" cy="1558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DF0A98FB-8E9D-7443-B65E-FC77FEBBC3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7500" y="3278151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2E107444-FD32-3B42-AF9F-3ED369E01B19}"/>
                  </a:ext>
                </a:extLst>
              </p14:cNvPr>
              <p14:cNvContentPartPr/>
              <p14:nvPr/>
            </p14:nvContentPartPr>
            <p14:xfrm>
              <a:off x="5722300" y="3472551"/>
              <a:ext cx="50040" cy="17424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2E107444-FD32-3B42-AF9F-3ED369E01B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14740" y="3465007"/>
                <a:ext cx="65160" cy="189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9" name="墨迹 100">
                <a:extLst>
                  <a:ext uri="{FF2B5EF4-FFF2-40B4-BE49-F238E27FC236}">
                    <a16:creationId xmlns:a16="http://schemas.microsoft.com/office/drawing/2014/main" id="{486D4936-9407-624B-94B7-70FC0B24076B}"/>
                  </a:ext>
                </a:extLst>
              </p14:cNvPr>
              <p14:cNvContentPartPr/>
              <p14:nvPr/>
            </p14:nvContentPartPr>
            <p14:xfrm>
              <a:off x="4178260" y="2818791"/>
              <a:ext cx="491760" cy="591840"/>
            </p14:xfrm>
          </p:contentPart>
        </mc:Choice>
        <mc:Fallback>
          <p:pic>
            <p:nvPicPr>
              <p:cNvPr id="99" name="墨迹 100">
                <a:extLst>
                  <a:ext uri="{FF2B5EF4-FFF2-40B4-BE49-F238E27FC236}">
                    <a16:creationId xmlns:a16="http://schemas.microsoft.com/office/drawing/2014/main" id="{486D4936-9407-624B-94B7-70FC0B2407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70694" y="2811231"/>
                <a:ext cx="506891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91718DE9-4D6B-0A45-BAE3-3E7B90C3C397}"/>
                  </a:ext>
                </a:extLst>
              </p14:cNvPr>
              <p14:cNvContentPartPr/>
              <p14:nvPr/>
            </p14:nvContentPartPr>
            <p14:xfrm>
              <a:off x="1196380" y="4263111"/>
              <a:ext cx="131040" cy="2865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91718DE9-4D6B-0A45-BAE3-3E7B90C3C3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88820" y="4255551"/>
                <a:ext cx="146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9E98852C-BECF-9946-9DEC-BF38BE601BC4}"/>
                  </a:ext>
                </a:extLst>
              </p14:cNvPr>
              <p14:cNvContentPartPr/>
              <p14:nvPr/>
            </p14:nvContentPartPr>
            <p14:xfrm>
              <a:off x="1414180" y="4132431"/>
              <a:ext cx="180720" cy="4237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9E98852C-BECF-9946-9DEC-BF38BE601BC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06620" y="4124871"/>
                <a:ext cx="195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3B12CE50-FEAB-6449-9EA9-E51E604BFD66}"/>
                  </a:ext>
                </a:extLst>
              </p14:cNvPr>
              <p14:cNvContentPartPr/>
              <p14:nvPr/>
            </p14:nvContentPartPr>
            <p14:xfrm>
              <a:off x="1825300" y="4101111"/>
              <a:ext cx="81360" cy="936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3B12CE50-FEAB-6449-9EA9-E51E604BFD6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17740" y="4093551"/>
                <a:ext cx="964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50633C24-EF92-0D47-8105-9D12268725D4}"/>
                  </a:ext>
                </a:extLst>
              </p14:cNvPr>
              <p14:cNvContentPartPr/>
              <p14:nvPr/>
            </p14:nvContentPartPr>
            <p14:xfrm>
              <a:off x="1868860" y="4144671"/>
              <a:ext cx="199440" cy="4050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50633C24-EF92-0D47-8105-9D12268725D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61300" y="4137111"/>
                <a:ext cx="214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50A770F-046D-5A40-8853-F13FBB07C968}"/>
                  </a:ext>
                </a:extLst>
              </p14:cNvPr>
              <p14:cNvContentPartPr/>
              <p14:nvPr/>
            </p14:nvContentPartPr>
            <p14:xfrm>
              <a:off x="2273500" y="4107231"/>
              <a:ext cx="585720" cy="4424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50A770F-046D-5A40-8853-F13FBB07C9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5940" y="4100031"/>
                <a:ext cx="600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993A7A28-7024-A348-A7B5-B859053DA1B8}"/>
                  </a:ext>
                </a:extLst>
              </p14:cNvPr>
              <p14:cNvContentPartPr/>
              <p14:nvPr/>
            </p14:nvContentPartPr>
            <p14:xfrm>
              <a:off x="2802700" y="4057551"/>
              <a:ext cx="548280" cy="5482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993A7A28-7024-A348-A7B5-B859053DA1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95140" y="4049991"/>
                <a:ext cx="5634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6B8D7B93-9EAE-2D48-8D92-0725593A1E57}"/>
                  </a:ext>
                </a:extLst>
              </p14:cNvPr>
              <p14:cNvContentPartPr/>
              <p14:nvPr/>
            </p14:nvContentPartPr>
            <p14:xfrm>
              <a:off x="3599380" y="4462191"/>
              <a:ext cx="62640" cy="439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6B8D7B93-9EAE-2D48-8D92-0725593A1E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91820" y="4454631"/>
                <a:ext cx="7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8CB7C3CA-B70C-704E-8FFA-98257AEFC36B}"/>
                  </a:ext>
                </a:extLst>
              </p14:cNvPr>
              <p14:cNvContentPartPr/>
              <p14:nvPr/>
            </p14:nvContentPartPr>
            <p14:xfrm>
              <a:off x="3655540" y="4649031"/>
              <a:ext cx="37800" cy="43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8CB7C3CA-B70C-704E-8FFA-98257AEFC36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47980" y="4641471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3D1CB369-FBEB-B849-8B76-555042935126}"/>
                  </a:ext>
                </a:extLst>
              </p14:cNvPr>
              <p14:cNvContentPartPr/>
              <p14:nvPr/>
            </p14:nvContentPartPr>
            <p14:xfrm>
              <a:off x="4284100" y="4294071"/>
              <a:ext cx="205920" cy="2059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3D1CB369-FBEB-B849-8B76-5550429351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76540" y="4286511"/>
                <a:ext cx="221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8A275217-7AD2-B44F-9A78-F6106C9E12EF}"/>
                  </a:ext>
                </a:extLst>
              </p14:cNvPr>
              <p14:cNvContentPartPr/>
              <p14:nvPr/>
            </p14:nvContentPartPr>
            <p14:xfrm>
              <a:off x="4321540" y="4269951"/>
              <a:ext cx="217440" cy="2923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8A275217-7AD2-B44F-9A78-F6106C9E12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313980" y="4262391"/>
                <a:ext cx="2325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0F3578B2-5778-D447-B084-27B9B8C69CFF}"/>
                  </a:ext>
                </a:extLst>
              </p14:cNvPr>
              <p14:cNvContentPartPr/>
              <p14:nvPr/>
            </p14:nvContentPartPr>
            <p14:xfrm>
              <a:off x="5018860" y="4175991"/>
              <a:ext cx="199440" cy="3488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0F3578B2-5778-D447-B084-27B9B8C69C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11300" y="4168431"/>
                <a:ext cx="214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8AD2BF2-020C-8846-B7CC-8AFF6331AA3D}"/>
                  </a:ext>
                </a:extLst>
              </p14:cNvPr>
              <p14:cNvContentPartPr/>
              <p14:nvPr/>
            </p14:nvContentPartPr>
            <p14:xfrm>
              <a:off x="5081140" y="4269231"/>
              <a:ext cx="62640" cy="500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8AD2BF2-020C-8846-B7CC-8AFF6331AA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3580" y="4261671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44DA0E8D-DB19-FC44-9D43-75BD24E65D2B}"/>
                  </a:ext>
                </a:extLst>
              </p14:cNvPr>
              <p14:cNvContentPartPr/>
              <p14:nvPr/>
            </p14:nvContentPartPr>
            <p14:xfrm>
              <a:off x="5000140" y="4443471"/>
              <a:ext cx="180720" cy="500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44DA0E8D-DB19-FC44-9D43-75BD24E65D2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92580" y="4435911"/>
                <a:ext cx="195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99781F1A-2AF7-CD46-97FA-BE807DFAE44C}"/>
                  </a:ext>
                </a:extLst>
              </p14:cNvPr>
              <p14:cNvContentPartPr/>
              <p14:nvPr/>
            </p14:nvContentPartPr>
            <p14:xfrm>
              <a:off x="5554180" y="4226391"/>
              <a:ext cx="249480" cy="4914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99781F1A-2AF7-CD46-97FA-BE807DFAE44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46620" y="4218831"/>
                <a:ext cx="2646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63BCACDE-DAE0-F54E-8303-F0761C52DC6A}"/>
                  </a:ext>
                </a:extLst>
              </p14:cNvPr>
              <p14:cNvContentPartPr/>
              <p14:nvPr/>
            </p14:nvContentPartPr>
            <p14:xfrm>
              <a:off x="6045940" y="4020111"/>
              <a:ext cx="585720" cy="4798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63BCACDE-DAE0-F54E-8303-F0761C52DC6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38380" y="4012551"/>
                <a:ext cx="6004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A45E99F9-099E-F242-A49F-A1B6FE57D830}"/>
                  </a:ext>
                </a:extLst>
              </p14:cNvPr>
              <p14:cNvContentPartPr/>
              <p14:nvPr/>
            </p14:nvContentPartPr>
            <p14:xfrm>
              <a:off x="6725260" y="4026591"/>
              <a:ext cx="453960" cy="5482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A45E99F9-099E-F242-A49F-A1B6FE57D83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17700" y="4019031"/>
                <a:ext cx="4690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E75B4935-83EC-6941-A565-99D465BD5DF1}"/>
                  </a:ext>
                </a:extLst>
              </p14:cNvPr>
              <p14:cNvContentPartPr/>
              <p14:nvPr/>
            </p14:nvContentPartPr>
            <p14:xfrm>
              <a:off x="8368300" y="4263111"/>
              <a:ext cx="691200" cy="43632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E75B4935-83EC-6941-A565-99D465BD5D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60744" y="4255551"/>
                <a:ext cx="705952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34" name="墨迹 135">
                <a:extLst>
                  <a:ext uri="{FF2B5EF4-FFF2-40B4-BE49-F238E27FC236}">
                    <a16:creationId xmlns:a16="http://schemas.microsoft.com/office/drawing/2014/main" id="{7F3AECBB-0BC3-F14D-B28A-C42EFC425D05}"/>
                  </a:ext>
                </a:extLst>
              </p14:cNvPr>
              <p14:cNvContentPartPr/>
              <p14:nvPr/>
            </p14:nvContentPartPr>
            <p14:xfrm>
              <a:off x="7471540" y="4094991"/>
              <a:ext cx="558000" cy="417240"/>
            </p14:xfrm>
          </p:contentPart>
        </mc:Choice>
        <mc:Fallback>
          <p:pic>
            <p:nvPicPr>
              <p:cNvPr id="134" name="墨迹 135">
                <a:extLst>
                  <a:ext uri="{FF2B5EF4-FFF2-40B4-BE49-F238E27FC236}">
                    <a16:creationId xmlns:a16="http://schemas.microsoft.com/office/drawing/2014/main" id="{7F3AECBB-0BC3-F14D-B28A-C42EFC425D0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63980" y="4087438"/>
                <a:ext cx="57312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AE07034-1C59-6F43-A42F-E1795BA064E2}"/>
                  </a:ext>
                </a:extLst>
              </p14:cNvPr>
              <p14:cNvContentPartPr/>
              <p14:nvPr/>
            </p14:nvContentPartPr>
            <p14:xfrm>
              <a:off x="9382780" y="4182111"/>
              <a:ext cx="106200" cy="1000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AE07034-1C59-6F43-A42F-E1795BA064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75220" y="4174551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FD5058D5-9E12-B541-A1B1-0A67BF1F9FBE}"/>
                  </a:ext>
                </a:extLst>
              </p14:cNvPr>
              <p14:cNvContentPartPr/>
              <p14:nvPr/>
            </p14:nvContentPartPr>
            <p14:xfrm>
              <a:off x="9345700" y="4399911"/>
              <a:ext cx="199440" cy="1490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FD5058D5-9E12-B541-A1B1-0A67BF1F9F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338140" y="4392351"/>
                <a:ext cx="2145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5C75FEA-452A-8143-80AE-6D7B5E9B1F4A}"/>
                  </a:ext>
                </a:extLst>
              </p14:cNvPr>
              <p14:cNvContentPartPr/>
              <p14:nvPr/>
            </p14:nvContentPartPr>
            <p14:xfrm>
              <a:off x="9837460" y="4101111"/>
              <a:ext cx="118800" cy="813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5C75FEA-452A-8143-80AE-6D7B5E9B1F4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29900" y="4093551"/>
                <a:ext cx="13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029F6963-96AA-4648-B018-D7F7403F69E1}"/>
                  </a:ext>
                </a:extLst>
              </p14:cNvPr>
              <p14:cNvContentPartPr/>
              <p14:nvPr/>
            </p14:nvContentPartPr>
            <p14:xfrm>
              <a:off x="9781300" y="4275351"/>
              <a:ext cx="56520" cy="2714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029F6963-96AA-4648-B018-D7F7403F69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73740" y="4267791"/>
                <a:ext cx="712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E5395493-3B68-5141-AFB6-426BF2E18AFA}"/>
                  </a:ext>
                </a:extLst>
              </p14:cNvPr>
              <p14:cNvContentPartPr/>
              <p14:nvPr/>
            </p14:nvContentPartPr>
            <p14:xfrm>
              <a:off x="10017820" y="4182111"/>
              <a:ext cx="199440" cy="4734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E5395493-3B68-5141-AFB6-426BF2E18A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10260" y="4174551"/>
                <a:ext cx="214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D4DCF1C-B762-C548-A5FB-D1FFEE81C6C6}"/>
                  </a:ext>
                </a:extLst>
              </p14:cNvPr>
              <p14:cNvContentPartPr/>
              <p14:nvPr/>
            </p14:nvContentPartPr>
            <p14:xfrm>
              <a:off x="9911980" y="4375071"/>
              <a:ext cx="180720" cy="14976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D4DCF1C-B762-C548-A5FB-D1FFEE81C6C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04420" y="4367511"/>
                <a:ext cx="195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89ABD157-A14A-8B44-8D3B-7891F1D89BF0}"/>
                  </a:ext>
                </a:extLst>
              </p14:cNvPr>
              <p14:cNvContentPartPr/>
              <p14:nvPr/>
            </p14:nvContentPartPr>
            <p14:xfrm>
              <a:off x="10316620" y="4138551"/>
              <a:ext cx="268200" cy="4298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89ABD157-A14A-8B44-8D3B-7891F1D89BF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09060" y="4130991"/>
                <a:ext cx="2829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F1817B28-92D2-D34E-828D-2FAE9A4C5DA8}"/>
                  </a:ext>
                </a:extLst>
              </p14:cNvPr>
              <p14:cNvContentPartPr/>
              <p14:nvPr/>
            </p14:nvContentPartPr>
            <p14:xfrm>
              <a:off x="10447300" y="4332231"/>
              <a:ext cx="68760" cy="22392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F1817B28-92D2-D34E-828D-2FAE9A4C5DA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39740" y="4324671"/>
                <a:ext cx="838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6365C081-10CD-C04C-91CC-EFD10916558A}"/>
                  </a:ext>
                </a:extLst>
              </p14:cNvPr>
              <p14:cNvContentPartPr/>
              <p14:nvPr/>
            </p14:nvContentPartPr>
            <p14:xfrm>
              <a:off x="10416340" y="4399911"/>
              <a:ext cx="162360" cy="936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6365C081-10CD-C04C-91CC-EFD10916558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408780" y="4392351"/>
                <a:ext cx="177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7F11791E-8F83-9347-AC64-7EBEEF306B9C}"/>
                  </a:ext>
                </a:extLst>
              </p14:cNvPr>
              <p14:cNvContentPartPr/>
              <p14:nvPr/>
            </p14:nvContentPartPr>
            <p14:xfrm>
              <a:off x="10634140" y="4082391"/>
              <a:ext cx="461160" cy="54180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7F11791E-8F83-9347-AC64-7EBEEF306B9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26580" y="4074831"/>
                <a:ext cx="4762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8C45B27-1608-2E4B-8807-93195983F2C0}"/>
                  </a:ext>
                </a:extLst>
              </p14:cNvPr>
              <p14:cNvContentPartPr/>
              <p14:nvPr/>
            </p14:nvContentPartPr>
            <p14:xfrm>
              <a:off x="11188180" y="4101111"/>
              <a:ext cx="196200" cy="5356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8C45B27-1608-2E4B-8807-93195983F2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80620" y="4093551"/>
                <a:ext cx="2113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4C00D0A-5439-4149-808E-F2BA38497603}"/>
                  </a:ext>
                </a:extLst>
              </p14:cNvPr>
              <p14:cNvContentPartPr/>
              <p14:nvPr/>
            </p14:nvContentPartPr>
            <p14:xfrm>
              <a:off x="11495980" y="4194711"/>
              <a:ext cx="134640" cy="25560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4C00D0A-5439-4149-808E-F2BA3849760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488420" y="4187151"/>
                <a:ext cx="149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6BDFC0F5-700A-7C49-A6AF-E2108CCEA534}"/>
                  </a:ext>
                </a:extLst>
              </p14:cNvPr>
              <p14:cNvContentPartPr/>
              <p14:nvPr/>
            </p14:nvContentPartPr>
            <p14:xfrm>
              <a:off x="11514700" y="4512231"/>
              <a:ext cx="246600" cy="12492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6BDFC0F5-700A-7C49-A6AF-E2108CCEA53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507140" y="4504671"/>
                <a:ext cx="261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B4A1E4E3-D416-5846-B15C-048B13E60214}"/>
                  </a:ext>
                </a:extLst>
              </p14:cNvPr>
              <p14:cNvContentPartPr/>
              <p14:nvPr/>
            </p14:nvContentPartPr>
            <p14:xfrm>
              <a:off x="3674260" y="5501871"/>
              <a:ext cx="81360" cy="19332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B4A1E4E3-D416-5846-B15C-048B13E6021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66700" y="5494311"/>
                <a:ext cx="96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881B0F8E-A395-B44E-AD9C-510DBE3F67A7}"/>
                  </a:ext>
                </a:extLst>
              </p14:cNvPr>
              <p14:cNvContentPartPr/>
              <p14:nvPr/>
            </p14:nvContentPartPr>
            <p14:xfrm>
              <a:off x="1401940" y="5128551"/>
              <a:ext cx="1979640" cy="71640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881B0F8E-A395-B44E-AD9C-510DBE3F67A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94381" y="5120991"/>
                <a:ext cx="1994757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6F8A95F6-662B-054E-97B9-E282435D314F}"/>
                  </a:ext>
                </a:extLst>
              </p14:cNvPr>
              <p14:cNvContentPartPr/>
              <p14:nvPr/>
            </p14:nvContentPartPr>
            <p14:xfrm>
              <a:off x="5311540" y="5296311"/>
              <a:ext cx="230040" cy="58572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6F8A95F6-662B-054E-97B9-E282435D31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03980" y="5289111"/>
                <a:ext cx="2451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5D3C37D0-1050-8C4A-AE7D-5925FC364434}"/>
                  </a:ext>
                </a:extLst>
              </p14:cNvPr>
              <p14:cNvContentPartPr/>
              <p14:nvPr/>
            </p14:nvContentPartPr>
            <p14:xfrm>
              <a:off x="5865580" y="5308911"/>
              <a:ext cx="616680" cy="32400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5D3C37D0-1050-8C4A-AE7D-5925FC36443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58020" y="5301351"/>
                <a:ext cx="6318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09339BC0-5C3B-5144-A642-4586C9D17C23}"/>
                  </a:ext>
                </a:extLst>
              </p14:cNvPr>
              <p14:cNvContentPartPr/>
              <p14:nvPr/>
            </p14:nvContentPartPr>
            <p14:xfrm>
              <a:off x="4352860" y="5053671"/>
              <a:ext cx="591840" cy="73440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09339BC0-5C3B-5144-A642-4586C9D17C2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45300" y="5046111"/>
                <a:ext cx="60696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87" name="墨迹 189">
                <a:extLst>
                  <a:ext uri="{FF2B5EF4-FFF2-40B4-BE49-F238E27FC236}">
                    <a16:creationId xmlns:a16="http://schemas.microsoft.com/office/drawing/2014/main" id="{31911310-041A-2643-A312-41C1E684D7A3}"/>
                  </a:ext>
                </a:extLst>
              </p14:cNvPr>
              <p14:cNvContentPartPr/>
              <p14:nvPr/>
            </p14:nvContentPartPr>
            <p14:xfrm>
              <a:off x="8934580" y="5110551"/>
              <a:ext cx="1587960" cy="684360"/>
            </p14:xfrm>
          </p:contentPart>
        </mc:Choice>
        <mc:Fallback>
          <p:pic>
            <p:nvPicPr>
              <p:cNvPr id="187" name="墨迹 189">
                <a:extLst>
                  <a:ext uri="{FF2B5EF4-FFF2-40B4-BE49-F238E27FC236}">
                    <a16:creationId xmlns:a16="http://schemas.microsoft.com/office/drawing/2014/main" id="{31911310-041A-2643-A312-41C1E684D7A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27020" y="5102991"/>
                <a:ext cx="16030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88" name="墨迹 190">
                <a:extLst>
                  <a:ext uri="{FF2B5EF4-FFF2-40B4-BE49-F238E27FC236}">
                    <a16:creationId xmlns:a16="http://schemas.microsoft.com/office/drawing/2014/main" id="{24598D3A-5147-4D4F-A6C0-8A9CCE209FB7}"/>
                  </a:ext>
                </a:extLst>
              </p14:cNvPr>
              <p14:cNvContentPartPr/>
              <p14:nvPr/>
            </p14:nvContentPartPr>
            <p14:xfrm>
              <a:off x="8362540" y="5134671"/>
              <a:ext cx="217440" cy="541800"/>
            </p14:xfrm>
          </p:contentPart>
        </mc:Choice>
        <mc:Fallback>
          <p:pic>
            <p:nvPicPr>
              <p:cNvPr id="188" name="墨迹 190">
                <a:extLst>
                  <a:ext uri="{FF2B5EF4-FFF2-40B4-BE49-F238E27FC236}">
                    <a16:creationId xmlns:a16="http://schemas.microsoft.com/office/drawing/2014/main" id="{24598D3A-5147-4D4F-A6C0-8A9CCE209F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54980" y="5127111"/>
                <a:ext cx="232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89" name="墨迹 191">
                <a:extLst>
                  <a:ext uri="{FF2B5EF4-FFF2-40B4-BE49-F238E27FC236}">
                    <a16:creationId xmlns:a16="http://schemas.microsoft.com/office/drawing/2014/main" id="{772DA2AB-9C12-C343-BE36-7DD75A0EA335}"/>
                  </a:ext>
                </a:extLst>
              </p14:cNvPr>
              <p14:cNvContentPartPr/>
              <p14:nvPr/>
            </p14:nvContentPartPr>
            <p14:xfrm>
              <a:off x="6780700" y="5165631"/>
              <a:ext cx="1283040" cy="529560"/>
            </p14:xfrm>
          </p:contentPart>
        </mc:Choice>
        <mc:Fallback>
          <p:pic>
            <p:nvPicPr>
              <p:cNvPr id="189" name="墨迹 191">
                <a:extLst>
                  <a:ext uri="{FF2B5EF4-FFF2-40B4-BE49-F238E27FC236}">
                    <a16:creationId xmlns:a16="http://schemas.microsoft.com/office/drawing/2014/main" id="{772DA2AB-9C12-C343-BE36-7DD75A0EA3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73138" y="5158071"/>
                <a:ext cx="1298164" cy="5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90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19">
                <a:extLst>
                  <a:ext uri="{FF2B5EF4-FFF2-40B4-BE49-F238E27FC236}">
                    <a16:creationId xmlns:a16="http://schemas.microsoft.com/office/drawing/2014/main" id="{FA40D977-1CCF-2D42-8059-FC0D04AC5D51}"/>
                  </a:ext>
                </a:extLst>
              </p14:cNvPr>
              <p14:cNvContentPartPr/>
              <p14:nvPr/>
            </p14:nvContentPartPr>
            <p14:xfrm>
              <a:off x="1931140" y="876231"/>
              <a:ext cx="3878640" cy="1824480"/>
            </p14:xfrm>
          </p:contentPart>
        </mc:Choice>
        <mc:Fallback>
          <p:pic>
            <p:nvPicPr>
              <p:cNvPr id="19" name="墨迹 19">
                <a:extLst>
                  <a:ext uri="{FF2B5EF4-FFF2-40B4-BE49-F238E27FC236}">
                    <a16:creationId xmlns:a16="http://schemas.microsoft.com/office/drawing/2014/main" id="{FA40D977-1CCF-2D42-8059-FC0D04AC5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3581" y="868671"/>
                <a:ext cx="3893399" cy="18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4E2F3429-BC0B-9342-A07F-11E8F3DF1771}"/>
                  </a:ext>
                </a:extLst>
              </p14:cNvPr>
              <p14:cNvContentPartPr/>
              <p14:nvPr/>
            </p14:nvContentPartPr>
            <p14:xfrm>
              <a:off x="698140" y="79551"/>
              <a:ext cx="6151320" cy="409680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4E2F3429-BC0B-9342-A07F-11E8F3DF17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940" y="71991"/>
                <a:ext cx="6166080" cy="41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A630307-F76B-0E41-ACC0-9F2CB2188BBC}"/>
                  </a:ext>
                </a:extLst>
              </p14:cNvPr>
              <p14:cNvContentPartPr/>
              <p14:nvPr/>
            </p14:nvContentPartPr>
            <p14:xfrm>
              <a:off x="1775260" y="671031"/>
              <a:ext cx="268200" cy="2181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A630307-F76B-0E41-ACC0-9F2CB2188B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7700" y="663471"/>
                <a:ext cx="282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33B1B35E-7003-DA41-B789-9660352D512E}"/>
                  </a:ext>
                </a:extLst>
              </p14:cNvPr>
              <p14:cNvContentPartPr/>
              <p14:nvPr/>
            </p14:nvContentPartPr>
            <p14:xfrm>
              <a:off x="2254780" y="789111"/>
              <a:ext cx="31320" cy="1188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33B1B35E-7003-DA41-B789-9660352D51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7220" y="781551"/>
                <a:ext cx="46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039DBBD0-2657-5141-9C9A-3D6A01B1569B}"/>
                  </a:ext>
                </a:extLst>
              </p14:cNvPr>
              <p14:cNvContentPartPr/>
              <p14:nvPr/>
            </p14:nvContentPartPr>
            <p14:xfrm>
              <a:off x="3250900" y="2084031"/>
              <a:ext cx="398880" cy="37404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039DBBD0-2657-5141-9C9A-3D6A01B156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3340" y="2076471"/>
                <a:ext cx="4140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EDDF0EAA-4239-5749-90B9-8BCE2C1AA7BA}"/>
                  </a:ext>
                </a:extLst>
              </p14:cNvPr>
              <p14:cNvContentPartPr/>
              <p14:nvPr/>
            </p14:nvContentPartPr>
            <p14:xfrm>
              <a:off x="1333180" y="2189871"/>
              <a:ext cx="448560" cy="27972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EDDF0EAA-4239-5749-90B9-8BCE2C1AA7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5620" y="2182311"/>
                <a:ext cx="4636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F6B70BB8-3A73-CD4D-8B65-64AEF41CCA3C}"/>
                  </a:ext>
                </a:extLst>
              </p14:cNvPr>
              <p14:cNvContentPartPr/>
              <p14:nvPr/>
            </p14:nvContentPartPr>
            <p14:xfrm>
              <a:off x="5498020" y="2844351"/>
              <a:ext cx="523440" cy="53532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F6B70BB8-3A73-CD4D-8B65-64AEF41CCA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0460" y="2836786"/>
                <a:ext cx="538200" cy="550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9B28016F-EA24-D248-9921-B4A672F1EE11}"/>
                  </a:ext>
                </a:extLst>
              </p14:cNvPr>
              <p14:cNvContentPartPr/>
              <p14:nvPr/>
            </p14:nvContentPartPr>
            <p14:xfrm>
              <a:off x="3916900" y="2887911"/>
              <a:ext cx="523080" cy="41652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9B28016F-EA24-D248-9921-B4A672F1EE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9345" y="2880358"/>
                <a:ext cx="537830" cy="431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B256B547-81FB-354A-95DB-C15817C92775}"/>
                  </a:ext>
                </a:extLst>
              </p14:cNvPr>
              <p14:cNvContentPartPr/>
              <p14:nvPr/>
            </p14:nvContentPartPr>
            <p14:xfrm>
              <a:off x="5809420" y="447471"/>
              <a:ext cx="610560" cy="39816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B256B547-81FB-354A-95DB-C15817C927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01860" y="439911"/>
                <a:ext cx="6256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F1FB1BD4-B957-4F42-B610-8C4F45DFC188}"/>
                  </a:ext>
                </a:extLst>
              </p14:cNvPr>
              <p14:cNvContentPartPr/>
              <p14:nvPr/>
            </p14:nvContentPartPr>
            <p14:xfrm>
              <a:off x="3661660" y="278631"/>
              <a:ext cx="685080" cy="4795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F1FB1BD4-B957-4F42-B610-8C4F45DFC1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54100" y="271077"/>
                <a:ext cx="70020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735939CF-8087-3244-9816-88AF89734108}"/>
                  </a:ext>
                </a:extLst>
              </p14:cNvPr>
              <p14:cNvContentPartPr/>
              <p14:nvPr/>
            </p14:nvContentPartPr>
            <p14:xfrm>
              <a:off x="2771380" y="4736151"/>
              <a:ext cx="1967760" cy="57312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735939CF-8087-3244-9816-88AF897341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3820" y="4728591"/>
                <a:ext cx="19825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68">
                <a:extLst>
                  <a:ext uri="{FF2B5EF4-FFF2-40B4-BE49-F238E27FC236}">
                    <a16:creationId xmlns:a16="http://schemas.microsoft.com/office/drawing/2014/main" id="{43EF197E-EADB-D942-A579-595CE5F8FFC9}"/>
                  </a:ext>
                </a:extLst>
              </p14:cNvPr>
              <p14:cNvContentPartPr/>
              <p14:nvPr/>
            </p14:nvContentPartPr>
            <p14:xfrm>
              <a:off x="1563580" y="4873311"/>
              <a:ext cx="915480" cy="355320"/>
            </p14:xfrm>
          </p:contentPart>
        </mc:Choice>
        <mc:Fallback>
          <p:pic>
            <p:nvPicPr>
              <p:cNvPr id="67" name="墨迹 68">
                <a:extLst>
                  <a:ext uri="{FF2B5EF4-FFF2-40B4-BE49-F238E27FC236}">
                    <a16:creationId xmlns:a16="http://schemas.microsoft.com/office/drawing/2014/main" id="{43EF197E-EADB-D942-A579-595CE5F8FF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56020" y="4865751"/>
                <a:ext cx="9306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D8C88F4C-7B50-514E-8C14-7192F7048ADA}"/>
                  </a:ext>
                </a:extLst>
              </p14:cNvPr>
              <p14:cNvContentPartPr/>
              <p14:nvPr/>
            </p14:nvContentPartPr>
            <p14:xfrm>
              <a:off x="1594900" y="5763231"/>
              <a:ext cx="243000" cy="2865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D8C88F4C-7B50-514E-8C14-7192F7048A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87340" y="5755671"/>
                <a:ext cx="258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DE0624EC-D2AB-554E-B50D-47D3A5013829}"/>
                  </a:ext>
                </a:extLst>
              </p14:cNvPr>
              <p14:cNvContentPartPr/>
              <p14:nvPr/>
            </p14:nvContentPartPr>
            <p14:xfrm>
              <a:off x="2036980" y="5981391"/>
              <a:ext cx="6480" cy="813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DE0624EC-D2AB-554E-B50D-47D3A501382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29420" y="5973831"/>
                <a:ext cx="216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9987FA3D-DFBD-3E46-A3CE-A7C29C935516}"/>
                  </a:ext>
                </a:extLst>
              </p14:cNvPr>
              <p14:cNvContentPartPr/>
              <p14:nvPr/>
            </p14:nvContentPartPr>
            <p14:xfrm>
              <a:off x="2335780" y="5738391"/>
              <a:ext cx="205560" cy="30528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9987FA3D-DFBD-3E46-A3CE-A7C29C9355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28233" y="5730831"/>
                <a:ext cx="220654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48F4364F-FFBF-7D4C-B2D1-EBF42BF92E4F}"/>
                  </a:ext>
                </a:extLst>
              </p14:cNvPr>
              <p14:cNvContentPartPr/>
              <p14:nvPr/>
            </p14:nvContentPartPr>
            <p14:xfrm>
              <a:off x="2858500" y="5713551"/>
              <a:ext cx="629280" cy="31788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48F4364F-FFBF-7D4C-B2D1-EBF42BF92E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50940" y="5705991"/>
                <a:ext cx="6440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D6BA57B-9967-504C-A5DC-389471ED9C26}"/>
                  </a:ext>
                </a:extLst>
              </p14:cNvPr>
              <p14:cNvContentPartPr/>
              <p14:nvPr/>
            </p14:nvContentPartPr>
            <p14:xfrm>
              <a:off x="3854620" y="5713551"/>
              <a:ext cx="143640" cy="2984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D6BA57B-9967-504C-A5DC-389471ED9C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47060" y="5705991"/>
                <a:ext cx="158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2E3F921D-1015-E844-9634-08F2F767F463}"/>
                  </a:ext>
                </a:extLst>
              </p14:cNvPr>
              <p14:cNvContentPartPr/>
              <p14:nvPr/>
            </p14:nvContentPartPr>
            <p14:xfrm>
              <a:off x="3885940" y="5887791"/>
              <a:ext cx="149760" cy="93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2E3F921D-1015-E844-9634-08F2F767F4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8380" y="5880231"/>
                <a:ext cx="164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40921AF2-7A12-D34B-BA0D-52E1BDCBD234}"/>
                  </a:ext>
                </a:extLst>
              </p14:cNvPr>
              <p14:cNvContentPartPr/>
              <p14:nvPr/>
            </p14:nvContentPartPr>
            <p14:xfrm>
              <a:off x="4147300" y="5912631"/>
              <a:ext cx="25200" cy="313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40921AF2-7A12-D34B-BA0D-52E1BDCBD2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39740" y="590543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B9BF4085-2F40-2E40-8E8E-232E95B1A07E}"/>
                  </a:ext>
                </a:extLst>
              </p14:cNvPr>
              <p14:cNvContentPartPr/>
              <p14:nvPr/>
            </p14:nvContentPartPr>
            <p14:xfrm>
              <a:off x="4389940" y="5576751"/>
              <a:ext cx="380160" cy="4424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B9BF4085-2F40-2E40-8E8E-232E95B1A07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2380" y="5569191"/>
                <a:ext cx="3952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F6BD128-BAF1-874A-BC72-DE8EF8BC63EE}"/>
                  </a:ext>
                </a:extLst>
              </p14:cNvPr>
              <p14:cNvContentPartPr/>
              <p14:nvPr/>
            </p14:nvContentPartPr>
            <p14:xfrm>
              <a:off x="4850740" y="5507991"/>
              <a:ext cx="548280" cy="5356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F6BD128-BAF1-874A-BC72-DE8EF8BC63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43180" y="5500431"/>
                <a:ext cx="5634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D838668A-C273-E94D-84F6-1AC8E603456B}"/>
                  </a:ext>
                </a:extLst>
              </p14:cNvPr>
              <p14:cNvContentPartPr/>
              <p14:nvPr/>
            </p14:nvContentPartPr>
            <p14:xfrm>
              <a:off x="5554180" y="6105951"/>
              <a:ext cx="43920" cy="25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D838668A-C273-E94D-84F6-1AC8E60345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46620" y="609839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11754CD7-A7DF-E747-8DA2-EDFBB5FFAA83}"/>
                  </a:ext>
                </a:extLst>
              </p14:cNvPr>
              <p14:cNvContentPartPr/>
              <p14:nvPr/>
            </p14:nvContentPartPr>
            <p14:xfrm>
              <a:off x="2758780" y="4013991"/>
              <a:ext cx="660240" cy="439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11754CD7-A7DF-E747-8DA2-EDFBB5FFAA8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51580" y="4006431"/>
                <a:ext cx="675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D1240B17-997E-1946-8167-1CCD334EE87A}"/>
                  </a:ext>
                </a:extLst>
              </p14:cNvPr>
              <p14:cNvContentPartPr/>
              <p14:nvPr/>
            </p14:nvContentPartPr>
            <p14:xfrm>
              <a:off x="3773620" y="3615471"/>
              <a:ext cx="2939040" cy="80280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D1240B17-997E-1946-8167-1CCD334EE8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66059" y="3607911"/>
                <a:ext cx="2954162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4E022E92-5116-1B4D-8E6B-2B5106873FEA}"/>
                  </a:ext>
                </a:extLst>
              </p14:cNvPr>
              <p14:cNvContentPartPr/>
              <p14:nvPr/>
            </p14:nvContentPartPr>
            <p14:xfrm>
              <a:off x="9968140" y="1056951"/>
              <a:ext cx="1413720" cy="139464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4E022E92-5116-1B4D-8E6B-2B5106873F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60580" y="1046874"/>
                <a:ext cx="1431360" cy="1412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F837B42F-DDB6-FB46-AC81-6F66E698287C}"/>
                  </a:ext>
                </a:extLst>
              </p14:cNvPr>
              <p14:cNvContentPartPr/>
              <p14:nvPr/>
            </p14:nvContentPartPr>
            <p14:xfrm>
              <a:off x="9040420" y="1476711"/>
              <a:ext cx="1506960" cy="91872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F837B42F-DDB6-FB46-AC81-6F66E69828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0340" y="1469154"/>
                <a:ext cx="1524600" cy="93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07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985F603-E223-674C-8975-DF394794E9AF}"/>
                  </a:ext>
                </a:extLst>
              </p14:cNvPr>
              <p14:cNvContentPartPr/>
              <p14:nvPr/>
            </p14:nvContentPartPr>
            <p14:xfrm>
              <a:off x="797860" y="440631"/>
              <a:ext cx="187200" cy="299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985F603-E223-674C-8975-DF394794E9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300" y="433071"/>
                <a:ext cx="2023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98D879DE-872C-3648-947E-9A401E0E4DB4}"/>
                  </a:ext>
                </a:extLst>
              </p14:cNvPr>
              <p14:cNvContentPartPr/>
              <p14:nvPr/>
            </p14:nvContentPartPr>
            <p14:xfrm>
              <a:off x="1937260" y="708111"/>
              <a:ext cx="68760" cy="10008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98D879DE-872C-3648-947E-9A401E0E4D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9700" y="700911"/>
                <a:ext cx="83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CF22B5C3-674F-2449-A4DD-4F42061908B9}"/>
                  </a:ext>
                </a:extLst>
              </p14:cNvPr>
              <p14:cNvContentPartPr/>
              <p14:nvPr/>
            </p14:nvContentPartPr>
            <p14:xfrm>
              <a:off x="1177660" y="247671"/>
              <a:ext cx="435960" cy="54828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CF22B5C3-674F-2449-A4DD-4F42061908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0106" y="240111"/>
                <a:ext cx="450708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D49EB116-369D-6D4A-868F-0CE0341FDD21}"/>
                  </a:ext>
                </a:extLst>
              </p14:cNvPr>
              <p14:cNvContentPartPr/>
              <p14:nvPr/>
            </p14:nvContentPartPr>
            <p14:xfrm>
              <a:off x="3699100" y="471591"/>
              <a:ext cx="100080" cy="293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D49EB116-369D-6D4A-868F-0CE0341FDD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91540" y="464031"/>
                <a:ext cx="1152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F62E4C81-34C4-7F48-B69C-3D884F891647}"/>
                  </a:ext>
                </a:extLst>
              </p14:cNvPr>
              <p14:cNvContentPartPr/>
              <p14:nvPr/>
            </p14:nvContentPartPr>
            <p14:xfrm>
              <a:off x="5168260" y="421911"/>
              <a:ext cx="100080" cy="4050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F62E4C81-34C4-7F48-B69C-3D884F8916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0700" y="414351"/>
                <a:ext cx="115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38FC8FE8-08EF-5546-A710-64A1AA5DBD00}"/>
                  </a:ext>
                </a:extLst>
              </p14:cNvPr>
              <p14:cNvContentPartPr/>
              <p14:nvPr/>
            </p14:nvContentPartPr>
            <p14:xfrm>
              <a:off x="4744900" y="440631"/>
              <a:ext cx="193320" cy="33660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38FC8FE8-08EF-5546-A710-64A1AA5DBD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7340" y="433071"/>
                <a:ext cx="208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7ED6A269-FD5B-DB4A-A053-886B20B204FD}"/>
                  </a:ext>
                </a:extLst>
              </p14:cNvPr>
              <p14:cNvContentPartPr/>
              <p14:nvPr/>
            </p14:nvContentPartPr>
            <p14:xfrm>
              <a:off x="3991780" y="434511"/>
              <a:ext cx="423360" cy="28044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7ED6A269-FD5B-DB4A-A053-886B20B204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4226" y="426951"/>
                <a:ext cx="438467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31">
                <a:extLst>
                  <a:ext uri="{FF2B5EF4-FFF2-40B4-BE49-F238E27FC236}">
                    <a16:creationId xmlns:a16="http://schemas.microsoft.com/office/drawing/2014/main" id="{C471C0C9-0F06-CE41-9B7F-C3362F4CAE2B}"/>
                  </a:ext>
                </a:extLst>
              </p14:cNvPr>
              <p14:cNvContentPartPr/>
              <p14:nvPr/>
            </p14:nvContentPartPr>
            <p14:xfrm>
              <a:off x="3338020" y="590031"/>
              <a:ext cx="174600" cy="143640"/>
            </p14:xfrm>
          </p:contentPart>
        </mc:Choice>
        <mc:Fallback>
          <p:pic>
            <p:nvPicPr>
              <p:cNvPr id="28" name="墨迹 31">
                <a:extLst>
                  <a:ext uri="{FF2B5EF4-FFF2-40B4-BE49-F238E27FC236}">
                    <a16:creationId xmlns:a16="http://schemas.microsoft.com/office/drawing/2014/main" id="{C471C0C9-0F06-CE41-9B7F-C3362F4CAE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0460" y="582471"/>
                <a:ext cx="189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墨迹 32">
                <a:extLst>
                  <a:ext uri="{FF2B5EF4-FFF2-40B4-BE49-F238E27FC236}">
                    <a16:creationId xmlns:a16="http://schemas.microsoft.com/office/drawing/2014/main" id="{2EA141D6-D914-0447-A3DE-8220F6DA882C}"/>
                  </a:ext>
                </a:extLst>
              </p14:cNvPr>
              <p14:cNvContentPartPr/>
              <p14:nvPr/>
            </p14:nvContentPartPr>
            <p14:xfrm>
              <a:off x="2665540" y="353511"/>
              <a:ext cx="367920" cy="454680"/>
            </p14:xfrm>
          </p:contentPart>
        </mc:Choice>
        <mc:Fallback>
          <p:pic>
            <p:nvPicPr>
              <p:cNvPr id="29" name="墨迹 32">
                <a:extLst>
                  <a:ext uri="{FF2B5EF4-FFF2-40B4-BE49-F238E27FC236}">
                    <a16:creationId xmlns:a16="http://schemas.microsoft.com/office/drawing/2014/main" id="{2EA141D6-D914-0447-A3DE-8220F6DA88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57973" y="345951"/>
                <a:ext cx="383055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4DC3090-6533-094A-A704-DC2767D7995A}"/>
                  </a:ext>
                </a:extLst>
              </p14:cNvPr>
              <p14:cNvContentPartPr/>
              <p14:nvPr/>
            </p14:nvContentPartPr>
            <p14:xfrm>
              <a:off x="5815540" y="677151"/>
              <a:ext cx="93600" cy="1188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4DC3090-6533-094A-A704-DC2767D799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07980" y="669591"/>
                <a:ext cx="108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71BFE441-34BD-FA4A-8BB6-16556DF9867D}"/>
                  </a:ext>
                </a:extLst>
              </p14:cNvPr>
              <p14:cNvContentPartPr/>
              <p14:nvPr/>
            </p14:nvContentPartPr>
            <p14:xfrm>
              <a:off x="7571260" y="384471"/>
              <a:ext cx="100080" cy="3924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71BFE441-34BD-FA4A-8BB6-16556DF986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63700" y="376911"/>
                <a:ext cx="115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1A98E9C8-E40A-B641-8898-33F815B5F484}"/>
                  </a:ext>
                </a:extLst>
              </p14:cNvPr>
              <p14:cNvContentPartPr/>
              <p14:nvPr/>
            </p14:nvContentPartPr>
            <p14:xfrm>
              <a:off x="7166620" y="521631"/>
              <a:ext cx="162000" cy="11880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1A98E9C8-E40A-B641-8898-33F815B5F4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59077" y="514071"/>
                <a:ext cx="176727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3" name="墨迹 44">
                <a:extLst>
                  <a:ext uri="{FF2B5EF4-FFF2-40B4-BE49-F238E27FC236}">
                    <a16:creationId xmlns:a16="http://schemas.microsoft.com/office/drawing/2014/main" id="{CDF1BDCA-3096-D243-A691-FA3EA3B23FE8}"/>
                  </a:ext>
                </a:extLst>
              </p14:cNvPr>
              <p14:cNvContentPartPr/>
              <p14:nvPr/>
            </p14:nvContentPartPr>
            <p14:xfrm>
              <a:off x="6631300" y="378351"/>
              <a:ext cx="292680" cy="336240"/>
            </p14:xfrm>
          </p:contentPart>
        </mc:Choice>
        <mc:Fallback>
          <p:pic>
            <p:nvPicPr>
              <p:cNvPr id="43" name="墨迹 44">
                <a:extLst>
                  <a:ext uri="{FF2B5EF4-FFF2-40B4-BE49-F238E27FC236}">
                    <a16:creationId xmlns:a16="http://schemas.microsoft.com/office/drawing/2014/main" id="{CDF1BDCA-3096-D243-A691-FA3EA3B23F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23749" y="370799"/>
                <a:ext cx="307781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E6018BA7-653E-FA4E-B7FA-FDFAD627E501}"/>
                  </a:ext>
                </a:extLst>
              </p14:cNvPr>
              <p14:cNvContentPartPr/>
              <p14:nvPr/>
            </p14:nvContentPartPr>
            <p14:xfrm>
              <a:off x="9189820" y="397071"/>
              <a:ext cx="299160" cy="50472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E6018BA7-653E-FA4E-B7FA-FDFAD627E5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82260" y="389511"/>
                <a:ext cx="314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CC792165-A31B-1840-B1A8-6F081163206D}"/>
                  </a:ext>
                </a:extLst>
              </p14:cNvPr>
              <p14:cNvContentPartPr/>
              <p14:nvPr/>
            </p14:nvContentPartPr>
            <p14:xfrm>
              <a:off x="8823340" y="502911"/>
              <a:ext cx="192600" cy="27396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CC792165-A31B-1840-B1A8-6F08116320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780" y="495361"/>
                <a:ext cx="207720" cy="289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" name="墨迹 57">
                <a:extLst>
                  <a:ext uri="{FF2B5EF4-FFF2-40B4-BE49-F238E27FC236}">
                    <a16:creationId xmlns:a16="http://schemas.microsoft.com/office/drawing/2014/main" id="{24B963DF-F477-8E4A-B21C-46BA2AB2206C}"/>
                  </a:ext>
                </a:extLst>
              </p14:cNvPr>
              <p14:cNvContentPartPr/>
              <p14:nvPr/>
            </p14:nvContentPartPr>
            <p14:xfrm>
              <a:off x="7857460" y="259911"/>
              <a:ext cx="660600" cy="473760"/>
            </p14:xfrm>
          </p:contentPart>
        </mc:Choice>
        <mc:Fallback>
          <p:pic>
            <p:nvPicPr>
              <p:cNvPr id="55" name="墨迹 57">
                <a:extLst>
                  <a:ext uri="{FF2B5EF4-FFF2-40B4-BE49-F238E27FC236}">
                    <a16:creationId xmlns:a16="http://schemas.microsoft.com/office/drawing/2014/main" id="{24B963DF-F477-8E4A-B21C-46BA2AB220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50256" y="252345"/>
                <a:ext cx="675728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E9D805A8-2928-0E4E-84B0-A64D6106A665}"/>
                  </a:ext>
                </a:extLst>
              </p14:cNvPr>
              <p14:cNvContentPartPr/>
              <p14:nvPr/>
            </p14:nvContentPartPr>
            <p14:xfrm>
              <a:off x="1065700" y="1094391"/>
              <a:ext cx="747360" cy="52272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E9D805A8-2928-0E4E-84B0-A64D6106A66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58140" y="1086831"/>
                <a:ext cx="7624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墨迹 68">
                <a:extLst>
                  <a:ext uri="{FF2B5EF4-FFF2-40B4-BE49-F238E27FC236}">
                    <a16:creationId xmlns:a16="http://schemas.microsoft.com/office/drawing/2014/main" id="{B0EA8E8D-0A76-954D-A435-CC950560FF5A}"/>
                  </a:ext>
                </a:extLst>
              </p14:cNvPr>
              <p14:cNvContentPartPr/>
              <p14:nvPr/>
            </p14:nvContentPartPr>
            <p14:xfrm>
              <a:off x="399340" y="1293471"/>
              <a:ext cx="392400" cy="342720"/>
            </p14:xfrm>
          </p:contentPart>
        </mc:Choice>
        <mc:Fallback>
          <p:pic>
            <p:nvPicPr>
              <p:cNvPr id="67" name="墨迹 68">
                <a:extLst>
                  <a:ext uri="{FF2B5EF4-FFF2-40B4-BE49-F238E27FC236}">
                    <a16:creationId xmlns:a16="http://schemas.microsoft.com/office/drawing/2014/main" id="{B0EA8E8D-0A76-954D-A435-CC950560FF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140" y="1285911"/>
                <a:ext cx="4075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11D3B26F-9749-E944-B423-CAB9A596BC5C}"/>
                  </a:ext>
                </a:extLst>
              </p14:cNvPr>
              <p14:cNvContentPartPr/>
              <p14:nvPr/>
            </p14:nvContentPartPr>
            <p14:xfrm>
              <a:off x="4122460" y="1393191"/>
              <a:ext cx="37800" cy="313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11D3B26F-9749-E944-B423-CAB9A596BC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14900" y="138563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99E06FE3-D8F3-E243-B90A-486625D71F56}"/>
                  </a:ext>
                </a:extLst>
              </p14:cNvPr>
              <p14:cNvContentPartPr/>
              <p14:nvPr/>
            </p14:nvContentPartPr>
            <p14:xfrm>
              <a:off x="4153420" y="1542591"/>
              <a:ext cx="25200" cy="313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99E06FE3-D8F3-E243-B90A-486625D71F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45860" y="153503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墨迹 81">
                <a:extLst>
                  <a:ext uri="{FF2B5EF4-FFF2-40B4-BE49-F238E27FC236}">
                    <a16:creationId xmlns:a16="http://schemas.microsoft.com/office/drawing/2014/main" id="{550025F2-5620-6645-93BE-6AF31AF41F90}"/>
                  </a:ext>
                </a:extLst>
              </p14:cNvPr>
              <p14:cNvContentPartPr/>
              <p14:nvPr/>
            </p14:nvContentPartPr>
            <p14:xfrm>
              <a:off x="3257020" y="1137951"/>
              <a:ext cx="336600" cy="355320"/>
            </p14:xfrm>
          </p:contentPart>
        </mc:Choice>
        <mc:Fallback>
          <p:pic>
            <p:nvPicPr>
              <p:cNvPr id="79" name="墨迹 81">
                <a:extLst>
                  <a:ext uri="{FF2B5EF4-FFF2-40B4-BE49-F238E27FC236}">
                    <a16:creationId xmlns:a16="http://schemas.microsoft.com/office/drawing/2014/main" id="{550025F2-5620-6645-93BE-6AF31AF41F9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49460" y="1130391"/>
                <a:ext cx="3517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0" name="墨迹 82">
                <a:extLst>
                  <a:ext uri="{FF2B5EF4-FFF2-40B4-BE49-F238E27FC236}">
                    <a16:creationId xmlns:a16="http://schemas.microsoft.com/office/drawing/2014/main" id="{06280E5C-96C3-6641-A00C-1F016FFC8CB0}"/>
                  </a:ext>
                </a:extLst>
              </p14:cNvPr>
              <p14:cNvContentPartPr/>
              <p14:nvPr/>
            </p14:nvContentPartPr>
            <p14:xfrm>
              <a:off x="2802700" y="1168911"/>
              <a:ext cx="187200" cy="292680"/>
            </p14:xfrm>
          </p:contentPart>
        </mc:Choice>
        <mc:Fallback>
          <p:pic>
            <p:nvPicPr>
              <p:cNvPr id="80" name="墨迹 82">
                <a:extLst>
                  <a:ext uri="{FF2B5EF4-FFF2-40B4-BE49-F238E27FC236}">
                    <a16:creationId xmlns:a16="http://schemas.microsoft.com/office/drawing/2014/main" id="{06280E5C-96C3-6641-A00C-1F016FFC8C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95140" y="1161360"/>
                <a:ext cx="202320" cy="307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1" name="墨迹 83">
                <a:extLst>
                  <a:ext uri="{FF2B5EF4-FFF2-40B4-BE49-F238E27FC236}">
                    <a16:creationId xmlns:a16="http://schemas.microsoft.com/office/drawing/2014/main" id="{7FEE73CB-AA21-B041-8035-4B0CEA76B60E}"/>
                  </a:ext>
                </a:extLst>
              </p14:cNvPr>
              <p14:cNvContentPartPr/>
              <p14:nvPr/>
            </p14:nvContentPartPr>
            <p14:xfrm>
              <a:off x="2204740" y="1168911"/>
              <a:ext cx="249480" cy="336600"/>
            </p14:xfrm>
          </p:contentPart>
        </mc:Choice>
        <mc:Fallback>
          <p:pic>
            <p:nvPicPr>
              <p:cNvPr id="81" name="墨迹 83">
                <a:extLst>
                  <a:ext uri="{FF2B5EF4-FFF2-40B4-BE49-F238E27FC236}">
                    <a16:creationId xmlns:a16="http://schemas.microsoft.com/office/drawing/2014/main" id="{7FEE73CB-AA21-B041-8035-4B0CEA76B6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97180" y="1161351"/>
                <a:ext cx="2646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CF0EE61F-6247-B44A-B20A-F41485382246}"/>
                  </a:ext>
                </a:extLst>
              </p14:cNvPr>
              <p14:cNvContentPartPr/>
              <p14:nvPr/>
            </p14:nvContentPartPr>
            <p14:xfrm>
              <a:off x="5510620" y="1280871"/>
              <a:ext cx="243000" cy="2120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CF0EE61F-6247-B44A-B20A-F414853822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03060" y="1273671"/>
                <a:ext cx="25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AF32128-FD4E-E948-83BF-3E1E363079E2}"/>
                  </a:ext>
                </a:extLst>
              </p14:cNvPr>
              <p14:cNvContentPartPr/>
              <p14:nvPr/>
            </p14:nvContentPartPr>
            <p14:xfrm>
              <a:off x="6014980" y="1162791"/>
              <a:ext cx="286560" cy="3427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AF32128-FD4E-E948-83BF-3E1E363079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07420" y="1155231"/>
                <a:ext cx="3016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0562349D-5F6D-5A40-8260-DB346B3EF4A8}"/>
                  </a:ext>
                </a:extLst>
              </p14:cNvPr>
              <p14:cNvContentPartPr/>
              <p14:nvPr/>
            </p14:nvContentPartPr>
            <p14:xfrm>
              <a:off x="4813300" y="1100511"/>
              <a:ext cx="492120" cy="42984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0562349D-5F6D-5A40-8260-DB346B3EF4A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05740" y="1092951"/>
                <a:ext cx="5072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13A43BA-8D5A-5E4A-8258-0681CAF2862B}"/>
                  </a:ext>
                </a:extLst>
              </p14:cNvPr>
              <p14:cNvContentPartPr/>
              <p14:nvPr/>
            </p14:nvContentPartPr>
            <p14:xfrm>
              <a:off x="5504500" y="1610991"/>
              <a:ext cx="324000" cy="500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13A43BA-8D5A-5E4A-8258-0681CAF2862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96940" y="1603431"/>
                <a:ext cx="3391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69AB88E-9AA1-354E-9F82-BB49CAA7E787}"/>
                  </a:ext>
                </a:extLst>
              </p14:cNvPr>
              <p14:cNvContentPartPr/>
              <p14:nvPr/>
            </p14:nvContentPartPr>
            <p14:xfrm>
              <a:off x="6930100" y="1486431"/>
              <a:ext cx="62640" cy="1000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69AB88E-9AA1-354E-9F82-BB49CAA7E78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22540" y="147887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9F6F9909-DFFA-5C4F-94FE-F0BD43486F0A}"/>
                  </a:ext>
                </a:extLst>
              </p14:cNvPr>
              <p14:cNvContentPartPr/>
              <p14:nvPr/>
            </p14:nvContentPartPr>
            <p14:xfrm>
              <a:off x="7533820" y="1193751"/>
              <a:ext cx="199440" cy="2520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9F6F9909-DFFA-5C4F-94FE-F0BD43486F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26260" y="1186191"/>
                <a:ext cx="214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C67D7BF2-26CE-7C40-9A4A-735C71FE995E}"/>
                  </a:ext>
                </a:extLst>
              </p14:cNvPr>
              <p14:cNvContentPartPr/>
              <p14:nvPr/>
            </p14:nvContentPartPr>
            <p14:xfrm>
              <a:off x="7521580" y="1355751"/>
              <a:ext cx="249120" cy="21816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C67D7BF2-26CE-7C40-9A4A-735C71FE99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14031" y="1348191"/>
                <a:ext cx="264218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10C8714C-602E-094D-97E1-027992E4AFB7}"/>
                  </a:ext>
                </a:extLst>
              </p14:cNvPr>
              <p14:cNvContentPartPr/>
              <p14:nvPr/>
            </p14:nvContentPartPr>
            <p14:xfrm>
              <a:off x="8001460" y="1081791"/>
              <a:ext cx="37080" cy="1497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10C8714C-602E-094D-97E1-027992E4AF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93900" y="1074231"/>
                <a:ext cx="52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9523370C-D1B0-2F47-81DB-675DF4BFDFE7}"/>
                  </a:ext>
                </a:extLst>
              </p14:cNvPr>
              <p14:cNvContentPartPr/>
              <p14:nvPr/>
            </p14:nvContentPartPr>
            <p14:xfrm>
              <a:off x="9445060" y="1641951"/>
              <a:ext cx="12960" cy="439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9523370C-D1B0-2F47-81DB-675DF4BFDF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37500" y="1634391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C8CBFAD5-406F-FA43-A6F9-419AE364D203}"/>
                  </a:ext>
                </a:extLst>
              </p14:cNvPr>
              <p14:cNvContentPartPr/>
              <p14:nvPr/>
            </p14:nvContentPartPr>
            <p14:xfrm>
              <a:off x="8841340" y="1181511"/>
              <a:ext cx="311400" cy="37980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C8CBFAD5-406F-FA43-A6F9-419AE364D2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33789" y="1173958"/>
                <a:ext cx="326503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6" name="墨迹 107">
                <a:extLst>
                  <a:ext uri="{FF2B5EF4-FFF2-40B4-BE49-F238E27FC236}">
                    <a16:creationId xmlns:a16="http://schemas.microsoft.com/office/drawing/2014/main" id="{49D04DD8-6594-1E43-AFEE-CCD3AE3BBE3A}"/>
                  </a:ext>
                </a:extLst>
              </p14:cNvPr>
              <p14:cNvContentPartPr/>
              <p14:nvPr/>
            </p14:nvContentPartPr>
            <p14:xfrm>
              <a:off x="8350300" y="1237311"/>
              <a:ext cx="205200" cy="305640"/>
            </p14:xfrm>
          </p:contentPart>
        </mc:Choice>
        <mc:Fallback>
          <p:pic>
            <p:nvPicPr>
              <p:cNvPr id="106" name="墨迹 107">
                <a:extLst>
                  <a:ext uri="{FF2B5EF4-FFF2-40B4-BE49-F238E27FC236}">
                    <a16:creationId xmlns:a16="http://schemas.microsoft.com/office/drawing/2014/main" id="{49D04DD8-6594-1E43-AFEE-CCD3AE3BBE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42740" y="1229742"/>
                <a:ext cx="22032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D150232E-78EB-3541-833E-650AFE1CDD7B}"/>
                  </a:ext>
                </a:extLst>
              </p14:cNvPr>
              <p14:cNvContentPartPr/>
              <p14:nvPr/>
            </p14:nvContentPartPr>
            <p14:xfrm>
              <a:off x="2117620" y="1940751"/>
              <a:ext cx="486000" cy="58572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D150232E-78EB-3541-833E-650AFE1CDD7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10060" y="1933551"/>
                <a:ext cx="5011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1" name="墨迹 122">
                <a:extLst>
                  <a:ext uri="{FF2B5EF4-FFF2-40B4-BE49-F238E27FC236}">
                    <a16:creationId xmlns:a16="http://schemas.microsoft.com/office/drawing/2014/main" id="{2AC0B8A2-782E-1C4F-BC27-5567051775B0}"/>
                  </a:ext>
                </a:extLst>
              </p14:cNvPr>
              <p14:cNvContentPartPr/>
              <p14:nvPr/>
            </p14:nvContentPartPr>
            <p14:xfrm>
              <a:off x="412660" y="1978191"/>
              <a:ext cx="1462320" cy="654120"/>
            </p14:xfrm>
          </p:contentPart>
        </mc:Choice>
        <mc:Fallback>
          <p:pic>
            <p:nvPicPr>
              <p:cNvPr id="121" name="墨迹 122">
                <a:extLst>
                  <a:ext uri="{FF2B5EF4-FFF2-40B4-BE49-F238E27FC236}">
                    <a16:creationId xmlns:a16="http://schemas.microsoft.com/office/drawing/2014/main" id="{2AC0B8A2-782E-1C4F-BC27-5567051775B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5102" y="1970631"/>
                <a:ext cx="1477436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69B06FE2-C32D-4E4D-8C38-57FAA8A50C61}"/>
                  </a:ext>
                </a:extLst>
              </p14:cNvPr>
              <p14:cNvContentPartPr/>
              <p14:nvPr/>
            </p14:nvContentPartPr>
            <p14:xfrm>
              <a:off x="4558060" y="2401551"/>
              <a:ext cx="25200" cy="190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69B06FE2-C32D-4E4D-8C38-57FAA8A50C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50500" y="2393991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0AF6FD96-8A7C-3C4E-B8EE-7D5D315C1536}"/>
                  </a:ext>
                </a:extLst>
              </p14:cNvPr>
              <p14:cNvContentPartPr/>
              <p14:nvPr/>
            </p14:nvContentPartPr>
            <p14:xfrm>
              <a:off x="4558060" y="2532231"/>
              <a:ext cx="37800" cy="5004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0AF6FD96-8A7C-3C4E-B8EE-7D5D315C15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50500" y="2524671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EB0D1F7F-5033-6C45-ABB5-3DEF84AAF363}"/>
                  </a:ext>
                </a:extLst>
              </p14:cNvPr>
              <p14:cNvContentPartPr/>
              <p14:nvPr/>
            </p14:nvContentPartPr>
            <p14:xfrm>
              <a:off x="3904300" y="2108871"/>
              <a:ext cx="349200" cy="35532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EB0D1F7F-5033-6C45-ABB5-3DEF84AAF3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96732" y="2101311"/>
                <a:ext cx="364336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B9F75545-EF7F-804F-8867-0F13746E8FE9}"/>
                  </a:ext>
                </a:extLst>
              </p14:cNvPr>
              <p14:cNvContentPartPr/>
              <p14:nvPr/>
            </p14:nvContentPartPr>
            <p14:xfrm>
              <a:off x="3101500" y="2140191"/>
              <a:ext cx="616320" cy="35532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B9F75545-EF7F-804F-8867-0F13746E8FE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93944" y="2132631"/>
                <a:ext cx="631431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6" name="墨迹 138">
                <a:extLst>
                  <a:ext uri="{FF2B5EF4-FFF2-40B4-BE49-F238E27FC236}">
                    <a16:creationId xmlns:a16="http://schemas.microsoft.com/office/drawing/2014/main" id="{99B51D5B-EB34-E84F-8253-2190B2F0B2F3}"/>
                  </a:ext>
                </a:extLst>
              </p14:cNvPr>
              <p14:cNvContentPartPr/>
              <p14:nvPr/>
            </p14:nvContentPartPr>
            <p14:xfrm>
              <a:off x="2821060" y="2364111"/>
              <a:ext cx="38160" cy="137520"/>
            </p14:xfrm>
          </p:contentPart>
        </mc:Choice>
        <mc:Fallback>
          <p:pic>
            <p:nvPicPr>
              <p:cNvPr id="136" name="墨迹 138">
                <a:extLst>
                  <a:ext uri="{FF2B5EF4-FFF2-40B4-BE49-F238E27FC236}">
                    <a16:creationId xmlns:a16="http://schemas.microsoft.com/office/drawing/2014/main" id="{99B51D5B-EB34-E84F-8253-2190B2F0B2F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13428" y="2356531"/>
                <a:ext cx="53424" cy="1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C4C37CC0-6AE0-6B4C-8D98-D5630DA701BD}"/>
                  </a:ext>
                </a:extLst>
              </p14:cNvPr>
              <p14:cNvContentPartPr/>
              <p14:nvPr/>
            </p14:nvContentPartPr>
            <p14:xfrm>
              <a:off x="9625780" y="2544831"/>
              <a:ext cx="100080" cy="10548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C4C37CC0-6AE0-6B4C-8D98-D5630DA701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18220" y="2537271"/>
                <a:ext cx="1152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0" name="墨迹 166">
                <a:extLst>
                  <a:ext uri="{FF2B5EF4-FFF2-40B4-BE49-F238E27FC236}">
                    <a16:creationId xmlns:a16="http://schemas.microsoft.com/office/drawing/2014/main" id="{388CD1B2-789A-B641-9F71-9742F6512D98}"/>
                  </a:ext>
                </a:extLst>
              </p14:cNvPr>
              <p14:cNvContentPartPr/>
              <p14:nvPr/>
            </p14:nvContentPartPr>
            <p14:xfrm>
              <a:off x="8424100" y="2121471"/>
              <a:ext cx="193320" cy="330480"/>
            </p14:xfrm>
          </p:contentPart>
        </mc:Choice>
        <mc:Fallback>
          <p:pic>
            <p:nvPicPr>
              <p:cNvPr id="160" name="墨迹 166">
                <a:extLst>
                  <a:ext uri="{FF2B5EF4-FFF2-40B4-BE49-F238E27FC236}">
                    <a16:creationId xmlns:a16="http://schemas.microsoft.com/office/drawing/2014/main" id="{388CD1B2-789A-B641-9F71-9742F6512D9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16540" y="2113911"/>
                <a:ext cx="208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1" name="墨迹 167">
                <a:extLst>
                  <a:ext uri="{FF2B5EF4-FFF2-40B4-BE49-F238E27FC236}">
                    <a16:creationId xmlns:a16="http://schemas.microsoft.com/office/drawing/2014/main" id="{D2AA098D-E010-CE43-A2E1-8ED5B4740E07}"/>
                  </a:ext>
                </a:extLst>
              </p14:cNvPr>
              <p14:cNvContentPartPr/>
              <p14:nvPr/>
            </p14:nvContentPartPr>
            <p14:xfrm>
              <a:off x="8872300" y="2071791"/>
              <a:ext cx="324360" cy="374040"/>
            </p14:xfrm>
          </p:contentPart>
        </mc:Choice>
        <mc:Fallback>
          <p:pic>
            <p:nvPicPr>
              <p:cNvPr id="161" name="墨迹 167">
                <a:extLst>
                  <a:ext uri="{FF2B5EF4-FFF2-40B4-BE49-F238E27FC236}">
                    <a16:creationId xmlns:a16="http://schemas.microsoft.com/office/drawing/2014/main" id="{D2AA098D-E010-CE43-A2E1-8ED5B4740E0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64732" y="2064231"/>
                <a:ext cx="339497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墨迹 168">
                <a:extLst>
                  <a:ext uri="{FF2B5EF4-FFF2-40B4-BE49-F238E27FC236}">
                    <a16:creationId xmlns:a16="http://schemas.microsoft.com/office/drawing/2014/main" id="{640E92CB-2E81-FA4B-92F0-D0EED640C0D6}"/>
                  </a:ext>
                </a:extLst>
              </p14:cNvPr>
              <p14:cNvContentPartPr/>
              <p14:nvPr/>
            </p14:nvContentPartPr>
            <p14:xfrm>
              <a:off x="7888780" y="2053071"/>
              <a:ext cx="249120" cy="355320"/>
            </p14:xfrm>
          </p:contentPart>
        </mc:Choice>
        <mc:Fallback>
          <p:pic>
            <p:nvPicPr>
              <p:cNvPr id="162" name="墨迹 168">
                <a:extLst>
                  <a:ext uri="{FF2B5EF4-FFF2-40B4-BE49-F238E27FC236}">
                    <a16:creationId xmlns:a16="http://schemas.microsoft.com/office/drawing/2014/main" id="{640E92CB-2E81-FA4B-92F0-D0EED640C0D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81231" y="2045511"/>
                <a:ext cx="264218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3" name="墨迹 169">
                <a:extLst>
                  <a:ext uri="{FF2B5EF4-FFF2-40B4-BE49-F238E27FC236}">
                    <a16:creationId xmlns:a16="http://schemas.microsoft.com/office/drawing/2014/main" id="{69E499F0-93D0-2543-AAA0-7D57D9BF6895}"/>
                  </a:ext>
                </a:extLst>
              </p14:cNvPr>
              <p14:cNvContentPartPr/>
              <p14:nvPr/>
            </p14:nvContentPartPr>
            <p14:xfrm>
              <a:off x="7204060" y="2096631"/>
              <a:ext cx="330120" cy="367560"/>
            </p14:xfrm>
          </p:contentPart>
        </mc:Choice>
        <mc:Fallback>
          <p:pic>
            <p:nvPicPr>
              <p:cNvPr id="163" name="墨迹 169">
                <a:extLst>
                  <a:ext uri="{FF2B5EF4-FFF2-40B4-BE49-F238E27FC236}">
                    <a16:creationId xmlns:a16="http://schemas.microsoft.com/office/drawing/2014/main" id="{69E499F0-93D0-2543-AAA0-7D57D9BF689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96508" y="2089071"/>
                <a:ext cx="34486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" name="墨迹 170">
                <a:extLst>
                  <a:ext uri="{FF2B5EF4-FFF2-40B4-BE49-F238E27FC236}">
                    <a16:creationId xmlns:a16="http://schemas.microsoft.com/office/drawing/2014/main" id="{3A14248D-FF2C-AA4C-A3F6-65E0ECE79ECE}"/>
                  </a:ext>
                </a:extLst>
              </p14:cNvPr>
              <p14:cNvContentPartPr/>
              <p14:nvPr/>
            </p14:nvContentPartPr>
            <p14:xfrm>
              <a:off x="6488020" y="2077911"/>
              <a:ext cx="479880" cy="398880"/>
            </p14:xfrm>
          </p:contentPart>
        </mc:Choice>
        <mc:Fallback>
          <p:pic>
            <p:nvPicPr>
              <p:cNvPr id="164" name="墨迹 170">
                <a:extLst>
                  <a:ext uri="{FF2B5EF4-FFF2-40B4-BE49-F238E27FC236}">
                    <a16:creationId xmlns:a16="http://schemas.microsoft.com/office/drawing/2014/main" id="{3A14248D-FF2C-AA4C-A3F6-65E0ECE79EC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80460" y="2070351"/>
                <a:ext cx="4946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5" name="墨迹 171">
                <a:extLst>
                  <a:ext uri="{FF2B5EF4-FFF2-40B4-BE49-F238E27FC236}">
                    <a16:creationId xmlns:a16="http://schemas.microsoft.com/office/drawing/2014/main" id="{4C5BAEB3-37D6-834C-AC71-F87E17CD868F}"/>
                  </a:ext>
                </a:extLst>
              </p14:cNvPr>
              <p14:cNvContentPartPr/>
              <p14:nvPr/>
            </p14:nvContentPartPr>
            <p14:xfrm>
              <a:off x="6034420" y="2152431"/>
              <a:ext cx="186120" cy="255600"/>
            </p14:xfrm>
          </p:contentPart>
        </mc:Choice>
        <mc:Fallback>
          <p:pic>
            <p:nvPicPr>
              <p:cNvPr id="165" name="墨迹 171">
                <a:extLst>
                  <a:ext uri="{FF2B5EF4-FFF2-40B4-BE49-F238E27FC236}">
                    <a16:creationId xmlns:a16="http://schemas.microsoft.com/office/drawing/2014/main" id="{4C5BAEB3-37D6-834C-AC71-F87E17CD868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26875" y="2145231"/>
                <a:ext cx="201211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墨迹 172">
                <a:extLst>
                  <a:ext uri="{FF2B5EF4-FFF2-40B4-BE49-F238E27FC236}">
                    <a16:creationId xmlns:a16="http://schemas.microsoft.com/office/drawing/2014/main" id="{2C8DD9FD-5B9C-424A-8DEE-BD8526F77758}"/>
                  </a:ext>
                </a:extLst>
              </p14:cNvPr>
              <p14:cNvContentPartPr/>
              <p14:nvPr/>
            </p14:nvContentPartPr>
            <p14:xfrm>
              <a:off x="5523220" y="2086911"/>
              <a:ext cx="273960" cy="383760"/>
            </p14:xfrm>
          </p:contentPart>
        </mc:Choice>
        <mc:Fallback>
          <p:pic>
            <p:nvPicPr>
              <p:cNvPr id="166" name="墨迹 172">
                <a:extLst>
                  <a:ext uri="{FF2B5EF4-FFF2-40B4-BE49-F238E27FC236}">
                    <a16:creationId xmlns:a16="http://schemas.microsoft.com/office/drawing/2014/main" id="{2C8DD9FD-5B9C-424A-8DEE-BD8526F777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515670" y="2079344"/>
                <a:ext cx="289060" cy="39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12F08E0D-A9C0-8A4A-ADAD-0D665A2AD760}"/>
                  </a:ext>
                </a:extLst>
              </p14:cNvPr>
              <p14:cNvContentPartPr/>
              <p14:nvPr/>
            </p14:nvContentPartPr>
            <p14:xfrm>
              <a:off x="1239940" y="2924631"/>
              <a:ext cx="243000" cy="4176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12F08E0D-A9C0-8A4A-ADAD-0D665A2AD76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32380" y="2917071"/>
                <a:ext cx="2581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DBC2AC5B-ADD9-F446-843E-CB2055C564C3}"/>
                  </a:ext>
                </a:extLst>
              </p14:cNvPr>
              <p14:cNvContentPartPr/>
              <p14:nvPr/>
            </p14:nvContentPartPr>
            <p14:xfrm>
              <a:off x="1694260" y="2887191"/>
              <a:ext cx="392760" cy="57312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DBC2AC5B-ADD9-F446-843E-CB2055C564C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86693" y="2879631"/>
                <a:ext cx="407894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4F31744B-56A4-7043-AAC4-A4757F89E268}"/>
                  </a:ext>
                </a:extLst>
              </p14:cNvPr>
              <p14:cNvContentPartPr/>
              <p14:nvPr/>
            </p14:nvContentPartPr>
            <p14:xfrm>
              <a:off x="344260" y="2924631"/>
              <a:ext cx="497880" cy="47988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4F31744B-56A4-7043-AAC4-A4757F89E26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6700" y="2917071"/>
                <a:ext cx="5126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A3B8C78F-E8D9-CB4F-AF49-C46A8ED79806}"/>
                  </a:ext>
                </a:extLst>
              </p14:cNvPr>
              <p14:cNvContentPartPr/>
              <p14:nvPr/>
            </p14:nvContentPartPr>
            <p14:xfrm>
              <a:off x="3300580" y="3291831"/>
              <a:ext cx="37800" cy="15336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A3B8C78F-E8D9-CB4F-AF49-C46A8ED7980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93020" y="3284271"/>
                <a:ext cx="52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6364E69C-859C-264E-A48F-764F2D65F4AD}"/>
                  </a:ext>
                </a:extLst>
              </p14:cNvPr>
              <p14:cNvContentPartPr/>
              <p14:nvPr/>
            </p14:nvContentPartPr>
            <p14:xfrm>
              <a:off x="2273500" y="2750391"/>
              <a:ext cx="809280" cy="63540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6364E69C-859C-264E-A48F-764F2D65F4A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65943" y="2742831"/>
                <a:ext cx="824393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45C17CB0-4CE2-C644-A015-C2B84DE27A85}"/>
                  </a:ext>
                </a:extLst>
              </p14:cNvPr>
              <p14:cNvContentPartPr/>
              <p14:nvPr/>
            </p14:nvContentPartPr>
            <p14:xfrm>
              <a:off x="3773620" y="2986911"/>
              <a:ext cx="261720" cy="4237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45C17CB0-4CE2-C644-A015-C2B84DE27A8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66060" y="2979351"/>
                <a:ext cx="276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F546CCBC-B413-D147-B867-39DFFE93DFB5}"/>
                  </a:ext>
                </a:extLst>
              </p14:cNvPr>
              <p14:cNvContentPartPr/>
              <p14:nvPr/>
            </p14:nvContentPartPr>
            <p14:xfrm>
              <a:off x="4284100" y="2846511"/>
              <a:ext cx="25200" cy="2156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F546CCBC-B413-D147-B867-39DFFE93DFB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76540" y="2838951"/>
                <a:ext cx="403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BA954E8D-5264-494F-A0DE-386058F56E31}"/>
                  </a:ext>
                </a:extLst>
              </p14:cNvPr>
              <p14:cNvContentPartPr/>
              <p14:nvPr/>
            </p14:nvContentPartPr>
            <p14:xfrm>
              <a:off x="4981420" y="3036591"/>
              <a:ext cx="336600" cy="3924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BA954E8D-5264-494F-A0DE-386058F56E3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73860" y="3029031"/>
                <a:ext cx="3517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B685E229-424D-F645-B5FF-884C59D58B49}"/>
                  </a:ext>
                </a:extLst>
              </p14:cNvPr>
              <p14:cNvContentPartPr/>
              <p14:nvPr/>
            </p14:nvContentPartPr>
            <p14:xfrm>
              <a:off x="4352860" y="3204711"/>
              <a:ext cx="274320" cy="18072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B685E229-424D-F645-B5FF-884C59D58B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45300" y="3197151"/>
                <a:ext cx="289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31CE1687-7393-B547-BEA0-9009FCE12C8D}"/>
                  </a:ext>
                </a:extLst>
              </p14:cNvPr>
              <p14:cNvContentPartPr/>
              <p14:nvPr/>
            </p14:nvContentPartPr>
            <p14:xfrm>
              <a:off x="5759740" y="3438351"/>
              <a:ext cx="62640" cy="590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31CE1687-7393-B547-BEA0-9009FCE12C8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52180" y="3430791"/>
                <a:ext cx="777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B632433B-196C-DC40-BC4E-CC62EEB50422}"/>
                  </a:ext>
                </a:extLst>
              </p14:cNvPr>
              <p14:cNvContentPartPr/>
              <p14:nvPr/>
            </p14:nvContentPartPr>
            <p14:xfrm>
              <a:off x="6830380" y="3036591"/>
              <a:ext cx="62640" cy="1188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B632433B-196C-DC40-BC4E-CC62EEB5042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22820" y="3029031"/>
                <a:ext cx="77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78EEE08E-2C77-704C-83FD-F5B4AB84E9B0}"/>
                  </a:ext>
                </a:extLst>
              </p14:cNvPr>
              <p14:cNvContentPartPr/>
              <p14:nvPr/>
            </p14:nvContentPartPr>
            <p14:xfrm>
              <a:off x="7048180" y="3522231"/>
              <a:ext cx="224640" cy="1908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78EEE08E-2C77-704C-83FD-F5B4AB84E9B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40620" y="3514671"/>
                <a:ext cx="23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5870B96-EB41-5D4A-9F53-D31D67C4D972}"/>
                  </a:ext>
                </a:extLst>
              </p14:cNvPr>
              <p14:cNvContentPartPr/>
              <p14:nvPr/>
            </p14:nvContentPartPr>
            <p14:xfrm>
              <a:off x="8237260" y="3696471"/>
              <a:ext cx="93600" cy="626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5870B96-EB41-5D4A-9F53-D31D67C4D97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29700" y="3688911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3" name="墨迹 215">
                <a:extLst>
                  <a:ext uri="{FF2B5EF4-FFF2-40B4-BE49-F238E27FC236}">
                    <a16:creationId xmlns:a16="http://schemas.microsoft.com/office/drawing/2014/main" id="{F798A5C6-4A7F-5545-A557-DECD0214AA99}"/>
                  </a:ext>
                </a:extLst>
              </p14:cNvPr>
              <p14:cNvContentPartPr/>
              <p14:nvPr/>
            </p14:nvContentPartPr>
            <p14:xfrm>
              <a:off x="7085620" y="3235671"/>
              <a:ext cx="193320" cy="168480"/>
            </p14:xfrm>
          </p:contentPart>
        </mc:Choice>
        <mc:Fallback>
          <p:pic>
            <p:nvPicPr>
              <p:cNvPr id="213" name="墨迹 215">
                <a:extLst>
                  <a:ext uri="{FF2B5EF4-FFF2-40B4-BE49-F238E27FC236}">
                    <a16:creationId xmlns:a16="http://schemas.microsoft.com/office/drawing/2014/main" id="{F798A5C6-4A7F-5545-A557-DECD0214AA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78060" y="3228471"/>
                <a:ext cx="208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4" name="墨迹 216">
                <a:extLst>
                  <a:ext uri="{FF2B5EF4-FFF2-40B4-BE49-F238E27FC236}">
                    <a16:creationId xmlns:a16="http://schemas.microsoft.com/office/drawing/2014/main" id="{81855A69-30F5-3245-82CA-61B74505679E}"/>
                  </a:ext>
                </a:extLst>
              </p14:cNvPr>
              <p14:cNvContentPartPr/>
              <p14:nvPr/>
            </p14:nvContentPartPr>
            <p14:xfrm>
              <a:off x="7515100" y="3155031"/>
              <a:ext cx="342720" cy="442080"/>
            </p14:xfrm>
          </p:contentPart>
        </mc:Choice>
        <mc:Fallback>
          <p:pic>
            <p:nvPicPr>
              <p:cNvPr id="214" name="墨迹 216">
                <a:extLst>
                  <a:ext uri="{FF2B5EF4-FFF2-40B4-BE49-F238E27FC236}">
                    <a16:creationId xmlns:a16="http://schemas.microsoft.com/office/drawing/2014/main" id="{81855A69-30F5-3245-82CA-61B74505679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07540" y="3147477"/>
                <a:ext cx="35784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5" name="墨迹 217">
                <a:extLst>
                  <a:ext uri="{FF2B5EF4-FFF2-40B4-BE49-F238E27FC236}">
                    <a16:creationId xmlns:a16="http://schemas.microsoft.com/office/drawing/2014/main" id="{F04EAF8C-4E96-0648-92B4-E0879171D84E}"/>
                  </a:ext>
                </a:extLst>
              </p14:cNvPr>
              <p14:cNvContentPartPr/>
              <p14:nvPr/>
            </p14:nvContentPartPr>
            <p14:xfrm>
              <a:off x="6351220" y="3111471"/>
              <a:ext cx="248400" cy="386280"/>
            </p14:xfrm>
          </p:contentPart>
        </mc:Choice>
        <mc:Fallback>
          <p:pic>
            <p:nvPicPr>
              <p:cNvPr id="215" name="墨迹 217">
                <a:extLst>
                  <a:ext uri="{FF2B5EF4-FFF2-40B4-BE49-F238E27FC236}">
                    <a16:creationId xmlns:a16="http://schemas.microsoft.com/office/drawing/2014/main" id="{F04EAF8C-4E96-0648-92B4-E0879171D84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43671" y="3103911"/>
                <a:ext cx="263498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3C63711D-CA95-0A4B-9339-198CDF329670}"/>
                  </a:ext>
                </a:extLst>
              </p14:cNvPr>
              <p14:cNvContentPartPr/>
              <p14:nvPr/>
            </p14:nvContentPartPr>
            <p14:xfrm>
              <a:off x="1364500" y="3490911"/>
              <a:ext cx="1762200" cy="500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3C63711D-CA95-0A4B-9339-198CDF32967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6940" y="3483711"/>
                <a:ext cx="1777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5" name="墨迹 226">
                <a:extLst>
                  <a:ext uri="{FF2B5EF4-FFF2-40B4-BE49-F238E27FC236}">
                    <a16:creationId xmlns:a16="http://schemas.microsoft.com/office/drawing/2014/main" id="{7FB9586C-216A-5945-BAD1-83E6902C34E4}"/>
                  </a:ext>
                </a:extLst>
              </p14:cNvPr>
              <p14:cNvContentPartPr/>
              <p14:nvPr/>
            </p14:nvContentPartPr>
            <p14:xfrm>
              <a:off x="1327060" y="3839751"/>
              <a:ext cx="398880" cy="430200"/>
            </p14:xfrm>
          </p:contentPart>
        </mc:Choice>
        <mc:Fallback>
          <p:pic>
            <p:nvPicPr>
              <p:cNvPr id="225" name="墨迹 226">
                <a:extLst>
                  <a:ext uri="{FF2B5EF4-FFF2-40B4-BE49-F238E27FC236}">
                    <a16:creationId xmlns:a16="http://schemas.microsoft.com/office/drawing/2014/main" id="{7FB9586C-216A-5945-BAD1-83E6902C34E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9500" y="3832185"/>
                <a:ext cx="414000" cy="445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6" name="墨迹 227">
                <a:extLst>
                  <a:ext uri="{FF2B5EF4-FFF2-40B4-BE49-F238E27FC236}">
                    <a16:creationId xmlns:a16="http://schemas.microsoft.com/office/drawing/2014/main" id="{BC605158-4C3F-CD4E-B3CF-830698963125}"/>
                  </a:ext>
                </a:extLst>
              </p14:cNvPr>
              <p14:cNvContentPartPr/>
              <p14:nvPr/>
            </p14:nvContentPartPr>
            <p14:xfrm>
              <a:off x="387100" y="3851991"/>
              <a:ext cx="560520" cy="473400"/>
            </p14:xfrm>
          </p:contentPart>
        </mc:Choice>
        <mc:Fallback>
          <p:pic>
            <p:nvPicPr>
              <p:cNvPr id="226" name="墨迹 227">
                <a:extLst>
                  <a:ext uri="{FF2B5EF4-FFF2-40B4-BE49-F238E27FC236}">
                    <a16:creationId xmlns:a16="http://schemas.microsoft.com/office/drawing/2014/main" id="{BC605158-4C3F-CD4E-B3CF-83069896312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79540" y="3844791"/>
                <a:ext cx="5756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3" name="墨迹 243">
                <a:extLst>
                  <a:ext uri="{FF2B5EF4-FFF2-40B4-BE49-F238E27FC236}">
                    <a16:creationId xmlns:a16="http://schemas.microsoft.com/office/drawing/2014/main" id="{1DE07A5A-AB54-464E-A84C-654424B65D53}"/>
                  </a:ext>
                </a:extLst>
              </p14:cNvPr>
              <p14:cNvContentPartPr/>
              <p14:nvPr/>
            </p14:nvContentPartPr>
            <p14:xfrm>
              <a:off x="2043100" y="3733911"/>
              <a:ext cx="2789280" cy="691560"/>
            </p14:xfrm>
          </p:contentPart>
        </mc:Choice>
        <mc:Fallback>
          <p:pic>
            <p:nvPicPr>
              <p:cNvPr id="243" name="墨迹 243">
                <a:extLst>
                  <a:ext uri="{FF2B5EF4-FFF2-40B4-BE49-F238E27FC236}">
                    <a16:creationId xmlns:a16="http://schemas.microsoft.com/office/drawing/2014/main" id="{1DE07A5A-AB54-464E-A84C-654424B65D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35540" y="3726351"/>
                <a:ext cx="28044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0" name="墨迹 250">
                <a:extLst>
                  <a:ext uri="{FF2B5EF4-FFF2-40B4-BE49-F238E27FC236}">
                    <a16:creationId xmlns:a16="http://schemas.microsoft.com/office/drawing/2014/main" id="{FEE57DD2-7578-4046-A6A0-CD3981BE43D9}"/>
                  </a:ext>
                </a:extLst>
              </p14:cNvPr>
              <p14:cNvContentPartPr/>
              <p14:nvPr/>
            </p14:nvContentPartPr>
            <p14:xfrm>
              <a:off x="5442220" y="3920751"/>
              <a:ext cx="915480" cy="486000"/>
            </p14:xfrm>
          </p:contentPart>
        </mc:Choice>
        <mc:Fallback>
          <p:pic>
            <p:nvPicPr>
              <p:cNvPr id="250" name="墨迹 250">
                <a:extLst>
                  <a:ext uri="{FF2B5EF4-FFF2-40B4-BE49-F238E27FC236}">
                    <a16:creationId xmlns:a16="http://schemas.microsoft.com/office/drawing/2014/main" id="{FEE57DD2-7578-4046-A6A0-CD3981BE43D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434660" y="3913191"/>
                <a:ext cx="9306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4" name="墨迹 254">
                <a:extLst>
                  <a:ext uri="{FF2B5EF4-FFF2-40B4-BE49-F238E27FC236}">
                    <a16:creationId xmlns:a16="http://schemas.microsoft.com/office/drawing/2014/main" id="{6B5758F5-0D80-884A-BD4F-88FE4739E121}"/>
                  </a:ext>
                </a:extLst>
              </p14:cNvPr>
              <p14:cNvContentPartPr/>
              <p14:nvPr/>
            </p14:nvContentPartPr>
            <p14:xfrm>
              <a:off x="6674860" y="3995271"/>
              <a:ext cx="542160" cy="535680"/>
            </p14:xfrm>
          </p:contentPart>
        </mc:Choice>
        <mc:Fallback>
          <p:pic>
            <p:nvPicPr>
              <p:cNvPr id="254" name="墨迹 254">
                <a:extLst>
                  <a:ext uri="{FF2B5EF4-FFF2-40B4-BE49-F238E27FC236}">
                    <a16:creationId xmlns:a16="http://schemas.microsoft.com/office/drawing/2014/main" id="{6B5758F5-0D80-884A-BD4F-88FE4739E12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67295" y="3987711"/>
                <a:ext cx="55729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3" name="墨迹 263">
                <a:extLst>
                  <a:ext uri="{FF2B5EF4-FFF2-40B4-BE49-F238E27FC236}">
                    <a16:creationId xmlns:a16="http://schemas.microsoft.com/office/drawing/2014/main" id="{0E07080E-2487-3044-AE88-A71BEF90292A}"/>
                  </a:ext>
                </a:extLst>
              </p14:cNvPr>
              <p14:cNvContentPartPr/>
              <p14:nvPr/>
            </p14:nvContentPartPr>
            <p14:xfrm>
              <a:off x="1482580" y="4717431"/>
              <a:ext cx="1195920" cy="461160"/>
            </p14:xfrm>
          </p:contentPart>
        </mc:Choice>
        <mc:Fallback>
          <p:pic>
            <p:nvPicPr>
              <p:cNvPr id="263" name="墨迹 263">
                <a:extLst>
                  <a:ext uri="{FF2B5EF4-FFF2-40B4-BE49-F238E27FC236}">
                    <a16:creationId xmlns:a16="http://schemas.microsoft.com/office/drawing/2014/main" id="{0E07080E-2487-3044-AE88-A71BEF90292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75018" y="4709871"/>
                <a:ext cx="1211045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1" name="墨迹 272">
                <a:extLst>
                  <a:ext uri="{FF2B5EF4-FFF2-40B4-BE49-F238E27FC236}">
                    <a16:creationId xmlns:a16="http://schemas.microsoft.com/office/drawing/2014/main" id="{5C85627A-5594-3A46-8F81-FE34E09FDEE7}"/>
                  </a:ext>
                </a:extLst>
              </p14:cNvPr>
              <p14:cNvContentPartPr/>
              <p14:nvPr/>
            </p14:nvContentPartPr>
            <p14:xfrm>
              <a:off x="4004020" y="4667751"/>
              <a:ext cx="435960" cy="429840"/>
            </p14:xfrm>
          </p:contentPart>
        </mc:Choice>
        <mc:Fallback>
          <p:pic>
            <p:nvPicPr>
              <p:cNvPr id="271" name="墨迹 272">
                <a:extLst>
                  <a:ext uri="{FF2B5EF4-FFF2-40B4-BE49-F238E27FC236}">
                    <a16:creationId xmlns:a16="http://schemas.microsoft.com/office/drawing/2014/main" id="{5C85627A-5594-3A46-8F81-FE34E09FDEE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96466" y="4660191"/>
                <a:ext cx="450708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72" name="墨迹 273">
                <a:extLst>
                  <a:ext uri="{FF2B5EF4-FFF2-40B4-BE49-F238E27FC236}">
                    <a16:creationId xmlns:a16="http://schemas.microsoft.com/office/drawing/2014/main" id="{3D684D29-E51C-8A40-914E-6AFC4100F763}"/>
                  </a:ext>
                </a:extLst>
              </p14:cNvPr>
              <p14:cNvContentPartPr/>
              <p14:nvPr/>
            </p14:nvContentPartPr>
            <p14:xfrm>
              <a:off x="3107620" y="4705191"/>
              <a:ext cx="622800" cy="380160"/>
            </p14:xfrm>
          </p:contentPart>
        </mc:Choice>
        <mc:Fallback>
          <p:pic>
            <p:nvPicPr>
              <p:cNvPr id="272" name="墨迹 273">
                <a:extLst>
                  <a:ext uri="{FF2B5EF4-FFF2-40B4-BE49-F238E27FC236}">
                    <a16:creationId xmlns:a16="http://schemas.microsoft.com/office/drawing/2014/main" id="{3D684D29-E51C-8A40-914E-6AFC4100F76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00060" y="4697631"/>
                <a:ext cx="6379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1" name="墨迹 281">
                <a:extLst>
                  <a:ext uri="{FF2B5EF4-FFF2-40B4-BE49-F238E27FC236}">
                    <a16:creationId xmlns:a16="http://schemas.microsoft.com/office/drawing/2014/main" id="{FE59D5AF-07D3-B24B-96DC-3D5CA2409B02}"/>
                  </a:ext>
                </a:extLst>
              </p14:cNvPr>
              <p14:cNvContentPartPr/>
              <p14:nvPr/>
            </p14:nvContentPartPr>
            <p14:xfrm>
              <a:off x="4844620" y="4723551"/>
              <a:ext cx="678240" cy="529560"/>
            </p14:xfrm>
          </p:contentPart>
        </mc:Choice>
        <mc:Fallback>
          <p:pic>
            <p:nvPicPr>
              <p:cNvPr id="281" name="墨迹 281">
                <a:extLst>
                  <a:ext uri="{FF2B5EF4-FFF2-40B4-BE49-F238E27FC236}">
                    <a16:creationId xmlns:a16="http://schemas.microsoft.com/office/drawing/2014/main" id="{FE59D5AF-07D3-B24B-96DC-3D5CA2409B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37060" y="4716351"/>
                <a:ext cx="693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BC342CC5-DA1D-1A44-9059-8DB186086576}"/>
                  </a:ext>
                </a:extLst>
              </p14:cNvPr>
              <p14:cNvContentPartPr/>
              <p14:nvPr/>
            </p14:nvContentPartPr>
            <p14:xfrm>
              <a:off x="5846860" y="5137911"/>
              <a:ext cx="62640" cy="1026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BC342CC5-DA1D-1A44-9059-8DB18608657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39300" y="5130351"/>
                <a:ext cx="77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79B89087-1D2F-D54C-A0C6-976098D946EF}"/>
                  </a:ext>
                </a:extLst>
              </p14:cNvPr>
              <p14:cNvContentPartPr/>
              <p14:nvPr/>
            </p14:nvContentPartPr>
            <p14:xfrm>
              <a:off x="7533820" y="4474791"/>
              <a:ext cx="1494360" cy="94680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79B89087-1D2F-D54C-A0C6-976098D946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526260" y="4467231"/>
                <a:ext cx="150948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00" name="墨迹 301">
                <a:extLst>
                  <a:ext uri="{FF2B5EF4-FFF2-40B4-BE49-F238E27FC236}">
                    <a16:creationId xmlns:a16="http://schemas.microsoft.com/office/drawing/2014/main" id="{180F1381-1423-4B41-B233-301062919ECB}"/>
                  </a:ext>
                </a:extLst>
              </p14:cNvPr>
              <p14:cNvContentPartPr/>
              <p14:nvPr/>
            </p14:nvContentPartPr>
            <p14:xfrm>
              <a:off x="6475420" y="4730031"/>
              <a:ext cx="803520" cy="367560"/>
            </p14:xfrm>
          </p:contentPart>
        </mc:Choice>
        <mc:Fallback>
          <p:pic>
            <p:nvPicPr>
              <p:cNvPr id="300" name="墨迹 301">
                <a:extLst>
                  <a:ext uri="{FF2B5EF4-FFF2-40B4-BE49-F238E27FC236}">
                    <a16:creationId xmlns:a16="http://schemas.microsoft.com/office/drawing/2014/main" id="{180F1381-1423-4B41-B233-301062919E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468220" y="4722471"/>
                <a:ext cx="818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13" name="墨迹 315">
                <a:extLst>
                  <a:ext uri="{FF2B5EF4-FFF2-40B4-BE49-F238E27FC236}">
                    <a16:creationId xmlns:a16="http://schemas.microsoft.com/office/drawing/2014/main" id="{89D46857-5553-0E40-BA92-058DCA508841}"/>
                  </a:ext>
                </a:extLst>
              </p14:cNvPr>
              <p14:cNvContentPartPr/>
              <p14:nvPr/>
            </p14:nvContentPartPr>
            <p14:xfrm>
              <a:off x="10397620" y="4760991"/>
              <a:ext cx="492120" cy="380520"/>
            </p14:xfrm>
          </p:contentPart>
        </mc:Choice>
        <mc:Fallback>
          <p:pic>
            <p:nvPicPr>
              <p:cNvPr id="313" name="墨迹 315">
                <a:extLst>
                  <a:ext uri="{FF2B5EF4-FFF2-40B4-BE49-F238E27FC236}">
                    <a16:creationId xmlns:a16="http://schemas.microsoft.com/office/drawing/2014/main" id="{89D46857-5553-0E40-BA92-058DCA50884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90060" y="4753424"/>
                <a:ext cx="507240" cy="39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14" name="墨迹 316">
                <a:extLst>
                  <a:ext uri="{FF2B5EF4-FFF2-40B4-BE49-F238E27FC236}">
                    <a16:creationId xmlns:a16="http://schemas.microsoft.com/office/drawing/2014/main" id="{0ECD0C46-70CE-7F48-973F-32DCCCDB0F0C}"/>
                  </a:ext>
                </a:extLst>
              </p14:cNvPr>
              <p14:cNvContentPartPr/>
              <p14:nvPr/>
            </p14:nvContentPartPr>
            <p14:xfrm>
              <a:off x="9930700" y="4736151"/>
              <a:ext cx="280440" cy="504720"/>
            </p14:xfrm>
          </p:contentPart>
        </mc:Choice>
        <mc:Fallback>
          <p:pic>
            <p:nvPicPr>
              <p:cNvPr id="314" name="墨迹 316">
                <a:extLst>
                  <a:ext uri="{FF2B5EF4-FFF2-40B4-BE49-F238E27FC236}">
                    <a16:creationId xmlns:a16="http://schemas.microsoft.com/office/drawing/2014/main" id="{0ECD0C46-70CE-7F48-973F-32DCCCDB0F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23140" y="4728591"/>
                <a:ext cx="295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15" name="墨迹 317">
                <a:extLst>
                  <a:ext uri="{FF2B5EF4-FFF2-40B4-BE49-F238E27FC236}">
                    <a16:creationId xmlns:a16="http://schemas.microsoft.com/office/drawing/2014/main" id="{210246FE-A2C5-784F-A4AC-973EE50DD2ED}"/>
                  </a:ext>
                </a:extLst>
              </p14:cNvPr>
              <p14:cNvContentPartPr/>
              <p14:nvPr/>
            </p14:nvContentPartPr>
            <p14:xfrm>
              <a:off x="9214660" y="4736151"/>
              <a:ext cx="548280" cy="374040"/>
            </p14:xfrm>
          </p:contentPart>
        </mc:Choice>
        <mc:Fallback>
          <p:pic>
            <p:nvPicPr>
              <p:cNvPr id="315" name="墨迹 317">
                <a:extLst>
                  <a:ext uri="{FF2B5EF4-FFF2-40B4-BE49-F238E27FC236}">
                    <a16:creationId xmlns:a16="http://schemas.microsoft.com/office/drawing/2014/main" id="{210246FE-A2C5-784F-A4AC-973EE50DD2E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07100" y="4728591"/>
                <a:ext cx="563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29" name="墨迹 329">
                <a:extLst>
                  <a:ext uri="{FF2B5EF4-FFF2-40B4-BE49-F238E27FC236}">
                    <a16:creationId xmlns:a16="http://schemas.microsoft.com/office/drawing/2014/main" id="{2412883A-5027-7141-B603-53D2D9C461D1}"/>
                  </a:ext>
                </a:extLst>
              </p14:cNvPr>
              <p14:cNvContentPartPr/>
              <p14:nvPr/>
            </p14:nvContentPartPr>
            <p14:xfrm>
              <a:off x="10951660" y="4568031"/>
              <a:ext cx="1195560" cy="741240"/>
            </p14:xfrm>
          </p:contentPart>
        </mc:Choice>
        <mc:Fallback>
          <p:pic>
            <p:nvPicPr>
              <p:cNvPr id="329" name="墨迹 329">
                <a:extLst>
                  <a:ext uri="{FF2B5EF4-FFF2-40B4-BE49-F238E27FC236}">
                    <a16:creationId xmlns:a16="http://schemas.microsoft.com/office/drawing/2014/main" id="{2412883A-5027-7141-B603-53D2D9C461D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944100" y="4560471"/>
                <a:ext cx="12106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34" name="墨迹 334">
                <a:extLst>
                  <a:ext uri="{FF2B5EF4-FFF2-40B4-BE49-F238E27FC236}">
                    <a16:creationId xmlns:a16="http://schemas.microsoft.com/office/drawing/2014/main" id="{5E8F789C-44D3-1D41-9FD1-E019C7E1CBC7}"/>
                  </a:ext>
                </a:extLst>
              </p14:cNvPr>
              <p14:cNvContentPartPr/>
              <p14:nvPr/>
            </p14:nvContentPartPr>
            <p14:xfrm>
              <a:off x="2117620" y="4667751"/>
              <a:ext cx="467640" cy="411480"/>
            </p14:xfrm>
          </p:contentPart>
        </mc:Choice>
        <mc:Fallback>
          <p:pic>
            <p:nvPicPr>
              <p:cNvPr id="334" name="墨迹 334">
                <a:extLst>
                  <a:ext uri="{FF2B5EF4-FFF2-40B4-BE49-F238E27FC236}">
                    <a16:creationId xmlns:a16="http://schemas.microsoft.com/office/drawing/2014/main" id="{5E8F789C-44D3-1D41-9FD1-E019C7E1CBC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110054" y="4660184"/>
                <a:ext cx="482772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49" name="墨迹 350">
                <a:extLst>
                  <a:ext uri="{FF2B5EF4-FFF2-40B4-BE49-F238E27FC236}">
                    <a16:creationId xmlns:a16="http://schemas.microsoft.com/office/drawing/2014/main" id="{8009A02C-99F1-6D41-9493-C3830B8B813D}"/>
                  </a:ext>
                </a:extLst>
              </p14:cNvPr>
              <p14:cNvContentPartPr/>
              <p14:nvPr/>
            </p14:nvContentPartPr>
            <p14:xfrm>
              <a:off x="1482580" y="5328351"/>
              <a:ext cx="1463400" cy="466560"/>
            </p14:xfrm>
          </p:contentPart>
        </mc:Choice>
        <mc:Fallback>
          <p:pic>
            <p:nvPicPr>
              <p:cNvPr id="349" name="墨迹 350">
                <a:extLst>
                  <a:ext uri="{FF2B5EF4-FFF2-40B4-BE49-F238E27FC236}">
                    <a16:creationId xmlns:a16="http://schemas.microsoft.com/office/drawing/2014/main" id="{8009A02C-99F1-6D41-9493-C3830B8B813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75020" y="5320791"/>
                <a:ext cx="14785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0" name="墨迹 351">
                <a:extLst>
                  <a:ext uri="{FF2B5EF4-FFF2-40B4-BE49-F238E27FC236}">
                    <a16:creationId xmlns:a16="http://schemas.microsoft.com/office/drawing/2014/main" id="{3536F856-0345-9041-B628-852B42B31FEB}"/>
                  </a:ext>
                </a:extLst>
              </p14:cNvPr>
              <p14:cNvContentPartPr/>
              <p14:nvPr/>
            </p14:nvContentPartPr>
            <p14:xfrm>
              <a:off x="449380" y="5346351"/>
              <a:ext cx="522720" cy="429120"/>
            </p14:xfrm>
          </p:contentPart>
        </mc:Choice>
        <mc:Fallback>
          <p:pic>
            <p:nvPicPr>
              <p:cNvPr id="350" name="墨迹 351">
                <a:extLst>
                  <a:ext uri="{FF2B5EF4-FFF2-40B4-BE49-F238E27FC236}">
                    <a16:creationId xmlns:a16="http://schemas.microsoft.com/office/drawing/2014/main" id="{3536F856-0345-9041-B628-852B42B31FE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1820" y="5338791"/>
                <a:ext cx="5378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57" name="墨迹 357">
                <a:extLst>
                  <a:ext uri="{FF2B5EF4-FFF2-40B4-BE49-F238E27FC236}">
                    <a16:creationId xmlns:a16="http://schemas.microsoft.com/office/drawing/2014/main" id="{5F825F05-AA8C-8547-9792-A60569641901}"/>
                  </a:ext>
                </a:extLst>
              </p14:cNvPr>
              <p14:cNvContentPartPr/>
              <p14:nvPr/>
            </p14:nvContentPartPr>
            <p14:xfrm>
              <a:off x="3219580" y="5246631"/>
              <a:ext cx="884160" cy="604080"/>
            </p14:xfrm>
          </p:contentPart>
        </mc:Choice>
        <mc:Fallback>
          <p:pic>
            <p:nvPicPr>
              <p:cNvPr id="357" name="墨迹 357">
                <a:extLst>
                  <a:ext uri="{FF2B5EF4-FFF2-40B4-BE49-F238E27FC236}">
                    <a16:creationId xmlns:a16="http://schemas.microsoft.com/office/drawing/2014/main" id="{5F825F05-AA8C-8547-9792-A6056964190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12023" y="5239071"/>
                <a:ext cx="898914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68" name="墨迹 370">
                <a:extLst>
                  <a:ext uri="{FF2B5EF4-FFF2-40B4-BE49-F238E27FC236}">
                    <a16:creationId xmlns:a16="http://schemas.microsoft.com/office/drawing/2014/main" id="{5F3C2B05-87CE-3B4A-96EC-249D71BA0C82}"/>
                  </a:ext>
                </a:extLst>
              </p14:cNvPr>
              <p14:cNvContentPartPr/>
              <p14:nvPr/>
            </p14:nvContentPartPr>
            <p14:xfrm>
              <a:off x="5952700" y="5402151"/>
              <a:ext cx="174600" cy="336600"/>
            </p14:xfrm>
          </p:contentPart>
        </mc:Choice>
        <mc:Fallback>
          <p:pic>
            <p:nvPicPr>
              <p:cNvPr id="368" name="墨迹 370">
                <a:extLst>
                  <a:ext uri="{FF2B5EF4-FFF2-40B4-BE49-F238E27FC236}">
                    <a16:creationId xmlns:a16="http://schemas.microsoft.com/office/drawing/2014/main" id="{5F3C2B05-87CE-3B4A-96EC-249D71BA0C8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945140" y="5394591"/>
                <a:ext cx="189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69" name="墨迹 371">
                <a:extLst>
                  <a:ext uri="{FF2B5EF4-FFF2-40B4-BE49-F238E27FC236}">
                    <a16:creationId xmlns:a16="http://schemas.microsoft.com/office/drawing/2014/main" id="{D3C823BC-250D-2F47-9612-CCE610C0ED71}"/>
                  </a:ext>
                </a:extLst>
              </p14:cNvPr>
              <p14:cNvContentPartPr/>
              <p14:nvPr/>
            </p14:nvContentPartPr>
            <p14:xfrm>
              <a:off x="5485780" y="5470911"/>
              <a:ext cx="224640" cy="255600"/>
            </p14:xfrm>
          </p:contentPart>
        </mc:Choice>
        <mc:Fallback>
          <p:pic>
            <p:nvPicPr>
              <p:cNvPr id="369" name="墨迹 371">
                <a:extLst>
                  <a:ext uri="{FF2B5EF4-FFF2-40B4-BE49-F238E27FC236}">
                    <a16:creationId xmlns:a16="http://schemas.microsoft.com/office/drawing/2014/main" id="{D3C823BC-250D-2F47-9612-CCE610C0ED7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478220" y="5463351"/>
                <a:ext cx="239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70" name="墨迹 372">
                <a:extLst>
                  <a:ext uri="{FF2B5EF4-FFF2-40B4-BE49-F238E27FC236}">
                    <a16:creationId xmlns:a16="http://schemas.microsoft.com/office/drawing/2014/main" id="{143A2301-8744-C84D-A2FB-702CC4656D09}"/>
                  </a:ext>
                </a:extLst>
              </p14:cNvPr>
              <p14:cNvContentPartPr/>
              <p14:nvPr/>
            </p14:nvContentPartPr>
            <p14:xfrm>
              <a:off x="4869460" y="5346351"/>
              <a:ext cx="336240" cy="417240"/>
            </p14:xfrm>
          </p:contentPart>
        </mc:Choice>
        <mc:Fallback>
          <p:pic>
            <p:nvPicPr>
              <p:cNvPr id="370" name="墨迹 372">
                <a:extLst>
                  <a:ext uri="{FF2B5EF4-FFF2-40B4-BE49-F238E27FC236}">
                    <a16:creationId xmlns:a16="http://schemas.microsoft.com/office/drawing/2014/main" id="{143A2301-8744-C84D-A2FB-702CC4656D0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61908" y="5338798"/>
                <a:ext cx="351344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E1E19628-2155-9C45-BF60-233306743CCF}"/>
                  </a:ext>
                </a:extLst>
              </p14:cNvPr>
              <p14:cNvContentPartPr/>
              <p14:nvPr/>
            </p14:nvContentPartPr>
            <p14:xfrm>
              <a:off x="4975300" y="5651271"/>
              <a:ext cx="56520" cy="252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E1E19628-2155-9C45-BF60-233306743CC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967740" y="5643711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80" name="墨迹 380">
                <a:extLst>
                  <a:ext uri="{FF2B5EF4-FFF2-40B4-BE49-F238E27FC236}">
                    <a16:creationId xmlns:a16="http://schemas.microsoft.com/office/drawing/2014/main" id="{BF9E467F-BAD9-5344-BE30-C038DE971682}"/>
                  </a:ext>
                </a:extLst>
              </p14:cNvPr>
              <p14:cNvContentPartPr/>
              <p14:nvPr/>
            </p14:nvContentPartPr>
            <p14:xfrm>
              <a:off x="1259380" y="6118191"/>
              <a:ext cx="1089000" cy="560520"/>
            </p14:xfrm>
          </p:contentPart>
        </mc:Choice>
        <mc:Fallback>
          <p:pic>
            <p:nvPicPr>
              <p:cNvPr id="380" name="墨迹 380">
                <a:extLst>
                  <a:ext uri="{FF2B5EF4-FFF2-40B4-BE49-F238E27FC236}">
                    <a16:creationId xmlns:a16="http://schemas.microsoft.com/office/drawing/2014/main" id="{BF9E467F-BAD9-5344-BE30-C038DE97168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51820" y="6110631"/>
                <a:ext cx="11041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82" name="墨迹 381">
                <a:extLst>
                  <a:ext uri="{FF2B5EF4-FFF2-40B4-BE49-F238E27FC236}">
                    <a16:creationId xmlns:a16="http://schemas.microsoft.com/office/drawing/2014/main" id="{BB6F19E7-E7EF-1840-B83F-AED8275ED956}"/>
                  </a:ext>
                </a:extLst>
              </p14:cNvPr>
              <p14:cNvContentPartPr/>
              <p14:nvPr/>
            </p14:nvContentPartPr>
            <p14:xfrm>
              <a:off x="2441620" y="6118191"/>
              <a:ext cx="137160" cy="523440"/>
            </p14:xfrm>
          </p:contentPart>
        </mc:Choice>
        <mc:Fallback>
          <p:pic>
            <p:nvPicPr>
              <p:cNvPr id="382" name="墨迹 381">
                <a:extLst>
                  <a:ext uri="{FF2B5EF4-FFF2-40B4-BE49-F238E27FC236}">
                    <a16:creationId xmlns:a16="http://schemas.microsoft.com/office/drawing/2014/main" id="{BB6F19E7-E7EF-1840-B83F-AED8275ED95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34060" y="6110631"/>
                <a:ext cx="1522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86" name="墨迹 386">
                <a:extLst>
                  <a:ext uri="{FF2B5EF4-FFF2-40B4-BE49-F238E27FC236}">
                    <a16:creationId xmlns:a16="http://schemas.microsoft.com/office/drawing/2014/main" id="{B344FA04-3717-934B-8C59-75FC356B55E1}"/>
                  </a:ext>
                </a:extLst>
              </p14:cNvPr>
              <p14:cNvContentPartPr/>
              <p14:nvPr/>
            </p14:nvContentPartPr>
            <p14:xfrm>
              <a:off x="3008620" y="6180471"/>
              <a:ext cx="423000" cy="396720"/>
            </p14:xfrm>
          </p:contentPart>
        </mc:Choice>
        <mc:Fallback>
          <p:pic>
            <p:nvPicPr>
              <p:cNvPr id="386" name="墨迹 386">
                <a:extLst>
                  <a:ext uri="{FF2B5EF4-FFF2-40B4-BE49-F238E27FC236}">
                    <a16:creationId xmlns:a16="http://schemas.microsoft.com/office/drawing/2014/main" id="{B344FA04-3717-934B-8C59-75FC356B55E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001060" y="6172911"/>
                <a:ext cx="4381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91" name="墨迹 391">
                <a:extLst>
                  <a:ext uri="{FF2B5EF4-FFF2-40B4-BE49-F238E27FC236}">
                    <a16:creationId xmlns:a16="http://schemas.microsoft.com/office/drawing/2014/main" id="{81D61F9A-5F91-4341-AC67-FB6F1D83F0A4}"/>
                  </a:ext>
                </a:extLst>
              </p14:cNvPr>
              <p14:cNvContentPartPr/>
              <p14:nvPr/>
            </p14:nvContentPartPr>
            <p14:xfrm>
              <a:off x="1931140" y="6342471"/>
              <a:ext cx="267840" cy="280080"/>
            </p14:xfrm>
          </p:contentPart>
        </mc:Choice>
        <mc:Fallback>
          <p:pic>
            <p:nvPicPr>
              <p:cNvPr id="391" name="墨迹 391">
                <a:extLst>
                  <a:ext uri="{FF2B5EF4-FFF2-40B4-BE49-F238E27FC236}">
                    <a16:creationId xmlns:a16="http://schemas.microsoft.com/office/drawing/2014/main" id="{81D61F9A-5F91-4341-AC67-FB6F1D83F0A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23590" y="6334921"/>
                <a:ext cx="282580" cy="295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404" name="墨迹 404">
                <a:extLst>
                  <a:ext uri="{FF2B5EF4-FFF2-40B4-BE49-F238E27FC236}">
                    <a16:creationId xmlns:a16="http://schemas.microsoft.com/office/drawing/2014/main" id="{DBDE0FF8-852A-D94A-A40C-A6AC3DEB84AE}"/>
                  </a:ext>
                </a:extLst>
              </p14:cNvPr>
              <p14:cNvContentPartPr/>
              <p14:nvPr/>
            </p14:nvContentPartPr>
            <p14:xfrm>
              <a:off x="3549700" y="6118191"/>
              <a:ext cx="1369800" cy="486000"/>
            </p14:xfrm>
          </p:contentPart>
        </mc:Choice>
        <mc:Fallback>
          <p:pic>
            <p:nvPicPr>
              <p:cNvPr id="404" name="墨迹 404">
                <a:extLst>
                  <a:ext uri="{FF2B5EF4-FFF2-40B4-BE49-F238E27FC236}">
                    <a16:creationId xmlns:a16="http://schemas.microsoft.com/office/drawing/2014/main" id="{DBDE0FF8-852A-D94A-A40C-A6AC3DEB84A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542140" y="6110631"/>
                <a:ext cx="13849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406" name="墨迹 405">
                <a:extLst>
                  <a:ext uri="{FF2B5EF4-FFF2-40B4-BE49-F238E27FC236}">
                    <a16:creationId xmlns:a16="http://schemas.microsoft.com/office/drawing/2014/main" id="{CC4822EB-E1E0-4A4D-80DB-FD9A3A1E8BB5}"/>
                  </a:ext>
                </a:extLst>
              </p14:cNvPr>
              <p14:cNvContentPartPr/>
              <p14:nvPr/>
            </p14:nvContentPartPr>
            <p14:xfrm>
              <a:off x="5361220" y="6560271"/>
              <a:ext cx="62640" cy="75240"/>
            </p14:xfrm>
          </p:contentPart>
        </mc:Choice>
        <mc:Fallback>
          <p:pic>
            <p:nvPicPr>
              <p:cNvPr id="406" name="墨迹 405">
                <a:extLst>
                  <a:ext uri="{FF2B5EF4-FFF2-40B4-BE49-F238E27FC236}">
                    <a16:creationId xmlns:a16="http://schemas.microsoft.com/office/drawing/2014/main" id="{CC4822EB-E1E0-4A4D-80DB-FD9A3A1E8BB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353660" y="6552711"/>
                <a:ext cx="777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416" name="墨迹 417">
                <a:extLst>
                  <a:ext uri="{FF2B5EF4-FFF2-40B4-BE49-F238E27FC236}">
                    <a16:creationId xmlns:a16="http://schemas.microsoft.com/office/drawing/2014/main" id="{EAF324E3-7DC3-1743-A60B-C1BBDE95FDBF}"/>
                  </a:ext>
                </a:extLst>
              </p14:cNvPr>
              <p14:cNvContentPartPr/>
              <p14:nvPr/>
            </p14:nvContentPartPr>
            <p14:xfrm>
              <a:off x="7104340" y="5962671"/>
              <a:ext cx="629280" cy="1002600"/>
            </p14:xfrm>
          </p:contentPart>
        </mc:Choice>
        <mc:Fallback>
          <p:pic>
            <p:nvPicPr>
              <p:cNvPr id="416" name="墨迹 417">
                <a:extLst>
                  <a:ext uri="{FF2B5EF4-FFF2-40B4-BE49-F238E27FC236}">
                    <a16:creationId xmlns:a16="http://schemas.microsoft.com/office/drawing/2014/main" id="{EAF324E3-7DC3-1743-A60B-C1BBDE95FDB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96780" y="5955111"/>
                <a:ext cx="64404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417" name="墨迹 418">
                <a:extLst>
                  <a:ext uri="{FF2B5EF4-FFF2-40B4-BE49-F238E27FC236}">
                    <a16:creationId xmlns:a16="http://schemas.microsoft.com/office/drawing/2014/main" id="{296812EE-8758-C34F-A059-17E7A0DF2184}"/>
                  </a:ext>
                </a:extLst>
              </p14:cNvPr>
              <p14:cNvContentPartPr/>
              <p14:nvPr/>
            </p14:nvContentPartPr>
            <p14:xfrm>
              <a:off x="6052420" y="6143031"/>
              <a:ext cx="834480" cy="411120"/>
            </p14:xfrm>
          </p:contentPart>
        </mc:Choice>
        <mc:Fallback>
          <p:pic>
            <p:nvPicPr>
              <p:cNvPr id="417" name="墨迹 418">
                <a:extLst>
                  <a:ext uri="{FF2B5EF4-FFF2-40B4-BE49-F238E27FC236}">
                    <a16:creationId xmlns:a16="http://schemas.microsoft.com/office/drawing/2014/main" id="{296812EE-8758-C34F-A059-17E7A0DF218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044860" y="6135471"/>
                <a:ext cx="849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427" name="墨迹 427">
                <a:extLst>
                  <a:ext uri="{FF2B5EF4-FFF2-40B4-BE49-F238E27FC236}">
                    <a16:creationId xmlns:a16="http://schemas.microsoft.com/office/drawing/2014/main" id="{C41F7B48-6419-0347-9C26-928A2A23D11C}"/>
                  </a:ext>
                </a:extLst>
              </p14:cNvPr>
              <p14:cNvContentPartPr/>
              <p14:nvPr/>
            </p14:nvContentPartPr>
            <p14:xfrm>
              <a:off x="7888780" y="6170751"/>
              <a:ext cx="1040040" cy="423720"/>
            </p14:xfrm>
          </p:contentPart>
        </mc:Choice>
        <mc:Fallback>
          <p:pic>
            <p:nvPicPr>
              <p:cNvPr id="427" name="墨迹 427">
                <a:extLst>
                  <a:ext uri="{FF2B5EF4-FFF2-40B4-BE49-F238E27FC236}">
                    <a16:creationId xmlns:a16="http://schemas.microsoft.com/office/drawing/2014/main" id="{C41F7B48-6419-0347-9C26-928A2A23D11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881220" y="6163191"/>
                <a:ext cx="1055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37" name="墨迹 437">
                <a:extLst>
                  <a:ext uri="{FF2B5EF4-FFF2-40B4-BE49-F238E27FC236}">
                    <a16:creationId xmlns:a16="http://schemas.microsoft.com/office/drawing/2014/main" id="{A4881EE3-8960-0C4E-84F4-6BACB47C9E37}"/>
                  </a:ext>
                </a:extLst>
              </p14:cNvPr>
              <p14:cNvContentPartPr/>
              <p14:nvPr/>
            </p14:nvContentPartPr>
            <p14:xfrm>
              <a:off x="9270820" y="6102351"/>
              <a:ext cx="1176840" cy="466920"/>
            </p14:xfrm>
          </p:contentPart>
        </mc:Choice>
        <mc:Fallback>
          <p:pic>
            <p:nvPicPr>
              <p:cNvPr id="437" name="墨迹 437">
                <a:extLst>
                  <a:ext uri="{FF2B5EF4-FFF2-40B4-BE49-F238E27FC236}">
                    <a16:creationId xmlns:a16="http://schemas.microsoft.com/office/drawing/2014/main" id="{A4881EE3-8960-0C4E-84F4-6BACB47C9E3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263260" y="6094797"/>
                <a:ext cx="1191960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52" name="墨迹 452">
                <a:extLst>
                  <a:ext uri="{FF2B5EF4-FFF2-40B4-BE49-F238E27FC236}">
                    <a16:creationId xmlns:a16="http://schemas.microsoft.com/office/drawing/2014/main" id="{E43A4C6D-AF8C-4C47-AAD1-D1C691DB3374}"/>
                  </a:ext>
                </a:extLst>
              </p14:cNvPr>
              <p14:cNvContentPartPr/>
              <p14:nvPr/>
            </p14:nvContentPartPr>
            <p14:xfrm>
              <a:off x="10447300" y="6145911"/>
              <a:ext cx="990360" cy="538560"/>
            </p14:xfrm>
          </p:contentPart>
        </mc:Choice>
        <mc:Fallback>
          <p:pic>
            <p:nvPicPr>
              <p:cNvPr id="452" name="墨迹 452">
                <a:extLst>
                  <a:ext uri="{FF2B5EF4-FFF2-40B4-BE49-F238E27FC236}">
                    <a16:creationId xmlns:a16="http://schemas.microsoft.com/office/drawing/2014/main" id="{E43A4C6D-AF8C-4C47-AAD1-D1C691DB337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439740" y="6138351"/>
                <a:ext cx="100512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59" name="墨迹 459">
                <a:extLst>
                  <a:ext uri="{FF2B5EF4-FFF2-40B4-BE49-F238E27FC236}">
                    <a16:creationId xmlns:a16="http://schemas.microsoft.com/office/drawing/2014/main" id="{BC4B7803-5B38-424D-85E2-6324FB4B2C7E}"/>
                  </a:ext>
                </a:extLst>
              </p14:cNvPr>
              <p14:cNvContentPartPr/>
              <p14:nvPr/>
            </p14:nvContentPartPr>
            <p14:xfrm>
              <a:off x="11505700" y="6046191"/>
              <a:ext cx="703800" cy="865800"/>
            </p14:xfrm>
          </p:contentPart>
        </mc:Choice>
        <mc:Fallback>
          <p:pic>
            <p:nvPicPr>
              <p:cNvPr id="459" name="墨迹 459">
                <a:extLst>
                  <a:ext uri="{FF2B5EF4-FFF2-40B4-BE49-F238E27FC236}">
                    <a16:creationId xmlns:a16="http://schemas.microsoft.com/office/drawing/2014/main" id="{BC4B7803-5B38-424D-85E2-6324FB4B2C7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498140" y="6038631"/>
                <a:ext cx="718920" cy="88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1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C02E1B10-D71B-3F4C-98BE-A84B4A6A75FE}"/>
                  </a:ext>
                </a:extLst>
              </p14:cNvPr>
              <p14:cNvContentPartPr/>
              <p14:nvPr/>
            </p14:nvContentPartPr>
            <p14:xfrm>
              <a:off x="2098900" y="646191"/>
              <a:ext cx="37800" cy="17424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C02E1B10-D71B-3F4C-98BE-A84B4A6A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1700" y="638647"/>
                <a:ext cx="52920" cy="189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21B23F79-3D6A-C54C-AC77-C7903F71DDC1}"/>
                  </a:ext>
                </a:extLst>
              </p14:cNvPr>
              <p14:cNvContentPartPr/>
              <p14:nvPr/>
            </p14:nvContentPartPr>
            <p14:xfrm>
              <a:off x="897580" y="222831"/>
              <a:ext cx="977760" cy="52344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21B23F79-3D6A-C54C-AC77-C7903F71DD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020" y="215271"/>
                <a:ext cx="9928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C664990-871C-044F-914A-F14521C87E93}"/>
                  </a:ext>
                </a:extLst>
              </p14:cNvPr>
              <p14:cNvContentPartPr/>
              <p14:nvPr/>
            </p14:nvContentPartPr>
            <p14:xfrm>
              <a:off x="6650020" y="658431"/>
              <a:ext cx="93600" cy="813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C664990-871C-044F-914A-F14521C87E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2460" y="650871"/>
                <a:ext cx="108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2E1A4919-79BE-0B45-AD37-540C761DC103}"/>
                  </a:ext>
                </a:extLst>
              </p14:cNvPr>
              <p14:cNvContentPartPr/>
              <p14:nvPr/>
            </p14:nvContentPartPr>
            <p14:xfrm>
              <a:off x="5324500" y="123111"/>
              <a:ext cx="1083240" cy="56700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2E1A4919-79BE-0B45-AD37-540C761DC1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6937" y="115551"/>
                <a:ext cx="1098365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7AA7F4F9-1F21-C244-99CA-BF0A53EA587E}"/>
                  </a:ext>
                </a:extLst>
              </p14:cNvPr>
              <p14:cNvContentPartPr/>
              <p14:nvPr/>
            </p14:nvContentPartPr>
            <p14:xfrm>
              <a:off x="4016620" y="275391"/>
              <a:ext cx="1113840" cy="30852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7AA7F4F9-1F21-C244-99CA-BF0A53EA58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9062" y="267840"/>
                <a:ext cx="1128595" cy="323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41">
                <a:extLst>
                  <a:ext uri="{FF2B5EF4-FFF2-40B4-BE49-F238E27FC236}">
                    <a16:creationId xmlns:a16="http://schemas.microsoft.com/office/drawing/2014/main" id="{951ECE9A-6000-F546-AC2C-8F806EC8047E}"/>
                  </a:ext>
                </a:extLst>
              </p14:cNvPr>
              <p14:cNvContentPartPr/>
              <p14:nvPr/>
            </p14:nvContentPartPr>
            <p14:xfrm>
              <a:off x="3674260" y="409311"/>
              <a:ext cx="149760" cy="130680"/>
            </p14:xfrm>
          </p:contentPart>
        </mc:Choice>
        <mc:Fallback>
          <p:pic>
            <p:nvPicPr>
              <p:cNvPr id="38" name="墨迹 41">
                <a:extLst>
                  <a:ext uri="{FF2B5EF4-FFF2-40B4-BE49-F238E27FC236}">
                    <a16:creationId xmlns:a16="http://schemas.microsoft.com/office/drawing/2014/main" id="{951ECE9A-6000-F546-AC2C-8F806EC804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6700" y="401730"/>
                <a:ext cx="164880" cy="145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C1B5B7CB-9256-F24B-A14A-44995EE3B89E}"/>
                  </a:ext>
                </a:extLst>
              </p14:cNvPr>
              <p14:cNvContentPartPr/>
              <p14:nvPr/>
            </p14:nvContentPartPr>
            <p14:xfrm>
              <a:off x="2597140" y="210231"/>
              <a:ext cx="865800" cy="47268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C1B5B7CB-9256-F24B-A14A-44995EE3B8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89580" y="202671"/>
                <a:ext cx="8809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2608772-245C-8844-BCD3-8C58CB36A866}"/>
                  </a:ext>
                </a:extLst>
              </p14:cNvPr>
              <p14:cNvContentPartPr/>
              <p14:nvPr/>
            </p14:nvContentPartPr>
            <p14:xfrm>
              <a:off x="7633540" y="266391"/>
              <a:ext cx="224640" cy="330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2608772-245C-8844-BCD3-8C58CB36A8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25980" y="258831"/>
                <a:ext cx="23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墨迹 47">
                <a:extLst>
                  <a:ext uri="{FF2B5EF4-FFF2-40B4-BE49-F238E27FC236}">
                    <a16:creationId xmlns:a16="http://schemas.microsoft.com/office/drawing/2014/main" id="{CB560A64-E6F3-FC4D-B65E-78AFAA70AF4F}"/>
                  </a:ext>
                </a:extLst>
              </p14:cNvPr>
              <p14:cNvContentPartPr/>
              <p14:nvPr/>
            </p14:nvContentPartPr>
            <p14:xfrm>
              <a:off x="7004620" y="278631"/>
              <a:ext cx="348840" cy="520560"/>
            </p14:xfrm>
          </p:contentPart>
        </mc:Choice>
        <mc:Fallback>
          <p:pic>
            <p:nvPicPr>
              <p:cNvPr id="47" name="墨迹 47">
                <a:extLst>
                  <a:ext uri="{FF2B5EF4-FFF2-40B4-BE49-F238E27FC236}">
                    <a16:creationId xmlns:a16="http://schemas.microsoft.com/office/drawing/2014/main" id="{CB560A64-E6F3-FC4D-B65E-78AFAA70AF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7060" y="271071"/>
                <a:ext cx="3639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墨迹 71">
                <a:extLst>
                  <a:ext uri="{FF2B5EF4-FFF2-40B4-BE49-F238E27FC236}">
                    <a16:creationId xmlns:a16="http://schemas.microsoft.com/office/drawing/2014/main" id="{610F62D5-2BEF-4D49-8DD9-D45BA50AA58D}"/>
                  </a:ext>
                </a:extLst>
              </p14:cNvPr>
              <p14:cNvContentPartPr/>
              <p14:nvPr/>
            </p14:nvContentPartPr>
            <p14:xfrm>
              <a:off x="10851940" y="253791"/>
              <a:ext cx="884520" cy="386280"/>
            </p14:xfrm>
          </p:contentPart>
        </mc:Choice>
        <mc:Fallback>
          <p:pic>
            <p:nvPicPr>
              <p:cNvPr id="66" name="墨迹 71">
                <a:extLst>
                  <a:ext uri="{FF2B5EF4-FFF2-40B4-BE49-F238E27FC236}">
                    <a16:creationId xmlns:a16="http://schemas.microsoft.com/office/drawing/2014/main" id="{610F62D5-2BEF-4D49-8DD9-D45BA50AA5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44740" y="246231"/>
                <a:ext cx="8992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墨迹 72">
                <a:extLst>
                  <a:ext uri="{FF2B5EF4-FFF2-40B4-BE49-F238E27FC236}">
                    <a16:creationId xmlns:a16="http://schemas.microsoft.com/office/drawing/2014/main" id="{4A4D38EA-B18E-B340-83C0-9770B87D2C5D}"/>
                  </a:ext>
                </a:extLst>
              </p14:cNvPr>
              <p14:cNvContentPartPr/>
              <p14:nvPr/>
            </p14:nvContentPartPr>
            <p14:xfrm>
              <a:off x="10279180" y="241191"/>
              <a:ext cx="324000" cy="305280"/>
            </p14:xfrm>
          </p:contentPart>
        </mc:Choice>
        <mc:Fallback>
          <p:pic>
            <p:nvPicPr>
              <p:cNvPr id="67" name="墨迹 72">
                <a:extLst>
                  <a:ext uri="{FF2B5EF4-FFF2-40B4-BE49-F238E27FC236}">
                    <a16:creationId xmlns:a16="http://schemas.microsoft.com/office/drawing/2014/main" id="{4A4D38EA-B18E-B340-83C0-9770B87D2C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71980" y="233991"/>
                <a:ext cx="339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墨迹 73">
                <a:extLst>
                  <a:ext uri="{FF2B5EF4-FFF2-40B4-BE49-F238E27FC236}">
                    <a16:creationId xmlns:a16="http://schemas.microsoft.com/office/drawing/2014/main" id="{99D9C694-6BB3-AC4A-917C-BA2816A5B4FC}"/>
                  </a:ext>
                </a:extLst>
              </p14:cNvPr>
              <p14:cNvContentPartPr/>
              <p14:nvPr/>
            </p14:nvContentPartPr>
            <p14:xfrm>
              <a:off x="9830980" y="210231"/>
              <a:ext cx="205920" cy="435600"/>
            </p14:xfrm>
          </p:contentPart>
        </mc:Choice>
        <mc:Fallback>
          <p:pic>
            <p:nvPicPr>
              <p:cNvPr id="68" name="墨迹 73">
                <a:extLst>
                  <a:ext uri="{FF2B5EF4-FFF2-40B4-BE49-F238E27FC236}">
                    <a16:creationId xmlns:a16="http://schemas.microsoft.com/office/drawing/2014/main" id="{99D9C694-6BB3-AC4A-917C-BA2816A5B4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23420" y="202671"/>
                <a:ext cx="2210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墨迹 74">
                <a:extLst>
                  <a:ext uri="{FF2B5EF4-FFF2-40B4-BE49-F238E27FC236}">
                    <a16:creationId xmlns:a16="http://schemas.microsoft.com/office/drawing/2014/main" id="{E6CD8EEA-93B7-0B43-90FE-DCCDF969AE17}"/>
                  </a:ext>
                </a:extLst>
              </p14:cNvPr>
              <p14:cNvContentPartPr/>
              <p14:nvPr/>
            </p14:nvContentPartPr>
            <p14:xfrm>
              <a:off x="9028180" y="154071"/>
              <a:ext cx="591840" cy="582840"/>
            </p14:xfrm>
          </p:contentPart>
        </mc:Choice>
        <mc:Fallback>
          <p:pic>
            <p:nvPicPr>
              <p:cNvPr id="69" name="墨迹 74">
                <a:extLst>
                  <a:ext uri="{FF2B5EF4-FFF2-40B4-BE49-F238E27FC236}">
                    <a16:creationId xmlns:a16="http://schemas.microsoft.com/office/drawing/2014/main" id="{E6CD8EEA-93B7-0B43-90FE-DCCDF969AE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20620" y="146511"/>
                <a:ext cx="6069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墨迹 75">
                <a:extLst>
                  <a:ext uri="{FF2B5EF4-FFF2-40B4-BE49-F238E27FC236}">
                    <a16:creationId xmlns:a16="http://schemas.microsoft.com/office/drawing/2014/main" id="{408A2C61-8882-BA47-836A-F45BAF68E9E7}"/>
                  </a:ext>
                </a:extLst>
              </p14:cNvPr>
              <p14:cNvContentPartPr/>
              <p14:nvPr/>
            </p14:nvContentPartPr>
            <p14:xfrm>
              <a:off x="8536060" y="278631"/>
              <a:ext cx="298800" cy="293040"/>
            </p14:xfrm>
          </p:contentPart>
        </mc:Choice>
        <mc:Fallback>
          <p:pic>
            <p:nvPicPr>
              <p:cNvPr id="70" name="墨迹 75">
                <a:extLst>
                  <a:ext uri="{FF2B5EF4-FFF2-40B4-BE49-F238E27FC236}">
                    <a16:creationId xmlns:a16="http://schemas.microsoft.com/office/drawing/2014/main" id="{408A2C61-8882-BA47-836A-F45BAF68E9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28491" y="271071"/>
                <a:ext cx="31393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墨迹 76">
                <a:extLst>
                  <a:ext uri="{FF2B5EF4-FFF2-40B4-BE49-F238E27FC236}">
                    <a16:creationId xmlns:a16="http://schemas.microsoft.com/office/drawing/2014/main" id="{C62B0879-626A-1A43-9C5E-3333EBBEB6F8}"/>
                  </a:ext>
                </a:extLst>
              </p14:cNvPr>
              <p14:cNvContentPartPr/>
              <p14:nvPr/>
            </p14:nvContentPartPr>
            <p14:xfrm>
              <a:off x="8069140" y="222831"/>
              <a:ext cx="273960" cy="448200"/>
            </p14:xfrm>
          </p:contentPart>
        </mc:Choice>
        <mc:Fallback>
          <p:pic>
            <p:nvPicPr>
              <p:cNvPr id="71" name="墨迹 76">
                <a:extLst>
                  <a:ext uri="{FF2B5EF4-FFF2-40B4-BE49-F238E27FC236}">
                    <a16:creationId xmlns:a16="http://schemas.microsoft.com/office/drawing/2014/main" id="{C62B0879-626A-1A43-9C5E-3333EBBEB6F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61931" y="215277"/>
                <a:ext cx="289100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D4BB3F5D-D073-424D-9407-E8D4D03F0A0F}"/>
                  </a:ext>
                </a:extLst>
              </p14:cNvPr>
              <p14:cNvContentPartPr/>
              <p14:nvPr/>
            </p14:nvContentPartPr>
            <p14:xfrm>
              <a:off x="6606460" y="982071"/>
              <a:ext cx="68760" cy="7524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D4BB3F5D-D073-424D-9407-E8D4D03F0A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98900" y="974511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7F43D406-D1D3-7843-83D8-446BAE6ABC51}"/>
                  </a:ext>
                </a:extLst>
              </p14:cNvPr>
              <p14:cNvContentPartPr/>
              <p14:nvPr/>
            </p14:nvContentPartPr>
            <p14:xfrm>
              <a:off x="6612580" y="1168911"/>
              <a:ext cx="56520" cy="874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7F43D406-D1D3-7843-83D8-446BAE6ABC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5020" y="1161351"/>
                <a:ext cx="71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0" name="墨迹 117">
                <a:extLst>
                  <a:ext uri="{FF2B5EF4-FFF2-40B4-BE49-F238E27FC236}">
                    <a16:creationId xmlns:a16="http://schemas.microsoft.com/office/drawing/2014/main" id="{EE8126C2-7FC3-8040-9A74-E30350F90F5F}"/>
                  </a:ext>
                </a:extLst>
              </p14:cNvPr>
              <p14:cNvContentPartPr/>
              <p14:nvPr/>
            </p14:nvContentPartPr>
            <p14:xfrm>
              <a:off x="6867820" y="851391"/>
              <a:ext cx="878400" cy="472680"/>
            </p14:xfrm>
          </p:contentPart>
        </mc:Choice>
        <mc:Fallback>
          <p:pic>
            <p:nvPicPr>
              <p:cNvPr id="110" name="墨迹 117">
                <a:extLst>
                  <a:ext uri="{FF2B5EF4-FFF2-40B4-BE49-F238E27FC236}">
                    <a16:creationId xmlns:a16="http://schemas.microsoft.com/office/drawing/2014/main" id="{EE8126C2-7FC3-8040-9A74-E30350F90F5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60257" y="843831"/>
                <a:ext cx="893526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1" name="墨迹 118">
                <a:extLst>
                  <a:ext uri="{FF2B5EF4-FFF2-40B4-BE49-F238E27FC236}">
                    <a16:creationId xmlns:a16="http://schemas.microsoft.com/office/drawing/2014/main" id="{04A7B43F-63CD-D343-AC53-66C2473614E9}"/>
                  </a:ext>
                </a:extLst>
              </p14:cNvPr>
              <p14:cNvContentPartPr/>
              <p14:nvPr/>
            </p14:nvContentPartPr>
            <p14:xfrm>
              <a:off x="6145660" y="1144071"/>
              <a:ext cx="56520" cy="162360"/>
            </p14:xfrm>
          </p:contentPart>
        </mc:Choice>
        <mc:Fallback>
          <p:pic>
            <p:nvPicPr>
              <p:cNvPr id="111" name="墨迹 118">
                <a:extLst>
                  <a:ext uri="{FF2B5EF4-FFF2-40B4-BE49-F238E27FC236}">
                    <a16:creationId xmlns:a16="http://schemas.microsoft.com/office/drawing/2014/main" id="{04A7B43F-63CD-D343-AC53-66C2473614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38100" y="1136511"/>
                <a:ext cx="71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2" name="墨迹 119">
                <a:extLst>
                  <a:ext uri="{FF2B5EF4-FFF2-40B4-BE49-F238E27FC236}">
                    <a16:creationId xmlns:a16="http://schemas.microsoft.com/office/drawing/2014/main" id="{CC54080B-5E63-0E4B-9EB9-F14B52B89852}"/>
                  </a:ext>
                </a:extLst>
              </p14:cNvPr>
              <p14:cNvContentPartPr/>
              <p14:nvPr/>
            </p14:nvContentPartPr>
            <p14:xfrm>
              <a:off x="5367340" y="826551"/>
              <a:ext cx="573120" cy="467280"/>
            </p14:xfrm>
          </p:contentPart>
        </mc:Choice>
        <mc:Fallback>
          <p:pic>
            <p:nvPicPr>
              <p:cNvPr id="112" name="墨迹 119">
                <a:extLst>
                  <a:ext uri="{FF2B5EF4-FFF2-40B4-BE49-F238E27FC236}">
                    <a16:creationId xmlns:a16="http://schemas.microsoft.com/office/drawing/2014/main" id="{CC54080B-5E63-0E4B-9EB9-F14B52B898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59780" y="818991"/>
                <a:ext cx="588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3" name="墨迹 120">
                <a:extLst>
                  <a:ext uri="{FF2B5EF4-FFF2-40B4-BE49-F238E27FC236}">
                    <a16:creationId xmlns:a16="http://schemas.microsoft.com/office/drawing/2014/main" id="{99802F09-F145-FA47-9938-7EAF251F4348}"/>
                  </a:ext>
                </a:extLst>
              </p14:cNvPr>
              <p14:cNvContentPartPr/>
              <p14:nvPr/>
            </p14:nvContentPartPr>
            <p14:xfrm>
              <a:off x="4371220" y="1175031"/>
              <a:ext cx="554400" cy="50400"/>
            </p14:xfrm>
          </p:contentPart>
        </mc:Choice>
        <mc:Fallback>
          <p:pic>
            <p:nvPicPr>
              <p:cNvPr id="113" name="墨迹 120">
                <a:extLst>
                  <a:ext uri="{FF2B5EF4-FFF2-40B4-BE49-F238E27FC236}">
                    <a16:creationId xmlns:a16="http://schemas.microsoft.com/office/drawing/2014/main" id="{99802F09-F145-FA47-9938-7EAF251F43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63660" y="1167779"/>
                <a:ext cx="569520" cy="6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4" name="墨迹 121">
                <a:extLst>
                  <a:ext uri="{FF2B5EF4-FFF2-40B4-BE49-F238E27FC236}">
                    <a16:creationId xmlns:a16="http://schemas.microsoft.com/office/drawing/2014/main" id="{A0ED785E-2C6E-624C-91CD-337142EB6381}"/>
                  </a:ext>
                </a:extLst>
              </p14:cNvPr>
              <p14:cNvContentPartPr/>
              <p14:nvPr/>
            </p14:nvContentPartPr>
            <p14:xfrm>
              <a:off x="3400300" y="963351"/>
              <a:ext cx="604080" cy="479880"/>
            </p14:xfrm>
          </p:contentPart>
        </mc:Choice>
        <mc:Fallback>
          <p:pic>
            <p:nvPicPr>
              <p:cNvPr id="114" name="墨迹 121">
                <a:extLst>
                  <a:ext uri="{FF2B5EF4-FFF2-40B4-BE49-F238E27FC236}">
                    <a16:creationId xmlns:a16="http://schemas.microsoft.com/office/drawing/2014/main" id="{A0ED785E-2C6E-624C-91CD-337142EB63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92740" y="956151"/>
                <a:ext cx="6192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5" name="墨迹 122">
                <a:extLst>
                  <a:ext uri="{FF2B5EF4-FFF2-40B4-BE49-F238E27FC236}">
                    <a16:creationId xmlns:a16="http://schemas.microsoft.com/office/drawing/2014/main" id="{F0B9D803-A600-8441-9118-26993F07C8B8}"/>
                  </a:ext>
                </a:extLst>
              </p14:cNvPr>
              <p14:cNvContentPartPr/>
              <p14:nvPr/>
            </p14:nvContentPartPr>
            <p14:xfrm>
              <a:off x="2765260" y="957231"/>
              <a:ext cx="162360" cy="398880"/>
            </p14:xfrm>
          </p:contentPart>
        </mc:Choice>
        <mc:Fallback>
          <p:pic>
            <p:nvPicPr>
              <p:cNvPr id="115" name="墨迹 122">
                <a:extLst>
                  <a:ext uri="{FF2B5EF4-FFF2-40B4-BE49-F238E27FC236}">
                    <a16:creationId xmlns:a16="http://schemas.microsoft.com/office/drawing/2014/main" id="{F0B9D803-A600-8441-9118-26993F07C8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57700" y="949671"/>
                <a:ext cx="177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6" name="墨迹 123">
                <a:extLst>
                  <a:ext uri="{FF2B5EF4-FFF2-40B4-BE49-F238E27FC236}">
                    <a16:creationId xmlns:a16="http://schemas.microsoft.com/office/drawing/2014/main" id="{4EB5B7EC-D6C0-BA44-A54E-46E2D98C3795}"/>
                  </a:ext>
                </a:extLst>
              </p14:cNvPr>
              <p14:cNvContentPartPr/>
              <p14:nvPr/>
            </p14:nvContentPartPr>
            <p14:xfrm>
              <a:off x="1850140" y="951111"/>
              <a:ext cx="666360" cy="498240"/>
            </p14:xfrm>
          </p:contentPart>
        </mc:Choice>
        <mc:Fallback>
          <p:pic>
            <p:nvPicPr>
              <p:cNvPr id="116" name="墨迹 123">
                <a:extLst>
                  <a:ext uri="{FF2B5EF4-FFF2-40B4-BE49-F238E27FC236}">
                    <a16:creationId xmlns:a16="http://schemas.microsoft.com/office/drawing/2014/main" id="{4EB5B7EC-D6C0-BA44-A54E-46E2D98C37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42580" y="943551"/>
                <a:ext cx="6814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7" name="墨迹 124">
                <a:extLst>
                  <a:ext uri="{FF2B5EF4-FFF2-40B4-BE49-F238E27FC236}">
                    <a16:creationId xmlns:a16="http://schemas.microsoft.com/office/drawing/2014/main" id="{7DE76ADC-08F0-284A-96A8-64C6F1CE9B9C}"/>
                  </a:ext>
                </a:extLst>
              </p14:cNvPr>
              <p14:cNvContentPartPr/>
              <p14:nvPr/>
            </p14:nvContentPartPr>
            <p14:xfrm>
              <a:off x="523900" y="994671"/>
              <a:ext cx="946800" cy="753120"/>
            </p14:xfrm>
          </p:contentPart>
        </mc:Choice>
        <mc:Fallback>
          <p:pic>
            <p:nvPicPr>
              <p:cNvPr id="117" name="墨迹 124">
                <a:extLst>
                  <a:ext uri="{FF2B5EF4-FFF2-40B4-BE49-F238E27FC236}">
                    <a16:creationId xmlns:a16="http://schemas.microsoft.com/office/drawing/2014/main" id="{7DE76ADC-08F0-284A-96A8-64C6F1CE9B9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6340" y="987111"/>
                <a:ext cx="96156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93B5543E-CC83-4F49-9BC4-789E1A4A3F51}"/>
                  </a:ext>
                </a:extLst>
              </p14:cNvPr>
              <p14:cNvContentPartPr/>
              <p14:nvPr/>
            </p14:nvContentPartPr>
            <p14:xfrm>
              <a:off x="1264780" y="1841391"/>
              <a:ext cx="374040" cy="33660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93B5543E-CC83-4F49-9BC4-789E1A4A3F5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57220" y="1833831"/>
                <a:ext cx="388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3025AA09-A1E4-DA40-B7B1-9B97294FCAEF}"/>
                  </a:ext>
                </a:extLst>
              </p14:cNvPr>
              <p14:cNvContentPartPr/>
              <p14:nvPr/>
            </p14:nvContentPartPr>
            <p14:xfrm>
              <a:off x="2814940" y="2028231"/>
              <a:ext cx="249480" cy="11844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3025AA09-A1E4-DA40-B7B1-9B97294FCAE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07380" y="2020694"/>
                <a:ext cx="26460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0CC7867B-468E-5641-A2E8-525A26B832DC}"/>
                  </a:ext>
                </a:extLst>
              </p14:cNvPr>
              <p14:cNvContentPartPr/>
              <p14:nvPr/>
            </p14:nvContentPartPr>
            <p14:xfrm>
              <a:off x="2124100" y="1853631"/>
              <a:ext cx="429840" cy="37404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0CC7867B-468E-5641-A2E8-525A26B832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16540" y="1846071"/>
                <a:ext cx="4449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B0AD4294-F748-364D-8AF7-BC048D502DDB}"/>
                  </a:ext>
                </a:extLst>
              </p14:cNvPr>
              <p14:cNvContentPartPr/>
              <p14:nvPr/>
            </p14:nvContentPartPr>
            <p14:xfrm>
              <a:off x="3219580" y="1897191"/>
              <a:ext cx="118800" cy="2991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B0AD4294-F748-364D-8AF7-BC048D502D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2020" y="1889991"/>
                <a:ext cx="133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2FC73A25-5353-3A45-9B8E-92FE99704981}"/>
                  </a:ext>
                </a:extLst>
              </p14:cNvPr>
              <p14:cNvContentPartPr/>
              <p14:nvPr/>
            </p14:nvContentPartPr>
            <p14:xfrm>
              <a:off x="5062420" y="2152431"/>
              <a:ext cx="62640" cy="687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2FC73A25-5353-3A45-9B8E-92FE9970498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54860" y="2145231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9" name="墨迹 175">
                <a:extLst>
                  <a:ext uri="{FF2B5EF4-FFF2-40B4-BE49-F238E27FC236}">
                    <a16:creationId xmlns:a16="http://schemas.microsoft.com/office/drawing/2014/main" id="{DB863E03-4FBF-3A47-97B8-A58AF721CC61}"/>
                  </a:ext>
                </a:extLst>
              </p14:cNvPr>
              <p14:cNvContentPartPr/>
              <p14:nvPr/>
            </p14:nvContentPartPr>
            <p14:xfrm>
              <a:off x="8536060" y="1779111"/>
              <a:ext cx="704160" cy="591840"/>
            </p14:xfrm>
          </p:contentPart>
        </mc:Choice>
        <mc:Fallback>
          <p:pic>
            <p:nvPicPr>
              <p:cNvPr id="169" name="墨迹 175">
                <a:extLst>
                  <a:ext uri="{FF2B5EF4-FFF2-40B4-BE49-F238E27FC236}">
                    <a16:creationId xmlns:a16="http://schemas.microsoft.com/office/drawing/2014/main" id="{DB863E03-4FBF-3A47-97B8-A58AF721CC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28496" y="1771551"/>
                <a:ext cx="719288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0" name="墨迹 176">
                <a:extLst>
                  <a:ext uri="{FF2B5EF4-FFF2-40B4-BE49-F238E27FC236}">
                    <a16:creationId xmlns:a16="http://schemas.microsoft.com/office/drawing/2014/main" id="{11733533-1398-E04D-B64F-2678BD2678BC}"/>
                  </a:ext>
                </a:extLst>
              </p14:cNvPr>
              <p14:cNvContentPartPr/>
              <p14:nvPr/>
            </p14:nvContentPartPr>
            <p14:xfrm>
              <a:off x="7919740" y="1856511"/>
              <a:ext cx="361440" cy="383760"/>
            </p14:xfrm>
          </p:contentPart>
        </mc:Choice>
        <mc:Fallback>
          <p:pic>
            <p:nvPicPr>
              <p:cNvPr id="170" name="墨迹 176">
                <a:extLst>
                  <a:ext uri="{FF2B5EF4-FFF2-40B4-BE49-F238E27FC236}">
                    <a16:creationId xmlns:a16="http://schemas.microsoft.com/office/drawing/2014/main" id="{11733533-1398-E04D-B64F-2678BD2678B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12180" y="1848944"/>
                <a:ext cx="376560" cy="398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1" name="墨迹 177">
                <a:extLst>
                  <a:ext uri="{FF2B5EF4-FFF2-40B4-BE49-F238E27FC236}">
                    <a16:creationId xmlns:a16="http://schemas.microsoft.com/office/drawing/2014/main" id="{38D86997-9BCC-8A4E-B1B7-EDC11E01347A}"/>
                  </a:ext>
                </a:extLst>
              </p14:cNvPr>
              <p14:cNvContentPartPr/>
              <p14:nvPr/>
            </p14:nvContentPartPr>
            <p14:xfrm>
              <a:off x="7278580" y="1884951"/>
              <a:ext cx="442440" cy="311400"/>
            </p14:xfrm>
          </p:contentPart>
        </mc:Choice>
        <mc:Fallback>
          <p:pic>
            <p:nvPicPr>
              <p:cNvPr id="171" name="墨迹 177">
                <a:extLst>
                  <a:ext uri="{FF2B5EF4-FFF2-40B4-BE49-F238E27FC236}">
                    <a16:creationId xmlns:a16="http://schemas.microsoft.com/office/drawing/2014/main" id="{38D86997-9BCC-8A4E-B1B7-EDC11E0134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71020" y="1877400"/>
                <a:ext cx="457560" cy="326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2" name="墨迹 178">
                <a:extLst>
                  <a:ext uri="{FF2B5EF4-FFF2-40B4-BE49-F238E27FC236}">
                    <a16:creationId xmlns:a16="http://schemas.microsoft.com/office/drawing/2014/main" id="{1BA17551-C9E6-2143-8DD1-1089B182AAF0}"/>
                  </a:ext>
                </a:extLst>
              </p14:cNvPr>
              <p14:cNvContentPartPr/>
              <p14:nvPr/>
            </p14:nvContentPartPr>
            <p14:xfrm>
              <a:off x="6351580" y="1842111"/>
              <a:ext cx="747000" cy="397800"/>
            </p14:xfrm>
          </p:contentPart>
        </mc:Choice>
        <mc:Fallback>
          <p:pic>
            <p:nvPicPr>
              <p:cNvPr id="172" name="墨迹 178">
                <a:extLst>
                  <a:ext uri="{FF2B5EF4-FFF2-40B4-BE49-F238E27FC236}">
                    <a16:creationId xmlns:a16="http://schemas.microsoft.com/office/drawing/2014/main" id="{1BA17551-C9E6-2143-8DD1-1089B182AA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44377" y="1834558"/>
                <a:ext cx="762127" cy="412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3" name="墨迹 179">
                <a:extLst>
                  <a:ext uri="{FF2B5EF4-FFF2-40B4-BE49-F238E27FC236}">
                    <a16:creationId xmlns:a16="http://schemas.microsoft.com/office/drawing/2014/main" id="{15F5B8FE-E9D7-E447-B88F-51C888DCB35B}"/>
                  </a:ext>
                </a:extLst>
              </p14:cNvPr>
              <p14:cNvContentPartPr/>
              <p14:nvPr/>
            </p14:nvContentPartPr>
            <p14:xfrm>
              <a:off x="5311540" y="2003031"/>
              <a:ext cx="778320" cy="87840"/>
            </p14:xfrm>
          </p:contentPart>
        </mc:Choice>
        <mc:Fallback>
          <p:pic>
            <p:nvPicPr>
              <p:cNvPr id="173" name="墨迹 179">
                <a:extLst>
                  <a:ext uri="{FF2B5EF4-FFF2-40B4-BE49-F238E27FC236}">
                    <a16:creationId xmlns:a16="http://schemas.microsoft.com/office/drawing/2014/main" id="{15F5B8FE-E9D7-E447-B88F-51C888DCB35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03983" y="1995440"/>
                <a:ext cx="793073" cy="103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4" name="墨迹 180">
                <a:extLst>
                  <a:ext uri="{FF2B5EF4-FFF2-40B4-BE49-F238E27FC236}">
                    <a16:creationId xmlns:a16="http://schemas.microsoft.com/office/drawing/2014/main" id="{F4AA71D0-BF46-6947-8F3C-3FB5FF4DE48F}"/>
                  </a:ext>
                </a:extLst>
              </p14:cNvPr>
              <p14:cNvContentPartPr/>
              <p14:nvPr/>
            </p14:nvContentPartPr>
            <p14:xfrm>
              <a:off x="4166020" y="1866231"/>
              <a:ext cx="604080" cy="324000"/>
            </p14:xfrm>
          </p:contentPart>
        </mc:Choice>
        <mc:Fallback>
          <p:pic>
            <p:nvPicPr>
              <p:cNvPr id="174" name="墨迹 180">
                <a:extLst>
                  <a:ext uri="{FF2B5EF4-FFF2-40B4-BE49-F238E27FC236}">
                    <a16:creationId xmlns:a16="http://schemas.microsoft.com/office/drawing/2014/main" id="{F4AA71D0-BF46-6947-8F3C-3FB5FF4DE48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58460" y="1858671"/>
                <a:ext cx="6192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5" name="墨迹 181">
                <a:extLst>
                  <a:ext uri="{FF2B5EF4-FFF2-40B4-BE49-F238E27FC236}">
                    <a16:creationId xmlns:a16="http://schemas.microsoft.com/office/drawing/2014/main" id="{6C6A199C-AA3E-AC41-8458-95640A1084AB}"/>
                  </a:ext>
                </a:extLst>
              </p14:cNvPr>
              <p14:cNvContentPartPr/>
              <p14:nvPr/>
            </p14:nvContentPartPr>
            <p14:xfrm>
              <a:off x="3518380" y="1866231"/>
              <a:ext cx="423720" cy="324000"/>
            </p14:xfrm>
          </p:contentPart>
        </mc:Choice>
        <mc:Fallback>
          <p:pic>
            <p:nvPicPr>
              <p:cNvPr id="175" name="墨迹 181">
                <a:extLst>
                  <a:ext uri="{FF2B5EF4-FFF2-40B4-BE49-F238E27FC236}">
                    <a16:creationId xmlns:a16="http://schemas.microsoft.com/office/drawing/2014/main" id="{6C6A199C-AA3E-AC41-8458-95640A1084A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10820" y="1858671"/>
                <a:ext cx="4388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CF8ED8A4-C7DB-854F-AE72-282D01BE82E2}"/>
                  </a:ext>
                </a:extLst>
              </p14:cNvPr>
              <p14:cNvContentPartPr/>
              <p14:nvPr/>
            </p14:nvContentPartPr>
            <p14:xfrm>
              <a:off x="9544780" y="2028231"/>
              <a:ext cx="355320" cy="565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CF8ED8A4-C7DB-854F-AE72-282D01BE82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37220" y="2020671"/>
                <a:ext cx="370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1" name="墨迹 191">
                <a:extLst>
                  <a:ext uri="{FF2B5EF4-FFF2-40B4-BE49-F238E27FC236}">
                    <a16:creationId xmlns:a16="http://schemas.microsoft.com/office/drawing/2014/main" id="{1A24B037-75C4-6A49-8B51-AC5D448FB624}"/>
                  </a:ext>
                </a:extLst>
              </p14:cNvPr>
              <p14:cNvContentPartPr/>
              <p14:nvPr/>
            </p14:nvContentPartPr>
            <p14:xfrm>
              <a:off x="10167220" y="1667151"/>
              <a:ext cx="809640" cy="548280"/>
            </p14:xfrm>
          </p:contentPart>
        </mc:Choice>
        <mc:Fallback>
          <p:pic>
            <p:nvPicPr>
              <p:cNvPr id="191" name="墨迹 191">
                <a:extLst>
                  <a:ext uri="{FF2B5EF4-FFF2-40B4-BE49-F238E27FC236}">
                    <a16:creationId xmlns:a16="http://schemas.microsoft.com/office/drawing/2014/main" id="{1A24B037-75C4-6A49-8B51-AC5D448FB62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159660" y="1659591"/>
                <a:ext cx="8247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43AEC970-2E27-3A48-8E78-501BA0F502D3}"/>
                  </a:ext>
                </a:extLst>
              </p14:cNvPr>
              <p14:cNvContentPartPr/>
              <p14:nvPr/>
            </p14:nvContentPartPr>
            <p14:xfrm>
              <a:off x="10777420" y="1729431"/>
              <a:ext cx="1077480" cy="52236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43AEC970-2E27-3A48-8E78-501BA0F502D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69860" y="1721876"/>
                <a:ext cx="1092600" cy="537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0" name="墨迹 212">
                <a:extLst>
                  <a:ext uri="{FF2B5EF4-FFF2-40B4-BE49-F238E27FC236}">
                    <a16:creationId xmlns:a16="http://schemas.microsoft.com/office/drawing/2014/main" id="{C2A51296-1A77-1E4C-AC71-240DF6C50E5F}"/>
                  </a:ext>
                </a:extLst>
              </p14:cNvPr>
              <p14:cNvContentPartPr/>
              <p14:nvPr/>
            </p14:nvContentPartPr>
            <p14:xfrm>
              <a:off x="5062420" y="2495151"/>
              <a:ext cx="268200" cy="293040"/>
            </p14:xfrm>
          </p:contentPart>
        </mc:Choice>
        <mc:Fallback>
          <p:pic>
            <p:nvPicPr>
              <p:cNvPr id="210" name="墨迹 212">
                <a:extLst>
                  <a:ext uri="{FF2B5EF4-FFF2-40B4-BE49-F238E27FC236}">
                    <a16:creationId xmlns:a16="http://schemas.microsoft.com/office/drawing/2014/main" id="{C2A51296-1A77-1E4C-AC71-240DF6C50E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54860" y="2487591"/>
                <a:ext cx="282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1" name="墨迹 213">
                <a:extLst>
                  <a:ext uri="{FF2B5EF4-FFF2-40B4-BE49-F238E27FC236}">
                    <a16:creationId xmlns:a16="http://schemas.microsoft.com/office/drawing/2014/main" id="{88B18E80-1005-2B45-B577-42B5EE703BF0}"/>
                  </a:ext>
                </a:extLst>
              </p14:cNvPr>
              <p14:cNvContentPartPr/>
              <p14:nvPr/>
            </p14:nvContentPartPr>
            <p14:xfrm>
              <a:off x="3257020" y="2382831"/>
              <a:ext cx="1544400" cy="554760"/>
            </p14:xfrm>
          </p:contentPart>
        </mc:Choice>
        <mc:Fallback>
          <p:pic>
            <p:nvPicPr>
              <p:cNvPr id="211" name="墨迹 213">
                <a:extLst>
                  <a:ext uri="{FF2B5EF4-FFF2-40B4-BE49-F238E27FC236}">
                    <a16:creationId xmlns:a16="http://schemas.microsoft.com/office/drawing/2014/main" id="{88B18E80-1005-2B45-B577-42B5EE703BF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49460" y="2375266"/>
                <a:ext cx="1559520" cy="5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2" name="墨迹 214">
                <a:extLst>
                  <a:ext uri="{FF2B5EF4-FFF2-40B4-BE49-F238E27FC236}">
                    <a16:creationId xmlns:a16="http://schemas.microsoft.com/office/drawing/2014/main" id="{533F1CF1-3957-7B49-B52A-8307DC8029E4}"/>
                  </a:ext>
                </a:extLst>
              </p14:cNvPr>
              <p14:cNvContentPartPr/>
              <p14:nvPr/>
            </p14:nvContentPartPr>
            <p14:xfrm>
              <a:off x="2080540" y="2438991"/>
              <a:ext cx="871560" cy="654120"/>
            </p14:xfrm>
          </p:contentPart>
        </mc:Choice>
        <mc:Fallback>
          <p:pic>
            <p:nvPicPr>
              <p:cNvPr id="212" name="墨迹 214">
                <a:extLst>
                  <a:ext uri="{FF2B5EF4-FFF2-40B4-BE49-F238E27FC236}">
                    <a16:creationId xmlns:a16="http://schemas.microsoft.com/office/drawing/2014/main" id="{533F1CF1-3957-7B49-B52A-8307DC8029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72983" y="2431431"/>
                <a:ext cx="886674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73821052-58DE-2F44-B2BA-5F3BF325FA29}"/>
                  </a:ext>
                </a:extLst>
              </p14:cNvPr>
              <p14:cNvContentPartPr/>
              <p14:nvPr/>
            </p14:nvContentPartPr>
            <p14:xfrm>
              <a:off x="1302220" y="3360951"/>
              <a:ext cx="491400" cy="42912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73821052-58DE-2F44-B2BA-5F3BF325FA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94660" y="3353391"/>
                <a:ext cx="5065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163F9CD4-F3E7-D341-AC1D-ECBD9AD232E9}"/>
                  </a:ext>
                </a:extLst>
              </p14:cNvPr>
              <p14:cNvContentPartPr/>
              <p14:nvPr/>
            </p14:nvContentPartPr>
            <p14:xfrm>
              <a:off x="2310580" y="3248991"/>
              <a:ext cx="293040" cy="57240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163F9CD4-F3E7-D341-AC1D-ECBD9AD232E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03020" y="3241431"/>
                <a:ext cx="3081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221DFE0B-E06D-AB45-8E49-610DCE06CD96}"/>
                  </a:ext>
                </a:extLst>
              </p14:cNvPr>
              <p14:cNvContentPartPr/>
              <p14:nvPr/>
            </p14:nvContentPartPr>
            <p14:xfrm>
              <a:off x="4035340" y="3690351"/>
              <a:ext cx="68760" cy="752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221DFE0B-E06D-AB45-8E49-610DCE06CD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7780" y="3682791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148CA8E3-05F6-C842-B82A-691F534C5198}"/>
                  </a:ext>
                </a:extLst>
              </p14:cNvPr>
              <p14:cNvContentPartPr/>
              <p14:nvPr/>
            </p14:nvContentPartPr>
            <p14:xfrm>
              <a:off x="4452220" y="3297951"/>
              <a:ext cx="529560" cy="34884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148CA8E3-05F6-C842-B82A-691F534C519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44660" y="3290391"/>
                <a:ext cx="5446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D9C83953-C6E8-5B4A-A249-0988C3DAD381}"/>
                  </a:ext>
                </a:extLst>
              </p14:cNvPr>
              <p14:cNvContentPartPr/>
              <p14:nvPr/>
            </p14:nvContentPartPr>
            <p14:xfrm>
              <a:off x="2902060" y="3266991"/>
              <a:ext cx="865800" cy="53568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D9C83953-C6E8-5B4A-A249-0988C3DAD38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94500" y="3259431"/>
                <a:ext cx="8809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6" name="墨迹 268">
                <a:extLst>
                  <a:ext uri="{FF2B5EF4-FFF2-40B4-BE49-F238E27FC236}">
                    <a16:creationId xmlns:a16="http://schemas.microsoft.com/office/drawing/2014/main" id="{FE6B4900-E11D-104B-8B41-4047C287568E}"/>
                  </a:ext>
                </a:extLst>
              </p14:cNvPr>
              <p14:cNvContentPartPr/>
              <p14:nvPr/>
            </p14:nvContentPartPr>
            <p14:xfrm>
              <a:off x="6562900" y="3098871"/>
              <a:ext cx="5273280" cy="790920"/>
            </p14:xfrm>
          </p:contentPart>
        </mc:Choice>
        <mc:Fallback>
          <p:pic>
            <p:nvPicPr>
              <p:cNvPr id="266" name="墨迹 268">
                <a:extLst>
                  <a:ext uri="{FF2B5EF4-FFF2-40B4-BE49-F238E27FC236}">
                    <a16:creationId xmlns:a16="http://schemas.microsoft.com/office/drawing/2014/main" id="{FE6B4900-E11D-104B-8B41-4047C28756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55340" y="3091311"/>
                <a:ext cx="52884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7" name="墨迹 269">
                <a:extLst>
                  <a:ext uri="{FF2B5EF4-FFF2-40B4-BE49-F238E27FC236}">
                    <a16:creationId xmlns:a16="http://schemas.microsoft.com/office/drawing/2014/main" id="{A22F6437-EE91-E549-8735-0FDEFBDE4AD0}"/>
                  </a:ext>
                </a:extLst>
              </p14:cNvPr>
              <p14:cNvContentPartPr/>
              <p14:nvPr/>
            </p14:nvContentPartPr>
            <p14:xfrm>
              <a:off x="5790700" y="3142431"/>
              <a:ext cx="473760" cy="448560"/>
            </p14:xfrm>
          </p:contentPart>
        </mc:Choice>
        <mc:Fallback>
          <p:pic>
            <p:nvPicPr>
              <p:cNvPr id="267" name="墨迹 269">
                <a:extLst>
                  <a:ext uri="{FF2B5EF4-FFF2-40B4-BE49-F238E27FC236}">
                    <a16:creationId xmlns:a16="http://schemas.microsoft.com/office/drawing/2014/main" id="{A22F6437-EE91-E549-8735-0FDEFBDE4A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83134" y="3134871"/>
                <a:ext cx="488891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8" name="墨迹 270">
                <a:extLst>
                  <a:ext uri="{FF2B5EF4-FFF2-40B4-BE49-F238E27FC236}">
                    <a16:creationId xmlns:a16="http://schemas.microsoft.com/office/drawing/2014/main" id="{5DBC4878-6992-D547-8028-C3F94D949B24}"/>
                  </a:ext>
                </a:extLst>
              </p14:cNvPr>
              <p14:cNvContentPartPr/>
              <p14:nvPr/>
            </p14:nvContentPartPr>
            <p14:xfrm>
              <a:off x="5199220" y="3211551"/>
              <a:ext cx="348120" cy="469440"/>
            </p14:xfrm>
          </p:contentPart>
        </mc:Choice>
        <mc:Fallback>
          <p:pic>
            <p:nvPicPr>
              <p:cNvPr id="268" name="墨迹 270">
                <a:extLst>
                  <a:ext uri="{FF2B5EF4-FFF2-40B4-BE49-F238E27FC236}">
                    <a16:creationId xmlns:a16="http://schemas.microsoft.com/office/drawing/2014/main" id="{5DBC4878-6992-D547-8028-C3F94D949B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91660" y="3203991"/>
                <a:ext cx="3632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98B4F625-4F2D-A344-B252-EA34BDF29B91}"/>
                  </a:ext>
                </a:extLst>
              </p14:cNvPr>
              <p14:cNvContentPartPr/>
              <p14:nvPr/>
            </p14:nvContentPartPr>
            <p14:xfrm>
              <a:off x="1763020" y="4505751"/>
              <a:ext cx="2534040" cy="189288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98B4F625-4F2D-A344-B252-EA34BDF29B9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755460" y="4498191"/>
                <a:ext cx="2549160" cy="19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88" name="墨迹 288">
                <a:extLst>
                  <a:ext uri="{FF2B5EF4-FFF2-40B4-BE49-F238E27FC236}">
                    <a16:creationId xmlns:a16="http://schemas.microsoft.com/office/drawing/2014/main" id="{89393466-8683-E94C-971C-26814E5B3C3B}"/>
                  </a:ext>
                </a:extLst>
              </p14:cNvPr>
              <p14:cNvContentPartPr/>
              <p14:nvPr/>
            </p14:nvContentPartPr>
            <p14:xfrm>
              <a:off x="4551940" y="4537071"/>
              <a:ext cx="1606680" cy="1967400"/>
            </p14:xfrm>
          </p:contentPart>
        </mc:Choice>
        <mc:Fallback>
          <p:pic>
            <p:nvPicPr>
              <p:cNvPr id="288" name="墨迹 288">
                <a:extLst>
                  <a:ext uri="{FF2B5EF4-FFF2-40B4-BE49-F238E27FC236}">
                    <a16:creationId xmlns:a16="http://schemas.microsoft.com/office/drawing/2014/main" id="{89393466-8683-E94C-971C-26814E5B3C3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44380" y="4529512"/>
                <a:ext cx="1621440" cy="1982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6" name="墨迹 297">
                <a:extLst>
                  <a:ext uri="{FF2B5EF4-FFF2-40B4-BE49-F238E27FC236}">
                    <a16:creationId xmlns:a16="http://schemas.microsoft.com/office/drawing/2014/main" id="{12CA36D7-8695-1C42-BDE5-D4BC50195BF1}"/>
                  </a:ext>
                </a:extLst>
              </p14:cNvPr>
              <p14:cNvContentPartPr/>
              <p14:nvPr/>
            </p14:nvContentPartPr>
            <p14:xfrm>
              <a:off x="5877820" y="3951711"/>
              <a:ext cx="628920" cy="479880"/>
            </p14:xfrm>
          </p:contentPart>
        </mc:Choice>
        <mc:Fallback>
          <p:pic>
            <p:nvPicPr>
              <p:cNvPr id="296" name="墨迹 297">
                <a:extLst>
                  <a:ext uri="{FF2B5EF4-FFF2-40B4-BE49-F238E27FC236}">
                    <a16:creationId xmlns:a16="http://schemas.microsoft.com/office/drawing/2014/main" id="{12CA36D7-8695-1C42-BDE5-D4BC50195BF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70264" y="3944151"/>
                <a:ext cx="643672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97" name="墨迹 298">
                <a:extLst>
                  <a:ext uri="{FF2B5EF4-FFF2-40B4-BE49-F238E27FC236}">
                    <a16:creationId xmlns:a16="http://schemas.microsoft.com/office/drawing/2014/main" id="{0D207FBB-E964-DD41-AB78-99A6FC7D3204}"/>
                  </a:ext>
                </a:extLst>
              </p14:cNvPr>
              <p14:cNvContentPartPr/>
              <p14:nvPr/>
            </p14:nvContentPartPr>
            <p14:xfrm>
              <a:off x="4489660" y="3926871"/>
              <a:ext cx="654120" cy="367560"/>
            </p14:xfrm>
          </p:contentPart>
        </mc:Choice>
        <mc:Fallback>
          <p:pic>
            <p:nvPicPr>
              <p:cNvPr id="297" name="墨迹 298">
                <a:extLst>
                  <a:ext uri="{FF2B5EF4-FFF2-40B4-BE49-F238E27FC236}">
                    <a16:creationId xmlns:a16="http://schemas.microsoft.com/office/drawing/2014/main" id="{0D207FBB-E964-DD41-AB78-99A6FC7D32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82100" y="3919311"/>
                <a:ext cx="669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4" name="墨迹 305">
                <a:extLst>
                  <a:ext uri="{FF2B5EF4-FFF2-40B4-BE49-F238E27FC236}">
                    <a16:creationId xmlns:a16="http://schemas.microsoft.com/office/drawing/2014/main" id="{E94A093F-DC53-C04A-9B7E-F83E593113E4}"/>
                  </a:ext>
                </a:extLst>
              </p14:cNvPr>
              <p14:cNvContentPartPr/>
              <p14:nvPr/>
            </p14:nvContentPartPr>
            <p14:xfrm>
              <a:off x="3973060" y="6224751"/>
              <a:ext cx="461160" cy="379440"/>
            </p14:xfrm>
          </p:contentPart>
        </mc:Choice>
        <mc:Fallback>
          <p:pic>
            <p:nvPicPr>
              <p:cNvPr id="304" name="墨迹 305">
                <a:extLst>
                  <a:ext uri="{FF2B5EF4-FFF2-40B4-BE49-F238E27FC236}">
                    <a16:creationId xmlns:a16="http://schemas.microsoft.com/office/drawing/2014/main" id="{E94A093F-DC53-C04A-9B7E-F83E593113E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65500" y="6217191"/>
                <a:ext cx="4762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05" name="墨迹 306">
                <a:extLst>
                  <a:ext uri="{FF2B5EF4-FFF2-40B4-BE49-F238E27FC236}">
                    <a16:creationId xmlns:a16="http://schemas.microsoft.com/office/drawing/2014/main" id="{1A136138-D281-0641-BCFA-0848624A77D7}"/>
                  </a:ext>
                </a:extLst>
              </p14:cNvPr>
              <p14:cNvContentPartPr/>
              <p14:nvPr/>
            </p14:nvContentPartPr>
            <p14:xfrm>
              <a:off x="6425740" y="5993631"/>
              <a:ext cx="460800" cy="354960"/>
            </p14:xfrm>
          </p:contentPart>
        </mc:Choice>
        <mc:Fallback>
          <p:pic>
            <p:nvPicPr>
              <p:cNvPr id="305" name="墨迹 306">
                <a:extLst>
                  <a:ext uri="{FF2B5EF4-FFF2-40B4-BE49-F238E27FC236}">
                    <a16:creationId xmlns:a16="http://schemas.microsoft.com/office/drawing/2014/main" id="{1A136138-D281-0641-BCFA-0848624A77D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18186" y="5986079"/>
                <a:ext cx="475908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2" name="墨迹 325">
                <a:extLst>
                  <a:ext uri="{FF2B5EF4-FFF2-40B4-BE49-F238E27FC236}">
                    <a16:creationId xmlns:a16="http://schemas.microsoft.com/office/drawing/2014/main" id="{2E1F1B38-C9BA-3440-BEC9-771D0CF490C4}"/>
                  </a:ext>
                </a:extLst>
              </p14:cNvPr>
              <p14:cNvContentPartPr/>
              <p14:nvPr/>
            </p14:nvContentPartPr>
            <p14:xfrm>
              <a:off x="10410220" y="4119831"/>
              <a:ext cx="1276560" cy="535680"/>
            </p14:xfrm>
          </p:contentPart>
        </mc:Choice>
        <mc:Fallback>
          <p:pic>
            <p:nvPicPr>
              <p:cNvPr id="322" name="墨迹 325">
                <a:extLst>
                  <a:ext uri="{FF2B5EF4-FFF2-40B4-BE49-F238E27FC236}">
                    <a16:creationId xmlns:a16="http://schemas.microsoft.com/office/drawing/2014/main" id="{2E1F1B38-C9BA-3440-BEC9-771D0CF490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02660" y="4112271"/>
                <a:ext cx="1291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23" name="墨迹 326">
                <a:extLst>
                  <a:ext uri="{FF2B5EF4-FFF2-40B4-BE49-F238E27FC236}">
                    <a16:creationId xmlns:a16="http://schemas.microsoft.com/office/drawing/2014/main" id="{C3AE28BF-B916-2C41-B24A-EA7FACDF4795}"/>
                  </a:ext>
                </a:extLst>
              </p14:cNvPr>
              <p14:cNvContentPartPr/>
              <p14:nvPr/>
            </p14:nvContentPartPr>
            <p14:xfrm>
              <a:off x="9351820" y="3995271"/>
              <a:ext cx="852840" cy="510840"/>
            </p14:xfrm>
          </p:contentPart>
        </mc:Choice>
        <mc:Fallback>
          <p:pic>
            <p:nvPicPr>
              <p:cNvPr id="323" name="墨迹 326">
                <a:extLst>
                  <a:ext uri="{FF2B5EF4-FFF2-40B4-BE49-F238E27FC236}">
                    <a16:creationId xmlns:a16="http://schemas.microsoft.com/office/drawing/2014/main" id="{C3AE28BF-B916-2C41-B24A-EA7FACDF479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344263" y="3987711"/>
                <a:ext cx="867954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24" name="墨迹 327">
                <a:extLst>
                  <a:ext uri="{FF2B5EF4-FFF2-40B4-BE49-F238E27FC236}">
                    <a16:creationId xmlns:a16="http://schemas.microsoft.com/office/drawing/2014/main" id="{7BAA879B-362C-3A4E-A6CE-58F5B4983EB5}"/>
                  </a:ext>
                </a:extLst>
              </p14:cNvPr>
              <p14:cNvContentPartPr/>
              <p14:nvPr/>
            </p14:nvContentPartPr>
            <p14:xfrm>
              <a:off x="9002980" y="4263111"/>
              <a:ext cx="162360" cy="137160"/>
            </p14:xfrm>
          </p:contentPart>
        </mc:Choice>
        <mc:Fallback>
          <p:pic>
            <p:nvPicPr>
              <p:cNvPr id="324" name="墨迹 327">
                <a:extLst>
                  <a:ext uri="{FF2B5EF4-FFF2-40B4-BE49-F238E27FC236}">
                    <a16:creationId xmlns:a16="http://schemas.microsoft.com/office/drawing/2014/main" id="{7BAA879B-362C-3A4E-A6CE-58F5B4983EB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95420" y="4255551"/>
                <a:ext cx="1771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25" name="墨迹 328">
                <a:extLst>
                  <a:ext uri="{FF2B5EF4-FFF2-40B4-BE49-F238E27FC236}">
                    <a16:creationId xmlns:a16="http://schemas.microsoft.com/office/drawing/2014/main" id="{7FFB1947-E753-054D-B553-D8415D22D4EC}"/>
                  </a:ext>
                </a:extLst>
              </p14:cNvPr>
              <p14:cNvContentPartPr/>
              <p14:nvPr/>
            </p14:nvContentPartPr>
            <p14:xfrm>
              <a:off x="8343100" y="4026591"/>
              <a:ext cx="398880" cy="523080"/>
            </p14:xfrm>
          </p:contentPart>
        </mc:Choice>
        <mc:Fallback>
          <p:pic>
            <p:nvPicPr>
              <p:cNvPr id="325" name="墨迹 328">
                <a:extLst>
                  <a:ext uri="{FF2B5EF4-FFF2-40B4-BE49-F238E27FC236}">
                    <a16:creationId xmlns:a16="http://schemas.microsoft.com/office/drawing/2014/main" id="{7FFB1947-E753-054D-B553-D8415D22D4E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335540" y="4019036"/>
                <a:ext cx="41400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30" name="墨迹 329">
                <a:extLst>
                  <a:ext uri="{FF2B5EF4-FFF2-40B4-BE49-F238E27FC236}">
                    <a16:creationId xmlns:a16="http://schemas.microsoft.com/office/drawing/2014/main" id="{11218173-DFCD-C041-9090-329B2CBE9A92}"/>
                  </a:ext>
                </a:extLst>
              </p14:cNvPr>
              <p14:cNvContentPartPr/>
              <p14:nvPr/>
            </p14:nvContentPartPr>
            <p14:xfrm>
              <a:off x="8237260" y="4860711"/>
              <a:ext cx="355320" cy="405000"/>
            </p14:xfrm>
          </p:contentPart>
        </mc:Choice>
        <mc:Fallback>
          <p:pic>
            <p:nvPicPr>
              <p:cNvPr id="330" name="墨迹 329">
                <a:extLst>
                  <a:ext uri="{FF2B5EF4-FFF2-40B4-BE49-F238E27FC236}">
                    <a16:creationId xmlns:a16="http://schemas.microsoft.com/office/drawing/2014/main" id="{11218173-DFCD-C041-9090-329B2CBE9A9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29700" y="4853151"/>
                <a:ext cx="370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31" name="墨迹 330">
                <a:extLst>
                  <a:ext uri="{FF2B5EF4-FFF2-40B4-BE49-F238E27FC236}">
                    <a16:creationId xmlns:a16="http://schemas.microsoft.com/office/drawing/2014/main" id="{746F8859-CED8-9143-BEB2-F70BBDAFCD7B}"/>
                  </a:ext>
                </a:extLst>
              </p14:cNvPr>
              <p14:cNvContentPartPr/>
              <p14:nvPr/>
            </p14:nvContentPartPr>
            <p14:xfrm>
              <a:off x="8685460" y="5178231"/>
              <a:ext cx="168480" cy="68760"/>
            </p14:xfrm>
          </p:contentPart>
        </mc:Choice>
        <mc:Fallback>
          <p:pic>
            <p:nvPicPr>
              <p:cNvPr id="331" name="墨迹 330">
                <a:extLst>
                  <a:ext uri="{FF2B5EF4-FFF2-40B4-BE49-F238E27FC236}">
                    <a16:creationId xmlns:a16="http://schemas.microsoft.com/office/drawing/2014/main" id="{746F8859-CED8-9143-BEB2-F70BBDAFCD7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678260" y="5170671"/>
                <a:ext cx="183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32" name="墨迹 331">
                <a:extLst>
                  <a:ext uri="{FF2B5EF4-FFF2-40B4-BE49-F238E27FC236}">
                    <a16:creationId xmlns:a16="http://schemas.microsoft.com/office/drawing/2014/main" id="{AEE16FE5-75EE-9C40-992B-20F89694CD89}"/>
                  </a:ext>
                </a:extLst>
              </p14:cNvPr>
              <p14:cNvContentPartPr/>
              <p14:nvPr/>
            </p14:nvContentPartPr>
            <p14:xfrm>
              <a:off x="9121420" y="4991391"/>
              <a:ext cx="112320" cy="43920"/>
            </p14:xfrm>
          </p:contentPart>
        </mc:Choice>
        <mc:Fallback>
          <p:pic>
            <p:nvPicPr>
              <p:cNvPr id="332" name="墨迹 331">
                <a:extLst>
                  <a:ext uri="{FF2B5EF4-FFF2-40B4-BE49-F238E27FC236}">
                    <a16:creationId xmlns:a16="http://schemas.microsoft.com/office/drawing/2014/main" id="{AEE16FE5-75EE-9C40-992B-20F89694CD8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113860" y="4983831"/>
                <a:ext cx="127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33" name="墨迹 332">
                <a:extLst>
                  <a:ext uri="{FF2B5EF4-FFF2-40B4-BE49-F238E27FC236}">
                    <a16:creationId xmlns:a16="http://schemas.microsoft.com/office/drawing/2014/main" id="{165F575D-C3DF-C64C-AFD2-87AF8562269B}"/>
                  </a:ext>
                </a:extLst>
              </p14:cNvPr>
              <p14:cNvContentPartPr/>
              <p14:nvPr/>
            </p14:nvContentPartPr>
            <p14:xfrm>
              <a:off x="9115300" y="5159511"/>
              <a:ext cx="155880" cy="25200"/>
            </p14:xfrm>
          </p:contentPart>
        </mc:Choice>
        <mc:Fallback>
          <p:pic>
            <p:nvPicPr>
              <p:cNvPr id="333" name="墨迹 332">
                <a:extLst>
                  <a:ext uri="{FF2B5EF4-FFF2-40B4-BE49-F238E27FC236}">
                    <a16:creationId xmlns:a16="http://schemas.microsoft.com/office/drawing/2014/main" id="{165F575D-C3DF-C64C-AFD2-87AF8562269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107740" y="5151951"/>
                <a:ext cx="171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34" name="墨迹 333">
                <a:extLst>
                  <a:ext uri="{FF2B5EF4-FFF2-40B4-BE49-F238E27FC236}">
                    <a16:creationId xmlns:a16="http://schemas.microsoft.com/office/drawing/2014/main" id="{F73266B0-7E1A-9C45-B25F-9DEB2E3CE14D}"/>
                  </a:ext>
                </a:extLst>
              </p14:cNvPr>
              <p14:cNvContentPartPr/>
              <p14:nvPr/>
            </p14:nvContentPartPr>
            <p14:xfrm>
              <a:off x="9538660" y="4767831"/>
              <a:ext cx="205920" cy="434880"/>
            </p14:xfrm>
          </p:contentPart>
        </mc:Choice>
        <mc:Fallback>
          <p:pic>
            <p:nvPicPr>
              <p:cNvPr id="334" name="墨迹 333">
                <a:extLst>
                  <a:ext uri="{FF2B5EF4-FFF2-40B4-BE49-F238E27FC236}">
                    <a16:creationId xmlns:a16="http://schemas.microsoft.com/office/drawing/2014/main" id="{F73266B0-7E1A-9C45-B25F-9DEB2E3CE14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31100" y="4760631"/>
                <a:ext cx="221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5" name="墨迹 334">
                <a:extLst>
                  <a:ext uri="{FF2B5EF4-FFF2-40B4-BE49-F238E27FC236}">
                    <a16:creationId xmlns:a16="http://schemas.microsoft.com/office/drawing/2014/main" id="{D9D9789F-48F0-3B4D-B5BE-4B9655C8C99C}"/>
                  </a:ext>
                </a:extLst>
              </p14:cNvPr>
              <p14:cNvContentPartPr/>
              <p14:nvPr/>
            </p14:nvContentPartPr>
            <p14:xfrm>
              <a:off x="9930700" y="4966551"/>
              <a:ext cx="149760" cy="199440"/>
            </p14:xfrm>
          </p:contentPart>
        </mc:Choice>
        <mc:Fallback>
          <p:pic>
            <p:nvPicPr>
              <p:cNvPr id="335" name="墨迹 334">
                <a:extLst>
                  <a:ext uri="{FF2B5EF4-FFF2-40B4-BE49-F238E27FC236}">
                    <a16:creationId xmlns:a16="http://schemas.microsoft.com/office/drawing/2014/main" id="{D9D9789F-48F0-3B4D-B5BE-4B9655C8C99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23140" y="4958991"/>
                <a:ext cx="16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6" name="墨迹 335">
                <a:extLst>
                  <a:ext uri="{FF2B5EF4-FFF2-40B4-BE49-F238E27FC236}">
                    <a16:creationId xmlns:a16="http://schemas.microsoft.com/office/drawing/2014/main" id="{460D4CC8-E391-CA4C-A63A-7B0411D119B1}"/>
                  </a:ext>
                </a:extLst>
              </p14:cNvPr>
              <p14:cNvContentPartPr/>
              <p14:nvPr/>
            </p14:nvContentPartPr>
            <p14:xfrm>
              <a:off x="10173340" y="5048271"/>
              <a:ext cx="162360" cy="118080"/>
            </p14:xfrm>
          </p:contentPart>
        </mc:Choice>
        <mc:Fallback>
          <p:pic>
            <p:nvPicPr>
              <p:cNvPr id="336" name="墨迹 335">
                <a:extLst>
                  <a:ext uri="{FF2B5EF4-FFF2-40B4-BE49-F238E27FC236}">
                    <a16:creationId xmlns:a16="http://schemas.microsoft.com/office/drawing/2014/main" id="{460D4CC8-E391-CA4C-A63A-7B0411D119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166140" y="5040711"/>
                <a:ext cx="1771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7" name="墨迹 336">
                <a:extLst>
                  <a:ext uri="{FF2B5EF4-FFF2-40B4-BE49-F238E27FC236}">
                    <a16:creationId xmlns:a16="http://schemas.microsoft.com/office/drawing/2014/main" id="{81F02F66-A95D-EA4A-9A45-45C87E055DB2}"/>
                  </a:ext>
                </a:extLst>
              </p14:cNvPr>
              <p14:cNvContentPartPr/>
              <p14:nvPr/>
            </p14:nvContentPartPr>
            <p14:xfrm>
              <a:off x="10260820" y="5103351"/>
              <a:ext cx="62640" cy="112320"/>
            </p14:xfrm>
          </p:contentPart>
        </mc:Choice>
        <mc:Fallback>
          <p:pic>
            <p:nvPicPr>
              <p:cNvPr id="337" name="墨迹 336">
                <a:extLst>
                  <a:ext uri="{FF2B5EF4-FFF2-40B4-BE49-F238E27FC236}">
                    <a16:creationId xmlns:a16="http://schemas.microsoft.com/office/drawing/2014/main" id="{81F02F66-A95D-EA4A-9A45-45C87E055D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53260" y="5095791"/>
                <a:ext cx="77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38" name="墨迹 337">
                <a:extLst>
                  <a:ext uri="{FF2B5EF4-FFF2-40B4-BE49-F238E27FC236}">
                    <a16:creationId xmlns:a16="http://schemas.microsoft.com/office/drawing/2014/main" id="{0656977C-6108-5043-96C1-01DC50DE770A}"/>
                  </a:ext>
                </a:extLst>
              </p14:cNvPr>
              <p14:cNvContentPartPr/>
              <p14:nvPr/>
            </p14:nvContentPartPr>
            <p14:xfrm>
              <a:off x="10416340" y="5227911"/>
              <a:ext cx="43920" cy="12960"/>
            </p14:xfrm>
          </p:contentPart>
        </mc:Choice>
        <mc:Fallback>
          <p:pic>
            <p:nvPicPr>
              <p:cNvPr id="338" name="墨迹 337">
                <a:extLst>
                  <a:ext uri="{FF2B5EF4-FFF2-40B4-BE49-F238E27FC236}">
                    <a16:creationId xmlns:a16="http://schemas.microsoft.com/office/drawing/2014/main" id="{0656977C-6108-5043-96C1-01DC50DE770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408780" y="5220351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39" name="墨迹 338">
                <a:extLst>
                  <a:ext uri="{FF2B5EF4-FFF2-40B4-BE49-F238E27FC236}">
                    <a16:creationId xmlns:a16="http://schemas.microsoft.com/office/drawing/2014/main" id="{AEC6AC8D-ABC7-1C4A-85BF-9B83BBD5102B}"/>
                  </a:ext>
                </a:extLst>
              </p14:cNvPr>
              <p14:cNvContentPartPr/>
              <p14:nvPr/>
            </p14:nvContentPartPr>
            <p14:xfrm>
              <a:off x="10652860" y="5010111"/>
              <a:ext cx="118800" cy="187200"/>
            </p14:xfrm>
          </p:contentPart>
        </mc:Choice>
        <mc:Fallback>
          <p:pic>
            <p:nvPicPr>
              <p:cNvPr id="339" name="墨迹 338">
                <a:extLst>
                  <a:ext uri="{FF2B5EF4-FFF2-40B4-BE49-F238E27FC236}">
                    <a16:creationId xmlns:a16="http://schemas.microsoft.com/office/drawing/2014/main" id="{AEC6AC8D-ABC7-1C4A-85BF-9B83BBD5102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645300" y="5002551"/>
                <a:ext cx="13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40" name="墨迹 339">
                <a:extLst>
                  <a:ext uri="{FF2B5EF4-FFF2-40B4-BE49-F238E27FC236}">
                    <a16:creationId xmlns:a16="http://schemas.microsoft.com/office/drawing/2014/main" id="{3F8B2FC1-7861-0448-A040-C0D5E8A65E18}"/>
                  </a:ext>
                </a:extLst>
              </p14:cNvPr>
              <p14:cNvContentPartPr/>
              <p14:nvPr/>
            </p14:nvContentPartPr>
            <p14:xfrm>
              <a:off x="10808380" y="5091111"/>
              <a:ext cx="118800" cy="187200"/>
            </p14:xfrm>
          </p:contentPart>
        </mc:Choice>
        <mc:Fallback>
          <p:pic>
            <p:nvPicPr>
              <p:cNvPr id="340" name="墨迹 339">
                <a:extLst>
                  <a:ext uri="{FF2B5EF4-FFF2-40B4-BE49-F238E27FC236}">
                    <a16:creationId xmlns:a16="http://schemas.microsoft.com/office/drawing/2014/main" id="{3F8B2FC1-7861-0448-A040-C0D5E8A65E1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00820" y="5083551"/>
                <a:ext cx="1335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41" name="墨迹 340">
                <a:extLst>
                  <a:ext uri="{FF2B5EF4-FFF2-40B4-BE49-F238E27FC236}">
                    <a16:creationId xmlns:a16="http://schemas.microsoft.com/office/drawing/2014/main" id="{CBE235C4-FD5B-A747-8B05-CE1F6E701DFB}"/>
                  </a:ext>
                </a:extLst>
              </p14:cNvPr>
              <p14:cNvContentPartPr/>
              <p14:nvPr/>
            </p14:nvContentPartPr>
            <p14:xfrm>
              <a:off x="10932940" y="5128551"/>
              <a:ext cx="143640" cy="25200"/>
            </p14:xfrm>
          </p:contentPart>
        </mc:Choice>
        <mc:Fallback>
          <p:pic>
            <p:nvPicPr>
              <p:cNvPr id="341" name="墨迹 340">
                <a:extLst>
                  <a:ext uri="{FF2B5EF4-FFF2-40B4-BE49-F238E27FC236}">
                    <a16:creationId xmlns:a16="http://schemas.microsoft.com/office/drawing/2014/main" id="{CBE235C4-FD5B-A747-8B05-CE1F6E701DF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25380" y="5120991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F73B39B4-D76E-8842-A76E-DC7A3BA5C00C}"/>
                  </a:ext>
                </a:extLst>
              </p14:cNvPr>
              <p14:cNvContentPartPr/>
              <p14:nvPr/>
            </p14:nvContentPartPr>
            <p14:xfrm>
              <a:off x="11094940" y="5240511"/>
              <a:ext cx="25200" cy="2520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F73B39B4-D76E-8842-A76E-DC7A3BA5C00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87380" y="5232951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43" name="墨迹 342">
                <a:extLst>
                  <a:ext uri="{FF2B5EF4-FFF2-40B4-BE49-F238E27FC236}">
                    <a16:creationId xmlns:a16="http://schemas.microsoft.com/office/drawing/2014/main" id="{9B4EE02F-4432-C34A-8834-0FA441595DFA}"/>
                  </a:ext>
                </a:extLst>
              </p14:cNvPr>
              <p14:cNvContentPartPr/>
              <p14:nvPr/>
            </p14:nvContentPartPr>
            <p14:xfrm>
              <a:off x="11294740" y="5022711"/>
              <a:ext cx="186480" cy="218160"/>
            </p14:xfrm>
          </p:contentPart>
        </mc:Choice>
        <mc:Fallback>
          <p:pic>
            <p:nvPicPr>
              <p:cNvPr id="343" name="墨迹 342">
                <a:extLst>
                  <a:ext uri="{FF2B5EF4-FFF2-40B4-BE49-F238E27FC236}">
                    <a16:creationId xmlns:a16="http://schemas.microsoft.com/office/drawing/2014/main" id="{9B4EE02F-4432-C34A-8834-0FA441595DF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287180" y="5015151"/>
                <a:ext cx="201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DBDCD699-D818-0645-B0C5-3D96D74992DA}"/>
                  </a:ext>
                </a:extLst>
              </p14:cNvPr>
              <p14:cNvContentPartPr/>
              <p14:nvPr/>
            </p14:nvContentPartPr>
            <p14:xfrm>
              <a:off x="11480860" y="5184351"/>
              <a:ext cx="106200" cy="11232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DBDCD699-D818-0645-B0C5-3D96D74992D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473300" y="5176791"/>
                <a:ext cx="12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45" name="墨迹 344">
                <a:extLst>
                  <a:ext uri="{FF2B5EF4-FFF2-40B4-BE49-F238E27FC236}">
                    <a16:creationId xmlns:a16="http://schemas.microsoft.com/office/drawing/2014/main" id="{50231203-B67D-0544-8D11-8DA9FD4B8DD0}"/>
                  </a:ext>
                </a:extLst>
              </p14:cNvPr>
              <p14:cNvContentPartPr/>
              <p14:nvPr/>
            </p14:nvContentPartPr>
            <p14:xfrm>
              <a:off x="11639980" y="5327631"/>
              <a:ext cx="9360" cy="12960"/>
            </p14:xfrm>
          </p:contentPart>
        </mc:Choice>
        <mc:Fallback>
          <p:pic>
            <p:nvPicPr>
              <p:cNvPr id="345" name="墨迹 344">
                <a:extLst>
                  <a:ext uri="{FF2B5EF4-FFF2-40B4-BE49-F238E27FC236}">
                    <a16:creationId xmlns:a16="http://schemas.microsoft.com/office/drawing/2014/main" id="{50231203-B67D-0544-8D11-8DA9FD4B8D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632420" y="5320071"/>
                <a:ext cx="24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B27E15A0-6FA6-A44F-A544-712B46B01191}"/>
                  </a:ext>
                </a:extLst>
              </p14:cNvPr>
              <p14:cNvContentPartPr/>
              <p14:nvPr/>
            </p14:nvContentPartPr>
            <p14:xfrm>
              <a:off x="11767420" y="5073111"/>
              <a:ext cx="187200" cy="19260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B27E15A0-6FA6-A44F-A544-712B46B0119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759860" y="5065551"/>
                <a:ext cx="2023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1121E2FD-23E7-C547-A0E2-7C432EB2DEC3}"/>
                  </a:ext>
                </a:extLst>
              </p14:cNvPr>
              <p14:cNvContentPartPr/>
              <p14:nvPr/>
            </p14:nvContentPartPr>
            <p14:xfrm>
              <a:off x="11916820" y="5221791"/>
              <a:ext cx="131040" cy="23688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1121E2FD-23E7-C547-A0E2-7C432EB2DEC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909260" y="5214231"/>
                <a:ext cx="146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37CAEA13-5305-3C4A-BAAD-F3A345D18820}"/>
                  </a:ext>
                </a:extLst>
              </p14:cNvPr>
              <p14:cNvContentPartPr/>
              <p14:nvPr/>
            </p14:nvContentPartPr>
            <p14:xfrm>
              <a:off x="11985220" y="4947831"/>
              <a:ext cx="118800" cy="56052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37CAEA13-5305-3C4A-BAAD-F3A345D1882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977660" y="4940271"/>
                <a:ext cx="13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61" name="墨迹 361">
                <a:extLst>
                  <a:ext uri="{FF2B5EF4-FFF2-40B4-BE49-F238E27FC236}">
                    <a16:creationId xmlns:a16="http://schemas.microsoft.com/office/drawing/2014/main" id="{69F313C5-2A2D-034A-8AE4-6403BCD57042}"/>
                  </a:ext>
                </a:extLst>
              </p14:cNvPr>
              <p14:cNvContentPartPr/>
              <p14:nvPr/>
            </p14:nvContentPartPr>
            <p14:xfrm>
              <a:off x="7633540" y="5887791"/>
              <a:ext cx="1095840" cy="417600"/>
            </p14:xfrm>
          </p:contentPart>
        </mc:Choice>
        <mc:Fallback>
          <p:pic>
            <p:nvPicPr>
              <p:cNvPr id="361" name="墨迹 361">
                <a:extLst>
                  <a:ext uri="{FF2B5EF4-FFF2-40B4-BE49-F238E27FC236}">
                    <a16:creationId xmlns:a16="http://schemas.microsoft.com/office/drawing/2014/main" id="{69F313C5-2A2D-034A-8AE4-6403BCD5704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625982" y="5880231"/>
                <a:ext cx="1110595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63" name="墨迹 362">
                <a:extLst>
                  <a:ext uri="{FF2B5EF4-FFF2-40B4-BE49-F238E27FC236}">
                    <a16:creationId xmlns:a16="http://schemas.microsoft.com/office/drawing/2014/main" id="{418D71A9-C3F0-9247-BFB3-A2C11F9EB8CA}"/>
                  </a:ext>
                </a:extLst>
              </p14:cNvPr>
              <p14:cNvContentPartPr/>
              <p14:nvPr/>
            </p14:nvContentPartPr>
            <p14:xfrm>
              <a:off x="9158860" y="6199191"/>
              <a:ext cx="19080" cy="43920"/>
            </p14:xfrm>
          </p:contentPart>
        </mc:Choice>
        <mc:Fallback>
          <p:pic>
            <p:nvPicPr>
              <p:cNvPr id="363" name="墨迹 362">
                <a:extLst>
                  <a:ext uri="{FF2B5EF4-FFF2-40B4-BE49-F238E27FC236}">
                    <a16:creationId xmlns:a16="http://schemas.microsoft.com/office/drawing/2014/main" id="{418D71A9-C3F0-9247-BFB3-A2C11F9EB8C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51300" y="6191631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70" name="墨迹 370">
                <a:extLst>
                  <a:ext uri="{FF2B5EF4-FFF2-40B4-BE49-F238E27FC236}">
                    <a16:creationId xmlns:a16="http://schemas.microsoft.com/office/drawing/2014/main" id="{6F95F03E-33BA-7B44-A39B-60F172D49ECE}"/>
                  </a:ext>
                </a:extLst>
              </p14:cNvPr>
              <p14:cNvContentPartPr/>
              <p14:nvPr/>
            </p14:nvContentPartPr>
            <p14:xfrm>
              <a:off x="9445060" y="5862951"/>
              <a:ext cx="1283040" cy="473400"/>
            </p14:xfrm>
          </p:contentPart>
        </mc:Choice>
        <mc:Fallback>
          <p:pic>
            <p:nvPicPr>
              <p:cNvPr id="370" name="墨迹 370">
                <a:extLst>
                  <a:ext uri="{FF2B5EF4-FFF2-40B4-BE49-F238E27FC236}">
                    <a16:creationId xmlns:a16="http://schemas.microsoft.com/office/drawing/2014/main" id="{6F95F03E-33BA-7B44-A39B-60F172D49E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437498" y="5855391"/>
                <a:ext cx="1298164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76" name="墨迹 376">
                <a:extLst>
                  <a:ext uri="{FF2B5EF4-FFF2-40B4-BE49-F238E27FC236}">
                    <a16:creationId xmlns:a16="http://schemas.microsoft.com/office/drawing/2014/main" id="{9AA4660A-E87F-614E-A92A-3F95B45BFCD3}"/>
                  </a:ext>
                </a:extLst>
              </p14:cNvPr>
              <p14:cNvContentPartPr/>
              <p14:nvPr/>
            </p14:nvContentPartPr>
            <p14:xfrm>
              <a:off x="6151780" y="2438991"/>
              <a:ext cx="641880" cy="579240"/>
            </p14:xfrm>
          </p:contentPart>
        </mc:Choice>
        <mc:Fallback>
          <p:pic>
            <p:nvPicPr>
              <p:cNvPr id="376" name="墨迹 376">
                <a:extLst>
                  <a:ext uri="{FF2B5EF4-FFF2-40B4-BE49-F238E27FC236}">
                    <a16:creationId xmlns:a16="http://schemas.microsoft.com/office/drawing/2014/main" id="{9AA4660A-E87F-614E-A92A-3F95B45BFCD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44216" y="2431431"/>
                <a:ext cx="65953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84" name="墨迹 384">
                <a:extLst>
                  <a:ext uri="{FF2B5EF4-FFF2-40B4-BE49-F238E27FC236}">
                    <a16:creationId xmlns:a16="http://schemas.microsoft.com/office/drawing/2014/main" id="{E1C387FC-6DFA-0842-8D1C-CF53EFDE531B}"/>
                  </a:ext>
                </a:extLst>
              </p14:cNvPr>
              <p14:cNvContentPartPr/>
              <p14:nvPr/>
            </p14:nvContentPartPr>
            <p14:xfrm>
              <a:off x="6967540" y="2438991"/>
              <a:ext cx="1867680" cy="628920"/>
            </p14:xfrm>
          </p:contentPart>
        </mc:Choice>
        <mc:Fallback>
          <p:pic>
            <p:nvPicPr>
              <p:cNvPr id="384" name="墨迹 384">
                <a:extLst>
                  <a:ext uri="{FF2B5EF4-FFF2-40B4-BE49-F238E27FC236}">
                    <a16:creationId xmlns:a16="http://schemas.microsoft.com/office/drawing/2014/main" id="{E1C387FC-6DFA-0842-8D1C-CF53EFDE531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59981" y="2431435"/>
                <a:ext cx="1882797" cy="64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87" name="墨迹 387">
                <a:extLst>
                  <a:ext uri="{FF2B5EF4-FFF2-40B4-BE49-F238E27FC236}">
                    <a16:creationId xmlns:a16="http://schemas.microsoft.com/office/drawing/2014/main" id="{187E2C82-9087-D847-8287-E6E31D455C96}"/>
                  </a:ext>
                </a:extLst>
              </p14:cNvPr>
              <p14:cNvContentPartPr/>
              <p14:nvPr/>
            </p14:nvContentPartPr>
            <p14:xfrm>
              <a:off x="9077860" y="2651391"/>
              <a:ext cx="809640" cy="528840"/>
            </p14:xfrm>
          </p:contentPart>
        </mc:Choice>
        <mc:Fallback>
          <p:pic>
            <p:nvPicPr>
              <p:cNvPr id="387" name="墨迹 387">
                <a:extLst>
                  <a:ext uri="{FF2B5EF4-FFF2-40B4-BE49-F238E27FC236}">
                    <a16:creationId xmlns:a16="http://schemas.microsoft.com/office/drawing/2014/main" id="{187E2C82-9087-D847-8287-E6E31D455C9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70300" y="2643831"/>
                <a:ext cx="82476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739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67ED569-5646-0843-A828-58D0469A9F56}"/>
                  </a:ext>
                </a:extLst>
              </p14:cNvPr>
              <p14:cNvContentPartPr/>
              <p14:nvPr/>
            </p14:nvContentPartPr>
            <p14:xfrm>
              <a:off x="2130220" y="726831"/>
              <a:ext cx="19080" cy="31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67ED569-5646-0843-A828-58D0469A9F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2660" y="71927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3B33A3F-B65A-0945-A473-15E49415E294}"/>
                  </a:ext>
                </a:extLst>
              </p14:cNvPr>
              <p14:cNvContentPartPr/>
              <p14:nvPr/>
            </p14:nvContentPartPr>
            <p14:xfrm>
              <a:off x="2211220" y="863991"/>
              <a:ext cx="1296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3B33A3F-B65A-0945-A473-15E49415E2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660" y="85643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9FDE5E87-97BC-BE4A-AFE8-BC2704CFE6B1}"/>
                  </a:ext>
                </a:extLst>
              </p14:cNvPr>
              <p14:cNvContentPartPr/>
              <p14:nvPr/>
            </p14:nvContentPartPr>
            <p14:xfrm>
              <a:off x="788860" y="322191"/>
              <a:ext cx="980280" cy="56628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9FDE5E87-97BC-BE4A-AFE8-BC2704CFE6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303" y="314631"/>
                <a:ext cx="995394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6">
                <a:extLst>
                  <a:ext uri="{FF2B5EF4-FFF2-40B4-BE49-F238E27FC236}">
                    <a16:creationId xmlns:a16="http://schemas.microsoft.com/office/drawing/2014/main" id="{A9B85BF6-0091-C64F-B866-BA5B6739E74D}"/>
                  </a:ext>
                </a:extLst>
              </p14:cNvPr>
              <p14:cNvContentPartPr/>
              <p14:nvPr/>
            </p14:nvContentPartPr>
            <p14:xfrm>
              <a:off x="6930100" y="204111"/>
              <a:ext cx="1294920" cy="859320"/>
            </p14:xfrm>
          </p:contentPart>
        </mc:Choice>
        <mc:Fallback>
          <p:pic>
            <p:nvPicPr>
              <p:cNvPr id="30" name="墨迹 36">
                <a:extLst>
                  <a:ext uri="{FF2B5EF4-FFF2-40B4-BE49-F238E27FC236}">
                    <a16:creationId xmlns:a16="http://schemas.microsoft.com/office/drawing/2014/main" id="{A9B85BF6-0091-C64F-B866-BA5B6739E7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2542" y="196551"/>
                <a:ext cx="1310036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7">
                <a:extLst>
                  <a:ext uri="{FF2B5EF4-FFF2-40B4-BE49-F238E27FC236}">
                    <a16:creationId xmlns:a16="http://schemas.microsoft.com/office/drawing/2014/main" id="{73BE9AB0-0B23-0749-833E-9325E73259BA}"/>
                  </a:ext>
                </a:extLst>
              </p14:cNvPr>
              <p14:cNvContentPartPr/>
              <p14:nvPr/>
            </p14:nvContentPartPr>
            <p14:xfrm>
              <a:off x="6313780" y="204111"/>
              <a:ext cx="317880" cy="510480"/>
            </p14:xfrm>
          </p:contentPart>
        </mc:Choice>
        <mc:Fallback>
          <p:pic>
            <p:nvPicPr>
              <p:cNvPr id="31" name="墨迹 37">
                <a:extLst>
                  <a:ext uri="{FF2B5EF4-FFF2-40B4-BE49-F238E27FC236}">
                    <a16:creationId xmlns:a16="http://schemas.microsoft.com/office/drawing/2014/main" id="{73BE9AB0-0B23-0749-833E-9325E7325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6220" y="196556"/>
                <a:ext cx="333000" cy="52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8">
                <a:extLst>
                  <a:ext uri="{FF2B5EF4-FFF2-40B4-BE49-F238E27FC236}">
                    <a16:creationId xmlns:a16="http://schemas.microsoft.com/office/drawing/2014/main" id="{FDE075D7-B430-A74F-8DBB-A864465533DA}"/>
                  </a:ext>
                </a:extLst>
              </p14:cNvPr>
              <p14:cNvContentPartPr/>
              <p14:nvPr/>
            </p14:nvContentPartPr>
            <p14:xfrm>
              <a:off x="5622580" y="254511"/>
              <a:ext cx="423720" cy="497880"/>
            </p14:xfrm>
          </p:contentPart>
        </mc:Choice>
        <mc:Fallback>
          <p:pic>
            <p:nvPicPr>
              <p:cNvPr id="32" name="墨迹 38">
                <a:extLst>
                  <a:ext uri="{FF2B5EF4-FFF2-40B4-BE49-F238E27FC236}">
                    <a16:creationId xmlns:a16="http://schemas.microsoft.com/office/drawing/2014/main" id="{FDE075D7-B430-A74F-8DBB-A864465533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5020" y="246951"/>
                <a:ext cx="4388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9">
                <a:extLst>
                  <a:ext uri="{FF2B5EF4-FFF2-40B4-BE49-F238E27FC236}">
                    <a16:creationId xmlns:a16="http://schemas.microsoft.com/office/drawing/2014/main" id="{648F8FEC-E6DD-1E45-BD80-B90A4D6287ED}"/>
                  </a:ext>
                </a:extLst>
              </p14:cNvPr>
              <p14:cNvContentPartPr/>
              <p14:nvPr/>
            </p14:nvContentPartPr>
            <p14:xfrm>
              <a:off x="5105980" y="322191"/>
              <a:ext cx="254880" cy="299160"/>
            </p14:xfrm>
          </p:contentPart>
        </mc:Choice>
        <mc:Fallback>
          <p:pic>
            <p:nvPicPr>
              <p:cNvPr id="33" name="墨迹 39">
                <a:extLst>
                  <a:ext uri="{FF2B5EF4-FFF2-40B4-BE49-F238E27FC236}">
                    <a16:creationId xmlns:a16="http://schemas.microsoft.com/office/drawing/2014/main" id="{648F8FEC-E6DD-1E45-BD80-B90A4D6287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8420" y="314631"/>
                <a:ext cx="2700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40">
                <a:extLst>
                  <a:ext uri="{FF2B5EF4-FFF2-40B4-BE49-F238E27FC236}">
                    <a16:creationId xmlns:a16="http://schemas.microsoft.com/office/drawing/2014/main" id="{2C30EB07-4586-2C48-9900-DE1F53E27156}"/>
                  </a:ext>
                </a:extLst>
              </p14:cNvPr>
              <p14:cNvContentPartPr/>
              <p14:nvPr/>
            </p14:nvContentPartPr>
            <p14:xfrm>
              <a:off x="4259260" y="266391"/>
              <a:ext cx="529560" cy="417600"/>
            </p14:xfrm>
          </p:contentPart>
        </mc:Choice>
        <mc:Fallback>
          <p:pic>
            <p:nvPicPr>
              <p:cNvPr id="34" name="墨迹 40">
                <a:extLst>
                  <a:ext uri="{FF2B5EF4-FFF2-40B4-BE49-F238E27FC236}">
                    <a16:creationId xmlns:a16="http://schemas.microsoft.com/office/drawing/2014/main" id="{2C30EB07-4586-2C48-9900-DE1F53E271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1700" y="258831"/>
                <a:ext cx="5446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41">
                <a:extLst>
                  <a:ext uri="{FF2B5EF4-FFF2-40B4-BE49-F238E27FC236}">
                    <a16:creationId xmlns:a16="http://schemas.microsoft.com/office/drawing/2014/main" id="{5CAE70E1-1540-A946-96DB-A0A95FB10825}"/>
                  </a:ext>
                </a:extLst>
              </p14:cNvPr>
              <p14:cNvContentPartPr/>
              <p14:nvPr/>
            </p14:nvContentPartPr>
            <p14:xfrm>
              <a:off x="3475540" y="204111"/>
              <a:ext cx="485280" cy="567000"/>
            </p14:xfrm>
          </p:contentPart>
        </mc:Choice>
        <mc:Fallback>
          <p:pic>
            <p:nvPicPr>
              <p:cNvPr id="35" name="墨迹 41">
                <a:extLst>
                  <a:ext uri="{FF2B5EF4-FFF2-40B4-BE49-F238E27FC236}">
                    <a16:creationId xmlns:a16="http://schemas.microsoft.com/office/drawing/2014/main" id="{5CAE70E1-1540-A946-96DB-A0A95FB108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7980" y="196551"/>
                <a:ext cx="5004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42">
                <a:extLst>
                  <a:ext uri="{FF2B5EF4-FFF2-40B4-BE49-F238E27FC236}">
                    <a16:creationId xmlns:a16="http://schemas.microsoft.com/office/drawing/2014/main" id="{DEECB283-F22E-F749-B725-DA7F79902910}"/>
                  </a:ext>
                </a:extLst>
              </p14:cNvPr>
              <p14:cNvContentPartPr/>
              <p14:nvPr/>
            </p14:nvContentPartPr>
            <p14:xfrm>
              <a:off x="2678140" y="197631"/>
              <a:ext cx="516960" cy="610560"/>
            </p14:xfrm>
          </p:contentPart>
        </mc:Choice>
        <mc:Fallback>
          <p:pic>
            <p:nvPicPr>
              <p:cNvPr id="36" name="墨迹 42">
                <a:extLst>
                  <a:ext uri="{FF2B5EF4-FFF2-40B4-BE49-F238E27FC236}">
                    <a16:creationId xmlns:a16="http://schemas.microsoft.com/office/drawing/2014/main" id="{DEECB283-F22E-F749-B725-DA7F799029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0580" y="190431"/>
                <a:ext cx="5320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3">
                <a:extLst>
                  <a:ext uri="{FF2B5EF4-FFF2-40B4-BE49-F238E27FC236}">
                    <a16:creationId xmlns:a16="http://schemas.microsoft.com/office/drawing/2014/main" id="{E8632887-F230-D844-ACBF-7F22BE11F139}"/>
                  </a:ext>
                </a:extLst>
              </p14:cNvPr>
              <p14:cNvContentPartPr/>
              <p14:nvPr/>
            </p14:nvContentPartPr>
            <p14:xfrm>
              <a:off x="8810020" y="247671"/>
              <a:ext cx="1451160" cy="411120"/>
            </p14:xfrm>
          </p:contentPart>
        </mc:Choice>
        <mc:Fallback>
          <p:pic>
            <p:nvPicPr>
              <p:cNvPr id="53" name="墨迹 53">
                <a:extLst>
                  <a:ext uri="{FF2B5EF4-FFF2-40B4-BE49-F238E27FC236}">
                    <a16:creationId xmlns:a16="http://schemas.microsoft.com/office/drawing/2014/main" id="{E8632887-F230-D844-ACBF-7F22BE11F1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02458" y="240111"/>
                <a:ext cx="1466284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DB1266F-C753-DD4E-B600-0CABFA2A5C35}"/>
                  </a:ext>
                </a:extLst>
              </p14:cNvPr>
              <p14:cNvContentPartPr/>
              <p14:nvPr/>
            </p14:nvContentPartPr>
            <p14:xfrm>
              <a:off x="3860740" y="1206351"/>
              <a:ext cx="274320" cy="5234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DB1266F-C753-DD4E-B600-0CABFA2A5C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3180" y="1198791"/>
                <a:ext cx="2894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墨迹 74">
                <a:extLst>
                  <a:ext uri="{FF2B5EF4-FFF2-40B4-BE49-F238E27FC236}">
                    <a16:creationId xmlns:a16="http://schemas.microsoft.com/office/drawing/2014/main" id="{5B9584D8-E07A-0548-9B23-E8B72E89CDFD}"/>
                  </a:ext>
                </a:extLst>
              </p14:cNvPr>
              <p14:cNvContentPartPr/>
              <p14:nvPr/>
            </p14:nvContentPartPr>
            <p14:xfrm>
              <a:off x="4358980" y="1168911"/>
              <a:ext cx="479520" cy="560520"/>
            </p14:xfrm>
          </p:contentPart>
        </mc:Choice>
        <mc:Fallback>
          <p:pic>
            <p:nvPicPr>
              <p:cNvPr id="71" name="墨迹 74">
                <a:extLst>
                  <a:ext uri="{FF2B5EF4-FFF2-40B4-BE49-F238E27FC236}">
                    <a16:creationId xmlns:a16="http://schemas.microsoft.com/office/drawing/2014/main" id="{5B9584D8-E07A-0548-9B23-E8B72E89CD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1426" y="1161351"/>
                <a:ext cx="494269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墨迹 75">
                <a:extLst>
                  <a:ext uri="{FF2B5EF4-FFF2-40B4-BE49-F238E27FC236}">
                    <a16:creationId xmlns:a16="http://schemas.microsoft.com/office/drawing/2014/main" id="{6AFF5693-F631-8C46-9DDD-BFBAFAC11FA4}"/>
                  </a:ext>
                </a:extLst>
              </p14:cNvPr>
              <p14:cNvContentPartPr/>
              <p14:nvPr/>
            </p14:nvContentPartPr>
            <p14:xfrm>
              <a:off x="2628100" y="1175031"/>
              <a:ext cx="972000" cy="585720"/>
            </p14:xfrm>
          </p:contentPart>
        </mc:Choice>
        <mc:Fallback>
          <p:pic>
            <p:nvPicPr>
              <p:cNvPr id="72" name="墨迹 75">
                <a:extLst>
                  <a:ext uri="{FF2B5EF4-FFF2-40B4-BE49-F238E27FC236}">
                    <a16:creationId xmlns:a16="http://schemas.microsoft.com/office/drawing/2014/main" id="{6AFF5693-F631-8C46-9DDD-BFBAFAC11F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20537" y="1167831"/>
                <a:ext cx="987126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墨迹 76">
                <a:extLst>
                  <a:ext uri="{FF2B5EF4-FFF2-40B4-BE49-F238E27FC236}">
                    <a16:creationId xmlns:a16="http://schemas.microsoft.com/office/drawing/2014/main" id="{DD80F7B7-FFAA-5543-BBDE-D659AAFED312}"/>
                  </a:ext>
                </a:extLst>
              </p14:cNvPr>
              <p14:cNvContentPartPr/>
              <p14:nvPr/>
            </p14:nvContentPartPr>
            <p14:xfrm>
              <a:off x="1851580" y="1287351"/>
              <a:ext cx="552960" cy="772200"/>
            </p14:xfrm>
          </p:contentPart>
        </mc:Choice>
        <mc:Fallback>
          <p:pic>
            <p:nvPicPr>
              <p:cNvPr id="73" name="墨迹 76">
                <a:extLst>
                  <a:ext uri="{FF2B5EF4-FFF2-40B4-BE49-F238E27FC236}">
                    <a16:creationId xmlns:a16="http://schemas.microsoft.com/office/drawing/2014/main" id="{DD80F7B7-FFAA-5543-BBDE-D659AAFED3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44020" y="1279791"/>
                <a:ext cx="5680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墨迹 77">
                <a:extLst>
                  <a:ext uri="{FF2B5EF4-FFF2-40B4-BE49-F238E27FC236}">
                    <a16:creationId xmlns:a16="http://schemas.microsoft.com/office/drawing/2014/main" id="{F338E8B0-6DF3-4840-972D-93E79042C1F1}"/>
                  </a:ext>
                </a:extLst>
              </p14:cNvPr>
              <p14:cNvContentPartPr/>
              <p14:nvPr/>
            </p14:nvContentPartPr>
            <p14:xfrm>
              <a:off x="972100" y="1442871"/>
              <a:ext cx="348840" cy="379440"/>
            </p14:xfrm>
          </p:contentPart>
        </mc:Choice>
        <mc:Fallback>
          <p:pic>
            <p:nvPicPr>
              <p:cNvPr id="74" name="墨迹 77">
                <a:extLst>
                  <a:ext uri="{FF2B5EF4-FFF2-40B4-BE49-F238E27FC236}">
                    <a16:creationId xmlns:a16="http://schemas.microsoft.com/office/drawing/2014/main" id="{F338E8B0-6DF3-4840-972D-93E79042C1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4540" y="1435311"/>
                <a:ext cx="3639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1A6E3E41-BD52-C44F-BA29-5CABE1EABFFA}"/>
                  </a:ext>
                </a:extLst>
              </p14:cNvPr>
              <p14:cNvContentPartPr/>
              <p14:nvPr/>
            </p14:nvContentPartPr>
            <p14:xfrm>
              <a:off x="5093380" y="1642671"/>
              <a:ext cx="62640" cy="619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1A6E3E41-BD52-C44F-BA29-5CABE1EABF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85820" y="1635111"/>
                <a:ext cx="77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347A718-9B6D-4F45-8D1F-D09606E49DA5}"/>
                  </a:ext>
                </a:extLst>
              </p14:cNvPr>
              <p14:cNvContentPartPr/>
              <p14:nvPr/>
            </p14:nvContentPartPr>
            <p14:xfrm>
              <a:off x="5566780" y="1287351"/>
              <a:ext cx="205920" cy="565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347A718-9B6D-4F45-8D1F-D09606E49DA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59220" y="1279791"/>
                <a:ext cx="221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A7B90F51-E839-114F-BFAD-DF3801D4463C}"/>
                  </a:ext>
                </a:extLst>
              </p14:cNvPr>
              <p14:cNvContentPartPr/>
              <p14:nvPr/>
            </p14:nvContentPartPr>
            <p14:xfrm>
              <a:off x="5516740" y="1430271"/>
              <a:ext cx="149760" cy="1933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A7B90F51-E839-114F-BFAD-DF3801D446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09180" y="1423071"/>
                <a:ext cx="164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1084F4B7-DCEC-094E-9D4C-657FB33860B4}"/>
                  </a:ext>
                </a:extLst>
              </p14:cNvPr>
              <p14:cNvContentPartPr/>
              <p14:nvPr/>
            </p14:nvContentPartPr>
            <p14:xfrm>
              <a:off x="5672620" y="1175031"/>
              <a:ext cx="230760" cy="6037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1084F4B7-DCEC-094E-9D4C-657FB33860B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65060" y="1167831"/>
                <a:ext cx="24588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7EEBFA80-FB47-8F48-88B0-2114A9100D8A}"/>
                  </a:ext>
                </a:extLst>
              </p14:cNvPr>
              <p14:cNvContentPartPr/>
              <p14:nvPr/>
            </p14:nvContentPartPr>
            <p14:xfrm>
              <a:off x="5803300" y="1448991"/>
              <a:ext cx="124920" cy="378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7EEBFA80-FB47-8F48-88B0-2114A9100D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95740" y="1441431"/>
                <a:ext cx="140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6BCE5BA-1A92-AD42-A80D-183AAF83310B}"/>
                  </a:ext>
                </a:extLst>
              </p14:cNvPr>
              <p14:cNvContentPartPr/>
              <p14:nvPr/>
            </p14:nvContentPartPr>
            <p14:xfrm>
              <a:off x="5896540" y="1081791"/>
              <a:ext cx="56520" cy="252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6BCE5BA-1A92-AD42-A80D-183AAF8331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88980" y="1074231"/>
                <a:ext cx="71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A5E86DB5-E88E-5745-B461-1140D1BE222C}"/>
                  </a:ext>
                </a:extLst>
              </p14:cNvPr>
              <p14:cNvContentPartPr/>
              <p14:nvPr/>
            </p14:nvContentPartPr>
            <p14:xfrm>
              <a:off x="6313780" y="1218591"/>
              <a:ext cx="112320" cy="378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A5E86DB5-E88E-5745-B461-1140D1BE222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06220" y="1211391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AFA9A506-9383-C849-B4CE-80DDC5F6E784}"/>
                  </a:ext>
                </a:extLst>
              </p14:cNvPr>
              <p14:cNvContentPartPr/>
              <p14:nvPr/>
            </p14:nvContentPartPr>
            <p14:xfrm>
              <a:off x="6307660" y="1193751"/>
              <a:ext cx="81360" cy="1436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AFA9A506-9383-C849-B4CE-80DDC5F6E7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00100" y="1186191"/>
                <a:ext cx="96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0F456B38-7029-9C4A-A44A-E4473E3F5155}"/>
                  </a:ext>
                </a:extLst>
              </p14:cNvPr>
              <p14:cNvContentPartPr/>
              <p14:nvPr/>
            </p14:nvContentPartPr>
            <p14:xfrm>
              <a:off x="6208660" y="1318311"/>
              <a:ext cx="423000" cy="28044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0F456B38-7029-9C4A-A44A-E4473E3F51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01100" y="1310751"/>
                <a:ext cx="438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2986D73B-35DD-604B-B8E1-2F327BE60411}"/>
                  </a:ext>
                </a:extLst>
              </p14:cNvPr>
              <p14:cNvContentPartPr/>
              <p14:nvPr/>
            </p14:nvContentPartPr>
            <p14:xfrm>
              <a:off x="6518980" y="1418031"/>
              <a:ext cx="50040" cy="4798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2986D73B-35DD-604B-B8E1-2F327BE6041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11780" y="1410471"/>
                <a:ext cx="651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003F7383-E746-A043-B9F5-A88EF2103F85}"/>
                  </a:ext>
                </a:extLst>
              </p14:cNvPr>
              <p14:cNvContentPartPr/>
              <p14:nvPr/>
            </p14:nvContentPartPr>
            <p14:xfrm>
              <a:off x="6930100" y="1287351"/>
              <a:ext cx="155880" cy="2743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003F7383-E746-A043-B9F5-A88EF2103F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22540" y="1279791"/>
                <a:ext cx="171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63AA5A27-4A42-5242-9205-FB94D5C699D6}"/>
                  </a:ext>
                </a:extLst>
              </p14:cNvPr>
              <p14:cNvContentPartPr/>
              <p14:nvPr/>
            </p14:nvContentPartPr>
            <p14:xfrm>
              <a:off x="7116940" y="1448991"/>
              <a:ext cx="31320" cy="439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63AA5A27-4A42-5242-9205-FB94D5C699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09380" y="1441431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CB5668B-9B7C-3D4D-83D3-C483AB87B7A8}"/>
                  </a:ext>
                </a:extLst>
              </p14:cNvPr>
              <p14:cNvContentPartPr/>
              <p14:nvPr/>
            </p14:nvContentPartPr>
            <p14:xfrm>
              <a:off x="7272460" y="1094391"/>
              <a:ext cx="504720" cy="6040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CB5668B-9B7C-3D4D-83D3-C483AB87B7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64900" y="1086831"/>
                <a:ext cx="5198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8785DFA-03AD-3D4F-8635-45A73DA49B54}"/>
                  </a:ext>
                </a:extLst>
              </p14:cNvPr>
              <p14:cNvContentPartPr/>
              <p14:nvPr/>
            </p14:nvContentPartPr>
            <p14:xfrm>
              <a:off x="6836500" y="1393191"/>
              <a:ext cx="236880" cy="2494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8785DFA-03AD-3D4F-8635-45A73DA49B5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28940" y="1385631"/>
                <a:ext cx="252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14E829BD-B3FB-0F41-B72A-ABF54091DCE8}"/>
                  </a:ext>
                </a:extLst>
              </p14:cNvPr>
              <p14:cNvContentPartPr/>
              <p14:nvPr/>
            </p14:nvContentPartPr>
            <p14:xfrm>
              <a:off x="6911380" y="1486431"/>
              <a:ext cx="131040" cy="1807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14E829BD-B3FB-0F41-B72A-ABF54091DC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03820" y="1478871"/>
                <a:ext cx="146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91A08DCE-779E-444E-AAE9-49BAFFA7EC70}"/>
                  </a:ext>
                </a:extLst>
              </p14:cNvPr>
              <p14:cNvContentPartPr/>
              <p14:nvPr/>
            </p14:nvContentPartPr>
            <p14:xfrm>
              <a:off x="7141780" y="1505151"/>
              <a:ext cx="19080" cy="1062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91A08DCE-779E-444E-AAE9-49BAFFA7EC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34220" y="1497591"/>
                <a:ext cx="34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C208D783-93CF-7A4E-BE33-09C5E3790C96}"/>
                  </a:ext>
                </a:extLst>
              </p14:cNvPr>
              <p14:cNvContentPartPr/>
              <p14:nvPr/>
            </p14:nvContentPartPr>
            <p14:xfrm>
              <a:off x="7845220" y="1623591"/>
              <a:ext cx="6480" cy="129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C208D783-93CF-7A4E-BE33-09C5E3790C9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37660" y="161603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5729116F-6C4A-3540-8E1E-27A1E7FEC217}"/>
                  </a:ext>
                </a:extLst>
              </p14:cNvPr>
              <p14:cNvContentPartPr/>
              <p14:nvPr/>
            </p14:nvContentPartPr>
            <p14:xfrm>
              <a:off x="7919740" y="1679391"/>
              <a:ext cx="198720" cy="140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5729116F-6C4A-3540-8E1E-27A1E7FEC2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12180" y="1671831"/>
                <a:ext cx="2138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4" name="墨迹 104">
                <a:extLst>
                  <a:ext uri="{FF2B5EF4-FFF2-40B4-BE49-F238E27FC236}">
                    <a16:creationId xmlns:a16="http://schemas.microsoft.com/office/drawing/2014/main" id="{B9157366-B04E-F948-89A6-DCE6C502A240}"/>
                  </a:ext>
                </a:extLst>
              </p14:cNvPr>
              <p14:cNvContentPartPr/>
              <p14:nvPr/>
            </p14:nvContentPartPr>
            <p14:xfrm>
              <a:off x="1022860" y="2208591"/>
              <a:ext cx="347760" cy="360720"/>
            </p14:xfrm>
          </p:contentPart>
        </mc:Choice>
        <mc:Fallback>
          <p:pic>
            <p:nvPicPr>
              <p:cNvPr id="104" name="墨迹 104">
                <a:extLst>
                  <a:ext uri="{FF2B5EF4-FFF2-40B4-BE49-F238E27FC236}">
                    <a16:creationId xmlns:a16="http://schemas.microsoft.com/office/drawing/2014/main" id="{B9157366-B04E-F948-89A6-DCE6C502A24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5300" y="2201031"/>
                <a:ext cx="3625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284EF715-1A5A-DC4D-83A7-3A48C33E621D}"/>
                  </a:ext>
                </a:extLst>
              </p14:cNvPr>
              <p14:cNvContentPartPr/>
              <p14:nvPr/>
            </p14:nvContentPartPr>
            <p14:xfrm>
              <a:off x="3805660" y="2127591"/>
              <a:ext cx="236160" cy="44244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284EF715-1A5A-DC4D-83A7-3A48C33E62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98100" y="2120031"/>
                <a:ext cx="2512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2" name="墨迹 113">
                <a:extLst>
                  <a:ext uri="{FF2B5EF4-FFF2-40B4-BE49-F238E27FC236}">
                    <a16:creationId xmlns:a16="http://schemas.microsoft.com/office/drawing/2014/main" id="{50844FD7-D5C2-554D-A88A-7F416ABDE372}"/>
                  </a:ext>
                </a:extLst>
              </p14:cNvPr>
              <p14:cNvContentPartPr/>
              <p14:nvPr/>
            </p14:nvContentPartPr>
            <p14:xfrm>
              <a:off x="1974700" y="2183751"/>
              <a:ext cx="1108440" cy="442440"/>
            </p14:xfrm>
          </p:contentPart>
        </mc:Choice>
        <mc:Fallback>
          <p:pic>
            <p:nvPicPr>
              <p:cNvPr id="112" name="墨迹 113">
                <a:extLst>
                  <a:ext uri="{FF2B5EF4-FFF2-40B4-BE49-F238E27FC236}">
                    <a16:creationId xmlns:a16="http://schemas.microsoft.com/office/drawing/2014/main" id="{50844FD7-D5C2-554D-A88A-7F416ABDE37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67140" y="2176191"/>
                <a:ext cx="11235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8250601-9C87-DB41-A313-6B133F462F7D}"/>
                  </a:ext>
                </a:extLst>
              </p14:cNvPr>
              <p14:cNvContentPartPr/>
              <p14:nvPr/>
            </p14:nvContentPartPr>
            <p14:xfrm>
              <a:off x="3194740" y="2171151"/>
              <a:ext cx="523440" cy="3924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8250601-9C87-DB41-A313-6B133F462F7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87180" y="2163591"/>
                <a:ext cx="538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F98D21BE-AB27-E047-AB87-F12F4D5E1D9C}"/>
                  </a:ext>
                </a:extLst>
              </p14:cNvPr>
              <p14:cNvContentPartPr/>
              <p14:nvPr/>
            </p14:nvContentPartPr>
            <p14:xfrm>
              <a:off x="4253140" y="2103471"/>
              <a:ext cx="647640" cy="4719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F98D21BE-AB27-E047-AB87-F12F4D5E1D9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45580" y="2095911"/>
                <a:ext cx="6627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7E0F26D3-ECD4-C347-BCF2-4014A2E17B68}"/>
                  </a:ext>
                </a:extLst>
              </p14:cNvPr>
              <p14:cNvContentPartPr/>
              <p14:nvPr/>
            </p14:nvContentPartPr>
            <p14:xfrm>
              <a:off x="5180500" y="2084031"/>
              <a:ext cx="1158480" cy="66564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7E0F26D3-ECD4-C347-BCF2-4014A2E17B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73300" y="2076471"/>
                <a:ext cx="11732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C0A2CC07-4BB2-CB47-85E7-E78653251E6E}"/>
                  </a:ext>
                </a:extLst>
              </p14:cNvPr>
              <p14:cNvContentPartPr/>
              <p14:nvPr/>
            </p14:nvContentPartPr>
            <p14:xfrm>
              <a:off x="903700" y="2999151"/>
              <a:ext cx="486000" cy="56700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C0A2CC07-4BB2-CB47-85E7-E78653251E6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6140" y="2991591"/>
                <a:ext cx="5011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" name="墨迹 150">
                <a:extLst>
                  <a:ext uri="{FF2B5EF4-FFF2-40B4-BE49-F238E27FC236}">
                    <a16:creationId xmlns:a16="http://schemas.microsoft.com/office/drawing/2014/main" id="{26FC39AA-5B35-A542-AD1B-FAC4A790503A}"/>
                  </a:ext>
                </a:extLst>
              </p14:cNvPr>
              <p14:cNvContentPartPr/>
              <p14:nvPr/>
            </p14:nvContentPartPr>
            <p14:xfrm>
              <a:off x="4433500" y="2837511"/>
              <a:ext cx="2571480" cy="741240"/>
            </p14:xfrm>
          </p:contentPart>
        </mc:Choice>
        <mc:Fallback>
          <p:pic>
            <p:nvPicPr>
              <p:cNvPr id="149" name="墨迹 150">
                <a:extLst>
                  <a:ext uri="{FF2B5EF4-FFF2-40B4-BE49-F238E27FC236}">
                    <a16:creationId xmlns:a16="http://schemas.microsoft.com/office/drawing/2014/main" id="{26FC39AA-5B35-A542-AD1B-FAC4A790503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25940" y="2829951"/>
                <a:ext cx="258660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747B2FEC-46F7-9C4A-AF12-7800685D60CE}"/>
                  </a:ext>
                </a:extLst>
              </p14:cNvPr>
              <p14:cNvContentPartPr/>
              <p14:nvPr/>
            </p14:nvContentPartPr>
            <p14:xfrm>
              <a:off x="2111500" y="2993031"/>
              <a:ext cx="1923840" cy="61668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747B2FEC-46F7-9C4A-AF12-7800685D60C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03941" y="2985471"/>
                <a:ext cx="1938597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2561DAE1-7508-3B4E-9D50-2BDAE3842E5F}"/>
                  </a:ext>
                </a:extLst>
              </p14:cNvPr>
              <p14:cNvContentPartPr/>
              <p14:nvPr/>
            </p14:nvContentPartPr>
            <p14:xfrm>
              <a:off x="972100" y="4022271"/>
              <a:ext cx="534960" cy="427680"/>
            </p14:xfrm>
          </p:contentPart>
        </mc:Choice>
        <mc:Fallback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2561DAE1-7508-3B4E-9D50-2BDAE3842E5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4540" y="4014711"/>
                <a:ext cx="5500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6" name="墨迹 190">
                <a:extLst>
                  <a:ext uri="{FF2B5EF4-FFF2-40B4-BE49-F238E27FC236}">
                    <a16:creationId xmlns:a16="http://schemas.microsoft.com/office/drawing/2014/main" id="{6C964092-997B-994D-A388-C22CD64649F0}"/>
                  </a:ext>
                </a:extLst>
              </p14:cNvPr>
              <p14:cNvContentPartPr/>
              <p14:nvPr/>
            </p14:nvContentPartPr>
            <p14:xfrm>
              <a:off x="7048180" y="3908151"/>
              <a:ext cx="934200" cy="691560"/>
            </p14:xfrm>
          </p:contentPart>
        </mc:Choice>
        <mc:Fallback>
          <p:pic>
            <p:nvPicPr>
              <p:cNvPr id="186" name="墨迹 190">
                <a:extLst>
                  <a:ext uri="{FF2B5EF4-FFF2-40B4-BE49-F238E27FC236}">
                    <a16:creationId xmlns:a16="http://schemas.microsoft.com/office/drawing/2014/main" id="{6C964092-997B-994D-A388-C22CD64649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40620" y="3900591"/>
                <a:ext cx="9493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7" name="墨迹 191">
                <a:extLst>
                  <a:ext uri="{FF2B5EF4-FFF2-40B4-BE49-F238E27FC236}">
                    <a16:creationId xmlns:a16="http://schemas.microsoft.com/office/drawing/2014/main" id="{869A4E3E-F36C-7C4E-8389-2D248E494309}"/>
                  </a:ext>
                </a:extLst>
              </p14:cNvPr>
              <p14:cNvContentPartPr/>
              <p14:nvPr/>
            </p14:nvContentPartPr>
            <p14:xfrm>
              <a:off x="6407020" y="4047831"/>
              <a:ext cx="317880" cy="389880"/>
            </p14:xfrm>
          </p:contentPart>
        </mc:Choice>
        <mc:Fallback>
          <p:pic>
            <p:nvPicPr>
              <p:cNvPr id="187" name="墨迹 191">
                <a:extLst>
                  <a:ext uri="{FF2B5EF4-FFF2-40B4-BE49-F238E27FC236}">
                    <a16:creationId xmlns:a16="http://schemas.microsoft.com/office/drawing/2014/main" id="{869A4E3E-F36C-7C4E-8389-2D248E49430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99460" y="4040271"/>
                <a:ext cx="3330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8" name="墨迹 192">
                <a:extLst>
                  <a:ext uri="{FF2B5EF4-FFF2-40B4-BE49-F238E27FC236}">
                    <a16:creationId xmlns:a16="http://schemas.microsoft.com/office/drawing/2014/main" id="{FA0B251E-1B5F-7140-B4F1-AD16478E0FE7}"/>
                  </a:ext>
                </a:extLst>
              </p14:cNvPr>
              <p14:cNvContentPartPr/>
              <p14:nvPr/>
            </p14:nvContentPartPr>
            <p14:xfrm>
              <a:off x="5566780" y="3945591"/>
              <a:ext cx="579240" cy="759240"/>
            </p14:xfrm>
          </p:contentPart>
        </mc:Choice>
        <mc:Fallback>
          <p:pic>
            <p:nvPicPr>
              <p:cNvPr id="188" name="墨迹 192">
                <a:extLst>
                  <a:ext uri="{FF2B5EF4-FFF2-40B4-BE49-F238E27FC236}">
                    <a16:creationId xmlns:a16="http://schemas.microsoft.com/office/drawing/2014/main" id="{FA0B251E-1B5F-7140-B4F1-AD16478E0F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59220" y="3938031"/>
                <a:ext cx="59436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9" name="墨迹 193">
                <a:extLst>
                  <a:ext uri="{FF2B5EF4-FFF2-40B4-BE49-F238E27FC236}">
                    <a16:creationId xmlns:a16="http://schemas.microsoft.com/office/drawing/2014/main" id="{D84BF8D2-490D-2F49-A2B7-13D917A10B93}"/>
                  </a:ext>
                </a:extLst>
              </p14:cNvPr>
              <p14:cNvContentPartPr/>
              <p14:nvPr/>
            </p14:nvContentPartPr>
            <p14:xfrm>
              <a:off x="4527100" y="4033431"/>
              <a:ext cx="703800" cy="410400"/>
            </p14:xfrm>
          </p:contentPart>
        </mc:Choice>
        <mc:Fallback>
          <p:pic>
            <p:nvPicPr>
              <p:cNvPr id="189" name="墨迹 193">
                <a:extLst>
                  <a:ext uri="{FF2B5EF4-FFF2-40B4-BE49-F238E27FC236}">
                    <a16:creationId xmlns:a16="http://schemas.microsoft.com/office/drawing/2014/main" id="{D84BF8D2-490D-2F49-A2B7-13D917A10B9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19540" y="4025871"/>
                <a:ext cx="7189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0" name="墨迹 194">
                <a:extLst>
                  <a:ext uri="{FF2B5EF4-FFF2-40B4-BE49-F238E27FC236}">
                    <a16:creationId xmlns:a16="http://schemas.microsoft.com/office/drawing/2014/main" id="{C8AE336F-8493-A147-9459-24BE8BA8F63F}"/>
                  </a:ext>
                </a:extLst>
              </p14:cNvPr>
              <p14:cNvContentPartPr/>
              <p14:nvPr/>
            </p14:nvContentPartPr>
            <p14:xfrm>
              <a:off x="2242180" y="3933711"/>
              <a:ext cx="1855080" cy="615960"/>
            </p14:xfrm>
          </p:contentPart>
        </mc:Choice>
        <mc:Fallback>
          <p:pic>
            <p:nvPicPr>
              <p:cNvPr id="190" name="墨迹 194">
                <a:extLst>
                  <a:ext uri="{FF2B5EF4-FFF2-40B4-BE49-F238E27FC236}">
                    <a16:creationId xmlns:a16="http://schemas.microsoft.com/office/drawing/2014/main" id="{C8AE336F-8493-A147-9459-24BE8BA8F6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34619" y="3926151"/>
                <a:ext cx="1870203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09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墨迹 24">
                <a:extLst>
                  <a:ext uri="{FF2B5EF4-FFF2-40B4-BE49-F238E27FC236}">
                    <a16:creationId xmlns:a16="http://schemas.microsoft.com/office/drawing/2014/main" id="{1D6956AD-B572-D24E-B118-22C91EC6B92A}"/>
                  </a:ext>
                </a:extLst>
              </p14:cNvPr>
              <p14:cNvContentPartPr/>
              <p14:nvPr/>
            </p14:nvContentPartPr>
            <p14:xfrm>
              <a:off x="4720060" y="795591"/>
              <a:ext cx="12960" cy="199440"/>
            </p14:xfrm>
          </p:contentPart>
        </mc:Choice>
        <mc:Fallback>
          <p:pic>
            <p:nvPicPr>
              <p:cNvPr id="21" name="墨迹 24">
                <a:extLst>
                  <a:ext uri="{FF2B5EF4-FFF2-40B4-BE49-F238E27FC236}">
                    <a16:creationId xmlns:a16="http://schemas.microsoft.com/office/drawing/2014/main" id="{1D6956AD-B572-D24E-B118-22C91EC6B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2500" y="788031"/>
                <a:ext cx="27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5">
                <a:extLst>
                  <a:ext uri="{FF2B5EF4-FFF2-40B4-BE49-F238E27FC236}">
                    <a16:creationId xmlns:a16="http://schemas.microsoft.com/office/drawing/2014/main" id="{E6625B7B-53A4-2F41-9652-0EE8ABA80220}"/>
                  </a:ext>
                </a:extLst>
              </p14:cNvPr>
              <p14:cNvContentPartPr/>
              <p14:nvPr/>
            </p14:nvContentPartPr>
            <p14:xfrm>
              <a:off x="3213460" y="285111"/>
              <a:ext cx="1201680" cy="600480"/>
            </p14:xfrm>
          </p:contentPart>
        </mc:Choice>
        <mc:Fallback>
          <p:pic>
            <p:nvPicPr>
              <p:cNvPr id="22" name="墨迹 25">
                <a:extLst>
                  <a:ext uri="{FF2B5EF4-FFF2-40B4-BE49-F238E27FC236}">
                    <a16:creationId xmlns:a16="http://schemas.microsoft.com/office/drawing/2014/main" id="{E6625B7B-53A4-2F41-9652-0EE8ABA802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5902" y="277556"/>
                <a:ext cx="1216436" cy="615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6">
                <a:extLst>
                  <a:ext uri="{FF2B5EF4-FFF2-40B4-BE49-F238E27FC236}">
                    <a16:creationId xmlns:a16="http://schemas.microsoft.com/office/drawing/2014/main" id="{F0712EAE-900E-E445-A64E-8F07CD48591E}"/>
                  </a:ext>
                </a:extLst>
              </p14:cNvPr>
              <p14:cNvContentPartPr/>
              <p14:nvPr/>
            </p14:nvContentPartPr>
            <p14:xfrm>
              <a:off x="1918540" y="390951"/>
              <a:ext cx="1058760" cy="461160"/>
            </p14:xfrm>
          </p:contentPart>
        </mc:Choice>
        <mc:Fallback>
          <p:pic>
            <p:nvPicPr>
              <p:cNvPr id="23" name="墨迹 26">
                <a:extLst>
                  <a:ext uri="{FF2B5EF4-FFF2-40B4-BE49-F238E27FC236}">
                    <a16:creationId xmlns:a16="http://schemas.microsoft.com/office/drawing/2014/main" id="{F0712EAE-900E-E445-A64E-8F07CD4859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980" y="383391"/>
                <a:ext cx="10738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5221A8AE-42BC-3443-A3B8-56644DE7CD3B}"/>
                  </a:ext>
                </a:extLst>
              </p14:cNvPr>
              <p14:cNvContentPartPr/>
              <p14:nvPr/>
            </p14:nvContentPartPr>
            <p14:xfrm>
              <a:off x="847900" y="372231"/>
              <a:ext cx="529560" cy="77868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5221A8AE-42BC-3443-A3B8-56644DE7CD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340" y="364671"/>
                <a:ext cx="54468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DA42FADC-948C-214E-A0C5-A030D9E81BB2}"/>
                  </a:ext>
                </a:extLst>
              </p14:cNvPr>
              <p14:cNvContentPartPr/>
              <p14:nvPr/>
            </p14:nvContentPartPr>
            <p14:xfrm>
              <a:off x="1401940" y="1405431"/>
              <a:ext cx="454680" cy="39888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DA42FADC-948C-214E-A0C5-A030D9E81B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4380" y="1397871"/>
                <a:ext cx="469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DBDBA011-097C-564C-B246-AD8BC90FD085}"/>
                  </a:ext>
                </a:extLst>
              </p14:cNvPr>
              <p14:cNvContentPartPr/>
              <p14:nvPr/>
            </p14:nvContentPartPr>
            <p14:xfrm>
              <a:off x="2559700" y="1150191"/>
              <a:ext cx="1002600" cy="59184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DBDBA011-097C-564C-B246-AD8BC90FD0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2140" y="1142631"/>
                <a:ext cx="10177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83D5D7A-D679-6E4A-8359-617231FB5D15}"/>
                  </a:ext>
                </a:extLst>
              </p14:cNvPr>
              <p14:cNvContentPartPr/>
              <p14:nvPr/>
            </p14:nvContentPartPr>
            <p14:xfrm>
              <a:off x="1513900" y="2270871"/>
              <a:ext cx="168480" cy="439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83D5D7A-D679-6E4A-8359-617231FB5D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6340" y="2263311"/>
                <a:ext cx="183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9141CF3D-4FFE-D442-90B9-6BFFDF0CBBC8}"/>
                  </a:ext>
                </a:extLst>
              </p14:cNvPr>
              <p14:cNvContentPartPr/>
              <p14:nvPr/>
            </p14:nvContentPartPr>
            <p14:xfrm>
              <a:off x="2024380" y="2488671"/>
              <a:ext cx="43920" cy="190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9141CF3D-4FFE-D442-90B9-6BFFDF0CBB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6820" y="2481111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D1D1CD3-49D2-9942-B217-85B5DB9D7D44}"/>
                  </a:ext>
                </a:extLst>
              </p14:cNvPr>
              <p14:cNvContentPartPr/>
              <p14:nvPr/>
            </p14:nvContentPartPr>
            <p14:xfrm>
              <a:off x="2049220" y="2619351"/>
              <a:ext cx="31320" cy="626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D1D1CD3-49D2-9942-B217-85B5DB9D7D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1660" y="2612151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4268AB1-B680-D64A-9FD7-EDA6B29F0F64}"/>
                  </a:ext>
                </a:extLst>
              </p14:cNvPr>
              <p14:cNvContentPartPr/>
              <p14:nvPr/>
            </p14:nvContentPartPr>
            <p14:xfrm>
              <a:off x="2852380" y="2165031"/>
              <a:ext cx="137160" cy="4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4268AB1-B680-D64A-9FD7-EDA6B29F0F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44820" y="2157471"/>
                <a:ext cx="152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F99AB3F9-7862-4D45-8546-A025BE4A1264}"/>
                  </a:ext>
                </a:extLst>
              </p14:cNvPr>
              <p14:cNvContentPartPr/>
              <p14:nvPr/>
            </p14:nvContentPartPr>
            <p14:xfrm>
              <a:off x="3437380" y="2077911"/>
              <a:ext cx="392760" cy="54144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F99AB3F9-7862-4D45-8546-A025BE4A12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0173" y="2070351"/>
                <a:ext cx="407894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E720A4A3-C471-7A4A-980D-8B5153194DE3}"/>
                  </a:ext>
                </a:extLst>
              </p14:cNvPr>
              <p14:cNvContentPartPr/>
              <p14:nvPr/>
            </p14:nvContentPartPr>
            <p14:xfrm>
              <a:off x="2765260" y="2308311"/>
              <a:ext cx="435960" cy="32328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E720A4A3-C471-7A4A-980D-8B5153194D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57706" y="2300751"/>
                <a:ext cx="450708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56">
                <a:extLst>
                  <a:ext uri="{FF2B5EF4-FFF2-40B4-BE49-F238E27FC236}">
                    <a16:creationId xmlns:a16="http://schemas.microsoft.com/office/drawing/2014/main" id="{BF663D9B-5AFC-B840-9D78-62FD2EA56412}"/>
                  </a:ext>
                </a:extLst>
              </p14:cNvPr>
              <p14:cNvContentPartPr/>
              <p14:nvPr/>
            </p14:nvContentPartPr>
            <p14:xfrm>
              <a:off x="1508500" y="2432871"/>
              <a:ext cx="254880" cy="212040"/>
            </p14:xfrm>
          </p:contentPart>
        </mc:Choice>
        <mc:Fallback>
          <p:pic>
            <p:nvPicPr>
              <p:cNvPr id="54" name="墨迹 56">
                <a:extLst>
                  <a:ext uri="{FF2B5EF4-FFF2-40B4-BE49-F238E27FC236}">
                    <a16:creationId xmlns:a16="http://schemas.microsoft.com/office/drawing/2014/main" id="{BF663D9B-5AFC-B840-9D78-62FD2EA564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00940" y="2425311"/>
                <a:ext cx="270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0E1086B8-5D57-B740-87E1-5210AF87C4BD}"/>
                  </a:ext>
                </a:extLst>
              </p14:cNvPr>
              <p14:cNvContentPartPr/>
              <p14:nvPr/>
            </p14:nvContentPartPr>
            <p14:xfrm>
              <a:off x="3593260" y="2214711"/>
              <a:ext cx="131040" cy="3117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0E1086B8-5D57-B740-87E1-5210AF87C4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85700" y="2207151"/>
                <a:ext cx="146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3B84D8DE-B410-104A-8B81-7C5D94055C5F}"/>
                  </a:ext>
                </a:extLst>
              </p14:cNvPr>
              <p14:cNvContentPartPr/>
              <p14:nvPr/>
            </p14:nvContentPartPr>
            <p14:xfrm>
              <a:off x="5479660" y="2569671"/>
              <a:ext cx="68760" cy="15948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3B84D8DE-B410-104A-8B81-7C5D94055C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72100" y="2562111"/>
                <a:ext cx="838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CFB703AC-9437-1242-A0A8-67130467EE34}"/>
                  </a:ext>
                </a:extLst>
              </p14:cNvPr>
              <p14:cNvContentPartPr/>
              <p14:nvPr/>
            </p14:nvContentPartPr>
            <p14:xfrm>
              <a:off x="4124980" y="2034351"/>
              <a:ext cx="993960" cy="91548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CFB703AC-9437-1242-A0A8-67130467EE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7417" y="2026791"/>
                <a:ext cx="1009085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D4C70E53-2028-6C4E-8193-67212C62D29C}"/>
                  </a:ext>
                </a:extLst>
              </p14:cNvPr>
              <p14:cNvContentPartPr/>
              <p14:nvPr/>
            </p14:nvContentPartPr>
            <p14:xfrm>
              <a:off x="7839100" y="3814911"/>
              <a:ext cx="155160" cy="18648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D4C70E53-2028-6C4E-8193-67212C62D2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31540" y="3807351"/>
                <a:ext cx="170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CB10A3D5-4967-6747-B838-17EBE2BD012F}"/>
                  </a:ext>
                </a:extLst>
              </p14:cNvPr>
              <p14:cNvContentPartPr/>
              <p14:nvPr/>
            </p14:nvContentPartPr>
            <p14:xfrm>
              <a:off x="7776820" y="1984671"/>
              <a:ext cx="3169080" cy="305280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CB10A3D5-4967-6747-B838-17EBE2BD01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69260" y="1977111"/>
                <a:ext cx="3184200" cy="30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65AC9DBF-F236-1A41-BCC6-0C406DFBD873}"/>
                  </a:ext>
                </a:extLst>
              </p14:cNvPr>
              <p14:cNvContentPartPr/>
              <p14:nvPr/>
            </p14:nvContentPartPr>
            <p14:xfrm>
              <a:off x="3985300" y="359631"/>
              <a:ext cx="3063240" cy="120204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65AC9DBF-F236-1A41-BCC6-0C406DFBD8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77740" y="352071"/>
                <a:ext cx="307836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4CE569F0-2157-2F46-AFC5-107D47F264C8}"/>
                  </a:ext>
                </a:extLst>
              </p14:cNvPr>
              <p14:cNvContentPartPr/>
              <p14:nvPr/>
            </p14:nvContentPartPr>
            <p14:xfrm>
              <a:off x="2833660" y="3017871"/>
              <a:ext cx="709920" cy="158436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4CE569F0-2157-2F46-AFC5-107D47F264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26100" y="3010311"/>
                <a:ext cx="725040" cy="15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BFB8199-E1F2-E74B-BDDE-12EF91ED54A7}"/>
                  </a:ext>
                </a:extLst>
              </p14:cNvPr>
              <p14:cNvContentPartPr/>
              <p14:nvPr/>
            </p14:nvContentPartPr>
            <p14:xfrm>
              <a:off x="6724540" y="3858471"/>
              <a:ext cx="405000" cy="6976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BFB8199-E1F2-E74B-BDDE-12EF91ED54A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16980" y="3850911"/>
                <a:ext cx="4201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214C9D26-7096-DF4C-A026-11E16F02786E}"/>
                  </a:ext>
                </a:extLst>
              </p14:cNvPr>
              <p14:cNvContentPartPr/>
              <p14:nvPr/>
            </p14:nvContentPartPr>
            <p14:xfrm>
              <a:off x="5623300" y="3917871"/>
              <a:ext cx="827640" cy="56340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214C9D26-7096-DF4C-A026-11E16F02786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15740" y="3910311"/>
                <a:ext cx="84276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1" name="墨迹 122">
                <a:extLst>
                  <a:ext uri="{FF2B5EF4-FFF2-40B4-BE49-F238E27FC236}">
                    <a16:creationId xmlns:a16="http://schemas.microsoft.com/office/drawing/2014/main" id="{D70A7A7C-83E2-D247-8507-8FC42D51E580}"/>
                  </a:ext>
                </a:extLst>
              </p14:cNvPr>
              <p14:cNvContentPartPr/>
              <p14:nvPr/>
            </p14:nvContentPartPr>
            <p14:xfrm>
              <a:off x="3649060" y="3914271"/>
              <a:ext cx="1700280" cy="727920"/>
            </p14:xfrm>
          </p:contentPart>
        </mc:Choice>
        <mc:Fallback>
          <p:pic>
            <p:nvPicPr>
              <p:cNvPr id="121" name="墨迹 122">
                <a:extLst>
                  <a:ext uri="{FF2B5EF4-FFF2-40B4-BE49-F238E27FC236}">
                    <a16:creationId xmlns:a16="http://schemas.microsoft.com/office/drawing/2014/main" id="{D70A7A7C-83E2-D247-8507-8FC42D51E5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41498" y="3906711"/>
                <a:ext cx="1715403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30298783-A695-9D47-98C3-71762E8F5102}"/>
                  </a:ext>
                </a:extLst>
              </p14:cNvPr>
              <p14:cNvContentPartPr/>
              <p14:nvPr/>
            </p14:nvContentPartPr>
            <p14:xfrm>
              <a:off x="6961060" y="1268271"/>
              <a:ext cx="4626000" cy="448920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30298783-A695-9D47-98C3-71762E8F510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53500" y="1261071"/>
                <a:ext cx="4641120" cy="45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墨迹 138">
                <a:extLst>
                  <a:ext uri="{FF2B5EF4-FFF2-40B4-BE49-F238E27FC236}">
                    <a16:creationId xmlns:a16="http://schemas.microsoft.com/office/drawing/2014/main" id="{35FDD2C4-C336-2046-AB40-BAD11ED813F6}"/>
                  </a:ext>
                </a:extLst>
              </p14:cNvPr>
              <p14:cNvContentPartPr/>
              <p14:nvPr/>
            </p14:nvContentPartPr>
            <p14:xfrm>
              <a:off x="8922340" y="6448311"/>
              <a:ext cx="25200" cy="143640"/>
            </p14:xfrm>
          </p:contentPart>
        </mc:Choice>
        <mc:Fallback>
          <p:pic>
            <p:nvPicPr>
              <p:cNvPr id="136" name="墨迹 138">
                <a:extLst>
                  <a:ext uri="{FF2B5EF4-FFF2-40B4-BE49-F238E27FC236}">
                    <a16:creationId xmlns:a16="http://schemas.microsoft.com/office/drawing/2014/main" id="{35FDD2C4-C336-2046-AB40-BAD11ED813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14780" y="6440751"/>
                <a:ext cx="40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" name="墨迹 139">
                <a:extLst>
                  <a:ext uri="{FF2B5EF4-FFF2-40B4-BE49-F238E27FC236}">
                    <a16:creationId xmlns:a16="http://schemas.microsoft.com/office/drawing/2014/main" id="{8DB80CF7-497A-0149-8A67-060A44189A88}"/>
                  </a:ext>
                </a:extLst>
              </p14:cNvPr>
              <p14:cNvContentPartPr/>
              <p14:nvPr/>
            </p14:nvContentPartPr>
            <p14:xfrm>
              <a:off x="8455420" y="5987511"/>
              <a:ext cx="243000" cy="442440"/>
            </p14:xfrm>
          </p:contentPart>
        </mc:Choice>
        <mc:Fallback>
          <p:pic>
            <p:nvPicPr>
              <p:cNvPr id="137" name="墨迹 139">
                <a:extLst>
                  <a:ext uri="{FF2B5EF4-FFF2-40B4-BE49-F238E27FC236}">
                    <a16:creationId xmlns:a16="http://schemas.microsoft.com/office/drawing/2014/main" id="{8DB80CF7-497A-0149-8A67-060A44189A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47860" y="5979951"/>
                <a:ext cx="2581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8" name="墨迹 140">
                <a:extLst>
                  <a:ext uri="{FF2B5EF4-FFF2-40B4-BE49-F238E27FC236}">
                    <a16:creationId xmlns:a16="http://schemas.microsoft.com/office/drawing/2014/main" id="{5761B26C-2C71-1245-8B9D-B465B7D25F84}"/>
                  </a:ext>
                </a:extLst>
              </p14:cNvPr>
              <p14:cNvContentPartPr/>
              <p14:nvPr/>
            </p14:nvContentPartPr>
            <p14:xfrm>
              <a:off x="7484140" y="5788431"/>
              <a:ext cx="567000" cy="778680"/>
            </p14:xfrm>
          </p:contentPart>
        </mc:Choice>
        <mc:Fallback>
          <p:pic>
            <p:nvPicPr>
              <p:cNvPr id="138" name="墨迹 140">
                <a:extLst>
                  <a:ext uri="{FF2B5EF4-FFF2-40B4-BE49-F238E27FC236}">
                    <a16:creationId xmlns:a16="http://schemas.microsoft.com/office/drawing/2014/main" id="{5761B26C-2C71-1245-8B9D-B465B7D25F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76580" y="5780871"/>
                <a:ext cx="582120" cy="79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84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6F58869B-7833-C94D-98DB-190794805AB4}"/>
                  </a:ext>
                </a:extLst>
              </p14:cNvPr>
              <p14:cNvContentPartPr/>
              <p14:nvPr/>
            </p14:nvContentPartPr>
            <p14:xfrm>
              <a:off x="3388420" y="216351"/>
              <a:ext cx="1269720" cy="53604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6F58869B-7833-C94D-98DB-190794805A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860" y="208786"/>
                <a:ext cx="128484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68B03714-AB3A-1846-901D-DB1F8C4152C6}"/>
                  </a:ext>
                </a:extLst>
              </p14:cNvPr>
              <p14:cNvContentPartPr/>
              <p14:nvPr/>
            </p14:nvContentPartPr>
            <p14:xfrm>
              <a:off x="2211220" y="204111"/>
              <a:ext cx="971280" cy="74736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68B03714-AB3A-1846-901D-DB1F8C4152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663" y="196551"/>
                <a:ext cx="986394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89AAD9F2-B805-1D4A-8F1D-E5592AD8DEB4}"/>
                  </a:ext>
                </a:extLst>
              </p14:cNvPr>
              <p14:cNvContentPartPr/>
              <p14:nvPr/>
            </p14:nvContentPartPr>
            <p14:xfrm>
              <a:off x="1706860" y="365751"/>
              <a:ext cx="274320" cy="28080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89AAD9F2-B805-1D4A-8F1D-E5592AD8DE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9300" y="358181"/>
                <a:ext cx="28944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2BD437C4-9765-6941-9EF5-3D8070364B56}"/>
                  </a:ext>
                </a:extLst>
              </p14:cNvPr>
              <p14:cNvContentPartPr/>
              <p14:nvPr/>
            </p14:nvContentPartPr>
            <p14:xfrm>
              <a:off x="978580" y="216351"/>
              <a:ext cx="448560" cy="59184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2BD437C4-9765-6941-9EF5-3D8070364B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020" y="208791"/>
                <a:ext cx="4636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0A9185C2-52D2-B546-BE12-C4060750D24C}"/>
                  </a:ext>
                </a:extLst>
              </p14:cNvPr>
              <p14:cNvContentPartPr/>
              <p14:nvPr/>
            </p14:nvContentPartPr>
            <p14:xfrm>
              <a:off x="1744300" y="1175031"/>
              <a:ext cx="162360" cy="31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0A9185C2-52D2-B546-BE12-C4060750D2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6740" y="1167831"/>
                <a:ext cx="17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B3A27680-8636-AB44-BF40-343D248A27BD}"/>
                  </a:ext>
                </a:extLst>
              </p14:cNvPr>
              <p14:cNvContentPartPr/>
              <p14:nvPr/>
            </p14:nvContentPartPr>
            <p14:xfrm>
              <a:off x="1775260" y="1299591"/>
              <a:ext cx="230760" cy="25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B3A27680-8636-AB44-BF40-343D248A27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7700" y="1292031"/>
                <a:ext cx="245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F7A0C976-9695-5A48-9522-5BDB22F4B8B0}"/>
                  </a:ext>
                </a:extLst>
              </p14:cNvPr>
              <p14:cNvContentPartPr/>
              <p14:nvPr/>
            </p14:nvContentPartPr>
            <p14:xfrm>
              <a:off x="1077940" y="1063071"/>
              <a:ext cx="349200" cy="38628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F7A0C976-9695-5A48-9522-5BDB22F4B8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0372" y="1055511"/>
                <a:ext cx="36433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9879F67-D285-9E45-93C2-4445A7B49045}"/>
                  </a:ext>
                </a:extLst>
              </p14:cNvPr>
              <p14:cNvContentPartPr/>
              <p14:nvPr/>
            </p14:nvContentPartPr>
            <p14:xfrm>
              <a:off x="2155060" y="1032111"/>
              <a:ext cx="124920" cy="4798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9879F67-D285-9E45-93C2-4445A7B490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47500" y="1024551"/>
                <a:ext cx="140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96CA852-DEA9-3441-B0C7-C9592A22651A}"/>
                  </a:ext>
                </a:extLst>
              </p14:cNvPr>
              <p14:cNvContentPartPr/>
              <p14:nvPr/>
            </p14:nvContentPartPr>
            <p14:xfrm>
              <a:off x="3991780" y="969831"/>
              <a:ext cx="136800" cy="4860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96CA852-DEA9-3441-B0C7-C9592A2265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84220" y="962271"/>
                <a:ext cx="151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F8EB6972-B5CA-4F4B-98B3-37700F5F7CE3}"/>
                  </a:ext>
                </a:extLst>
              </p14:cNvPr>
              <p14:cNvContentPartPr/>
              <p14:nvPr/>
            </p14:nvContentPartPr>
            <p14:xfrm>
              <a:off x="4551940" y="1343151"/>
              <a:ext cx="56520" cy="378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F8EB6972-B5CA-4F4B-98B3-37700F5F7CE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44380" y="1335591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DB142B82-412B-434C-8ADE-718707D4E2A3}"/>
                  </a:ext>
                </a:extLst>
              </p14:cNvPr>
              <p14:cNvContentPartPr/>
              <p14:nvPr/>
            </p14:nvContentPartPr>
            <p14:xfrm>
              <a:off x="3580660" y="994671"/>
              <a:ext cx="199440" cy="27432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DB142B82-412B-434C-8ADE-718707D4E2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73100" y="987111"/>
                <a:ext cx="2145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墨迹 48">
                <a:extLst>
                  <a:ext uri="{FF2B5EF4-FFF2-40B4-BE49-F238E27FC236}">
                    <a16:creationId xmlns:a16="http://schemas.microsoft.com/office/drawing/2014/main" id="{B83AC1AC-8349-B143-9061-24CF1A9BF790}"/>
                  </a:ext>
                </a:extLst>
              </p14:cNvPr>
              <p14:cNvContentPartPr/>
              <p14:nvPr/>
            </p14:nvContentPartPr>
            <p14:xfrm>
              <a:off x="2678140" y="1025631"/>
              <a:ext cx="367560" cy="324360"/>
            </p14:xfrm>
          </p:contentPart>
        </mc:Choice>
        <mc:Fallback>
          <p:pic>
            <p:nvPicPr>
              <p:cNvPr id="47" name="墨迹 48">
                <a:extLst>
                  <a:ext uri="{FF2B5EF4-FFF2-40B4-BE49-F238E27FC236}">
                    <a16:creationId xmlns:a16="http://schemas.microsoft.com/office/drawing/2014/main" id="{B83AC1AC-8349-B143-9061-24CF1A9BF7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0580" y="1018063"/>
                <a:ext cx="38268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85B6488C-D876-C947-9B9A-5DCF57B25F37}"/>
                  </a:ext>
                </a:extLst>
              </p14:cNvPr>
              <p14:cNvContentPartPr/>
              <p14:nvPr/>
            </p14:nvContentPartPr>
            <p14:xfrm>
              <a:off x="6917500" y="1056951"/>
              <a:ext cx="666360" cy="35532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85B6488C-D876-C947-9B9A-5DCF57B25F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09940" y="1049391"/>
                <a:ext cx="6814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A0AFA903-CCBF-9749-A9B3-F5588B64DBC1}"/>
                  </a:ext>
                </a:extLst>
              </p14:cNvPr>
              <p14:cNvContentPartPr/>
              <p14:nvPr/>
            </p14:nvContentPartPr>
            <p14:xfrm>
              <a:off x="5840740" y="876231"/>
              <a:ext cx="809280" cy="46728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A0AFA903-CCBF-9749-A9B3-F5588B64DB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33183" y="868671"/>
                <a:ext cx="824393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56791C33-DDD0-D541-BF7D-143D3580CE91}"/>
                  </a:ext>
                </a:extLst>
              </p14:cNvPr>
              <p14:cNvContentPartPr/>
              <p14:nvPr/>
            </p14:nvContentPartPr>
            <p14:xfrm>
              <a:off x="5062420" y="876231"/>
              <a:ext cx="542160" cy="42984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56791C33-DDD0-D541-BF7D-143D3580CE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4855" y="868671"/>
                <a:ext cx="55729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墨迹 75">
                <a:extLst>
                  <a:ext uri="{FF2B5EF4-FFF2-40B4-BE49-F238E27FC236}">
                    <a16:creationId xmlns:a16="http://schemas.microsoft.com/office/drawing/2014/main" id="{CB57B5B6-A446-774D-BA46-12218CAF8B86}"/>
                  </a:ext>
                </a:extLst>
              </p14:cNvPr>
              <p14:cNvContentPartPr/>
              <p14:nvPr/>
            </p14:nvContentPartPr>
            <p14:xfrm>
              <a:off x="8648380" y="932391"/>
              <a:ext cx="784080" cy="504720"/>
            </p14:xfrm>
          </p:contentPart>
        </mc:Choice>
        <mc:Fallback>
          <p:pic>
            <p:nvPicPr>
              <p:cNvPr id="73" name="墨迹 75">
                <a:extLst>
                  <a:ext uri="{FF2B5EF4-FFF2-40B4-BE49-F238E27FC236}">
                    <a16:creationId xmlns:a16="http://schemas.microsoft.com/office/drawing/2014/main" id="{CB57B5B6-A446-774D-BA46-12218CAF8B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40820" y="924831"/>
                <a:ext cx="7992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墨迹 76">
                <a:extLst>
                  <a:ext uri="{FF2B5EF4-FFF2-40B4-BE49-F238E27FC236}">
                    <a16:creationId xmlns:a16="http://schemas.microsoft.com/office/drawing/2014/main" id="{E8DDB189-6988-804A-9C6A-40724ADB61B9}"/>
                  </a:ext>
                </a:extLst>
              </p14:cNvPr>
              <p14:cNvContentPartPr/>
              <p14:nvPr/>
            </p14:nvContentPartPr>
            <p14:xfrm>
              <a:off x="7894900" y="1218591"/>
              <a:ext cx="467280" cy="37800"/>
            </p14:xfrm>
          </p:contentPart>
        </mc:Choice>
        <mc:Fallback>
          <p:pic>
            <p:nvPicPr>
              <p:cNvPr id="74" name="墨迹 76">
                <a:extLst>
                  <a:ext uri="{FF2B5EF4-FFF2-40B4-BE49-F238E27FC236}">
                    <a16:creationId xmlns:a16="http://schemas.microsoft.com/office/drawing/2014/main" id="{E8DDB189-6988-804A-9C6A-40724ADB61B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87340" y="1211391"/>
                <a:ext cx="482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5" name="墨迹 77">
                <a:extLst>
                  <a:ext uri="{FF2B5EF4-FFF2-40B4-BE49-F238E27FC236}">
                    <a16:creationId xmlns:a16="http://schemas.microsoft.com/office/drawing/2014/main" id="{1B0138E9-3B82-C246-AAC8-C3BA6307CF54}"/>
                  </a:ext>
                </a:extLst>
              </p14:cNvPr>
              <p14:cNvContentPartPr/>
              <p14:nvPr/>
            </p14:nvContentPartPr>
            <p14:xfrm>
              <a:off x="6575140" y="1287351"/>
              <a:ext cx="93600" cy="93600"/>
            </p14:xfrm>
          </p:contentPart>
        </mc:Choice>
        <mc:Fallback>
          <p:pic>
            <p:nvPicPr>
              <p:cNvPr id="75" name="墨迹 77">
                <a:extLst>
                  <a:ext uri="{FF2B5EF4-FFF2-40B4-BE49-F238E27FC236}">
                    <a16:creationId xmlns:a16="http://schemas.microsoft.com/office/drawing/2014/main" id="{1B0138E9-3B82-C246-AAC8-C3BA6307CF5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7580" y="1279791"/>
                <a:ext cx="108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504FC9EE-F332-5445-BE81-2554E26978B0}"/>
                  </a:ext>
                </a:extLst>
              </p14:cNvPr>
              <p14:cNvContentPartPr/>
              <p14:nvPr/>
            </p14:nvContentPartPr>
            <p14:xfrm>
              <a:off x="2225620" y="1965951"/>
              <a:ext cx="104040" cy="2804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504FC9EE-F332-5445-BE81-2554E26978B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8060" y="1958391"/>
                <a:ext cx="1191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57873311-D420-2345-9D75-4611DBFC541C}"/>
                  </a:ext>
                </a:extLst>
              </p14:cNvPr>
              <p14:cNvContentPartPr/>
              <p14:nvPr/>
            </p14:nvContentPartPr>
            <p14:xfrm>
              <a:off x="2534860" y="1847511"/>
              <a:ext cx="1805760" cy="52308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57873311-D420-2345-9D75-4611DBFC54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27300" y="1839956"/>
                <a:ext cx="182088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1C00370D-94D0-1C47-9E54-2A277D25A375}"/>
                  </a:ext>
                </a:extLst>
              </p14:cNvPr>
              <p14:cNvContentPartPr/>
              <p14:nvPr/>
            </p14:nvContentPartPr>
            <p14:xfrm>
              <a:off x="1750420" y="2090511"/>
              <a:ext cx="249480" cy="13068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1C00370D-94D0-1C47-9E54-2A277D25A37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42860" y="2082972"/>
                <a:ext cx="264600" cy="145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墨迹 99">
                <a:extLst>
                  <a:ext uri="{FF2B5EF4-FFF2-40B4-BE49-F238E27FC236}">
                    <a16:creationId xmlns:a16="http://schemas.microsoft.com/office/drawing/2014/main" id="{D99C6615-BCCB-9640-ADD7-730CE778AB1B}"/>
                  </a:ext>
                </a:extLst>
              </p14:cNvPr>
              <p14:cNvContentPartPr/>
              <p14:nvPr/>
            </p14:nvContentPartPr>
            <p14:xfrm>
              <a:off x="1096660" y="1965951"/>
              <a:ext cx="286920" cy="361440"/>
            </p14:xfrm>
          </p:contentPart>
        </mc:Choice>
        <mc:Fallback>
          <p:pic>
            <p:nvPicPr>
              <p:cNvPr id="97" name="墨迹 99">
                <a:extLst>
                  <a:ext uri="{FF2B5EF4-FFF2-40B4-BE49-F238E27FC236}">
                    <a16:creationId xmlns:a16="http://schemas.microsoft.com/office/drawing/2014/main" id="{D99C6615-BCCB-9640-ADD7-730CE778AB1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9091" y="1958391"/>
                <a:ext cx="3020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4E034298-2768-2344-87AD-72694AB232F5}"/>
                  </a:ext>
                </a:extLst>
              </p14:cNvPr>
              <p14:cNvContentPartPr/>
              <p14:nvPr/>
            </p14:nvContentPartPr>
            <p14:xfrm>
              <a:off x="4813300" y="2214711"/>
              <a:ext cx="37800" cy="687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4E034298-2768-2344-87AD-72694AB232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05740" y="2207151"/>
                <a:ext cx="52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9A39305E-1ABD-6E4E-87A1-0231B7A6142E}"/>
                  </a:ext>
                </a:extLst>
              </p14:cNvPr>
              <p14:cNvContentPartPr/>
              <p14:nvPr/>
            </p14:nvContentPartPr>
            <p14:xfrm>
              <a:off x="9046540" y="1772991"/>
              <a:ext cx="2229120" cy="55440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9A39305E-1ABD-6E4E-87A1-0231B7A6142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9340" y="1765431"/>
                <a:ext cx="22442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" name="墨迹 136">
                <a:extLst>
                  <a:ext uri="{FF2B5EF4-FFF2-40B4-BE49-F238E27FC236}">
                    <a16:creationId xmlns:a16="http://schemas.microsoft.com/office/drawing/2014/main" id="{92A9ADC9-A464-0548-848E-85BE2AA7DD86}"/>
                  </a:ext>
                </a:extLst>
              </p14:cNvPr>
              <p14:cNvContentPartPr/>
              <p14:nvPr/>
            </p14:nvContentPartPr>
            <p14:xfrm>
              <a:off x="7957180" y="1829511"/>
              <a:ext cx="859320" cy="510480"/>
            </p14:xfrm>
          </p:contentPart>
        </mc:Choice>
        <mc:Fallback>
          <p:pic>
            <p:nvPicPr>
              <p:cNvPr id="132" name="墨迹 136">
                <a:extLst>
                  <a:ext uri="{FF2B5EF4-FFF2-40B4-BE49-F238E27FC236}">
                    <a16:creationId xmlns:a16="http://schemas.microsoft.com/office/drawing/2014/main" id="{92A9ADC9-A464-0548-848E-85BE2AA7DD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49620" y="1821946"/>
                <a:ext cx="874440" cy="525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3" name="墨迹 137">
                <a:extLst>
                  <a:ext uri="{FF2B5EF4-FFF2-40B4-BE49-F238E27FC236}">
                    <a16:creationId xmlns:a16="http://schemas.microsoft.com/office/drawing/2014/main" id="{548976EC-CF2A-724D-9595-8A40EF286FAC}"/>
                  </a:ext>
                </a:extLst>
              </p14:cNvPr>
              <p14:cNvContentPartPr/>
              <p14:nvPr/>
            </p14:nvContentPartPr>
            <p14:xfrm>
              <a:off x="6867820" y="1872351"/>
              <a:ext cx="859680" cy="286920"/>
            </p14:xfrm>
          </p:contentPart>
        </mc:Choice>
        <mc:Fallback>
          <p:pic>
            <p:nvPicPr>
              <p:cNvPr id="133" name="墨迹 137">
                <a:extLst>
                  <a:ext uri="{FF2B5EF4-FFF2-40B4-BE49-F238E27FC236}">
                    <a16:creationId xmlns:a16="http://schemas.microsoft.com/office/drawing/2014/main" id="{548976EC-CF2A-724D-9595-8A40EF286F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60257" y="1864782"/>
                <a:ext cx="874806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8">
                <a:extLst>
                  <a:ext uri="{FF2B5EF4-FFF2-40B4-BE49-F238E27FC236}">
                    <a16:creationId xmlns:a16="http://schemas.microsoft.com/office/drawing/2014/main" id="{528CE2BF-FDDD-4D41-87F1-B19B21E12161}"/>
                  </a:ext>
                </a:extLst>
              </p14:cNvPr>
              <p14:cNvContentPartPr/>
              <p14:nvPr/>
            </p14:nvContentPartPr>
            <p14:xfrm>
              <a:off x="6332500" y="2009511"/>
              <a:ext cx="193320" cy="124920"/>
            </p14:xfrm>
          </p:contentPart>
        </mc:Choice>
        <mc:Fallback>
          <p:pic>
            <p:nvPicPr>
              <p:cNvPr id="134" name="墨迹 138">
                <a:extLst>
                  <a:ext uri="{FF2B5EF4-FFF2-40B4-BE49-F238E27FC236}">
                    <a16:creationId xmlns:a16="http://schemas.microsoft.com/office/drawing/2014/main" id="{528CE2BF-FDDD-4D41-87F1-B19B21E1216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24940" y="2001951"/>
                <a:ext cx="208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9">
                <a:extLst>
                  <a:ext uri="{FF2B5EF4-FFF2-40B4-BE49-F238E27FC236}">
                    <a16:creationId xmlns:a16="http://schemas.microsoft.com/office/drawing/2014/main" id="{D99B32F5-F0D5-1C4D-BDB3-A027938D2872}"/>
                  </a:ext>
                </a:extLst>
              </p14:cNvPr>
              <p14:cNvContentPartPr/>
              <p14:nvPr/>
            </p14:nvContentPartPr>
            <p14:xfrm>
              <a:off x="5348620" y="1928511"/>
              <a:ext cx="548280" cy="405000"/>
            </p14:xfrm>
          </p:contentPart>
        </mc:Choice>
        <mc:Fallback>
          <p:pic>
            <p:nvPicPr>
              <p:cNvPr id="135" name="墨迹 139">
                <a:extLst>
                  <a:ext uri="{FF2B5EF4-FFF2-40B4-BE49-F238E27FC236}">
                    <a16:creationId xmlns:a16="http://schemas.microsoft.com/office/drawing/2014/main" id="{D99B32F5-F0D5-1C4D-BDB3-A027938D28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1060" y="1920951"/>
                <a:ext cx="5634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F3136F34-4117-8849-8163-0084D5D271B0}"/>
                  </a:ext>
                </a:extLst>
              </p14:cNvPr>
              <p14:cNvContentPartPr/>
              <p14:nvPr/>
            </p14:nvContentPartPr>
            <p14:xfrm>
              <a:off x="8953300" y="3217311"/>
              <a:ext cx="1842480" cy="24228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F3136F34-4117-8849-8163-0084D5D271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45740" y="3209762"/>
                <a:ext cx="1857600" cy="257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A01CA2C5-1BFF-DA47-858C-4A568D31C707}"/>
                  </a:ext>
                </a:extLst>
              </p14:cNvPr>
              <p14:cNvContentPartPr/>
              <p14:nvPr/>
            </p14:nvContentPartPr>
            <p14:xfrm>
              <a:off x="9189820" y="3341511"/>
              <a:ext cx="1786680" cy="214200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A01CA2C5-1BFF-DA47-858C-4A568D31C7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82258" y="3333951"/>
                <a:ext cx="1801803" cy="21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2DE8496B-C112-1B46-AF53-FA738B8DEC00}"/>
                  </a:ext>
                </a:extLst>
              </p14:cNvPr>
              <p14:cNvContentPartPr/>
              <p14:nvPr/>
            </p14:nvContentPartPr>
            <p14:xfrm>
              <a:off x="10758700" y="3360231"/>
              <a:ext cx="429840" cy="190548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2DE8496B-C112-1B46-AF53-FA738B8DEC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51140" y="3352671"/>
                <a:ext cx="44496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A224420-9F2E-C44D-A23A-90FE9C202A46}"/>
                  </a:ext>
                </a:extLst>
              </p14:cNvPr>
              <p14:cNvContentPartPr/>
              <p14:nvPr/>
            </p14:nvContentPartPr>
            <p14:xfrm>
              <a:off x="10385020" y="5153391"/>
              <a:ext cx="1102320" cy="9590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A224420-9F2E-C44D-A23A-90FE9C202A4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77820" y="5145831"/>
                <a:ext cx="111744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1081415C-940C-6042-BD77-6BE10B7AF16F}"/>
                  </a:ext>
                </a:extLst>
              </p14:cNvPr>
              <p14:cNvContentPartPr/>
              <p14:nvPr/>
            </p14:nvContentPartPr>
            <p14:xfrm>
              <a:off x="10739980" y="2719071"/>
              <a:ext cx="560880" cy="33048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1081415C-940C-6042-BD77-6BE10B7AF1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732415" y="2711511"/>
                <a:ext cx="57601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3" name="墨迹 164">
                <a:extLst>
                  <a:ext uri="{FF2B5EF4-FFF2-40B4-BE49-F238E27FC236}">
                    <a16:creationId xmlns:a16="http://schemas.microsoft.com/office/drawing/2014/main" id="{FDD558E1-1923-A645-BCDE-B72DA4C5F632}"/>
                  </a:ext>
                </a:extLst>
              </p14:cNvPr>
              <p14:cNvContentPartPr/>
              <p14:nvPr/>
            </p14:nvContentPartPr>
            <p14:xfrm>
              <a:off x="8667100" y="2656791"/>
              <a:ext cx="330480" cy="398880"/>
            </p14:xfrm>
          </p:contentPart>
        </mc:Choice>
        <mc:Fallback>
          <p:pic>
            <p:nvPicPr>
              <p:cNvPr id="163" name="墨迹 164">
                <a:extLst>
                  <a:ext uri="{FF2B5EF4-FFF2-40B4-BE49-F238E27FC236}">
                    <a16:creationId xmlns:a16="http://schemas.microsoft.com/office/drawing/2014/main" id="{FDD558E1-1923-A645-BCDE-B72DA4C5F6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59540" y="2649231"/>
                <a:ext cx="3452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25BAD263-59DA-5F43-B9B5-3A7E026F38E1}"/>
                  </a:ext>
                </a:extLst>
              </p14:cNvPr>
              <p14:cNvContentPartPr/>
              <p14:nvPr/>
            </p14:nvContentPartPr>
            <p14:xfrm>
              <a:off x="11362420" y="4823271"/>
              <a:ext cx="523440" cy="45504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25BAD263-59DA-5F43-B9B5-3A7E026F38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355220" y="4815705"/>
                <a:ext cx="53820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D9C0AAA8-8486-EB41-9EA2-217025DDED51}"/>
                  </a:ext>
                </a:extLst>
              </p14:cNvPr>
              <p14:cNvContentPartPr/>
              <p14:nvPr/>
            </p14:nvContentPartPr>
            <p14:xfrm>
              <a:off x="8660620" y="5533191"/>
              <a:ext cx="460440" cy="50472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D9C0AAA8-8486-EB41-9EA2-217025DDED5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53060" y="5525631"/>
                <a:ext cx="475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0" name="墨迹 181">
                <a:extLst>
                  <a:ext uri="{FF2B5EF4-FFF2-40B4-BE49-F238E27FC236}">
                    <a16:creationId xmlns:a16="http://schemas.microsoft.com/office/drawing/2014/main" id="{4CFF3BC1-6714-824F-B413-EC53B4080428}"/>
                  </a:ext>
                </a:extLst>
              </p14:cNvPr>
              <p14:cNvContentPartPr/>
              <p14:nvPr/>
            </p14:nvContentPartPr>
            <p14:xfrm>
              <a:off x="1507780" y="4368951"/>
              <a:ext cx="193320" cy="137160"/>
            </p14:xfrm>
          </p:contentPart>
        </mc:Choice>
        <mc:Fallback>
          <p:pic>
            <p:nvPicPr>
              <p:cNvPr id="180" name="墨迹 181">
                <a:extLst>
                  <a:ext uri="{FF2B5EF4-FFF2-40B4-BE49-F238E27FC236}">
                    <a16:creationId xmlns:a16="http://schemas.microsoft.com/office/drawing/2014/main" id="{4CFF3BC1-6714-824F-B413-EC53B408042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00220" y="4361391"/>
                <a:ext cx="208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750B458C-4A4A-0446-A930-DA2732456FA7}"/>
                  </a:ext>
                </a:extLst>
              </p14:cNvPr>
              <p14:cNvContentPartPr/>
              <p14:nvPr/>
            </p14:nvContentPartPr>
            <p14:xfrm>
              <a:off x="791740" y="4238271"/>
              <a:ext cx="212040" cy="46080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750B458C-4A4A-0446-A930-DA2732456F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4180" y="4230717"/>
                <a:ext cx="22716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159E642C-2766-6C4A-A0FE-2EBA6EA11BB8}"/>
                  </a:ext>
                </a:extLst>
              </p14:cNvPr>
              <p14:cNvContentPartPr/>
              <p14:nvPr/>
            </p14:nvContentPartPr>
            <p14:xfrm>
              <a:off x="2348020" y="3715191"/>
              <a:ext cx="486000" cy="23101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159E642C-2766-6C4A-A0FE-2EBA6EA11B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40460" y="3707631"/>
                <a:ext cx="501120" cy="23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448B2D04-5E84-024E-8588-B96438085263}"/>
                  </a:ext>
                </a:extLst>
              </p14:cNvPr>
              <p14:cNvContentPartPr/>
              <p14:nvPr/>
            </p14:nvContentPartPr>
            <p14:xfrm>
              <a:off x="5386060" y="3827151"/>
              <a:ext cx="541800" cy="23659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448B2D04-5E84-024E-8588-B9643808526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78500" y="3819591"/>
                <a:ext cx="5569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5" name="墨迹 198">
                <a:extLst>
                  <a:ext uri="{FF2B5EF4-FFF2-40B4-BE49-F238E27FC236}">
                    <a16:creationId xmlns:a16="http://schemas.microsoft.com/office/drawing/2014/main" id="{2AED09D8-DCEB-1246-AE96-2EC48F55DCF0}"/>
                  </a:ext>
                </a:extLst>
              </p14:cNvPr>
              <p14:cNvContentPartPr/>
              <p14:nvPr/>
            </p14:nvContentPartPr>
            <p14:xfrm>
              <a:off x="5242780" y="3148551"/>
              <a:ext cx="479880" cy="374040"/>
            </p14:xfrm>
          </p:contentPart>
        </mc:Choice>
        <mc:Fallback>
          <p:pic>
            <p:nvPicPr>
              <p:cNvPr id="195" name="墨迹 198">
                <a:extLst>
                  <a:ext uri="{FF2B5EF4-FFF2-40B4-BE49-F238E27FC236}">
                    <a16:creationId xmlns:a16="http://schemas.microsoft.com/office/drawing/2014/main" id="{2AED09D8-DCEB-1246-AE96-2EC48F55DC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35220" y="3140991"/>
                <a:ext cx="494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A8B0F1C9-8F5E-EE48-93A8-7932508D2101}"/>
                  </a:ext>
                </a:extLst>
              </p14:cNvPr>
              <p14:cNvContentPartPr/>
              <p14:nvPr/>
            </p14:nvContentPartPr>
            <p14:xfrm>
              <a:off x="4464820" y="3036591"/>
              <a:ext cx="391680" cy="39240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A8B0F1C9-8F5E-EE48-93A8-7932508D210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57267" y="3029031"/>
                <a:ext cx="406426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1985B04E-E33D-9148-B304-615F8BF49411}"/>
                  </a:ext>
                </a:extLst>
              </p14:cNvPr>
              <p14:cNvContentPartPr/>
              <p14:nvPr/>
            </p14:nvContentPartPr>
            <p14:xfrm>
              <a:off x="3294460" y="3092751"/>
              <a:ext cx="448200" cy="26784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1985B04E-E33D-9148-B304-615F8BF4941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286906" y="3085201"/>
                <a:ext cx="463308" cy="28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11D2C023-5661-9947-891B-3226D4698927}"/>
                  </a:ext>
                </a:extLst>
              </p14:cNvPr>
              <p14:cNvContentPartPr/>
              <p14:nvPr/>
            </p14:nvContentPartPr>
            <p14:xfrm>
              <a:off x="2540980" y="3123711"/>
              <a:ext cx="324000" cy="29304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11D2C023-5661-9947-891B-3226D46989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33420" y="3116151"/>
                <a:ext cx="339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99D746BC-9E3A-5840-8B3F-E428B473ABE4}"/>
                  </a:ext>
                </a:extLst>
              </p14:cNvPr>
              <p14:cNvContentPartPr/>
              <p14:nvPr/>
            </p14:nvContentPartPr>
            <p14:xfrm>
              <a:off x="1868860" y="4960431"/>
              <a:ext cx="286560" cy="36756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99D746BC-9E3A-5840-8B3F-E428B473AB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61300" y="4952871"/>
                <a:ext cx="3016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67C3A546-C666-8549-873D-6859490772FC}"/>
                  </a:ext>
                </a:extLst>
              </p14:cNvPr>
              <p14:cNvContentPartPr/>
              <p14:nvPr/>
            </p14:nvContentPartPr>
            <p14:xfrm>
              <a:off x="1887220" y="3740751"/>
              <a:ext cx="411120" cy="80280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67C3A546-C666-8549-873D-6859490772F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80020" y="3733191"/>
                <a:ext cx="4262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6" name="墨迹 216">
                <a:extLst>
                  <a:ext uri="{FF2B5EF4-FFF2-40B4-BE49-F238E27FC236}">
                    <a16:creationId xmlns:a16="http://schemas.microsoft.com/office/drawing/2014/main" id="{30C9E78F-B8A7-4A40-BAA8-32E852BEAE9D}"/>
                  </a:ext>
                </a:extLst>
              </p14:cNvPr>
              <p14:cNvContentPartPr/>
              <p14:nvPr/>
            </p14:nvContentPartPr>
            <p14:xfrm>
              <a:off x="1924660" y="5433471"/>
              <a:ext cx="455040" cy="486000"/>
            </p14:xfrm>
          </p:contentPart>
        </mc:Choice>
        <mc:Fallback>
          <p:pic>
            <p:nvPicPr>
              <p:cNvPr id="216" name="墨迹 216">
                <a:extLst>
                  <a:ext uri="{FF2B5EF4-FFF2-40B4-BE49-F238E27FC236}">
                    <a16:creationId xmlns:a16="http://schemas.microsoft.com/office/drawing/2014/main" id="{30C9E78F-B8A7-4A40-BAA8-32E852BEAE9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17094" y="5425911"/>
                <a:ext cx="470172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417D1CC5-FF0A-504E-ACDE-0F978E1F764E}"/>
                  </a:ext>
                </a:extLst>
              </p14:cNvPr>
              <p14:cNvContentPartPr/>
              <p14:nvPr/>
            </p14:nvContentPartPr>
            <p14:xfrm>
              <a:off x="2740420" y="3827151"/>
              <a:ext cx="205920" cy="19332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417D1CC5-FF0A-504E-ACDE-0F978E1F76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32860" y="3819591"/>
                <a:ext cx="221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ECDB238B-5220-E041-A304-2EF2B5E6E2D1}"/>
                  </a:ext>
                </a:extLst>
              </p14:cNvPr>
              <p14:cNvContentPartPr/>
              <p14:nvPr/>
            </p14:nvContentPartPr>
            <p14:xfrm>
              <a:off x="3480940" y="3808431"/>
              <a:ext cx="25200" cy="2120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ECDB238B-5220-E041-A304-2EF2B5E6E2D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73740" y="3800871"/>
                <a:ext cx="403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1E19E48-2D57-D948-8CBF-6772CE327423}"/>
                  </a:ext>
                </a:extLst>
              </p14:cNvPr>
              <p14:cNvContentPartPr/>
              <p14:nvPr/>
            </p14:nvContentPartPr>
            <p14:xfrm>
              <a:off x="4707460" y="3827151"/>
              <a:ext cx="149760" cy="2120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1E19E48-2D57-D948-8CBF-6772CE32742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99900" y="3819591"/>
                <a:ext cx="164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3DD8F18-9546-0D4A-87A0-0023CE971034}"/>
                  </a:ext>
                </a:extLst>
              </p14:cNvPr>
              <p14:cNvContentPartPr/>
              <p14:nvPr/>
            </p14:nvContentPartPr>
            <p14:xfrm>
              <a:off x="5280220" y="3802311"/>
              <a:ext cx="274320" cy="25560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3DD8F18-9546-0D4A-87A0-0023CE97103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72660" y="3794751"/>
                <a:ext cx="289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9946E8D2-AB60-4645-B7F9-782CB95BEE41}"/>
                  </a:ext>
                </a:extLst>
              </p14:cNvPr>
              <p14:cNvContentPartPr/>
              <p14:nvPr/>
            </p14:nvContentPartPr>
            <p14:xfrm>
              <a:off x="2821060" y="4487031"/>
              <a:ext cx="62640" cy="2930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9946E8D2-AB60-4645-B7F9-782CB95BEE4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13500" y="4479471"/>
                <a:ext cx="777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74297DEE-4EDF-2446-8AF9-E341B61563F9}"/>
                  </a:ext>
                </a:extLst>
              </p14:cNvPr>
              <p14:cNvContentPartPr/>
              <p14:nvPr/>
            </p14:nvContentPartPr>
            <p14:xfrm>
              <a:off x="3493540" y="4456071"/>
              <a:ext cx="230760" cy="23688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74297DEE-4EDF-2446-8AF9-E341B61563F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85980" y="4448511"/>
                <a:ext cx="2458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61E6AF34-0E82-0A47-9349-74A76C6E7E82}"/>
                  </a:ext>
                </a:extLst>
              </p14:cNvPr>
              <p14:cNvContentPartPr/>
              <p14:nvPr/>
            </p14:nvContentPartPr>
            <p14:xfrm>
              <a:off x="4788460" y="4543191"/>
              <a:ext cx="75240" cy="2181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61E6AF34-0E82-0A47-9349-74A76C6E7E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80900" y="4535631"/>
                <a:ext cx="90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2585A12C-1AC4-2546-949B-EF071D0DE113}"/>
                  </a:ext>
                </a:extLst>
              </p14:cNvPr>
              <p14:cNvContentPartPr/>
              <p14:nvPr/>
            </p14:nvContentPartPr>
            <p14:xfrm>
              <a:off x="2833660" y="5115951"/>
              <a:ext cx="124920" cy="2120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2585A12C-1AC4-2546-949B-EF071D0DE11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26100" y="5108391"/>
                <a:ext cx="140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53A25FE3-E076-4F49-8DD3-32AD23196585}"/>
                  </a:ext>
                </a:extLst>
              </p14:cNvPr>
              <p14:cNvContentPartPr/>
              <p14:nvPr/>
            </p14:nvContentPartPr>
            <p14:xfrm>
              <a:off x="3823660" y="5178231"/>
              <a:ext cx="12960" cy="21816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53A25FE3-E076-4F49-8DD3-32AD2319658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16100" y="5170671"/>
                <a:ext cx="27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71874A13-27C2-DB4D-9F55-67FF0095658E}"/>
                  </a:ext>
                </a:extLst>
              </p14:cNvPr>
              <p14:cNvContentPartPr/>
              <p14:nvPr/>
            </p14:nvContentPartPr>
            <p14:xfrm>
              <a:off x="5355100" y="5115951"/>
              <a:ext cx="62640" cy="2246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71874A13-27C2-DB4D-9F55-67FF0095658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47540" y="5108391"/>
                <a:ext cx="77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4AC0EFA9-A825-3748-933A-CEFBD4237382}"/>
                  </a:ext>
                </a:extLst>
              </p14:cNvPr>
              <p14:cNvContentPartPr/>
              <p14:nvPr/>
            </p14:nvContentPartPr>
            <p14:xfrm>
              <a:off x="4614220" y="5222511"/>
              <a:ext cx="174600" cy="19188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4AC0EFA9-A825-3748-933A-CEFBD423738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06660" y="5214951"/>
                <a:ext cx="1897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C6F03A82-A4CC-BB4F-9469-267E3B66676A}"/>
                  </a:ext>
                </a:extLst>
              </p14:cNvPr>
              <p14:cNvContentPartPr/>
              <p14:nvPr/>
            </p14:nvContentPartPr>
            <p14:xfrm>
              <a:off x="2964340" y="5794551"/>
              <a:ext cx="161640" cy="2120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C6F03A82-A4CC-BB4F-9469-267E3B66676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56780" y="5786991"/>
                <a:ext cx="176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BB9F9B1A-11F1-1945-84E1-237C420CDF72}"/>
                  </a:ext>
                </a:extLst>
              </p14:cNvPr>
              <p14:cNvContentPartPr/>
              <p14:nvPr/>
            </p14:nvContentPartPr>
            <p14:xfrm>
              <a:off x="5261500" y="4437351"/>
              <a:ext cx="293040" cy="25560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BB9F9B1A-11F1-1945-84E1-237C420CDF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3940" y="4429791"/>
                <a:ext cx="308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79B15496-414B-874E-B230-5AE71F18C831}"/>
                  </a:ext>
                </a:extLst>
              </p14:cNvPr>
              <p14:cNvContentPartPr/>
              <p14:nvPr/>
            </p14:nvContentPartPr>
            <p14:xfrm>
              <a:off x="3792340" y="5726151"/>
              <a:ext cx="324000" cy="2617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79B15496-414B-874E-B230-5AE71F18C83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84780" y="5718591"/>
                <a:ext cx="3391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D878A1BC-A1DF-7C43-ACE0-3A3438883755}"/>
                  </a:ext>
                </a:extLst>
              </p14:cNvPr>
              <p14:cNvContentPartPr/>
              <p14:nvPr/>
            </p14:nvContentPartPr>
            <p14:xfrm>
              <a:off x="4695220" y="5800671"/>
              <a:ext cx="87480" cy="2865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D878A1BC-A1DF-7C43-ACE0-3A343888375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687660" y="5793111"/>
                <a:ext cx="102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55CF2880-4A2C-BA49-821F-9AFF56CEE433}"/>
                  </a:ext>
                </a:extLst>
              </p14:cNvPr>
              <p14:cNvContentPartPr/>
              <p14:nvPr/>
            </p14:nvContentPartPr>
            <p14:xfrm>
              <a:off x="5236660" y="5750991"/>
              <a:ext cx="43920" cy="24948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55CF2880-4A2C-BA49-821F-9AFF56CEE4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229100" y="5743431"/>
                <a:ext cx="590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3" name="墨迹 243">
                <a:extLst>
                  <a:ext uri="{FF2B5EF4-FFF2-40B4-BE49-F238E27FC236}">
                    <a16:creationId xmlns:a16="http://schemas.microsoft.com/office/drawing/2014/main" id="{3C5EAE73-4057-BA4A-BA29-395AD21E4185}"/>
                  </a:ext>
                </a:extLst>
              </p14:cNvPr>
              <p14:cNvContentPartPr/>
              <p14:nvPr/>
            </p14:nvContentPartPr>
            <p14:xfrm>
              <a:off x="2155060" y="6230151"/>
              <a:ext cx="2198160" cy="529560"/>
            </p14:xfrm>
          </p:contentPart>
        </mc:Choice>
        <mc:Fallback>
          <p:pic>
            <p:nvPicPr>
              <p:cNvPr id="243" name="墨迹 243">
                <a:extLst>
                  <a:ext uri="{FF2B5EF4-FFF2-40B4-BE49-F238E27FC236}">
                    <a16:creationId xmlns:a16="http://schemas.microsoft.com/office/drawing/2014/main" id="{3C5EAE73-4057-BA4A-BA29-395AD21E418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47499" y="6222591"/>
                <a:ext cx="2213282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FB8AA2BD-EE45-D245-AE65-2C87E1CB9F0E}"/>
                  </a:ext>
                </a:extLst>
              </p14:cNvPr>
              <p14:cNvContentPartPr/>
              <p14:nvPr/>
            </p14:nvContentPartPr>
            <p14:xfrm>
              <a:off x="4875580" y="6255351"/>
              <a:ext cx="3847680" cy="67896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FB8AA2BD-EE45-D245-AE65-2C87E1CB9F0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868020" y="6247791"/>
                <a:ext cx="38628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F689CD44-6A4E-524A-9D60-53E07D312CCF}"/>
                  </a:ext>
                </a:extLst>
              </p14:cNvPr>
              <p14:cNvContentPartPr/>
              <p14:nvPr/>
            </p14:nvContentPartPr>
            <p14:xfrm>
              <a:off x="2621980" y="3723831"/>
              <a:ext cx="3174840" cy="263376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F689CD44-6A4E-524A-9D60-53E07D312CC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14420" y="3716271"/>
                <a:ext cx="3189600" cy="26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7" name="墨迹 277">
                <a:extLst>
                  <a:ext uri="{FF2B5EF4-FFF2-40B4-BE49-F238E27FC236}">
                    <a16:creationId xmlns:a16="http://schemas.microsoft.com/office/drawing/2014/main" id="{F25F2151-6AD9-764F-8F0D-2147C41DF26D}"/>
                  </a:ext>
                </a:extLst>
              </p14:cNvPr>
              <p14:cNvContentPartPr/>
              <p14:nvPr/>
            </p14:nvContentPartPr>
            <p14:xfrm>
              <a:off x="5348620" y="4807071"/>
              <a:ext cx="2876760" cy="878040"/>
            </p14:xfrm>
          </p:contentPart>
        </mc:Choice>
        <mc:Fallback>
          <p:pic>
            <p:nvPicPr>
              <p:cNvPr id="277" name="墨迹 277">
                <a:extLst>
                  <a:ext uri="{FF2B5EF4-FFF2-40B4-BE49-F238E27FC236}">
                    <a16:creationId xmlns:a16="http://schemas.microsoft.com/office/drawing/2014/main" id="{F25F2151-6AD9-764F-8F0D-2147C41DF26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341059" y="4799511"/>
                <a:ext cx="2891882" cy="8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21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6C83C19-03C1-A344-B2CC-33B3BB2D3F25}"/>
                  </a:ext>
                </a:extLst>
              </p14:cNvPr>
              <p14:cNvContentPartPr/>
              <p14:nvPr/>
            </p14:nvContentPartPr>
            <p14:xfrm>
              <a:off x="1495180" y="347031"/>
              <a:ext cx="155880" cy="155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6C83C19-03C1-A344-B2CC-33B3BB2D3F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7620" y="339831"/>
                <a:ext cx="171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EA5EA374-BE43-0F44-87E6-1A13A1291F90}"/>
                  </a:ext>
                </a:extLst>
              </p14:cNvPr>
              <p14:cNvContentPartPr/>
              <p14:nvPr/>
            </p14:nvContentPartPr>
            <p14:xfrm>
              <a:off x="4072420" y="639711"/>
              <a:ext cx="56520" cy="11196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EA5EA374-BE43-0F44-87E6-1A13A1291F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860" y="632127"/>
                <a:ext cx="71280" cy="127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6">
                <a:extLst>
                  <a:ext uri="{FF2B5EF4-FFF2-40B4-BE49-F238E27FC236}">
                    <a16:creationId xmlns:a16="http://schemas.microsoft.com/office/drawing/2014/main" id="{385820ED-2A4C-6A47-B731-EA1DFE30FDDC}"/>
                  </a:ext>
                </a:extLst>
              </p14:cNvPr>
              <p14:cNvContentPartPr/>
              <p14:nvPr/>
            </p14:nvContentPartPr>
            <p14:xfrm>
              <a:off x="3375460" y="172791"/>
              <a:ext cx="442440" cy="585720"/>
            </p14:xfrm>
          </p:contentPart>
        </mc:Choice>
        <mc:Fallback>
          <p:pic>
            <p:nvPicPr>
              <p:cNvPr id="22" name="墨迹 26">
                <a:extLst>
                  <a:ext uri="{FF2B5EF4-FFF2-40B4-BE49-F238E27FC236}">
                    <a16:creationId xmlns:a16="http://schemas.microsoft.com/office/drawing/2014/main" id="{385820ED-2A4C-6A47-B731-EA1DFE30FD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7900" y="165231"/>
                <a:ext cx="4575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7">
                <a:extLst>
                  <a:ext uri="{FF2B5EF4-FFF2-40B4-BE49-F238E27FC236}">
                    <a16:creationId xmlns:a16="http://schemas.microsoft.com/office/drawing/2014/main" id="{DD3A8C7B-BE4F-3942-B774-6C65A5B3FB94}"/>
                  </a:ext>
                </a:extLst>
              </p14:cNvPr>
              <p14:cNvContentPartPr/>
              <p14:nvPr/>
            </p14:nvContentPartPr>
            <p14:xfrm>
              <a:off x="2771380" y="241191"/>
              <a:ext cx="435960" cy="405000"/>
            </p14:xfrm>
          </p:contentPart>
        </mc:Choice>
        <mc:Fallback>
          <p:pic>
            <p:nvPicPr>
              <p:cNvPr id="23" name="墨迹 27">
                <a:extLst>
                  <a:ext uri="{FF2B5EF4-FFF2-40B4-BE49-F238E27FC236}">
                    <a16:creationId xmlns:a16="http://schemas.microsoft.com/office/drawing/2014/main" id="{DD3A8C7B-BE4F-3942-B774-6C65A5B3FB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3826" y="233991"/>
                <a:ext cx="450708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325B846F-20A8-FE40-BE87-E9C599567E6D}"/>
                  </a:ext>
                </a:extLst>
              </p14:cNvPr>
              <p14:cNvContentPartPr/>
              <p14:nvPr/>
            </p14:nvContentPartPr>
            <p14:xfrm>
              <a:off x="2186380" y="272511"/>
              <a:ext cx="423720" cy="38016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325B846F-20A8-FE40-BE87-E9C599567E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78820" y="264951"/>
                <a:ext cx="438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9">
                <a:extLst>
                  <a:ext uri="{FF2B5EF4-FFF2-40B4-BE49-F238E27FC236}">
                    <a16:creationId xmlns:a16="http://schemas.microsoft.com/office/drawing/2014/main" id="{625B39C7-9FB6-7B46-8842-9D85143CE1BD}"/>
                  </a:ext>
                </a:extLst>
              </p14:cNvPr>
              <p14:cNvContentPartPr/>
              <p14:nvPr/>
            </p14:nvContentPartPr>
            <p14:xfrm>
              <a:off x="692020" y="253791"/>
              <a:ext cx="585720" cy="411120"/>
            </p14:xfrm>
          </p:contentPart>
        </mc:Choice>
        <mc:Fallback>
          <p:pic>
            <p:nvPicPr>
              <p:cNvPr id="25" name="墨迹 29">
                <a:extLst>
                  <a:ext uri="{FF2B5EF4-FFF2-40B4-BE49-F238E27FC236}">
                    <a16:creationId xmlns:a16="http://schemas.microsoft.com/office/drawing/2014/main" id="{625B39C7-9FB6-7B46-8842-9D85143CE1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460" y="246231"/>
                <a:ext cx="6004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墨迹 46">
                <a:extLst>
                  <a:ext uri="{FF2B5EF4-FFF2-40B4-BE49-F238E27FC236}">
                    <a16:creationId xmlns:a16="http://schemas.microsoft.com/office/drawing/2014/main" id="{D8BFD588-FE29-3948-82DB-9CA843D17389}"/>
                  </a:ext>
                </a:extLst>
              </p14:cNvPr>
              <p14:cNvContentPartPr/>
              <p14:nvPr/>
            </p14:nvContentPartPr>
            <p14:xfrm>
              <a:off x="2098900" y="1007271"/>
              <a:ext cx="1177200" cy="473400"/>
            </p14:xfrm>
          </p:contentPart>
        </mc:Choice>
        <mc:Fallback>
          <p:pic>
            <p:nvPicPr>
              <p:cNvPr id="45" name="墨迹 46">
                <a:extLst>
                  <a:ext uri="{FF2B5EF4-FFF2-40B4-BE49-F238E27FC236}">
                    <a16:creationId xmlns:a16="http://schemas.microsoft.com/office/drawing/2014/main" id="{D8BFD588-FE29-3948-82DB-9CA843D173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1698" y="999711"/>
                <a:ext cx="1192325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墨迹 47">
                <a:extLst>
                  <a:ext uri="{FF2B5EF4-FFF2-40B4-BE49-F238E27FC236}">
                    <a16:creationId xmlns:a16="http://schemas.microsoft.com/office/drawing/2014/main" id="{3C1A6188-292C-1142-B452-CEE8532ACE29}"/>
                  </a:ext>
                </a:extLst>
              </p14:cNvPr>
              <p14:cNvContentPartPr/>
              <p14:nvPr/>
            </p14:nvContentPartPr>
            <p14:xfrm>
              <a:off x="822700" y="975951"/>
              <a:ext cx="1033920" cy="685440"/>
            </p14:xfrm>
          </p:contentPart>
        </mc:Choice>
        <mc:Fallback>
          <p:pic>
            <p:nvPicPr>
              <p:cNvPr id="46" name="墨迹 47">
                <a:extLst>
                  <a:ext uri="{FF2B5EF4-FFF2-40B4-BE49-F238E27FC236}">
                    <a16:creationId xmlns:a16="http://schemas.microsoft.com/office/drawing/2014/main" id="{3C1A6188-292C-1142-B452-CEE8532ACE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5140" y="968387"/>
                <a:ext cx="1049040" cy="70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BC19C3BD-F5D4-9D45-AB3A-DA65F58E542D}"/>
                  </a:ext>
                </a:extLst>
              </p14:cNvPr>
              <p14:cNvContentPartPr/>
              <p14:nvPr/>
            </p14:nvContentPartPr>
            <p14:xfrm>
              <a:off x="735580" y="1990791"/>
              <a:ext cx="5117760" cy="7534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BC19C3BD-F5D4-9D45-AB3A-DA65F58E54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8020" y="1983231"/>
                <a:ext cx="513288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0F7891B7-93F4-A844-8217-921F7DDA975E}"/>
                  </a:ext>
                </a:extLst>
              </p14:cNvPr>
              <p14:cNvContentPartPr/>
              <p14:nvPr/>
            </p14:nvContentPartPr>
            <p14:xfrm>
              <a:off x="835300" y="3074751"/>
              <a:ext cx="5596560" cy="164304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0F7891B7-93F4-A844-8217-921F7DDA97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7740" y="3067191"/>
                <a:ext cx="5611320" cy="16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4A941378-5C3E-BE4B-82B0-42FD03CFA602}"/>
                  </a:ext>
                </a:extLst>
              </p14:cNvPr>
              <p14:cNvContentPartPr/>
              <p14:nvPr/>
            </p14:nvContentPartPr>
            <p14:xfrm>
              <a:off x="4695940" y="2862351"/>
              <a:ext cx="920520" cy="946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4A941378-5C3E-BE4B-82B0-42FD03CFA6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88380" y="2854791"/>
                <a:ext cx="93528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F4FA8D98-7B9F-8046-84B8-693F05EDF45B}"/>
                  </a:ext>
                </a:extLst>
              </p14:cNvPr>
              <p14:cNvContentPartPr/>
              <p14:nvPr/>
            </p14:nvContentPartPr>
            <p14:xfrm>
              <a:off x="1601020" y="2208591"/>
              <a:ext cx="1152000" cy="306648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F4FA8D98-7B9F-8046-84B8-693F05EDF4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93460" y="2201032"/>
                <a:ext cx="1167120" cy="308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CBFF93B7-08F6-7D40-9EB9-85DD6C3051E7}"/>
                  </a:ext>
                </a:extLst>
              </p14:cNvPr>
              <p14:cNvContentPartPr/>
              <p14:nvPr/>
            </p14:nvContentPartPr>
            <p14:xfrm>
              <a:off x="2155060" y="1660671"/>
              <a:ext cx="3112920" cy="310428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CBFF93B7-08F6-7D40-9EB9-85DD6C3051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47501" y="1650591"/>
                <a:ext cx="3127678" cy="31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F179D925-4B29-4748-8C06-E5941645B81D}"/>
                  </a:ext>
                </a:extLst>
              </p14:cNvPr>
              <p14:cNvContentPartPr/>
              <p14:nvPr/>
            </p14:nvContentPartPr>
            <p14:xfrm>
              <a:off x="6631300" y="3080151"/>
              <a:ext cx="939600" cy="56052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F179D925-4B29-4748-8C06-E5941645B8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23740" y="3072591"/>
                <a:ext cx="954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2FF41891-8357-9144-9F50-D90C237471BB}"/>
                  </a:ext>
                </a:extLst>
              </p14:cNvPr>
              <p14:cNvContentPartPr/>
              <p14:nvPr/>
            </p14:nvContentPartPr>
            <p14:xfrm>
              <a:off x="5081140" y="3242151"/>
              <a:ext cx="248760" cy="35784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2FF41891-8357-9144-9F50-D90C237471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3580" y="3234591"/>
                <a:ext cx="2638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F73F3511-B68E-CB42-9C2F-37BDB1173D18}"/>
                  </a:ext>
                </a:extLst>
              </p14:cNvPr>
              <p14:cNvContentPartPr/>
              <p14:nvPr/>
            </p14:nvContentPartPr>
            <p14:xfrm>
              <a:off x="1666180" y="3366711"/>
              <a:ext cx="258840" cy="51084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F73F3511-B68E-CB42-9C2F-37BDB1173D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58630" y="3359151"/>
                <a:ext cx="2735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EFE28A30-A9C5-174B-830B-4F0DE4612041}"/>
                  </a:ext>
                </a:extLst>
              </p14:cNvPr>
              <p14:cNvContentPartPr/>
              <p14:nvPr/>
            </p14:nvContentPartPr>
            <p14:xfrm>
              <a:off x="3443860" y="1869831"/>
              <a:ext cx="348840" cy="2149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EFE28A30-A9C5-174B-830B-4F0DE461204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36300" y="1862271"/>
                <a:ext cx="3639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848BC2D4-2574-E041-9232-DF0EFA40F8A2}"/>
                  </a:ext>
                </a:extLst>
              </p14:cNvPr>
              <p14:cNvContentPartPr/>
              <p14:nvPr/>
            </p14:nvContentPartPr>
            <p14:xfrm>
              <a:off x="3549700" y="4586751"/>
              <a:ext cx="560520" cy="38016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848BC2D4-2574-E041-9232-DF0EFA40F8A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2140" y="4579191"/>
                <a:ext cx="5756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DE043F6C-47F3-8B42-A244-D891082219D6}"/>
                  </a:ext>
                </a:extLst>
              </p14:cNvPr>
              <p14:cNvContentPartPr/>
              <p14:nvPr/>
            </p14:nvContentPartPr>
            <p14:xfrm>
              <a:off x="8237260" y="2712951"/>
              <a:ext cx="224640" cy="34272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DE043F6C-47F3-8B42-A244-D891082219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29700" y="2705391"/>
                <a:ext cx="239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B2E4F1C5-E850-B949-8885-DFD3AA227D97}"/>
                  </a:ext>
                </a:extLst>
              </p14:cNvPr>
              <p14:cNvContentPartPr/>
              <p14:nvPr/>
            </p14:nvContentPartPr>
            <p14:xfrm>
              <a:off x="11271340" y="2893311"/>
              <a:ext cx="234000" cy="36144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B2E4F1C5-E850-B949-8885-DFD3AA227D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63780" y="2885751"/>
                <a:ext cx="249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E6FC765-6924-4E43-B7DE-8F1F104FA328}"/>
                  </a:ext>
                </a:extLst>
              </p14:cNvPr>
              <p14:cNvContentPartPr/>
              <p14:nvPr/>
            </p14:nvContentPartPr>
            <p14:xfrm>
              <a:off x="10107100" y="1442871"/>
              <a:ext cx="501120" cy="249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E6FC765-6924-4E43-B7DE-8F1F104FA3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97020" y="1432791"/>
                <a:ext cx="521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9A861C0D-3B45-004A-A4D6-268684A18AFF}"/>
                  </a:ext>
                </a:extLst>
              </p14:cNvPr>
              <p14:cNvContentPartPr/>
              <p14:nvPr/>
            </p14:nvContentPartPr>
            <p14:xfrm>
              <a:off x="10285660" y="4779711"/>
              <a:ext cx="224640" cy="28080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9A861C0D-3B45-004A-A4D6-268684A18A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8100" y="4772141"/>
                <a:ext cx="239400" cy="295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B015AF3F-FD5E-BF45-AB9D-EC49EEDB89CE}"/>
                  </a:ext>
                </a:extLst>
              </p14:cNvPr>
              <p14:cNvContentPartPr/>
              <p14:nvPr/>
            </p14:nvContentPartPr>
            <p14:xfrm>
              <a:off x="8112700" y="2090511"/>
              <a:ext cx="1656720" cy="138240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B015AF3F-FD5E-BF45-AB9D-EC49EEDB89C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5498" y="2082951"/>
                <a:ext cx="1671843" cy="13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754BAB99-BF6A-6449-BC6E-DEA707D5A13B}"/>
                  </a:ext>
                </a:extLst>
              </p14:cNvPr>
              <p14:cNvContentPartPr/>
              <p14:nvPr/>
            </p14:nvContentPartPr>
            <p14:xfrm>
              <a:off x="8075620" y="3210831"/>
              <a:ext cx="2981520" cy="145728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754BAB99-BF6A-6449-BC6E-DEA707D5A1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68060" y="3203271"/>
                <a:ext cx="2996640" cy="14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3524F2A1-F47C-2A47-8A26-052A53843582}"/>
                  </a:ext>
                </a:extLst>
              </p14:cNvPr>
              <p14:cNvContentPartPr/>
              <p14:nvPr/>
            </p14:nvContentPartPr>
            <p14:xfrm>
              <a:off x="9638020" y="2158911"/>
              <a:ext cx="1407240" cy="249048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3524F2A1-F47C-2A47-8A26-052A5384358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30460" y="2151351"/>
                <a:ext cx="1422360" cy="25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91D3D56F-E5ED-D848-AC87-B84C3DF216AD}"/>
                  </a:ext>
                </a:extLst>
              </p14:cNvPr>
              <p14:cNvContentPartPr/>
              <p14:nvPr/>
            </p14:nvContentPartPr>
            <p14:xfrm>
              <a:off x="8094340" y="3428991"/>
              <a:ext cx="2926440" cy="1000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91D3D56F-E5ED-D848-AC87-B84C3DF216A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86780" y="3421431"/>
                <a:ext cx="2941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E7F3094F-7210-9442-B863-C0187F732372}"/>
                  </a:ext>
                </a:extLst>
              </p14:cNvPr>
              <p14:cNvContentPartPr/>
              <p14:nvPr/>
            </p14:nvContentPartPr>
            <p14:xfrm>
              <a:off x="3425860" y="5483151"/>
              <a:ext cx="1356480" cy="73476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E7F3094F-7210-9442-B863-C0187F7323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18302" y="5475595"/>
                <a:ext cx="1371596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A0C4A295-F1C9-164B-B58F-305585EA246C}"/>
                  </a:ext>
                </a:extLst>
              </p14:cNvPr>
              <p14:cNvContentPartPr/>
              <p14:nvPr/>
            </p14:nvContentPartPr>
            <p14:xfrm>
              <a:off x="5056300" y="5383791"/>
              <a:ext cx="6505560" cy="12704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A0C4A295-F1C9-164B-B58F-305585EA246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48740" y="5376231"/>
                <a:ext cx="6520679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0" name="墨迹 182">
                <a:extLst>
                  <a:ext uri="{FF2B5EF4-FFF2-40B4-BE49-F238E27FC236}">
                    <a16:creationId xmlns:a16="http://schemas.microsoft.com/office/drawing/2014/main" id="{0637591D-47BC-6845-A9BA-DE02E0904830}"/>
                  </a:ext>
                </a:extLst>
              </p14:cNvPr>
              <p14:cNvContentPartPr/>
              <p14:nvPr/>
            </p14:nvContentPartPr>
            <p14:xfrm>
              <a:off x="4657780" y="6286671"/>
              <a:ext cx="597240" cy="541800"/>
            </p14:xfrm>
          </p:contentPart>
        </mc:Choice>
        <mc:Fallback>
          <p:pic>
            <p:nvPicPr>
              <p:cNvPr id="180" name="墨迹 182">
                <a:extLst>
                  <a:ext uri="{FF2B5EF4-FFF2-40B4-BE49-F238E27FC236}">
                    <a16:creationId xmlns:a16="http://schemas.microsoft.com/office/drawing/2014/main" id="{0637591D-47BC-6845-A9BA-DE02E09048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50220" y="6279111"/>
                <a:ext cx="6123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2B485EDC-7717-2545-A18F-F9D5253D0E1C}"/>
                  </a:ext>
                </a:extLst>
              </p14:cNvPr>
              <p14:cNvContentPartPr/>
              <p14:nvPr/>
            </p14:nvContentPartPr>
            <p14:xfrm>
              <a:off x="3910780" y="6199551"/>
              <a:ext cx="411480" cy="58500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2B485EDC-7717-2545-A18F-F9D5253D0E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03213" y="6191991"/>
                <a:ext cx="426613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2" name="墨迹 184">
                <a:extLst>
                  <a:ext uri="{FF2B5EF4-FFF2-40B4-BE49-F238E27FC236}">
                    <a16:creationId xmlns:a16="http://schemas.microsoft.com/office/drawing/2014/main" id="{64CB8D36-4383-8942-8BC8-8A1BFC6DCF96}"/>
                  </a:ext>
                </a:extLst>
              </p14:cNvPr>
              <p14:cNvContentPartPr/>
              <p14:nvPr/>
            </p14:nvContentPartPr>
            <p14:xfrm>
              <a:off x="3225700" y="6435711"/>
              <a:ext cx="361440" cy="398880"/>
            </p14:xfrm>
          </p:contentPart>
        </mc:Choice>
        <mc:Fallback>
          <p:pic>
            <p:nvPicPr>
              <p:cNvPr id="182" name="墨迹 184">
                <a:extLst>
                  <a:ext uri="{FF2B5EF4-FFF2-40B4-BE49-F238E27FC236}">
                    <a16:creationId xmlns:a16="http://schemas.microsoft.com/office/drawing/2014/main" id="{64CB8D36-4383-8942-8BC8-8A1BFC6DCF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18500" y="6428151"/>
                <a:ext cx="376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449E4B6A-1D07-B044-8D14-329C3ACF7423}"/>
                  </a:ext>
                </a:extLst>
              </p14:cNvPr>
              <p14:cNvContentPartPr/>
              <p14:nvPr/>
            </p14:nvContentPartPr>
            <p14:xfrm>
              <a:off x="6170500" y="6318351"/>
              <a:ext cx="3966120" cy="56016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449E4B6A-1D07-B044-8D14-329C3ACF742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62940" y="6310786"/>
                <a:ext cx="3981240" cy="575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015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115C1810-CB66-AA45-8B3F-B11903535772}"/>
                  </a:ext>
                </a:extLst>
              </p14:cNvPr>
              <p14:cNvContentPartPr/>
              <p14:nvPr/>
            </p14:nvContentPartPr>
            <p14:xfrm>
              <a:off x="738460" y="285111"/>
              <a:ext cx="869040" cy="57276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115C1810-CB66-AA45-8B3F-B119035357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900" y="277556"/>
                <a:ext cx="884160" cy="58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57056585-3E2F-E046-9E7A-BD6B8F64DB75}"/>
                  </a:ext>
                </a:extLst>
              </p14:cNvPr>
              <p14:cNvContentPartPr/>
              <p14:nvPr/>
            </p14:nvContentPartPr>
            <p14:xfrm>
              <a:off x="2690380" y="291231"/>
              <a:ext cx="498240" cy="40500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57056585-3E2F-E046-9E7A-BD6B8F64DB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2820" y="283671"/>
                <a:ext cx="5133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658ACC49-BDBC-9E40-B019-D879DACC26AF}"/>
                  </a:ext>
                </a:extLst>
              </p14:cNvPr>
              <p14:cNvContentPartPr/>
              <p14:nvPr/>
            </p14:nvContentPartPr>
            <p14:xfrm>
              <a:off x="2105380" y="378351"/>
              <a:ext cx="367560" cy="30528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658ACC49-BDBC-9E40-B019-D879DACC26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7820" y="370791"/>
                <a:ext cx="3826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7942985-BFFE-AD4D-80AE-38FAE4D4A48D}"/>
                  </a:ext>
                </a:extLst>
              </p14:cNvPr>
              <p14:cNvContentPartPr/>
              <p14:nvPr/>
            </p14:nvContentPartPr>
            <p14:xfrm>
              <a:off x="5722300" y="496791"/>
              <a:ext cx="162360" cy="129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7942985-BFFE-AD4D-80AE-38FAE4D4A4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4740" y="489231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ED6FB63-D831-044B-8EDA-2692739045D3}"/>
                  </a:ext>
                </a:extLst>
              </p14:cNvPr>
              <p14:cNvContentPartPr/>
              <p14:nvPr/>
            </p14:nvContentPartPr>
            <p14:xfrm>
              <a:off x="7627420" y="154071"/>
              <a:ext cx="87480" cy="874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ED6FB63-D831-044B-8EDA-2692739045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19860" y="146511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9F13EFC4-BEBA-B741-9973-E9FB562194D5}"/>
                  </a:ext>
                </a:extLst>
              </p14:cNvPr>
              <p14:cNvContentPartPr/>
              <p14:nvPr/>
            </p14:nvContentPartPr>
            <p14:xfrm>
              <a:off x="6948820" y="353511"/>
              <a:ext cx="971280" cy="31788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9F13EFC4-BEBA-B741-9973-E9FB562194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1263" y="345951"/>
                <a:ext cx="986394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B96E4F70-AB74-1646-B993-7A37A9FB7AC9}"/>
                  </a:ext>
                </a:extLst>
              </p14:cNvPr>
              <p14:cNvContentPartPr/>
              <p14:nvPr/>
            </p14:nvContentPartPr>
            <p14:xfrm>
              <a:off x="6195340" y="272511"/>
              <a:ext cx="423720" cy="36756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B96E4F70-AB74-1646-B993-7A37A9FB7A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7780" y="264951"/>
                <a:ext cx="438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173E8E3F-884E-A141-BE85-760A6B0B04ED}"/>
                  </a:ext>
                </a:extLst>
              </p14:cNvPr>
              <p14:cNvContentPartPr/>
              <p14:nvPr/>
            </p14:nvContentPartPr>
            <p14:xfrm>
              <a:off x="3344140" y="210231"/>
              <a:ext cx="2067120" cy="49212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173E8E3F-884E-A141-BE85-760A6B0B04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6580" y="202671"/>
                <a:ext cx="20822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1216C3DD-2954-0B49-A9A4-88757EE8410B}"/>
                  </a:ext>
                </a:extLst>
              </p14:cNvPr>
              <p14:cNvContentPartPr/>
              <p14:nvPr/>
            </p14:nvContentPartPr>
            <p14:xfrm>
              <a:off x="8162740" y="123111"/>
              <a:ext cx="3455640" cy="72900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1216C3DD-2954-0B49-A9A4-88757EE841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55180" y="115547"/>
                <a:ext cx="3470400" cy="744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8C3267A7-0CE0-D04E-9D35-5374EE655AF6}"/>
                  </a:ext>
                </a:extLst>
              </p14:cNvPr>
              <p14:cNvContentPartPr/>
              <p14:nvPr/>
            </p14:nvContentPartPr>
            <p14:xfrm>
              <a:off x="7291180" y="807831"/>
              <a:ext cx="809640" cy="27432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8C3267A7-0CE0-D04E-9D35-5374EE655A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83620" y="800271"/>
                <a:ext cx="824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299CCF44-EEC9-344C-B229-438879094A64}"/>
                  </a:ext>
                </a:extLst>
              </p14:cNvPr>
              <p14:cNvContentPartPr/>
              <p14:nvPr/>
            </p14:nvContentPartPr>
            <p14:xfrm>
              <a:off x="624340" y="1237311"/>
              <a:ext cx="441720" cy="39204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299CCF44-EEC9-344C-B229-438879094A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780" y="1229751"/>
                <a:ext cx="4568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5659B27E-15D8-C449-9519-EFA522C99162}"/>
                  </a:ext>
                </a:extLst>
              </p14:cNvPr>
              <p14:cNvContentPartPr/>
              <p14:nvPr/>
            </p14:nvContentPartPr>
            <p14:xfrm>
              <a:off x="1320940" y="1168911"/>
              <a:ext cx="1338840" cy="44856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5659B27E-15D8-C449-9519-EFA522C991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3380" y="1161351"/>
                <a:ext cx="13539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A4B6D609-1ECC-514A-99DF-2A576567BD13}"/>
                  </a:ext>
                </a:extLst>
              </p14:cNvPr>
              <p14:cNvContentPartPr/>
              <p14:nvPr/>
            </p14:nvContentPartPr>
            <p14:xfrm>
              <a:off x="2136340" y="1374471"/>
              <a:ext cx="12960" cy="2520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A4B6D609-1ECC-514A-99DF-2A576567BD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28780" y="136691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5804BCA3-1061-B745-9063-803E9CB46A82}"/>
                  </a:ext>
                </a:extLst>
              </p14:cNvPr>
              <p14:cNvContentPartPr/>
              <p14:nvPr/>
            </p14:nvContentPartPr>
            <p14:xfrm>
              <a:off x="2666260" y="1038231"/>
              <a:ext cx="314280" cy="56088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5804BCA3-1061-B745-9063-803E9CB46A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8700" y="1030666"/>
                <a:ext cx="32940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A6C218B7-7FD5-274C-A500-0C0000B3903D}"/>
                  </a:ext>
                </a:extLst>
              </p14:cNvPr>
              <p14:cNvContentPartPr/>
              <p14:nvPr/>
            </p14:nvContentPartPr>
            <p14:xfrm>
              <a:off x="3148300" y="1113111"/>
              <a:ext cx="862200" cy="52344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A6C218B7-7FD5-274C-A500-0C0000B390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40740" y="1105551"/>
                <a:ext cx="8773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EE3E8E8-48B5-C640-B9B1-0F763338E97F}"/>
                  </a:ext>
                </a:extLst>
              </p14:cNvPr>
              <p14:cNvContentPartPr/>
              <p14:nvPr/>
            </p14:nvContentPartPr>
            <p14:xfrm>
              <a:off x="5267980" y="1262511"/>
              <a:ext cx="50040" cy="565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EE3E8E8-48B5-C640-B9B1-0F763338E9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60420" y="1254951"/>
                <a:ext cx="651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3C0A666-EDE5-8B4D-99D8-3D7A5DC4CFAA}"/>
                  </a:ext>
                </a:extLst>
              </p14:cNvPr>
              <p14:cNvContentPartPr/>
              <p14:nvPr/>
            </p14:nvContentPartPr>
            <p14:xfrm>
              <a:off x="5211820" y="1442871"/>
              <a:ext cx="311760" cy="936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3C0A666-EDE5-8B4D-99D8-3D7A5DC4CF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4260" y="1435311"/>
                <a:ext cx="3268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3EAEE8C4-4893-F342-96D4-4C0770E2FAE8}"/>
                  </a:ext>
                </a:extLst>
              </p14:cNvPr>
              <p14:cNvContentPartPr/>
              <p14:nvPr/>
            </p14:nvContentPartPr>
            <p14:xfrm>
              <a:off x="5759740" y="1125351"/>
              <a:ext cx="1095840" cy="57924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3EAEE8C4-4893-F342-96D4-4C0770E2FA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2182" y="1117791"/>
                <a:ext cx="1110595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8649D022-F310-3640-82E6-29C6662CDABB}"/>
                  </a:ext>
                </a:extLst>
              </p14:cNvPr>
              <p14:cNvContentPartPr/>
              <p14:nvPr/>
            </p14:nvContentPartPr>
            <p14:xfrm>
              <a:off x="4209580" y="1181511"/>
              <a:ext cx="722160" cy="42984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8649D022-F310-3640-82E6-29C6662CDA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2024" y="1173951"/>
                <a:ext cx="737272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829712D8-DD4C-7E43-A2CA-519E6E2540D4}"/>
                  </a:ext>
                </a:extLst>
              </p14:cNvPr>
              <p14:cNvContentPartPr/>
              <p14:nvPr/>
            </p14:nvContentPartPr>
            <p14:xfrm>
              <a:off x="8648380" y="1187631"/>
              <a:ext cx="1774440" cy="46728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829712D8-DD4C-7E43-A2CA-519E6E2540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40822" y="1180071"/>
                <a:ext cx="1789197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墨迹 113">
                <a:extLst>
                  <a:ext uri="{FF2B5EF4-FFF2-40B4-BE49-F238E27FC236}">
                    <a16:creationId xmlns:a16="http://schemas.microsoft.com/office/drawing/2014/main" id="{665B927B-98AD-B64E-A434-80C615F7BC08}"/>
                  </a:ext>
                </a:extLst>
              </p14:cNvPr>
              <p14:cNvContentPartPr/>
              <p14:nvPr/>
            </p14:nvContentPartPr>
            <p14:xfrm>
              <a:off x="7459300" y="1312191"/>
              <a:ext cx="777960" cy="473400"/>
            </p14:xfrm>
          </p:contentPart>
        </mc:Choice>
        <mc:Fallback>
          <p:pic>
            <p:nvPicPr>
              <p:cNvPr id="112" name="墨迹 113">
                <a:extLst>
                  <a:ext uri="{FF2B5EF4-FFF2-40B4-BE49-F238E27FC236}">
                    <a16:creationId xmlns:a16="http://schemas.microsoft.com/office/drawing/2014/main" id="{665B927B-98AD-B64E-A434-80C615F7BC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51740" y="1304631"/>
                <a:ext cx="7930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992363FD-71E9-C345-9168-79DFFF2F86AC}"/>
                  </a:ext>
                </a:extLst>
              </p14:cNvPr>
              <p14:cNvContentPartPr/>
              <p14:nvPr/>
            </p14:nvContentPartPr>
            <p14:xfrm>
              <a:off x="10665460" y="1218591"/>
              <a:ext cx="447840" cy="5356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992363FD-71E9-C345-9168-79DFFF2F86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57900" y="1211391"/>
                <a:ext cx="462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9265887E-66BB-5549-9144-0EAB89FF32CA}"/>
                  </a:ext>
                </a:extLst>
              </p14:cNvPr>
              <p14:cNvContentPartPr/>
              <p14:nvPr/>
            </p14:nvContentPartPr>
            <p14:xfrm>
              <a:off x="10179820" y="1386711"/>
              <a:ext cx="143640" cy="12492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9265887E-66BB-5549-9144-0EAB89FF32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172260" y="1379151"/>
                <a:ext cx="158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9FA6BDC-FCDD-154C-8522-111A6DEC1893}"/>
                  </a:ext>
                </a:extLst>
              </p14:cNvPr>
              <p14:cNvContentPartPr/>
              <p14:nvPr/>
            </p14:nvContentPartPr>
            <p14:xfrm>
              <a:off x="3916900" y="2357991"/>
              <a:ext cx="37800" cy="1623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9FA6BDC-FCDD-154C-8522-111A6DEC18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09340" y="2350431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0" name="墨迹 131">
                <a:extLst>
                  <a:ext uri="{FF2B5EF4-FFF2-40B4-BE49-F238E27FC236}">
                    <a16:creationId xmlns:a16="http://schemas.microsoft.com/office/drawing/2014/main" id="{2DBAF83D-AA28-FB44-AC88-B771A11A5709}"/>
                  </a:ext>
                </a:extLst>
              </p14:cNvPr>
              <p14:cNvContentPartPr/>
              <p14:nvPr/>
            </p14:nvContentPartPr>
            <p14:xfrm>
              <a:off x="1650700" y="1860111"/>
              <a:ext cx="1892880" cy="659520"/>
            </p14:xfrm>
          </p:contentPart>
        </mc:Choice>
        <mc:Fallback>
          <p:pic>
            <p:nvPicPr>
              <p:cNvPr id="130" name="墨迹 131">
                <a:extLst>
                  <a:ext uri="{FF2B5EF4-FFF2-40B4-BE49-F238E27FC236}">
                    <a16:creationId xmlns:a16="http://schemas.microsoft.com/office/drawing/2014/main" id="{2DBAF83D-AA28-FB44-AC88-B771A11A570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43140" y="1852551"/>
                <a:ext cx="19080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DE879E0C-2B11-2E41-97C0-2580B4415E2D}"/>
                  </a:ext>
                </a:extLst>
              </p14:cNvPr>
              <p14:cNvContentPartPr/>
              <p14:nvPr/>
            </p14:nvContentPartPr>
            <p14:xfrm>
              <a:off x="629740" y="1915911"/>
              <a:ext cx="523440" cy="53496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DE879E0C-2B11-2E41-97C0-2580B4415E2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2180" y="1908351"/>
                <a:ext cx="5382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" name="墨迹 150">
                <a:extLst>
                  <a:ext uri="{FF2B5EF4-FFF2-40B4-BE49-F238E27FC236}">
                    <a16:creationId xmlns:a16="http://schemas.microsoft.com/office/drawing/2014/main" id="{CCB474FF-FC7B-174F-9BF8-830E1BAE4D76}"/>
                  </a:ext>
                </a:extLst>
              </p14:cNvPr>
              <p14:cNvContentPartPr/>
              <p14:nvPr/>
            </p14:nvContentPartPr>
            <p14:xfrm>
              <a:off x="6631300" y="2021751"/>
              <a:ext cx="1151280" cy="473400"/>
            </p14:xfrm>
          </p:contentPart>
        </mc:Choice>
        <mc:Fallback>
          <p:pic>
            <p:nvPicPr>
              <p:cNvPr id="147" name="墨迹 150">
                <a:extLst>
                  <a:ext uri="{FF2B5EF4-FFF2-40B4-BE49-F238E27FC236}">
                    <a16:creationId xmlns:a16="http://schemas.microsoft.com/office/drawing/2014/main" id="{CCB474FF-FC7B-174F-9BF8-830E1BAE4D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23740" y="2014191"/>
                <a:ext cx="11664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8" name="墨迹 151">
                <a:extLst>
                  <a:ext uri="{FF2B5EF4-FFF2-40B4-BE49-F238E27FC236}">
                    <a16:creationId xmlns:a16="http://schemas.microsoft.com/office/drawing/2014/main" id="{D6DD1D1E-9A4D-414C-A7E7-FE9E489BB080}"/>
                  </a:ext>
                </a:extLst>
              </p14:cNvPr>
              <p14:cNvContentPartPr/>
              <p14:nvPr/>
            </p14:nvContentPartPr>
            <p14:xfrm>
              <a:off x="5866300" y="2003031"/>
              <a:ext cx="497520" cy="423720"/>
            </p14:xfrm>
          </p:contentPart>
        </mc:Choice>
        <mc:Fallback>
          <p:pic>
            <p:nvPicPr>
              <p:cNvPr id="148" name="墨迹 151">
                <a:extLst>
                  <a:ext uri="{FF2B5EF4-FFF2-40B4-BE49-F238E27FC236}">
                    <a16:creationId xmlns:a16="http://schemas.microsoft.com/office/drawing/2014/main" id="{D6DD1D1E-9A4D-414C-A7E7-FE9E489BB0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58745" y="1995471"/>
                <a:ext cx="512269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9" name="墨迹 152">
                <a:extLst>
                  <a:ext uri="{FF2B5EF4-FFF2-40B4-BE49-F238E27FC236}">
                    <a16:creationId xmlns:a16="http://schemas.microsoft.com/office/drawing/2014/main" id="{494046B5-88AC-524D-A146-D55CCA0296BC}"/>
                  </a:ext>
                </a:extLst>
              </p14:cNvPr>
              <p14:cNvContentPartPr/>
              <p14:nvPr/>
            </p14:nvContentPartPr>
            <p14:xfrm>
              <a:off x="5099860" y="1956231"/>
              <a:ext cx="554400" cy="449640"/>
            </p14:xfrm>
          </p:contentPart>
        </mc:Choice>
        <mc:Fallback>
          <p:pic>
            <p:nvPicPr>
              <p:cNvPr id="149" name="墨迹 152">
                <a:extLst>
                  <a:ext uri="{FF2B5EF4-FFF2-40B4-BE49-F238E27FC236}">
                    <a16:creationId xmlns:a16="http://schemas.microsoft.com/office/drawing/2014/main" id="{494046B5-88AC-524D-A146-D55CCA0296B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92300" y="1948677"/>
                <a:ext cx="569520" cy="464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0" name="墨迹 153">
                <a:extLst>
                  <a:ext uri="{FF2B5EF4-FFF2-40B4-BE49-F238E27FC236}">
                    <a16:creationId xmlns:a16="http://schemas.microsoft.com/office/drawing/2014/main" id="{309BC515-C74D-C94C-976C-445ECAC57DB6}"/>
                  </a:ext>
                </a:extLst>
              </p14:cNvPr>
              <p14:cNvContentPartPr/>
              <p14:nvPr/>
            </p14:nvContentPartPr>
            <p14:xfrm>
              <a:off x="4465540" y="1953351"/>
              <a:ext cx="317160" cy="523440"/>
            </p14:xfrm>
          </p:contentPart>
        </mc:Choice>
        <mc:Fallback>
          <p:pic>
            <p:nvPicPr>
              <p:cNvPr id="150" name="墨迹 153">
                <a:extLst>
                  <a:ext uri="{FF2B5EF4-FFF2-40B4-BE49-F238E27FC236}">
                    <a16:creationId xmlns:a16="http://schemas.microsoft.com/office/drawing/2014/main" id="{309BC515-C74D-C94C-976C-445ECAC57DB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57980" y="1945791"/>
                <a:ext cx="3322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E61AB7F4-3303-554F-8017-778D80359F8B}"/>
                  </a:ext>
                </a:extLst>
              </p14:cNvPr>
              <p14:cNvContentPartPr/>
              <p14:nvPr/>
            </p14:nvContentPartPr>
            <p14:xfrm>
              <a:off x="2381860" y="3061431"/>
              <a:ext cx="302760" cy="54216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E61AB7F4-3303-554F-8017-778D80359F8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74300" y="3053866"/>
                <a:ext cx="31788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BA53E8C2-214B-274A-96A8-0595D08D8493}"/>
                  </a:ext>
                </a:extLst>
              </p14:cNvPr>
              <p14:cNvContentPartPr/>
              <p14:nvPr/>
            </p14:nvContentPartPr>
            <p14:xfrm>
              <a:off x="1986940" y="3490911"/>
              <a:ext cx="37800" cy="13104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BA53E8C2-214B-274A-96A8-0595D08D849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79380" y="3483711"/>
                <a:ext cx="52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E42F0593-9B73-0045-BA9C-F38338F228C4}"/>
                  </a:ext>
                </a:extLst>
              </p14:cNvPr>
              <p14:cNvContentPartPr/>
              <p14:nvPr/>
            </p14:nvContentPartPr>
            <p14:xfrm>
              <a:off x="1358380" y="3104991"/>
              <a:ext cx="442440" cy="39240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E42F0593-9B73-0045-BA9C-F38338F228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50820" y="3097431"/>
                <a:ext cx="457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7" name="墨迹 170">
                <a:extLst>
                  <a:ext uri="{FF2B5EF4-FFF2-40B4-BE49-F238E27FC236}">
                    <a16:creationId xmlns:a16="http://schemas.microsoft.com/office/drawing/2014/main" id="{EF32062B-E680-BD4F-AE7C-A4375A7B9128}"/>
                  </a:ext>
                </a:extLst>
              </p14:cNvPr>
              <p14:cNvContentPartPr/>
              <p14:nvPr/>
            </p14:nvContentPartPr>
            <p14:xfrm>
              <a:off x="760420" y="3117591"/>
              <a:ext cx="317880" cy="654120"/>
            </p14:xfrm>
          </p:contentPart>
        </mc:Choice>
        <mc:Fallback>
          <p:pic>
            <p:nvPicPr>
              <p:cNvPr id="167" name="墨迹 170">
                <a:extLst>
                  <a:ext uri="{FF2B5EF4-FFF2-40B4-BE49-F238E27FC236}">
                    <a16:creationId xmlns:a16="http://schemas.microsoft.com/office/drawing/2014/main" id="{EF32062B-E680-BD4F-AE7C-A4375A7B91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3220" y="3110031"/>
                <a:ext cx="3330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16E8DE7B-3D7C-2A4D-9BBF-8069E44E6A0A}"/>
                  </a:ext>
                </a:extLst>
              </p14:cNvPr>
              <p14:cNvContentPartPr/>
              <p14:nvPr/>
            </p14:nvContentPartPr>
            <p14:xfrm>
              <a:off x="2952100" y="3011751"/>
              <a:ext cx="1724760" cy="57276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16E8DE7B-3D7C-2A4D-9BBF-8069E44E6A0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44540" y="3004196"/>
                <a:ext cx="1739880" cy="58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6F9FB51D-CB1B-7F4D-A82F-8C4E8C18AAB8}"/>
                  </a:ext>
                </a:extLst>
              </p14:cNvPr>
              <p14:cNvContentPartPr/>
              <p14:nvPr/>
            </p14:nvContentPartPr>
            <p14:xfrm>
              <a:off x="6351220" y="3615471"/>
              <a:ext cx="37800" cy="378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6F9FB51D-CB1B-7F4D-A82F-8C4E8C18AAB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43660" y="3607911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5" name="墨迹 198">
                <a:extLst>
                  <a:ext uri="{FF2B5EF4-FFF2-40B4-BE49-F238E27FC236}">
                    <a16:creationId xmlns:a16="http://schemas.microsoft.com/office/drawing/2014/main" id="{0D9F2B03-2561-4D4A-85B1-35893504A7ED}"/>
                  </a:ext>
                </a:extLst>
              </p14:cNvPr>
              <p14:cNvContentPartPr/>
              <p14:nvPr/>
            </p14:nvContentPartPr>
            <p14:xfrm>
              <a:off x="7615540" y="3104991"/>
              <a:ext cx="864720" cy="442440"/>
            </p14:xfrm>
          </p:contentPart>
        </mc:Choice>
        <mc:Fallback>
          <p:pic>
            <p:nvPicPr>
              <p:cNvPr id="195" name="墨迹 198">
                <a:extLst>
                  <a:ext uri="{FF2B5EF4-FFF2-40B4-BE49-F238E27FC236}">
                    <a16:creationId xmlns:a16="http://schemas.microsoft.com/office/drawing/2014/main" id="{0D9F2B03-2561-4D4A-85B1-35893504A7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07983" y="3097431"/>
                <a:ext cx="879834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62D00D32-0617-DA4F-9EDF-F14589AF1303}"/>
                  </a:ext>
                </a:extLst>
              </p14:cNvPr>
              <p14:cNvContentPartPr/>
              <p14:nvPr/>
            </p14:nvContentPartPr>
            <p14:xfrm>
              <a:off x="6724540" y="3192111"/>
              <a:ext cx="536040" cy="41760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62D00D32-0617-DA4F-9EDF-F14589AF13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16975" y="3184551"/>
                <a:ext cx="55117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5F471725-2FEC-F849-8444-E5E6B1D864D3}"/>
                  </a:ext>
                </a:extLst>
              </p14:cNvPr>
              <p14:cNvContentPartPr/>
              <p14:nvPr/>
            </p14:nvContentPartPr>
            <p14:xfrm>
              <a:off x="5597740" y="2993031"/>
              <a:ext cx="473400" cy="65412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5F471725-2FEC-F849-8444-E5E6B1D864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90180" y="2985471"/>
                <a:ext cx="4885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8" name="墨迹 201">
                <a:extLst>
                  <a:ext uri="{FF2B5EF4-FFF2-40B4-BE49-F238E27FC236}">
                    <a16:creationId xmlns:a16="http://schemas.microsoft.com/office/drawing/2014/main" id="{F4604AA6-7116-F849-9845-939DF5F3F667}"/>
                  </a:ext>
                </a:extLst>
              </p14:cNvPr>
              <p14:cNvContentPartPr/>
              <p14:nvPr/>
            </p14:nvContentPartPr>
            <p14:xfrm>
              <a:off x="4533220" y="3092751"/>
              <a:ext cx="821880" cy="423720"/>
            </p14:xfrm>
          </p:contentPart>
        </mc:Choice>
        <mc:Fallback>
          <p:pic>
            <p:nvPicPr>
              <p:cNvPr id="198" name="墨迹 201">
                <a:extLst>
                  <a:ext uri="{FF2B5EF4-FFF2-40B4-BE49-F238E27FC236}">
                    <a16:creationId xmlns:a16="http://schemas.microsoft.com/office/drawing/2014/main" id="{F4604AA6-7116-F849-9845-939DF5F3F6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25663" y="3085191"/>
                <a:ext cx="836993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F9FF31B6-C4B9-0448-86E7-6750311C9A60}"/>
                  </a:ext>
                </a:extLst>
              </p14:cNvPr>
              <p14:cNvContentPartPr/>
              <p14:nvPr/>
            </p14:nvContentPartPr>
            <p14:xfrm>
              <a:off x="9345700" y="2949471"/>
              <a:ext cx="2133000" cy="61668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F9FF31B6-C4B9-0448-86E7-6750311C9A6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38140" y="2941911"/>
                <a:ext cx="21481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2" name="墨迹 223">
                <a:extLst>
                  <a:ext uri="{FF2B5EF4-FFF2-40B4-BE49-F238E27FC236}">
                    <a16:creationId xmlns:a16="http://schemas.microsoft.com/office/drawing/2014/main" id="{87C88F1F-A347-AE47-A5E4-A8B8B12B60F7}"/>
                  </a:ext>
                </a:extLst>
              </p14:cNvPr>
              <p14:cNvContentPartPr/>
              <p14:nvPr/>
            </p14:nvContentPartPr>
            <p14:xfrm>
              <a:off x="8673220" y="2999151"/>
              <a:ext cx="423720" cy="591840"/>
            </p14:xfrm>
          </p:contentPart>
        </mc:Choice>
        <mc:Fallback>
          <p:pic>
            <p:nvPicPr>
              <p:cNvPr id="222" name="墨迹 223">
                <a:extLst>
                  <a:ext uri="{FF2B5EF4-FFF2-40B4-BE49-F238E27FC236}">
                    <a16:creationId xmlns:a16="http://schemas.microsoft.com/office/drawing/2014/main" id="{87C88F1F-A347-AE47-A5E4-A8B8B12B60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65660" y="2991591"/>
                <a:ext cx="4388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A3510066-32D1-F748-A574-87764C8B69A1}"/>
                  </a:ext>
                </a:extLst>
              </p14:cNvPr>
              <p14:cNvContentPartPr/>
              <p14:nvPr/>
            </p14:nvContentPartPr>
            <p14:xfrm>
              <a:off x="944020" y="3902031"/>
              <a:ext cx="3322080" cy="115812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A3510066-32D1-F748-A574-87764C8B69A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6460" y="3894473"/>
                <a:ext cx="3337200" cy="117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48" name="墨迹 248">
                <a:extLst>
                  <a:ext uri="{FF2B5EF4-FFF2-40B4-BE49-F238E27FC236}">
                    <a16:creationId xmlns:a16="http://schemas.microsoft.com/office/drawing/2014/main" id="{313719F7-F1F1-1345-8ABD-96FA97F30A02}"/>
                  </a:ext>
                </a:extLst>
              </p14:cNvPr>
              <p14:cNvContentPartPr/>
              <p14:nvPr/>
            </p14:nvContentPartPr>
            <p14:xfrm>
              <a:off x="679780" y="4785831"/>
              <a:ext cx="834480" cy="517320"/>
            </p14:xfrm>
          </p:contentPart>
        </mc:Choice>
        <mc:Fallback>
          <p:pic>
            <p:nvPicPr>
              <p:cNvPr id="248" name="墨迹 248">
                <a:extLst>
                  <a:ext uri="{FF2B5EF4-FFF2-40B4-BE49-F238E27FC236}">
                    <a16:creationId xmlns:a16="http://schemas.microsoft.com/office/drawing/2014/main" id="{313719F7-F1F1-1345-8ABD-96FA97F30A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2220" y="4778266"/>
                <a:ext cx="84960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A1899979-39AD-8944-8D9E-F08D325F992C}"/>
                  </a:ext>
                </a:extLst>
              </p14:cNvPr>
              <p14:cNvContentPartPr/>
              <p14:nvPr/>
            </p14:nvContentPartPr>
            <p14:xfrm>
              <a:off x="4663900" y="4574151"/>
              <a:ext cx="467280" cy="5418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A1899979-39AD-8944-8D9E-F08D325F992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56340" y="4566951"/>
                <a:ext cx="48240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8" name="墨迹 282">
                <a:extLst>
                  <a:ext uri="{FF2B5EF4-FFF2-40B4-BE49-F238E27FC236}">
                    <a16:creationId xmlns:a16="http://schemas.microsoft.com/office/drawing/2014/main" id="{46A29FFA-3E96-AD4B-A5F1-7A7A4081D37D}"/>
                  </a:ext>
                </a:extLst>
              </p14:cNvPr>
              <p14:cNvContentPartPr/>
              <p14:nvPr/>
            </p14:nvContentPartPr>
            <p14:xfrm>
              <a:off x="6687100" y="4474791"/>
              <a:ext cx="1936800" cy="560520"/>
            </p14:xfrm>
          </p:contentPart>
        </mc:Choice>
        <mc:Fallback>
          <p:pic>
            <p:nvPicPr>
              <p:cNvPr id="278" name="墨迹 282">
                <a:extLst>
                  <a:ext uri="{FF2B5EF4-FFF2-40B4-BE49-F238E27FC236}">
                    <a16:creationId xmlns:a16="http://schemas.microsoft.com/office/drawing/2014/main" id="{46A29FFA-3E96-AD4B-A5F1-7A7A4081D3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79539" y="4467231"/>
                <a:ext cx="1951923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9" name="墨迹 283">
                <a:extLst>
                  <a:ext uri="{FF2B5EF4-FFF2-40B4-BE49-F238E27FC236}">
                    <a16:creationId xmlns:a16="http://schemas.microsoft.com/office/drawing/2014/main" id="{FA173533-C5FB-8140-BE33-2B4B0FFE81CC}"/>
                  </a:ext>
                </a:extLst>
              </p14:cNvPr>
              <p14:cNvContentPartPr/>
              <p14:nvPr/>
            </p14:nvContentPartPr>
            <p14:xfrm>
              <a:off x="5728420" y="4736151"/>
              <a:ext cx="522720" cy="398880"/>
            </p14:xfrm>
          </p:contentPart>
        </mc:Choice>
        <mc:Fallback>
          <p:pic>
            <p:nvPicPr>
              <p:cNvPr id="279" name="墨迹 283">
                <a:extLst>
                  <a:ext uri="{FF2B5EF4-FFF2-40B4-BE49-F238E27FC236}">
                    <a16:creationId xmlns:a16="http://schemas.microsoft.com/office/drawing/2014/main" id="{FA173533-C5FB-8140-BE33-2B4B0FFE81C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20860" y="4728591"/>
                <a:ext cx="537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80" name="墨迹 284">
                <a:extLst>
                  <a:ext uri="{FF2B5EF4-FFF2-40B4-BE49-F238E27FC236}">
                    <a16:creationId xmlns:a16="http://schemas.microsoft.com/office/drawing/2014/main" id="{4B20E229-DCB0-D340-9967-70F3FA7ABD51}"/>
                  </a:ext>
                </a:extLst>
              </p14:cNvPr>
              <p14:cNvContentPartPr/>
              <p14:nvPr/>
            </p14:nvContentPartPr>
            <p14:xfrm>
              <a:off x="3966580" y="4798431"/>
              <a:ext cx="417600" cy="380160"/>
            </p14:xfrm>
          </p:contentPart>
        </mc:Choice>
        <mc:Fallback>
          <p:pic>
            <p:nvPicPr>
              <p:cNvPr id="280" name="墨迹 284">
                <a:extLst>
                  <a:ext uri="{FF2B5EF4-FFF2-40B4-BE49-F238E27FC236}">
                    <a16:creationId xmlns:a16="http://schemas.microsoft.com/office/drawing/2014/main" id="{4B20E229-DCB0-D340-9967-70F3FA7ABD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59020" y="4790871"/>
                <a:ext cx="4323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1" name="墨迹 285">
                <a:extLst>
                  <a:ext uri="{FF2B5EF4-FFF2-40B4-BE49-F238E27FC236}">
                    <a16:creationId xmlns:a16="http://schemas.microsoft.com/office/drawing/2014/main" id="{DFD6CB6C-4455-6140-9CED-300B9F684300}"/>
                  </a:ext>
                </a:extLst>
              </p14:cNvPr>
              <p14:cNvContentPartPr/>
              <p14:nvPr/>
            </p14:nvContentPartPr>
            <p14:xfrm>
              <a:off x="2678140" y="4724271"/>
              <a:ext cx="1058400" cy="416880"/>
            </p14:xfrm>
          </p:contentPart>
        </mc:Choice>
        <mc:Fallback>
          <p:pic>
            <p:nvPicPr>
              <p:cNvPr id="281" name="墨迹 285">
                <a:extLst>
                  <a:ext uri="{FF2B5EF4-FFF2-40B4-BE49-F238E27FC236}">
                    <a16:creationId xmlns:a16="http://schemas.microsoft.com/office/drawing/2014/main" id="{DFD6CB6C-4455-6140-9CED-300B9F68430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70583" y="4716711"/>
                <a:ext cx="1073515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2" name="墨迹 286">
                <a:extLst>
                  <a:ext uri="{FF2B5EF4-FFF2-40B4-BE49-F238E27FC236}">
                    <a16:creationId xmlns:a16="http://schemas.microsoft.com/office/drawing/2014/main" id="{B9E0393B-9802-414A-B4EB-5152C151EC7E}"/>
                  </a:ext>
                </a:extLst>
              </p14:cNvPr>
              <p14:cNvContentPartPr/>
              <p14:nvPr/>
            </p14:nvContentPartPr>
            <p14:xfrm>
              <a:off x="2062540" y="4723551"/>
              <a:ext cx="360000" cy="517320"/>
            </p14:xfrm>
          </p:contentPart>
        </mc:Choice>
        <mc:Fallback>
          <p:pic>
            <p:nvPicPr>
              <p:cNvPr id="282" name="墨迹 286">
                <a:extLst>
                  <a:ext uri="{FF2B5EF4-FFF2-40B4-BE49-F238E27FC236}">
                    <a16:creationId xmlns:a16="http://schemas.microsoft.com/office/drawing/2014/main" id="{B9E0393B-9802-414A-B4EB-5152C151EC7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54980" y="4716346"/>
                <a:ext cx="3751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D28E15E2-AB55-9041-8A6D-698D782ACFC5}"/>
                  </a:ext>
                </a:extLst>
              </p14:cNvPr>
              <p14:cNvContentPartPr/>
              <p14:nvPr/>
            </p14:nvContentPartPr>
            <p14:xfrm>
              <a:off x="9432820" y="4475511"/>
              <a:ext cx="1544040" cy="53496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D28E15E2-AB55-9041-8A6D-698D782ACFC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25262" y="4467951"/>
                <a:ext cx="1559156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1FDB4DCC-FBC7-0D4D-A246-365195C6BB5A}"/>
                  </a:ext>
                </a:extLst>
              </p14:cNvPr>
              <p14:cNvContentPartPr/>
              <p14:nvPr/>
            </p14:nvContentPartPr>
            <p14:xfrm>
              <a:off x="8854300" y="4679991"/>
              <a:ext cx="286200" cy="29304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1FDB4DCC-FBC7-0D4D-A246-365195C6BB5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46740" y="4672431"/>
                <a:ext cx="300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7F783DC2-89A1-8E46-99CD-528AA52C6C15}"/>
                  </a:ext>
                </a:extLst>
              </p14:cNvPr>
              <p14:cNvContentPartPr/>
              <p14:nvPr/>
            </p14:nvContentPartPr>
            <p14:xfrm>
              <a:off x="10098820" y="4673871"/>
              <a:ext cx="43920" cy="26172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7F783DC2-89A1-8E46-99CD-528AA52C6C1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091260" y="4666311"/>
                <a:ext cx="59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07" name="墨迹 307">
                <a:extLst>
                  <a:ext uri="{FF2B5EF4-FFF2-40B4-BE49-F238E27FC236}">
                    <a16:creationId xmlns:a16="http://schemas.microsoft.com/office/drawing/2014/main" id="{83E0243A-AE2F-594C-80EC-AF78D259EBA4}"/>
                  </a:ext>
                </a:extLst>
              </p14:cNvPr>
              <p14:cNvContentPartPr/>
              <p14:nvPr/>
            </p14:nvContentPartPr>
            <p14:xfrm>
              <a:off x="11200780" y="4524471"/>
              <a:ext cx="697680" cy="548280"/>
            </p14:xfrm>
          </p:contentPart>
        </mc:Choice>
        <mc:Fallback>
          <p:pic>
            <p:nvPicPr>
              <p:cNvPr id="307" name="墨迹 307">
                <a:extLst>
                  <a:ext uri="{FF2B5EF4-FFF2-40B4-BE49-F238E27FC236}">
                    <a16:creationId xmlns:a16="http://schemas.microsoft.com/office/drawing/2014/main" id="{83E0243A-AE2F-594C-80EC-AF78D259EBA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93220" y="4516911"/>
                <a:ext cx="7128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EEAE4CE0-384F-6448-8280-6355C016C3A6}"/>
                  </a:ext>
                </a:extLst>
              </p14:cNvPr>
              <p14:cNvContentPartPr/>
              <p14:nvPr/>
            </p14:nvContentPartPr>
            <p14:xfrm>
              <a:off x="704620" y="5838111"/>
              <a:ext cx="236880" cy="4392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EEAE4CE0-384F-6448-8280-6355C016C3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97060" y="5830551"/>
                <a:ext cx="252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14" name="墨迹 315">
                <a:extLst>
                  <a:ext uri="{FF2B5EF4-FFF2-40B4-BE49-F238E27FC236}">
                    <a16:creationId xmlns:a16="http://schemas.microsoft.com/office/drawing/2014/main" id="{7C9AEE6C-644C-6C4B-ADB0-4519C693BFCB}"/>
                  </a:ext>
                </a:extLst>
              </p14:cNvPr>
              <p14:cNvContentPartPr/>
              <p14:nvPr/>
            </p14:nvContentPartPr>
            <p14:xfrm>
              <a:off x="1588420" y="5620311"/>
              <a:ext cx="461160" cy="448200"/>
            </p14:xfrm>
          </p:contentPart>
        </mc:Choice>
        <mc:Fallback>
          <p:pic>
            <p:nvPicPr>
              <p:cNvPr id="314" name="墨迹 315">
                <a:extLst>
                  <a:ext uri="{FF2B5EF4-FFF2-40B4-BE49-F238E27FC236}">
                    <a16:creationId xmlns:a16="http://schemas.microsoft.com/office/drawing/2014/main" id="{7C9AEE6C-644C-6C4B-ADB0-4519C693BF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80860" y="5612757"/>
                <a:ext cx="476280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5" name="墨迹 316">
                <a:extLst>
                  <a:ext uri="{FF2B5EF4-FFF2-40B4-BE49-F238E27FC236}">
                    <a16:creationId xmlns:a16="http://schemas.microsoft.com/office/drawing/2014/main" id="{B9DC0995-4EE5-E34A-BBF6-955FE09D27C4}"/>
                  </a:ext>
                </a:extLst>
              </p14:cNvPr>
              <p14:cNvContentPartPr/>
              <p14:nvPr/>
            </p14:nvContentPartPr>
            <p14:xfrm>
              <a:off x="1171540" y="5645151"/>
              <a:ext cx="167760" cy="485640"/>
            </p14:xfrm>
          </p:contentPart>
        </mc:Choice>
        <mc:Fallback>
          <p:pic>
            <p:nvPicPr>
              <p:cNvPr id="315" name="墨迹 316">
                <a:extLst>
                  <a:ext uri="{FF2B5EF4-FFF2-40B4-BE49-F238E27FC236}">
                    <a16:creationId xmlns:a16="http://schemas.microsoft.com/office/drawing/2014/main" id="{B9DC0995-4EE5-E34A-BBF6-955FE09D27C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63980" y="5637597"/>
                <a:ext cx="18288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24323D5C-0228-D64E-B283-53C3583F92E1}"/>
                  </a:ext>
                </a:extLst>
              </p14:cNvPr>
              <p14:cNvContentPartPr/>
              <p14:nvPr/>
            </p14:nvContentPartPr>
            <p14:xfrm>
              <a:off x="3475540" y="5414751"/>
              <a:ext cx="510120" cy="72864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24323D5C-0228-D64E-B283-53C3583F92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467980" y="5407191"/>
                <a:ext cx="52524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38" name="墨迹 341">
                <a:extLst>
                  <a:ext uri="{FF2B5EF4-FFF2-40B4-BE49-F238E27FC236}">
                    <a16:creationId xmlns:a16="http://schemas.microsoft.com/office/drawing/2014/main" id="{F90B7924-93BC-8A49-B720-0B5DF8BF6939}"/>
                  </a:ext>
                </a:extLst>
              </p14:cNvPr>
              <p14:cNvContentPartPr/>
              <p14:nvPr/>
            </p14:nvContentPartPr>
            <p14:xfrm>
              <a:off x="5516740" y="5570271"/>
              <a:ext cx="591120" cy="417600"/>
            </p14:xfrm>
          </p:contentPart>
        </mc:Choice>
        <mc:Fallback>
          <p:pic>
            <p:nvPicPr>
              <p:cNvPr id="338" name="墨迹 341">
                <a:extLst>
                  <a:ext uri="{FF2B5EF4-FFF2-40B4-BE49-F238E27FC236}">
                    <a16:creationId xmlns:a16="http://schemas.microsoft.com/office/drawing/2014/main" id="{F90B7924-93BC-8A49-B720-0B5DF8BF69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09180" y="5562711"/>
                <a:ext cx="6062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39" name="墨迹 342">
                <a:extLst>
                  <a:ext uri="{FF2B5EF4-FFF2-40B4-BE49-F238E27FC236}">
                    <a16:creationId xmlns:a16="http://schemas.microsoft.com/office/drawing/2014/main" id="{F478CB76-027D-4443-889C-086D1EEA0B4E}"/>
                  </a:ext>
                </a:extLst>
              </p14:cNvPr>
              <p14:cNvContentPartPr/>
              <p14:nvPr/>
            </p14:nvContentPartPr>
            <p14:xfrm>
              <a:off x="4209580" y="5433471"/>
              <a:ext cx="1083600" cy="535680"/>
            </p14:xfrm>
          </p:contentPart>
        </mc:Choice>
        <mc:Fallback>
          <p:pic>
            <p:nvPicPr>
              <p:cNvPr id="339" name="墨迹 342">
                <a:extLst>
                  <a:ext uri="{FF2B5EF4-FFF2-40B4-BE49-F238E27FC236}">
                    <a16:creationId xmlns:a16="http://schemas.microsoft.com/office/drawing/2014/main" id="{F478CB76-027D-4443-889C-086D1EEA0B4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02020" y="5425911"/>
                <a:ext cx="10987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0" name="墨迹 343">
                <a:extLst>
                  <a:ext uri="{FF2B5EF4-FFF2-40B4-BE49-F238E27FC236}">
                    <a16:creationId xmlns:a16="http://schemas.microsoft.com/office/drawing/2014/main" id="{C330A573-2B7D-6846-A32E-5A4285EF8537}"/>
                  </a:ext>
                </a:extLst>
              </p14:cNvPr>
              <p14:cNvContentPartPr/>
              <p14:nvPr/>
            </p14:nvContentPartPr>
            <p14:xfrm>
              <a:off x="2765260" y="5551551"/>
              <a:ext cx="486000" cy="534960"/>
            </p14:xfrm>
          </p:contentPart>
        </mc:Choice>
        <mc:Fallback>
          <p:pic>
            <p:nvPicPr>
              <p:cNvPr id="340" name="墨迹 343">
                <a:extLst>
                  <a:ext uri="{FF2B5EF4-FFF2-40B4-BE49-F238E27FC236}">
                    <a16:creationId xmlns:a16="http://schemas.microsoft.com/office/drawing/2014/main" id="{C330A573-2B7D-6846-A32E-5A4285EF853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57700" y="5544351"/>
                <a:ext cx="5011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41" name="墨迹 344">
                <a:extLst>
                  <a:ext uri="{FF2B5EF4-FFF2-40B4-BE49-F238E27FC236}">
                    <a16:creationId xmlns:a16="http://schemas.microsoft.com/office/drawing/2014/main" id="{7C49966A-F3DD-6B4C-A943-6ACC78BA66D3}"/>
                  </a:ext>
                </a:extLst>
              </p14:cNvPr>
              <p14:cNvContentPartPr/>
              <p14:nvPr/>
            </p14:nvContentPartPr>
            <p14:xfrm>
              <a:off x="2242180" y="5601591"/>
              <a:ext cx="286920" cy="448560"/>
            </p14:xfrm>
          </p:contentPart>
        </mc:Choice>
        <mc:Fallback>
          <p:pic>
            <p:nvPicPr>
              <p:cNvPr id="341" name="墨迹 344">
                <a:extLst>
                  <a:ext uri="{FF2B5EF4-FFF2-40B4-BE49-F238E27FC236}">
                    <a16:creationId xmlns:a16="http://schemas.microsoft.com/office/drawing/2014/main" id="{7C49966A-F3DD-6B4C-A943-6ACC78BA66D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34611" y="5594031"/>
                <a:ext cx="302059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CB6926C1-F37F-304C-84B2-F8B694449324}"/>
                  </a:ext>
                </a:extLst>
              </p14:cNvPr>
              <p14:cNvContentPartPr/>
              <p14:nvPr/>
            </p14:nvContentPartPr>
            <p14:xfrm>
              <a:off x="6457060" y="5962671"/>
              <a:ext cx="12240" cy="3780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CB6926C1-F37F-304C-84B2-F8B69444932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49500" y="5955111"/>
                <a:ext cx="273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6F753F79-F8F2-0940-A2C6-FF1F173F9CBB}"/>
                  </a:ext>
                </a:extLst>
              </p14:cNvPr>
              <p14:cNvContentPartPr/>
              <p14:nvPr/>
            </p14:nvContentPartPr>
            <p14:xfrm>
              <a:off x="8884900" y="5458311"/>
              <a:ext cx="330480" cy="44568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6F753F79-F8F2-0940-A2C6-FF1F173F9CB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877340" y="5450751"/>
                <a:ext cx="34524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C9C2FB5A-0500-D049-906D-4568AADB1B7F}"/>
                  </a:ext>
                </a:extLst>
              </p14:cNvPr>
              <p14:cNvContentPartPr/>
              <p14:nvPr/>
            </p14:nvContentPartPr>
            <p14:xfrm>
              <a:off x="10036540" y="6064911"/>
              <a:ext cx="43920" cy="2232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C9C2FB5A-0500-D049-906D-4568AADB1B7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028980" y="6057351"/>
                <a:ext cx="59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62" name="墨迹 364">
                <a:extLst>
                  <a:ext uri="{FF2B5EF4-FFF2-40B4-BE49-F238E27FC236}">
                    <a16:creationId xmlns:a16="http://schemas.microsoft.com/office/drawing/2014/main" id="{76911842-1628-A743-99B9-5C81C66531AC}"/>
                  </a:ext>
                </a:extLst>
              </p14:cNvPr>
              <p14:cNvContentPartPr/>
              <p14:nvPr/>
            </p14:nvContentPartPr>
            <p14:xfrm>
              <a:off x="9414100" y="5483151"/>
              <a:ext cx="535680" cy="448560"/>
            </p14:xfrm>
          </p:contentPart>
        </mc:Choice>
        <mc:Fallback>
          <p:pic>
            <p:nvPicPr>
              <p:cNvPr id="362" name="墨迹 364">
                <a:extLst>
                  <a:ext uri="{FF2B5EF4-FFF2-40B4-BE49-F238E27FC236}">
                    <a16:creationId xmlns:a16="http://schemas.microsoft.com/office/drawing/2014/main" id="{76911842-1628-A743-99B9-5C81C66531A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06540" y="5475591"/>
                <a:ext cx="5508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63" name="墨迹 365">
                <a:extLst>
                  <a:ext uri="{FF2B5EF4-FFF2-40B4-BE49-F238E27FC236}">
                    <a16:creationId xmlns:a16="http://schemas.microsoft.com/office/drawing/2014/main" id="{1082FEB9-59AC-DD40-9E96-4FD3921A6C6D}"/>
                  </a:ext>
                </a:extLst>
              </p14:cNvPr>
              <p14:cNvContentPartPr/>
              <p14:nvPr/>
            </p14:nvContentPartPr>
            <p14:xfrm>
              <a:off x="7492420" y="5464431"/>
              <a:ext cx="1181160" cy="491400"/>
            </p14:xfrm>
          </p:contentPart>
        </mc:Choice>
        <mc:Fallback>
          <p:pic>
            <p:nvPicPr>
              <p:cNvPr id="363" name="墨迹 365">
                <a:extLst>
                  <a:ext uri="{FF2B5EF4-FFF2-40B4-BE49-F238E27FC236}">
                    <a16:creationId xmlns:a16="http://schemas.microsoft.com/office/drawing/2014/main" id="{1082FEB9-59AC-DD40-9E96-4FD3921A6C6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484860" y="5456871"/>
                <a:ext cx="1196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64" name="墨迹 366">
                <a:extLst>
                  <a:ext uri="{FF2B5EF4-FFF2-40B4-BE49-F238E27FC236}">
                    <a16:creationId xmlns:a16="http://schemas.microsoft.com/office/drawing/2014/main" id="{6B20D460-AEAF-6348-8241-087A6095AC27}"/>
                  </a:ext>
                </a:extLst>
              </p14:cNvPr>
              <p14:cNvContentPartPr/>
              <p14:nvPr/>
            </p14:nvContentPartPr>
            <p14:xfrm>
              <a:off x="6921100" y="5445711"/>
              <a:ext cx="357840" cy="542160"/>
            </p14:xfrm>
          </p:contentPart>
        </mc:Choice>
        <mc:Fallback>
          <p:pic>
            <p:nvPicPr>
              <p:cNvPr id="364" name="墨迹 366">
                <a:extLst>
                  <a:ext uri="{FF2B5EF4-FFF2-40B4-BE49-F238E27FC236}">
                    <a16:creationId xmlns:a16="http://schemas.microsoft.com/office/drawing/2014/main" id="{6B20D460-AEAF-6348-8241-087A6095AC2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913540" y="5438506"/>
                <a:ext cx="37296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78" name="墨迹 378">
                <a:extLst>
                  <a:ext uri="{FF2B5EF4-FFF2-40B4-BE49-F238E27FC236}">
                    <a16:creationId xmlns:a16="http://schemas.microsoft.com/office/drawing/2014/main" id="{8CB6D612-0D06-714D-91E7-9CE721762D87}"/>
                  </a:ext>
                </a:extLst>
              </p14:cNvPr>
              <p14:cNvContentPartPr/>
              <p14:nvPr/>
            </p14:nvContentPartPr>
            <p14:xfrm>
              <a:off x="10391500" y="5371191"/>
              <a:ext cx="1531800" cy="616680"/>
            </p14:xfrm>
          </p:contentPart>
        </mc:Choice>
        <mc:Fallback>
          <p:pic>
            <p:nvPicPr>
              <p:cNvPr id="378" name="墨迹 378">
                <a:extLst>
                  <a:ext uri="{FF2B5EF4-FFF2-40B4-BE49-F238E27FC236}">
                    <a16:creationId xmlns:a16="http://schemas.microsoft.com/office/drawing/2014/main" id="{8CB6D612-0D06-714D-91E7-9CE721762D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383940" y="5363631"/>
                <a:ext cx="1546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96" name="墨迹 398">
                <a:extLst>
                  <a:ext uri="{FF2B5EF4-FFF2-40B4-BE49-F238E27FC236}">
                    <a16:creationId xmlns:a16="http://schemas.microsoft.com/office/drawing/2014/main" id="{2A095ED6-DC2C-7E46-B9C1-73FD8AC6A600}"/>
                  </a:ext>
                </a:extLst>
              </p14:cNvPr>
              <p14:cNvContentPartPr/>
              <p14:nvPr/>
            </p14:nvContentPartPr>
            <p14:xfrm>
              <a:off x="3966580" y="6168591"/>
              <a:ext cx="2534400" cy="709560"/>
            </p14:xfrm>
          </p:contentPart>
        </mc:Choice>
        <mc:Fallback>
          <p:pic>
            <p:nvPicPr>
              <p:cNvPr id="396" name="墨迹 398">
                <a:extLst>
                  <a:ext uri="{FF2B5EF4-FFF2-40B4-BE49-F238E27FC236}">
                    <a16:creationId xmlns:a16="http://schemas.microsoft.com/office/drawing/2014/main" id="{2A095ED6-DC2C-7E46-B9C1-73FD8AC6A60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959019" y="6161031"/>
                <a:ext cx="2549522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97" name="墨迹 399">
                <a:extLst>
                  <a:ext uri="{FF2B5EF4-FFF2-40B4-BE49-F238E27FC236}">
                    <a16:creationId xmlns:a16="http://schemas.microsoft.com/office/drawing/2014/main" id="{E9BB07AC-65BF-BF40-934F-2855E310934C}"/>
                  </a:ext>
                </a:extLst>
              </p14:cNvPr>
              <p14:cNvContentPartPr/>
              <p14:nvPr/>
            </p14:nvContentPartPr>
            <p14:xfrm>
              <a:off x="2784700" y="6300711"/>
              <a:ext cx="622080" cy="527400"/>
            </p14:xfrm>
          </p:contentPart>
        </mc:Choice>
        <mc:Fallback>
          <p:pic>
            <p:nvPicPr>
              <p:cNvPr id="397" name="墨迹 399">
                <a:extLst>
                  <a:ext uri="{FF2B5EF4-FFF2-40B4-BE49-F238E27FC236}">
                    <a16:creationId xmlns:a16="http://schemas.microsoft.com/office/drawing/2014/main" id="{E9BB07AC-65BF-BF40-934F-2855E310934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777140" y="6293151"/>
                <a:ext cx="63720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98" name="墨迹 400">
                <a:extLst>
                  <a:ext uri="{FF2B5EF4-FFF2-40B4-BE49-F238E27FC236}">
                    <a16:creationId xmlns:a16="http://schemas.microsoft.com/office/drawing/2014/main" id="{410607D1-16CF-1B41-91D8-AF08DA5AFA87}"/>
                  </a:ext>
                </a:extLst>
              </p14:cNvPr>
              <p14:cNvContentPartPr/>
              <p14:nvPr/>
            </p14:nvContentPartPr>
            <p14:xfrm>
              <a:off x="1018540" y="6267591"/>
              <a:ext cx="1118160" cy="517320"/>
            </p14:xfrm>
          </p:contentPart>
        </mc:Choice>
        <mc:Fallback>
          <p:pic>
            <p:nvPicPr>
              <p:cNvPr id="398" name="墨迹 400">
                <a:extLst>
                  <a:ext uri="{FF2B5EF4-FFF2-40B4-BE49-F238E27FC236}">
                    <a16:creationId xmlns:a16="http://schemas.microsoft.com/office/drawing/2014/main" id="{410607D1-16CF-1B41-91D8-AF08DA5AFA8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10980" y="6260026"/>
                <a:ext cx="1133280" cy="5324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43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1">
                <a:extLst>
                  <a:ext uri="{FF2B5EF4-FFF2-40B4-BE49-F238E27FC236}">
                    <a16:creationId xmlns:a16="http://schemas.microsoft.com/office/drawing/2014/main" id="{CF2B2CC2-291A-CF4D-87F1-89FC6D07C6AD}"/>
                  </a:ext>
                </a:extLst>
              </p14:cNvPr>
              <p14:cNvContentPartPr/>
              <p14:nvPr/>
            </p14:nvContentPartPr>
            <p14:xfrm>
              <a:off x="1825300" y="546471"/>
              <a:ext cx="50040" cy="143640"/>
            </p14:xfrm>
          </p:contentPart>
        </mc:Choice>
        <mc:Fallback>
          <p:pic>
            <p:nvPicPr>
              <p:cNvPr id="9" name="墨迹 11">
                <a:extLst>
                  <a:ext uri="{FF2B5EF4-FFF2-40B4-BE49-F238E27FC236}">
                    <a16:creationId xmlns:a16="http://schemas.microsoft.com/office/drawing/2014/main" id="{CF2B2CC2-291A-CF4D-87F1-89FC6D07C6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7740" y="538911"/>
                <a:ext cx="651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2">
                <a:extLst>
                  <a:ext uri="{FF2B5EF4-FFF2-40B4-BE49-F238E27FC236}">
                    <a16:creationId xmlns:a16="http://schemas.microsoft.com/office/drawing/2014/main" id="{D3925658-F134-A84A-B176-1F47CF6EE262}"/>
                  </a:ext>
                </a:extLst>
              </p14:cNvPr>
              <p14:cNvContentPartPr/>
              <p14:nvPr/>
            </p14:nvContentPartPr>
            <p14:xfrm>
              <a:off x="1134100" y="222831"/>
              <a:ext cx="430200" cy="398520"/>
            </p14:xfrm>
          </p:contentPart>
        </mc:Choice>
        <mc:Fallback>
          <p:pic>
            <p:nvPicPr>
              <p:cNvPr id="10" name="墨迹 12">
                <a:extLst>
                  <a:ext uri="{FF2B5EF4-FFF2-40B4-BE49-F238E27FC236}">
                    <a16:creationId xmlns:a16="http://schemas.microsoft.com/office/drawing/2014/main" id="{D3925658-F134-A84A-B176-1F47CF6EE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534" y="215278"/>
                <a:ext cx="445333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3">
                <a:extLst>
                  <a:ext uri="{FF2B5EF4-FFF2-40B4-BE49-F238E27FC236}">
                    <a16:creationId xmlns:a16="http://schemas.microsoft.com/office/drawing/2014/main" id="{5655C16B-E95C-1547-BA6E-842CDED4281E}"/>
                  </a:ext>
                </a:extLst>
              </p14:cNvPr>
              <p14:cNvContentPartPr/>
              <p14:nvPr/>
            </p14:nvContentPartPr>
            <p14:xfrm>
              <a:off x="648460" y="285111"/>
              <a:ext cx="299520" cy="654120"/>
            </p14:xfrm>
          </p:contentPart>
        </mc:Choice>
        <mc:Fallback>
          <p:pic>
            <p:nvPicPr>
              <p:cNvPr id="11" name="墨迹 13">
                <a:extLst>
                  <a:ext uri="{FF2B5EF4-FFF2-40B4-BE49-F238E27FC236}">
                    <a16:creationId xmlns:a16="http://schemas.microsoft.com/office/drawing/2014/main" id="{5655C16B-E95C-1547-BA6E-842CDED4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891" y="277551"/>
                <a:ext cx="314658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6D452B3F-6AA1-474D-AE8A-D71DAD1E4C95}"/>
                  </a:ext>
                </a:extLst>
              </p14:cNvPr>
              <p14:cNvContentPartPr/>
              <p14:nvPr/>
            </p14:nvContentPartPr>
            <p14:xfrm>
              <a:off x="4539340" y="228951"/>
              <a:ext cx="193320" cy="3862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6D452B3F-6AA1-474D-AE8A-D71DAD1E4C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31780" y="221391"/>
                <a:ext cx="208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41">
                <a:extLst>
                  <a:ext uri="{FF2B5EF4-FFF2-40B4-BE49-F238E27FC236}">
                    <a16:creationId xmlns:a16="http://schemas.microsoft.com/office/drawing/2014/main" id="{88FA0452-9258-4B40-9482-DCCCF02E4A1B}"/>
                  </a:ext>
                </a:extLst>
              </p14:cNvPr>
              <p14:cNvContentPartPr/>
              <p14:nvPr/>
            </p14:nvContentPartPr>
            <p14:xfrm>
              <a:off x="4962700" y="104391"/>
              <a:ext cx="2241720" cy="859320"/>
            </p14:xfrm>
          </p:contentPart>
        </mc:Choice>
        <mc:Fallback>
          <p:pic>
            <p:nvPicPr>
              <p:cNvPr id="38" name="墨迹 41">
                <a:extLst>
                  <a:ext uri="{FF2B5EF4-FFF2-40B4-BE49-F238E27FC236}">
                    <a16:creationId xmlns:a16="http://schemas.microsoft.com/office/drawing/2014/main" id="{88FA0452-9258-4B40-9482-DCCCF02E4A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5139" y="96831"/>
                <a:ext cx="2256842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EEFE3619-D25D-DF45-B65A-3482391801B3}"/>
                  </a:ext>
                </a:extLst>
              </p14:cNvPr>
              <p14:cNvContentPartPr/>
              <p14:nvPr/>
            </p14:nvContentPartPr>
            <p14:xfrm>
              <a:off x="3344140" y="210231"/>
              <a:ext cx="921600" cy="40428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EEFE3619-D25D-DF45-B65A-3482391801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6580" y="202671"/>
                <a:ext cx="936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43">
                <a:extLst>
                  <a:ext uri="{FF2B5EF4-FFF2-40B4-BE49-F238E27FC236}">
                    <a16:creationId xmlns:a16="http://schemas.microsoft.com/office/drawing/2014/main" id="{DCEFDA66-5DFA-A241-929E-D8E92D6980F0}"/>
                  </a:ext>
                </a:extLst>
              </p14:cNvPr>
              <p14:cNvContentPartPr/>
              <p14:nvPr/>
            </p14:nvContentPartPr>
            <p14:xfrm>
              <a:off x="2846980" y="316071"/>
              <a:ext cx="254880" cy="286560"/>
            </p14:xfrm>
          </p:contentPart>
        </mc:Choice>
        <mc:Fallback>
          <p:pic>
            <p:nvPicPr>
              <p:cNvPr id="40" name="墨迹 43">
                <a:extLst>
                  <a:ext uri="{FF2B5EF4-FFF2-40B4-BE49-F238E27FC236}">
                    <a16:creationId xmlns:a16="http://schemas.microsoft.com/office/drawing/2014/main" id="{DCEFDA66-5DFA-A241-929E-D8E92D6980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39420" y="308511"/>
                <a:ext cx="270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44">
                <a:extLst>
                  <a:ext uri="{FF2B5EF4-FFF2-40B4-BE49-F238E27FC236}">
                    <a16:creationId xmlns:a16="http://schemas.microsoft.com/office/drawing/2014/main" id="{1BED0D9D-7E78-934E-814E-C8D7CC8A8414}"/>
                  </a:ext>
                </a:extLst>
              </p14:cNvPr>
              <p14:cNvContentPartPr/>
              <p14:nvPr/>
            </p14:nvContentPartPr>
            <p14:xfrm>
              <a:off x="2260900" y="185391"/>
              <a:ext cx="262080" cy="504720"/>
            </p14:xfrm>
          </p:contentPart>
        </mc:Choice>
        <mc:Fallback>
          <p:pic>
            <p:nvPicPr>
              <p:cNvPr id="41" name="墨迹 44">
                <a:extLst>
                  <a:ext uri="{FF2B5EF4-FFF2-40B4-BE49-F238E27FC236}">
                    <a16:creationId xmlns:a16="http://schemas.microsoft.com/office/drawing/2014/main" id="{1BED0D9D-7E78-934E-814E-C8D7CC8A84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3330" y="177831"/>
                <a:ext cx="277221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墨迹 54">
                <a:extLst>
                  <a:ext uri="{FF2B5EF4-FFF2-40B4-BE49-F238E27FC236}">
                    <a16:creationId xmlns:a16="http://schemas.microsoft.com/office/drawing/2014/main" id="{76EFD390-5FA2-254E-A0F5-4D9E54372677}"/>
                  </a:ext>
                </a:extLst>
              </p14:cNvPr>
              <p14:cNvContentPartPr/>
              <p14:nvPr/>
            </p14:nvContentPartPr>
            <p14:xfrm>
              <a:off x="7440580" y="116991"/>
              <a:ext cx="1743120" cy="566640"/>
            </p14:xfrm>
          </p:contentPart>
        </mc:Choice>
        <mc:Fallback>
          <p:pic>
            <p:nvPicPr>
              <p:cNvPr id="54" name="墨迹 54">
                <a:extLst>
                  <a:ext uri="{FF2B5EF4-FFF2-40B4-BE49-F238E27FC236}">
                    <a16:creationId xmlns:a16="http://schemas.microsoft.com/office/drawing/2014/main" id="{76EFD390-5FA2-254E-A0F5-4D9E543726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33022" y="109436"/>
                <a:ext cx="1758237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2080A093-5C8A-0643-9FEE-254A60697558}"/>
                  </a:ext>
                </a:extLst>
              </p14:cNvPr>
              <p14:cNvContentPartPr/>
              <p14:nvPr/>
            </p14:nvContentPartPr>
            <p14:xfrm>
              <a:off x="9308260" y="627471"/>
              <a:ext cx="25200" cy="378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2080A093-5C8A-0643-9FEE-254A606975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0700" y="619911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墨迹 61">
                <a:extLst>
                  <a:ext uri="{FF2B5EF4-FFF2-40B4-BE49-F238E27FC236}">
                    <a16:creationId xmlns:a16="http://schemas.microsoft.com/office/drawing/2014/main" id="{3208AD5E-F266-5B4A-A1DB-349C730A2BB5}"/>
                  </a:ext>
                </a:extLst>
              </p14:cNvPr>
              <p14:cNvContentPartPr/>
              <p14:nvPr/>
            </p14:nvContentPartPr>
            <p14:xfrm>
              <a:off x="9619300" y="204111"/>
              <a:ext cx="878400" cy="660240"/>
            </p14:xfrm>
          </p:contentPart>
        </mc:Choice>
        <mc:Fallback>
          <p:pic>
            <p:nvPicPr>
              <p:cNvPr id="61" name="墨迹 61">
                <a:extLst>
                  <a:ext uri="{FF2B5EF4-FFF2-40B4-BE49-F238E27FC236}">
                    <a16:creationId xmlns:a16="http://schemas.microsoft.com/office/drawing/2014/main" id="{3208AD5E-F266-5B4A-A1DB-349C730A2B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11737" y="196551"/>
                <a:ext cx="893526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D099206-72E0-924A-9ED4-C8E7D7B884AC}"/>
                  </a:ext>
                </a:extLst>
              </p14:cNvPr>
              <p14:cNvContentPartPr/>
              <p14:nvPr/>
            </p14:nvContentPartPr>
            <p14:xfrm>
              <a:off x="10316620" y="452871"/>
              <a:ext cx="112320" cy="378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D099206-72E0-924A-9ED4-C8E7D7B884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09060" y="445671"/>
                <a:ext cx="127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AB662BB4-04EA-4C43-B615-3589C2AB7048}"/>
                  </a:ext>
                </a:extLst>
              </p14:cNvPr>
              <p14:cNvContentPartPr/>
              <p14:nvPr/>
            </p14:nvContentPartPr>
            <p14:xfrm>
              <a:off x="10690300" y="129231"/>
              <a:ext cx="1145880" cy="52344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AB662BB4-04EA-4C43-B615-3589C2AB70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82740" y="121671"/>
                <a:ext cx="11610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4C50D3C6-7538-7F45-AD1C-3436E90FB33D}"/>
                  </a:ext>
                </a:extLst>
              </p14:cNvPr>
              <p14:cNvContentPartPr/>
              <p14:nvPr/>
            </p14:nvContentPartPr>
            <p14:xfrm>
              <a:off x="3263140" y="932391"/>
              <a:ext cx="1245600" cy="47340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4C50D3C6-7538-7F45-AD1C-3436E90FB3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55580" y="924831"/>
                <a:ext cx="12603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墨迹 99">
                <a:extLst>
                  <a:ext uri="{FF2B5EF4-FFF2-40B4-BE49-F238E27FC236}">
                    <a16:creationId xmlns:a16="http://schemas.microsoft.com/office/drawing/2014/main" id="{18929590-904F-DF44-A905-401745D5D3FF}"/>
                  </a:ext>
                </a:extLst>
              </p14:cNvPr>
              <p14:cNvContentPartPr/>
              <p14:nvPr/>
            </p14:nvContentPartPr>
            <p14:xfrm>
              <a:off x="2777500" y="1038231"/>
              <a:ext cx="198720" cy="380160"/>
            </p14:xfrm>
          </p:contentPart>
        </mc:Choice>
        <mc:Fallback>
          <p:pic>
            <p:nvPicPr>
              <p:cNvPr id="97" name="墨迹 99">
                <a:extLst>
                  <a:ext uri="{FF2B5EF4-FFF2-40B4-BE49-F238E27FC236}">
                    <a16:creationId xmlns:a16="http://schemas.microsoft.com/office/drawing/2014/main" id="{18929590-904F-DF44-A905-401745D5D3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9940" y="1030671"/>
                <a:ext cx="213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8" name="墨迹 100">
                <a:extLst>
                  <a:ext uri="{FF2B5EF4-FFF2-40B4-BE49-F238E27FC236}">
                    <a16:creationId xmlns:a16="http://schemas.microsoft.com/office/drawing/2014/main" id="{3B435AB0-6BE4-A444-BABF-854E08DCBA7B}"/>
                  </a:ext>
                </a:extLst>
              </p14:cNvPr>
              <p14:cNvContentPartPr/>
              <p14:nvPr/>
            </p14:nvContentPartPr>
            <p14:xfrm>
              <a:off x="573940" y="969831"/>
              <a:ext cx="1905120" cy="660240"/>
            </p14:xfrm>
          </p:contentPart>
        </mc:Choice>
        <mc:Fallback>
          <p:pic>
            <p:nvPicPr>
              <p:cNvPr id="98" name="墨迹 100">
                <a:extLst>
                  <a:ext uri="{FF2B5EF4-FFF2-40B4-BE49-F238E27FC236}">
                    <a16:creationId xmlns:a16="http://schemas.microsoft.com/office/drawing/2014/main" id="{3B435AB0-6BE4-A444-BABF-854E08DCBA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381" y="962271"/>
                <a:ext cx="1920237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35BBC61-7E11-E448-B0E2-CA80A2B1FDC0}"/>
                  </a:ext>
                </a:extLst>
              </p14:cNvPr>
              <p14:cNvContentPartPr/>
              <p14:nvPr/>
            </p14:nvContentPartPr>
            <p14:xfrm>
              <a:off x="6288940" y="1125351"/>
              <a:ext cx="143640" cy="129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35BBC61-7E11-E448-B0E2-CA80A2B1FD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81380" y="1117791"/>
                <a:ext cx="158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C9B6B85-4A64-4749-A052-9A66E568B4DC}"/>
                  </a:ext>
                </a:extLst>
              </p14:cNvPr>
              <p14:cNvContentPartPr/>
              <p14:nvPr/>
            </p14:nvContentPartPr>
            <p14:xfrm>
              <a:off x="7975900" y="1280871"/>
              <a:ext cx="87480" cy="100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C9B6B85-4A64-4749-A052-9A66E568B4D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68340" y="1273671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9" name="墨迹 122">
                <a:extLst>
                  <a:ext uri="{FF2B5EF4-FFF2-40B4-BE49-F238E27FC236}">
                    <a16:creationId xmlns:a16="http://schemas.microsoft.com/office/drawing/2014/main" id="{13B1E99C-CD8C-514A-B8BD-026D167CDE48}"/>
                  </a:ext>
                </a:extLst>
              </p14:cNvPr>
              <p14:cNvContentPartPr/>
              <p14:nvPr/>
            </p14:nvContentPartPr>
            <p14:xfrm>
              <a:off x="7167340" y="826551"/>
              <a:ext cx="484920" cy="529560"/>
            </p14:xfrm>
          </p:contentPart>
        </mc:Choice>
        <mc:Fallback>
          <p:pic>
            <p:nvPicPr>
              <p:cNvPr id="119" name="墨迹 122">
                <a:extLst>
                  <a:ext uri="{FF2B5EF4-FFF2-40B4-BE49-F238E27FC236}">
                    <a16:creationId xmlns:a16="http://schemas.microsoft.com/office/drawing/2014/main" id="{13B1E99C-CD8C-514A-B8BD-026D167CDE4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59786" y="818991"/>
                <a:ext cx="500029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墨迹 123">
                <a:extLst>
                  <a:ext uri="{FF2B5EF4-FFF2-40B4-BE49-F238E27FC236}">
                    <a16:creationId xmlns:a16="http://schemas.microsoft.com/office/drawing/2014/main" id="{67F4382F-2823-1048-80C0-FD5DF4440744}"/>
                  </a:ext>
                </a:extLst>
              </p14:cNvPr>
              <p14:cNvContentPartPr/>
              <p14:nvPr/>
            </p14:nvContentPartPr>
            <p14:xfrm>
              <a:off x="6724540" y="963351"/>
              <a:ext cx="205920" cy="355680"/>
            </p14:xfrm>
          </p:contentPart>
        </mc:Choice>
        <mc:Fallback>
          <p:pic>
            <p:nvPicPr>
              <p:cNvPr id="120" name="墨迹 123">
                <a:extLst>
                  <a:ext uri="{FF2B5EF4-FFF2-40B4-BE49-F238E27FC236}">
                    <a16:creationId xmlns:a16="http://schemas.microsoft.com/office/drawing/2014/main" id="{67F4382F-2823-1048-80C0-FD5DF44407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16980" y="956144"/>
                <a:ext cx="221040" cy="370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墨迹 124">
                <a:extLst>
                  <a:ext uri="{FF2B5EF4-FFF2-40B4-BE49-F238E27FC236}">
                    <a16:creationId xmlns:a16="http://schemas.microsoft.com/office/drawing/2014/main" id="{07F02174-1F4A-FA40-8923-61DA3E74391A}"/>
                  </a:ext>
                </a:extLst>
              </p14:cNvPr>
              <p14:cNvContentPartPr/>
              <p14:nvPr/>
            </p14:nvContentPartPr>
            <p14:xfrm>
              <a:off x="5877820" y="957231"/>
              <a:ext cx="124560" cy="380160"/>
            </p14:xfrm>
          </p:contentPart>
        </mc:Choice>
        <mc:Fallback>
          <p:pic>
            <p:nvPicPr>
              <p:cNvPr id="121" name="墨迹 124">
                <a:extLst>
                  <a:ext uri="{FF2B5EF4-FFF2-40B4-BE49-F238E27FC236}">
                    <a16:creationId xmlns:a16="http://schemas.microsoft.com/office/drawing/2014/main" id="{07F02174-1F4A-FA40-8923-61DA3E74391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70238" y="949671"/>
                <a:ext cx="139724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2" name="墨迹 125">
                <a:extLst>
                  <a:ext uri="{FF2B5EF4-FFF2-40B4-BE49-F238E27FC236}">
                    <a16:creationId xmlns:a16="http://schemas.microsoft.com/office/drawing/2014/main" id="{D5C577A1-EEAE-D74F-B65F-8F7C6850C6F3}"/>
                  </a:ext>
                </a:extLst>
              </p14:cNvPr>
              <p14:cNvContentPartPr/>
              <p14:nvPr/>
            </p14:nvContentPartPr>
            <p14:xfrm>
              <a:off x="4738780" y="851391"/>
              <a:ext cx="896760" cy="619560"/>
            </p14:xfrm>
          </p:contentPart>
        </mc:Choice>
        <mc:Fallback>
          <p:pic>
            <p:nvPicPr>
              <p:cNvPr id="122" name="墨迹 125">
                <a:extLst>
                  <a:ext uri="{FF2B5EF4-FFF2-40B4-BE49-F238E27FC236}">
                    <a16:creationId xmlns:a16="http://schemas.microsoft.com/office/drawing/2014/main" id="{D5C577A1-EEAE-D74F-B65F-8F7C6850C6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31220" y="843831"/>
                <a:ext cx="9118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05298740-A5F2-504A-9672-ECDA21ACA555}"/>
                  </a:ext>
                </a:extLst>
              </p14:cNvPr>
              <p14:cNvContentPartPr/>
              <p14:nvPr/>
            </p14:nvContentPartPr>
            <p14:xfrm>
              <a:off x="445780" y="1891071"/>
              <a:ext cx="987480" cy="41472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05298740-A5F2-504A-9672-ECDA21ACA5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8220" y="1883511"/>
                <a:ext cx="10026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89D4AC56-2B9A-104A-AFB6-67CD82CF9421}"/>
                  </a:ext>
                </a:extLst>
              </p14:cNvPr>
              <p14:cNvContentPartPr/>
              <p14:nvPr/>
            </p14:nvContentPartPr>
            <p14:xfrm>
              <a:off x="2061820" y="1797831"/>
              <a:ext cx="435960" cy="49212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89D4AC56-2B9A-104A-AFB6-67CD82CF94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54266" y="1790271"/>
                <a:ext cx="450708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8160EE8A-BCD3-2D4B-9D4F-46351AAE937E}"/>
                  </a:ext>
                </a:extLst>
              </p14:cNvPr>
              <p14:cNvContentPartPr/>
              <p14:nvPr/>
            </p14:nvContentPartPr>
            <p14:xfrm>
              <a:off x="3300580" y="1897191"/>
              <a:ext cx="398880" cy="33048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8160EE8A-BCD3-2D4B-9D4F-46351AAE937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93020" y="1889991"/>
                <a:ext cx="414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25566676-4DAA-8E4C-9284-4B02090340BC}"/>
                  </a:ext>
                </a:extLst>
              </p14:cNvPr>
              <p14:cNvContentPartPr/>
              <p14:nvPr/>
            </p14:nvContentPartPr>
            <p14:xfrm>
              <a:off x="2758780" y="1729431"/>
              <a:ext cx="324360" cy="54108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25566676-4DAA-8E4C-9284-4B02090340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51572" y="1721876"/>
                <a:ext cx="339497" cy="55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0BD884B6-92AB-E840-8526-287C2BC1D12D}"/>
                  </a:ext>
                </a:extLst>
              </p14:cNvPr>
              <p14:cNvContentPartPr/>
              <p14:nvPr/>
            </p14:nvContentPartPr>
            <p14:xfrm>
              <a:off x="3368980" y="2021751"/>
              <a:ext cx="87480" cy="25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0BD884B6-92AB-E840-8526-287C2BC1D12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61420" y="2014191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7A8D302C-0D3B-494F-8A00-5CC9F032CF2B}"/>
                  </a:ext>
                </a:extLst>
              </p14:cNvPr>
              <p14:cNvContentPartPr/>
              <p14:nvPr/>
            </p14:nvContentPartPr>
            <p14:xfrm>
              <a:off x="6039820" y="1860111"/>
              <a:ext cx="118800" cy="813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7A8D302C-0D3B-494F-8A00-5CC9F032CF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32260" y="1852551"/>
                <a:ext cx="13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CF0FE39E-ED7E-5A47-A9FF-771AB9D7424E}"/>
                  </a:ext>
                </a:extLst>
              </p14:cNvPr>
              <p14:cNvContentPartPr/>
              <p14:nvPr/>
            </p14:nvContentPartPr>
            <p14:xfrm>
              <a:off x="6014980" y="2077911"/>
              <a:ext cx="317880" cy="13716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CF0FE39E-ED7E-5A47-A9FF-771AB9D7424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07420" y="2070351"/>
                <a:ext cx="333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2BC00F57-6587-DE4C-8A3F-15C143F697B7}"/>
                  </a:ext>
                </a:extLst>
              </p14:cNvPr>
              <p14:cNvContentPartPr/>
              <p14:nvPr/>
            </p14:nvContentPartPr>
            <p14:xfrm>
              <a:off x="5105980" y="1835271"/>
              <a:ext cx="529560" cy="51084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2BC00F57-6587-DE4C-8A3F-15C143F697B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98420" y="1827711"/>
                <a:ext cx="5446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8B61175C-8D32-324B-94E8-798A568BF74E}"/>
                  </a:ext>
                </a:extLst>
              </p14:cNvPr>
              <p14:cNvContentPartPr/>
              <p14:nvPr/>
            </p14:nvContentPartPr>
            <p14:xfrm>
              <a:off x="4041460" y="1860111"/>
              <a:ext cx="735120" cy="41724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8B61175C-8D32-324B-94E8-798A568BF74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33900" y="1852558"/>
                <a:ext cx="74988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A064D1C3-151E-A347-82AF-83444BC24DB2}"/>
                  </a:ext>
                </a:extLst>
              </p14:cNvPr>
              <p14:cNvContentPartPr/>
              <p14:nvPr/>
            </p14:nvContentPartPr>
            <p14:xfrm>
              <a:off x="6544180" y="1828791"/>
              <a:ext cx="1127160" cy="53568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A064D1C3-151E-A347-82AF-83444BC24DB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36620" y="1821231"/>
                <a:ext cx="11422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F1E3025-2B85-5344-BE94-E0270DBF66BD}"/>
                  </a:ext>
                </a:extLst>
              </p14:cNvPr>
              <p14:cNvContentPartPr/>
              <p14:nvPr/>
            </p14:nvContentPartPr>
            <p14:xfrm>
              <a:off x="2304460" y="2725191"/>
              <a:ext cx="187200" cy="16848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F1E3025-2B85-5344-BE94-E0270DBF66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96900" y="2717631"/>
                <a:ext cx="202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C8417C9A-9035-7344-8FF0-8E4CF1B6FFA1}"/>
                  </a:ext>
                </a:extLst>
              </p14:cNvPr>
              <p14:cNvContentPartPr/>
              <p14:nvPr/>
            </p14:nvContentPartPr>
            <p14:xfrm>
              <a:off x="2485180" y="2557431"/>
              <a:ext cx="68760" cy="439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C8417C9A-9035-7344-8FF0-8E4CF1B6FFA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77620" y="2549871"/>
                <a:ext cx="83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033A4A79-5AE0-E741-980B-AA0DD029C793}"/>
                  </a:ext>
                </a:extLst>
              </p14:cNvPr>
              <p14:cNvContentPartPr/>
              <p14:nvPr/>
            </p14:nvContentPartPr>
            <p14:xfrm>
              <a:off x="3325420" y="2656791"/>
              <a:ext cx="25200" cy="2430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033A4A79-5AE0-E741-980B-AA0DD029C7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17860" y="2649231"/>
                <a:ext cx="403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墨迹 182">
                <a:extLst>
                  <a:ext uri="{FF2B5EF4-FFF2-40B4-BE49-F238E27FC236}">
                    <a16:creationId xmlns:a16="http://schemas.microsoft.com/office/drawing/2014/main" id="{63D67526-F187-A245-BC6B-128C3C96AFFC}"/>
                  </a:ext>
                </a:extLst>
              </p14:cNvPr>
              <p14:cNvContentPartPr/>
              <p14:nvPr/>
            </p14:nvContentPartPr>
            <p14:xfrm>
              <a:off x="2777500" y="2768751"/>
              <a:ext cx="286560" cy="118800"/>
            </p14:xfrm>
          </p:contentPart>
        </mc:Choice>
        <mc:Fallback>
          <p:pic>
            <p:nvPicPr>
              <p:cNvPr id="181" name="墨迹 182">
                <a:extLst>
                  <a:ext uri="{FF2B5EF4-FFF2-40B4-BE49-F238E27FC236}">
                    <a16:creationId xmlns:a16="http://schemas.microsoft.com/office/drawing/2014/main" id="{63D67526-F187-A245-BC6B-128C3C96AF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69940" y="2761551"/>
                <a:ext cx="301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D25A7038-8A6C-CB45-A078-127836BB9929}"/>
                  </a:ext>
                </a:extLst>
              </p14:cNvPr>
              <p14:cNvContentPartPr/>
              <p14:nvPr/>
            </p14:nvContentPartPr>
            <p14:xfrm>
              <a:off x="1233820" y="2645271"/>
              <a:ext cx="442440" cy="37944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D25A7038-8A6C-CB45-A078-127836BB99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26260" y="2637711"/>
                <a:ext cx="4575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323CCA62-B649-D44C-9AA4-311478B6124D}"/>
                  </a:ext>
                </a:extLst>
              </p14:cNvPr>
              <p14:cNvContentPartPr/>
              <p14:nvPr/>
            </p14:nvContentPartPr>
            <p14:xfrm>
              <a:off x="1140220" y="3261591"/>
              <a:ext cx="472680" cy="36000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323CCA62-B649-D44C-9AA4-311478B6124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32660" y="3254031"/>
                <a:ext cx="4878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3" name="墨迹 193">
                <a:extLst>
                  <a:ext uri="{FF2B5EF4-FFF2-40B4-BE49-F238E27FC236}">
                    <a16:creationId xmlns:a16="http://schemas.microsoft.com/office/drawing/2014/main" id="{B9E4C7CD-BA00-5A43-91C7-82705A5104F7}"/>
                  </a:ext>
                </a:extLst>
              </p14:cNvPr>
              <p14:cNvContentPartPr/>
              <p14:nvPr/>
            </p14:nvContentPartPr>
            <p14:xfrm>
              <a:off x="2223460" y="3123711"/>
              <a:ext cx="380160" cy="423720"/>
            </p14:xfrm>
          </p:contentPart>
        </mc:Choice>
        <mc:Fallback>
          <p:pic>
            <p:nvPicPr>
              <p:cNvPr id="193" name="墨迹 193">
                <a:extLst>
                  <a:ext uri="{FF2B5EF4-FFF2-40B4-BE49-F238E27FC236}">
                    <a16:creationId xmlns:a16="http://schemas.microsoft.com/office/drawing/2014/main" id="{B9E4C7CD-BA00-5A43-91C7-82705A5104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15900" y="3116151"/>
                <a:ext cx="395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7096CA9-A081-DB46-B9E9-A0FCA8E2D4DF}"/>
                  </a:ext>
                </a:extLst>
              </p14:cNvPr>
              <p14:cNvContentPartPr/>
              <p14:nvPr/>
            </p14:nvContentPartPr>
            <p14:xfrm>
              <a:off x="3064060" y="3049911"/>
              <a:ext cx="504720" cy="39204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7096CA9-A081-DB46-B9E9-A0FCA8E2D4D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56500" y="3042351"/>
                <a:ext cx="5198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903D2F13-6E44-2942-9C69-8B80B59DF17A}"/>
                  </a:ext>
                </a:extLst>
              </p14:cNvPr>
              <p14:cNvContentPartPr/>
              <p14:nvPr/>
            </p14:nvContentPartPr>
            <p14:xfrm>
              <a:off x="3773620" y="3291831"/>
              <a:ext cx="87480" cy="129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903D2F13-6E44-2942-9C69-8B80B59DF17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66060" y="3284271"/>
                <a:ext cx="102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AAC913AF-77FB-F04B-8EE2-06771E7A4150}"/>
                  </a:ext>
                </a:extLst>
              </p14:cNvPr>
              <p14:cNvContentPartPr/>
              <p14:nvPr/>
            </p14:nvContentPartPr>
            <p14:xfrm>
              <a:off x="3780100" y="3428991"/>
              <a:ext cx="149760" cy="64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AAC913AF-77FB-F04B-8EE2-06771E7A41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72540" y="3421431"/>
                <a:ext cx="164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F9EC88C-3851-B341-9931-F4F0D922E685}"/>
                  </a:ext>
                </a:extLst>
              </p14:cNvPr>
              <p14:cNvContentPartPr/>
              <p14:nvPr/>
            </p14:nvContentPartPr>
            <p14:xfrm>
              <a:off x="4277980" y="3036591"/>
              <a:ext cx="180720" cy="41112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F9EC88C-3851-B341-9931-F4F0D922E68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70420" y="3029031"/>
                <a:ext cx="195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7" name="墨迹 208">
                <a:extLst>
                  <a:ext uri="{FF2B5EF4-FFF2-40B4-BE49-F238E27FC236}">
                    <a16:creationId xmlns:a16="http://schemas.microsoft.com/office/drawing/2014/main" id="{5A933C78-F4D3-1045-9EE6-FB89DBFACDA0}"/>
                  </a:ext>
                </a:extLst>
              </p14:cNvPr>
              <p14:cNvContentPartPr/>
              <p14:nvPr/>
            </p14:nvContentPartPr>
            <p14:xfrm>
              <a:off x="5292820" y="3061431"/>
              <a:ext cx="722520" cy="554400"/>
            </p14:xfrm>
          </p:contentPart>
        </mc:Choice>
        <mc:Fallback>
          <p:pic>
            <p:nvPicPr>
              <p:cNvPr id="207" name="墨迹 208">
                <a:extLst>
                  <a:ext uri="{FF2B5EF4-FFF2-40B4-BE49-F238E27FC236}">
                    <a16:creationId xmlns:a16="http://schemas.microsoft.com/office/drawing/2014/main" id="{5A933C78-F4D3-1045-9EE6-FB89DBFACD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285260" y="3053871"/>
                <a:ext cx="7376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8" name="墨迹 209">
                <a:extLst>
                  <a:ext uri="{FF2B5EF4-FFF2-40B4-BE49-F238E27FC236}">
                    <a16:creationId xmlns:a16="http://schemas.microsoft.com/office/drawing/2014/main" id="{FEEDF647-4B49-4F42-BFC0-E2999FE3DBB1}"/>
                  </a:ext>
                </a:extLst>
              </p14:cNvPr>
              <p14:cNvContentPartPr/>
              <p14:nvPr/>
            </p14:nvContentPartPr>
            <p14:xfrm>
              <a:off x="4688740" y="3155031"/>
              <a:ext cx="378000" cy="243000"/>
            </p14:xfrm>
          </p:contentPart>
        </mc:Choice>
        <mc:Fallback>
          <p:pic>
            <p:nvPicPr>
              <p:cNvPr id="208" name="墨迹 209">
                <a:extLst>
                  <a:ext uri="{FF2B5EF4-FFF2-40B4-BE49-F238E27FC236}">
                    <a16:creationId xmlns:a16="http://schemas.microsoft.com/office/drawing/2014/main" id="{FEEDF647-4B49-4F42-BFC0-E2999FE3DB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81180" y="3147471"/>
                <a:ext cx="393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E4363C14-B7F2-4745-9C24-C4756B456247}"/>
                  </a:ext>
                </a:extLst>
              </p14:cNvPr>
              <p14:cNvContentPartPr/>
              <p14:nvPr/>
            </p14:nvContentPartPr>
            <p14:xfrm>
              <a:off x="6351220" y="3204711"/>
              <a:ext cx="840600" cy="36756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E4363C14-B7F2-4745-9C24-C4756B45624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43663" y="3197151"/>
                <a:ext cx="85535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69D1B5A9-B040-4C4F-ADEF-0728CCD2F7F6}"/>
                  </a:ext>
                </a:extLst>
              </p14:cNvPr>
              <p14:cNvContentPartPr/>
              <p14:nvPr/>
            </p14:nvContentPartPr>
            <p14:xfrm>
              <a:off x="1208980" y="3833631"/>
              <a:ext cx="423720" cy="39888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69D1B5A9-B040-4C4F-ADEF-0728CCD2F7F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01420" y="3826071"/>
                <a:ext cx="438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0" name="墨迹 231">
                <a:extLst>
                  <a:ext uri="{FF2B5EF4-FFF2-40B4-BE49-F238E27FC236}">
                    <a16:creationId xmlns:a16="http://schemas.microsoft.com/office/drawing/2014/main" id="{E96B67DA-AC2C-8B43-B316-C8859C3F78FD}"/>
                  </a:ext>
                </a:extLst>
              </p14:cNvPr>
              <p14:cNvContentPartPr/>
              <p14:nvPr/>
            </p14:nvContentPartPr>
            <p14:xfrm>
              <a:off x="2902060" y="3752631"/>
              <a:ext cx="1282680" cy="567000"/>
            </p14:xfrm>
          </p:contentPart>
        </mc:Choice>
        <mc:Fallback>
          <p:pic>
            <p:nvPicPr>
              <p:cNvPr id="230" name="墨迹 231">
                <a:extLst>
                  <a:ext uri="{FF2B5EF4-FFF2-40B4-BE49-F238E27FC236}">
                    <a16:creationId xmlns:a16="http://schemas.microsoft.com/office/drawing/2014/main" id="{E96B67DA-AC2C-8B43-B316-C8859C3F78F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94500" y="3745071"/>
                <a:ext cx="12978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1" name="墨迹 232">
                <a:extLst>
                  <a:ext uri="{FF2B5EF4-FFF2-40B4-BE49-F238E27FC236}">
                    <a16:creationId xmlns:a16="http://schemas.microsoft.com/office/drawing/2014/main" id="{85CE8334-91D2-0247-9A36-F8B3D6EDC8BF}"/>
                  </a:ext>
                </a:extLst>
              </p14:cNvPr>
              <p14:cNvContentPartPr/>
              <p14:nvPr/>
            </p14:nvContentPartPr>
            <p14:xfrm>
              <a:off x="2422900" y="3845871"/>
              <a:ext cx="249120" cy="435960"/>
            </p14:xfrm>
          </p:contentPart>
        </mc:Choice>
        <mc:Fallback>
          <p:pic>
            <p:nvPicPr>
              <p:cNvPr id="231" name="墨迹 232">
                <a:extLst>
                  <a:ext uri="{FF2B5EF4-FFF2-40B4-BE49-F238E27FC236}">
                    <a16:creationId xmlns:a16="http://schemas.microsoft.com/office/drawing/2014/main" id="{85CE8334-91D2-0247-9A36-F8B3D6EDC8B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15351" y="3838317"/>
                <a:ext cx="264218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43" name="墨迹 244">
                <a:extLst>
                  <a:ext uri="{FF2B5EF4-FFF2-40B4-BE49-F238E27FC236}">
                    <a16:creationId xmlns:a16="http://schemas.microsoft.com/office/drawing/2014/main" id="{11D0C58A-8BE2-DB43-93C7-CC4C5CBBF4C5}"/>
                  </a:ext>
                </a:extLst>
              </p14:cNvPr>
              <p14:cNvContentPartPr/>
              <p14:nvPr/>
            </p14:nvContentPartPr>
            <p14:xfrm>
              <a:off x="2111500" y="4381191"/>
              <a:ext cx="486000" cy="411480"/>
            </p14:xfrm>
          </p:contentPart>
        </mc:Choice>
        <mc:Fallback>
          <p:pic>
            <p:nvPicPr>
              <p:cNvPr id="243" name="墨迹 244">
                <a:extLst>
                  <a:ext uri="{FF2B5EF4-FFF2-40B4-BE49-F238E27FC236}">
                    <a16:creationId xmlns:a16="http://schemas.microsoft.com/office/drawing/2014/main" id="{11D0C58A-8BE2-DB43-93C7-CC4C5CBBF4C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03940" y="4373624"/>
                <a:ext cx="50112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44" name="墨迹 245">
                <a:extLst>
                  <a:ext uri="{FF2B5EF4-FFF2-40B4-BE49-F238E27FC236}">
                    <a16:creationId xmlns:a16="http://schemas.microsoft.com/office/drawing/2014/main" id="{98870EAB-A64E-6746-AD24-3141DDC5AF7A}"/>
                  </a:ext>
                </a:extLst>
              </p14:cNvPr>
              <p14:cNvContentPartPr/>
              <p14:nvPr/>
            </p14:nvContentPartPr>
            <p14:xfrm>
              <a:off x="1152820" y="4444191"/>
              <a:ext cx="504000" cy="435600"/>
            </p14:xfrm>
          </p:contentPart>
        </mc:Choice>
        <mc:Fallback>
          <p:pic>
            <p:nvPicPr>
              <p:cNvPr id="244" name="墨迹 245">
                <a:extLst>
                  <a:ext uri="{FF2B5EF4-FFF2-40B4-BE49-F238E27FC236}">
                    <a16:creationId xmlns:a16="http://schemas.microsoft.com/office/drawing/2014/main" id="{98870EAB-A64E-6746-AD24-3141DDC5AF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45260" y="4436631"/>
                <a:ext cx="5191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57" name="墨迹 259">
                <a:extLst>
                  <a:ext uri="{FF2B5EF4-FFF2-40B4-BE49-F238E27FC236}">
                    <a16:creationId xmlns:a16="http://schemas.microsoft.com/office/drawing/2014/main" id="{896B86D3-31DA-C44A-BE9E-4A62D8E9125F}"/>
                  </a:ext>
                </a:extLst>
              </p14:cNvPr>
              <p14:cNvContentPartPr/>
              <p14:nvPr/>
            </p14:nvContentPartPr>
            <p14:xfrm>
              <a:off x="4383820" y="4406751"/>
              <a:ext cx="467280" cy="254880"/>
            </p14:xfrm>
          </p:contentPart>
        </mc:Choice>
        <mc:Fallback>
          <p:pic>
            <p:nvPicPr>
              <p:cNvPr id="257" name="墨迹 259">
                <a:extLst>
                  <a:ext uri="{FF2B5EF4-FFF2-40B4-BE49-F238E27FC236}">
                    <a16:creationId xmlns:a16="http://schemas.microsoft.com/office/drawing/2014/main" id="{896B86D3-31DA-C44A-BE9E-4A62D8E9125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76260" y="4399551"/>
                <a:ext cx="482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58" name="墨迹 260">
                <a:extLst>
                  <a:ext uri="{FF2B5EF4-FFF2-40B4-BE49-F238E27FC236}">
                    <a16:creationId xmlns:a16="http://schemas.microsoft.com/office/drawing/2014/main" id="{B6FC9C06-2A7F-F941-B749-5FBE9592A322}"/>
                  </a:ext>
                </a:extLst>
              </p14:cNvPr>
              <p14:cNvContentPartPr/>
              <p14:nvPr/>
            </p14:nvContentPartPr>
            <p14:xfrm>
              <a:off x="3892060" y="4424751"/>
              <a:ext cx="205560" cy="286560"/>
            </p14:xfrm>
          </p:contentPart>
        </mc:Choice>
        <mc:Fallback>
          <p:pic>
            <p:nvPicPr>
              <p:cNvPr id="258" name="墨迹 260">
                <a:extLst>
                  <a:ext uri="{FF2B5EF4-FFF2-40B4-BE49-F238E27FC236}">
                    <a16:creationId xmlns:a16="http://schemas.microsoft.com/office/drawing/2014/main" id="{B6FC9C06-2A7F-F941-B749-5FBE9592A32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84513" y="4417191"/>
                <a:ext cx="220654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9" name="墨迹 261">
                <a:extLst>
                  <a:ext uri="{FF2B5EF4-FFF2-40B4-BE49-F238E27FC236}">
                    <a16:creationId xmlns:a16="http://schemas.microsoft.com/office/drawing/2014/main" id="{9803B1E2-91F6-6B44-A2D3-9DF5C0A3BC88}"/>
                  </a:ext>
                </a:extLst>
              </p14:cNvPr>
              <p14:cNvContentPartPr/>
              <p14:nvPr/>
            </p14:nvContentPartPr>
            <p14:xfrm>
              <a:off x="3057940" y="4424751"/>
              <a:ext cx="572760" cy="342720"/>
            </p14:xfrm>
          </p:contentPart>
        </mc:Choice>
        <mc:Fallback>
          <p:pic>
            <p:nvPicPr>
              <p:cNvPr id="259" name="墨迹 261">
                <a:extLst>
                  <a:ext uri="{FF2B5EF4-FFF2-40B4-BE49-F238E27FC236}">
                    <a16:creationId xmlns:a16="http://schemas.microsoft.com/office/drawing/2014/main" id="{9803B1E2-91F6-6B44-A2D3-9DF5C0A3BC8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50385" y="4417191"/>
                <a:ext cx="587871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9AD25F98-593E-0D48-BEC4-F2289E420ADF}"/>
                  </a:ext>
                </a:extLst>
              </p14:cNvPr>
              <p14:cNvContentPartPr/>
              <p14:nvPr/>
            </p14:nvContentPartPr>
            <p14:xfrm>
              <a:off x="5162140" y="4667751"/>
              <a:ext cx="31320" cy="7524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9AD25F98-593E-0D48-BEC4-F2289E420AD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54580" y="4660191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0" name="墨迹 270">
                <a:extLst>
                  <a:ext uri="{FF2B5EF4-FFF2-40B4-BE49-F238E27FC236}">
                    <a16:creationId xmlns:a16="http://schemas.microsoft.com/office/drawing/2014/main" id="{421B63F5-2A47-7B41-8769-F39F5E0B1035}"/>
                  </a:ext>
                </a:extLst>
              </p14:cNvPr>
              <p14:cNvContentPartPr/>
              <p14:nvPr/>
            </p14:nvContentPartPr>
            <p14:xfrm>
              <a:off x="5597740" y="4244391"/>
              <a:ext cx="1513440" cy="516960"/>
            </p14:xfrm>
          </p:contentPart>
        </mc:Choice>
        <mc:Fallback>
          <p:pic>
            <p:nvPicPr>
              <p:cNvPr id="270" name="墨迹 270">
                <a:extLst>
                  <a:ext uri="{FF2B5EF4-FFF2-40B4-BE49-F238E27FC236}">
                    <a16:creationId xmlns:a16="http://schemas.microsoft.com/office/drawing/2014/main" id="{421B63F5-2A47-7B41-8769-F39F5E0B103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90178" y="4236831"/>
                <a:ext cx="1528564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6" name="墨迹 276">
                <a:extLst>
                  <a:ext uri="{FF2B5EF4-FFF2-40B4-BE49-F238E27FC236}">
                    <a16:creationId xmlns:a16="http://schemas.microsoft.com/office/drawing/2014/main" id="{C11FF160-C9B6-CC4D-8419-438DFE483FD4}"/>
                  </a:ext>
                </a:extLst>
              </p14:cNvPr>
              <p14:cNvContentPartPr/>
              <p14:nvPr/>
            </p14:nvContentPartPr>
            <p14:xfrm>
              <a:off x="2572300" y="5022711"/>
              <a:ext cx="597240" cy="249480"/>
            </p14:xfrm>
          </p:contentPart>
        </mc:Choice>
        <mc:Fallback>
          <p:pic>
            <p:nvPicPr>
              <p:cNvPr id="276" name="墨迹 276">
                <a:extLst>
                  <a:ext uri="{FF2B5EF4-FFF2-40B4-BE49-F238E27FC236}">
                    <a16:creationId xmlns:a16="http://schemas.microsoft.com/office/drawing/2014/main" id="{C11FF160-C9B6-CC4D-8419-438DFE483F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64740" y="5015151"/>
                <a:ext cx="6123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7" name="墨迹 288">
                <a:extLst>
                  <a:ext uri="{FF2B5EF4-FFF2-40B4-BE49-F238E27FC236}">
                    <a16:creationId xmlns:a16="http://schemas.microsoft.com/office/drawing/2014/main" id="{44A195C5-5297-F041-856E-8ED3861C5082}"/>
                  </a:ext>
                </a:extLst>
              </p14:cNvPr>
              <p14:cNvContentPartPr/>
              <p14:nvPr/>
            </p14:nvContentPartPr>
            <p14:xfrm>
              <a:off x="5037580" y="4991391"/>
              <a:ext cx="355320" cy="317880"/>
            </p14:xfrm>
          </p:contentPart>
        </mc:Choice>
        <mc:Fallback>
          <p:pic>
            <p:nvPicPr>
              <p:cNvPr id="287" name="墨迹 288">
                <a:extLst>
                  <a:ext uri="{FF2B5EF4-FFF2-40B4-BE49-F238E27FC236}">
                    <a16:creationId xmlns:a16="http://schemas.microsoft.com/office/drawing/2014/main" id="{44A195C5-5297-F041-856E-8ED3861C508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030020" y="4983831"/>
                <a:ext cx="370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88" name="墨迹 289">
                <a:extLst>
                  <a:ext uri="{FF2B5EF4-FFF2-40B4-BE49-F238E27FC236}">
                    <a16:creationId xmlns:a16="http://schemas.microsoft.com/office/drawing/2014/main" id="{8F795290-E8DD-F643-8A8C-5EE43F75DCE5}"/>
                  </a:ext>
                </a:extLst>
              </p14:cNvPr>
              <p14:cNvContentPartPr/>
              <p14:nvPr/>
            </p14:nvContentPartPr>
            <p14:xfrm>
              <a:off x="3624220" y="4898151"/>
              <a:ext cx="1121040" cy="504720"/>
            </p14:xfrm>
          </p:contentPart>
        </mc:Choice>
        <mc:Fallback>
          <p:pic>
            <p:nvPicPr>
              <p:cNvPr id="288" name="墨迹 289">
                <a:extLst>
                  <a:ext uri="{FF2B5EF4-FFF2-40B4-BE49-F238E27FC236}">
                    <a16:creationId xmlns:a16="http://schemas.microsoft.com/office/drawing/2014/main" id="{8F795290-E8DD-F643-8A8C-5EE43F75DCE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16660" y="4890591"/>
                <a:ext cx="1136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FEE9498D-3EB3-0C47-96BE-97BC79A903A2}"/>
                  </a:ext>
                </a:extLst>
              </p14:cNvPr>
              <p14:cNvContentPartPr/>
              <p14:nvPr/>
            </p14:nvContentPartPr>
            <p14:xfrm>
              <a:off x="6668740" y="5122071"/>
              <a:ext cx="143280" cy="11880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FEE9498D-3EB3-0C47-96BE-97BC79A903A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61199" y="5114511"/>
                <a:ext cx="158362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00" name="墨迹 301">
                <a:extLst>
                  <a:ext uri="{FF2B5EF4-FFF2-40B4-BE49-F238E27FC236}">
                    <a16:creationId xmlns:a16="http://schemas.microsoft.com/office/drawing/2014/main" id="{5C5EBD71-C625-7A40-B3CF-3AC47FDA857A}"/>
                  </a:ext>
                </a:extLst>
              </p14:cNvPr>
              <p14:cNvContentPartPr/>
              <p14:nvPr/>
            </p14:nvContentPartPr>
            <p14:xfrm>
              <a:off x="5759740" y="4960431"/>
              <a:ext cx="697680" cy="398520"/>
            </p14:xfrm>
          </p:contentPart>
        </mc:Choice>
        <mc:Fallback>
          <p:pic>
            <p:nvPicPr>
              <p:cNvPr id="300" name="墨迹 301">
                <a:extLst>
                  <a:ext uri="{FF2B5EF4-FFF2-40B4-BE49-F238E27FC236}">
                    <a16:creationId xmlns:a16="http://schemas.microsoft.com/office/drawing/2014/main" id="{5C5EBD71-C625-7A40-B3CF-3AC47FDA857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52180" y="4952878"/>
                <a:ext cx="71280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F8ACB43E-D7E7-FE4F-8E6A-47EA9766694C}"/>
                  </a:ext>
                </a:extLst>
              </p14:cNvPr>
              <p14:cNvContentPartPr/>
              <p14:nvPr/>
            </p14:nvContentPartPr>
            <p14:xfrm>
              <a:off x="7901380" y="5296311"/>
              <a:ext cx="12960" cy="1296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F8ACB43E-D7E7-FE4F-8E6A-47EA9766694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93820" y="5289111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17" name="墨迹 318">
                <a:extLst>
                  <a:ext uri="{FF2B5EF4-FFF2-40B4-BE49-F238E27FC236}">
                    <a16:creationId xmlns:a16="http://schemas.microsoft.com/office/drawing/2014/main" id="{2EDC1945-430D-8E4E-BCF2-B897AB56194E}"/>
                  </a:ext>
                </a:extLst>
              </p14:cNvPr>
              <p14:cNvContentPartPr/>
              <p14:nvPr/>
            </p14:nvContentPartPr>
            <p14:xfrm>
              <a:off x="8100460" y="4898151"/>
              <a:ext cx="903240" cy="604080"/>
            </p14:xfrm>
          </p:contentPart>
        </mc:Choice>
        <mc:Fallback>
          <p:pic>
            <p:nvPicPr>
              <p:cNvPr id="317" name="墨迹 318">
                <a:extLst>
                  <a:ext uri="{FF2B5EF4-FFF2-40B4-BE49-F238E27FC236}">
                    <a16:creationId xmlns:a16="http://schemas.microsoft.com/office/drawing/2014/main" id="{2EDC1945-430D-8E4E-BCF2-B897AB56194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92897" y="4890591"/>
                <a:ext cx="918366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18" name="墨迹 319">
                <a:extLst>
                  <a:ext uri="{FF2B5EF4-FFF2-40B4-BE49-F238E27FC236}">
                    <a16:creationId xmlns:a16="http://schemas.microsoft.com/office/drawing/2014/main" id="{51C55985-F4A4-0445-8F09-1D23E7DAB41F}"/>
                  </a:ext>
                </a:extLst>
              </p14:cNvPr>
              <p14:cNvContentPartPr/>
              <p14:nvPr/>
            </p14:nvContentPartPr>
            <p14:xfrm>
              <a:off x="6930820" y="4873311"/>
              <a:ext cx="727920" cy="417240"/>
            </p14:xfrm>
          </p:contentPart>
        </mc:Choice>
        <mc:Fallback>
          <p:pic>
            <p:nvPicPr>
              <p:cNvPr id="318" name="墨迹 319">
                <a:extLst>
                  <a:ext uri="{FF2B5EF4-FFF2-40B4-BE49-F238E27FC236}">
                    <a16:creationId xmlns:a16="http://schemas.microsoft.com/office/drawing/2014/main" id="{51C55985-F4A4-0445-8F09-1D23E7DAB4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23260" y="4865758"/>
                <a:ext cx="74304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21" name="墨迹 320">
                <a:extLst>
                  <a:ext uri="{FF2B5EF4-FFF2-40B4-BE49-F238E27FC236}">
                    <a16:creationId xmlns:a16="http://schemas.microsoft.com/office/drawing/2014/main" id="{465E5582-4B92-5144-9D67-634B3791F5E3}"/>
                  </a:ext>
                </a:extLst>
              </p14:cNvPr>
              <p14:cNvContentPartPr/>
              <p14:nvPr/>
            </p14:nvContentPartPr>
            <p14:xfrm>
              <a:off x="9333100" y="5371191"/>
              <a:ext cx="56520" cy="81360"/>
            </p14:xfrm>
          </p:contentPart>
        </mc:Choice>
        <mc:Fallback>
          <p:pic>
            <p:nvPicPr>
              <p:cNvPr id="321" name="墨迹 320">
                <a:extLst>
                  <a:ext uri="{FF2B5EF4-FFF2-40B4-BE49-F238E27FC236}">
                    <a16:creationId xmlns:a16="http://schemas.microsoft.com/office/drawing/2014/main" id="{465E5582-4B92-5144-9D67-634B3791F5E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25540" y="5363631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28" name="墨迹 328">
                <a:extLst>
                  <a:ext uri="{FF2B5EF4-FFF2-40B4-BE49-F238E27FC236}">
                    <a16:creationId xmlns:a16="http://schemas.microsoft.com/office/drawing/2014/main" id="{53CC8C5F-02F3-514E-BF9F-17B0D7F392B3}"/>
                  </a:ext>
                </a:extLst>
              </p14:cNvPr>
              <p14:cNvContentPartPr/>
              <p14:nvPr/>
            </p14:nvContentPartPr>
            <p14:xfrm>
              <a:off x="9563500" y="4954671"/>
              <a:ext cx="685080" cy="392040"/>
            </p14:xfrm>
          </p:contentPart>
        </mc:Choice>
        <mc:Fallback>
          <p:pic>
            <p:nvPicPr>
              <p:cNvPr id="328" name="墨迹 328">
                <a:extLst>
                  <a:ext uri="{FF2B5EF4-FFF2-40B4-BE49-F238E27FC236}">
                    <a16:creationId xmlns:a16="http://schemas.microsoft.com/office/drawing/2014/main" id="{53CC8C5F-02F3-514E-BF9F-17B0D7F392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55940" y="4947111"/>
                <a:ext cx="7002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30" name="墨迹 329">
                <a:extLst>
                  <a:ext uri="{FF2B5EF4-FFF2-40B4-BE49-F238E27FC236}">
                    <a16:creationId xmlns:a16="http://schemas.microsoft.com/office/drawing/2014/main" id="{25B447A3-7E04-4B45-AEE3-FEA5677819D0}"/>
                  </a:ext>
                </a:extLst>
              </p14:cNvPr>
              <p14:cNvContentPartPr/>
              <p14:nvPr/>
            </p14:nvContentPartPr>
            <p14:xfrm>
              <a:off x="9800020" y="5240511"/>
              <a:ext cx="137160" cy="105480"/>
            </p14:xfrm>
          </p:contentPart>
        </mc:Choice>
        <mc:Fallback>
          <p:pic>
            <p:nvPicPr>
              <p:cNvPr id="330" name="墨迹 329">
                <a:extLst>
                  <a:ext uri="{FF2B5EF4-FFF2-40B4-BE49-F238E27FC236}">
                    <a16:creationId xmlns:a16="http://schemas.microsoft.com/office/drawing/2014/main" id="{25B447A3-7E04-4B45-AEE3-FEA5677819D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92460" y="5232951"/>
                <a:ext cx="152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31" name="墨迹 330">
                <a:extLst>
                  <a:ext uri="{FF2B5EF4-FFF2-40B4-BE49-F238E27FC236}">
                    <a16:creationId xmlns:a16="http://schemas.microsoft.com/office/drawing/2014/main" id="{A7C0A19F-F623-2F43-ACA4-31D9AFB15B56}"/>
                  </a:ext>
                </a:extLst>
              </p14:cNvPr>
              <p14:cNvContentPartPr/>
              <p14:nvPr/>
            </p14:nvContentPartPr>
            <p14:xfrm>
              <a:off x="9899740" y="5115951"/>
              <a:ext cx="50040" cy="37800"/>
            </p14:xfrm>
          </p:contentPart>
        </mc:Choice>
        <mc:Fallback>
          <p:pic>
            <p:nvPicPr>
              <p:cNvPr id="331" name="墨迹 330">
                <a:extLst>
                  <a:ext uri="{FF2B5EF4-FFF2-40B4-BE49-F238E27FC236}">
                    <a16:creationId xmlns:a16="http://schemas.microsoft.com/office/drawing/2014/main" id="{A7C0A19F-F623-2F43-ACA4-31D9AFB15B5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92180" y="5108391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38" name="墨迹 339">
                <a:extLst>
                  <a:ext uri="{FF2B5EF4-FFF2-40B4-BE49-F238E27FC236}">
                    <a16:creationId xmlns:a16="http://schemas.microsoft.com/office/drawing/2014/main" id="{893C2CCF-DCDD-D844-BB3D-B9ADB9DA6172}"/>
                  </a:ext>
                </a:extLst>
              </p14:cNvPr>
              <p14:cNvContentPartPr/>
              <p14:nvPr/>
            </p14:nvContentPartPr>
            <p14:xfrm>
              <a:off x="10939420" y="4935231"/>
              <a:ext cx="249480" cy="385560"/>
            </p14:xfrm>
          </p:contentPart>
        </mc:Choice>
        <mc:Fallback>
          <p:pic>
            <p:nvPicPr>
              <p:cNvPr id="338" name="墨迹 339">
                <a:extLst>
                  <a:ext uri="{FF2B5EF4-FFF2-40B4-BE49-F238E27FC236}">
                    <a16:creationId xmlns:a16="http://schemas.microsoft.com/office/drawing/2014/main" id="{893C2CCF-DCDD-D844-BB3D-B9ADB9DA617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931860" y="4928031"/>
                <a:ext cx="2646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39" name="墨迹 340">
                <a:extLst>
                  <a:ext uri="{FF2B5EF4-FFF2-40B4-BE49-F238E27FC236}">
                    <a16:creationId xmlns:a16="http://schemas.microsoft.com/office/drawing/2014/main" id="{B72057AF-B1BF-5D4A-8CF1-6B5A2505A581}"/>
                  </a:ext>
                </a:extLst>
              </p14:cNvPr>
              <p14:cNvContentPartPr/>
              <p14:nvPr/>
            </p14:nvContentPartPr>
            <p14:xfrm>
              <a:off x="10509580" y="4935231"/>
              <a:ext cx="187200" cy="442440"/>
            </p14:xfrm>
          </p:contentPart>
        </mc:Choice>
        <mc:Fallback>
          <p:pic>
            <p:nvPicPr>
              <p:cNvPr id="339" name="墨迹 340">
                <a:extLst>
                  <a:ext uri="{FF2B5EF4-FFF2-40B4-BE49-F238E27FC236}">
                    <a16:creationId xmlns:a16="http://schemas.microsoft.com/office/drawing/2014/main" id="{B72057AF-B1BF-5D4A-8CF1-6B5A2505A5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502020" y="4928031"/>
                <a:ext cx="2023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887874FE-6EC6-D14A-BC0B-134B40F7C998}"/>
                  </a:ext>
                </a:extLst>
              </p14:cNvPr>
              <p14:cNvContentPartPr/>
              <p14:nvPr/>
            </p14:nvContentPartPr>
            <p14:xfrm>
              <a:off x="11256580" y="5308911"/>
              <a:ext cx="92880" cy="10620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887874FE-6EC6-D14A-BC0B-134B40F7C99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249380" y="5301351"/>
                <a:ext cx="108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47" name="墨迹 347">
                <a:extLst>
                  <a:ext uri="{FF2B5EF4-FFF2-40B4-BE49-F238E27FC236}">
                    <a16:creationId xmlns:a16="http://schemas.microsoft.com/office/drawing/2014/main" id="{EB7B8263-718E-DD44-B62F-BBD3E43FDFB9}"/>
                  </a:ext>
                </a:extLst>
              </p14:cNvPr>
              <p14:cNvContentPartPr/>
              <p14:nvPr/>
            </p14:nvContentPartPr>
            <p14:xfrm>
              <a:off x="2659420" y="5501871"/>
              <a:ext cx="560520" cy="286560"/>
            </p14:xfrm>
          </p:contentPart>
        </mc:Choice>
        <mc:Fallback>
          <p:pic>
            <p:nvPicPr>
              <p:cNvPr id="347" name="墨迹 347">
                <a:extLst>
                  <a:ext uri="{FF2B5EF4-FFF2-40B4-BE49-F238E27FC236}">
                    <a16:creationId xmlns:a16="http://schemas.microsoft.com/office/drawing/2014/main" id="{EB7B8263-718E-DD44-B62F-BBD3E43FDFB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51860" y="5494311"/>
                <a:ext cx="5756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61" name="墨迹 362">
                <a:extLst>
                  <a:ext uri="{FF2B5EF4-FFF2-40B4-BE49-F238E27FC236}">
                    <a16:creationId xmlns:a16="http://schemas.microsoft.com/office/drawing/2014/main" id="{9DF475FE-F55B-D044-83EF-22A4F1D87D3B}"/>
                  </a:ext>
                </a:extLst>
              </p14:cNvPr>
              <p14:cNvContentPartPr/>
              <p14:nvPr/>
            </p14:nvContentPartPr>
            <p14:xfrm>
              <a:off x="4825900" y="5514471"/>
              <a:ext cx="878040" cy="230760"/>
            </p14:xfrm>
          </p:contentPart>
        </mc:Choice>
        <mc:Fallback>
          <p:pic>
            <p:nvPicPr>
              <p:cNvPr id="361" name="墨迹 362">
                <a:extLst>
                  <a:ext uri="{FF2B5EF4-FFF2-40B4-BE49-F238E27FC236}">
                    <a16:creationId xmlns:a16="http://schemas.microsoft.com/office/drawing/2014/main" id="{9DF475FE-F55B-D044-83EF-22A4F1D87D3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18340" y="5506911"/>
                <a:ext cx="8931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62" name="墨迹 363">
                <a:extLst>
                  <a:ext uri="{FF2B5EF4-FFF2-40B4-BE49-F238E27FC236}">
                    <a16:creationId xmlns:a16="http://schemas.microsoft.com/office/drawing/2014/main" id="{54ACFBCA-2525-C744-9CFB-D4D38EA46268}"/>
                  </a:ext>
                </a:extLst>
              </p14:cNvPr>
              <p14:cNvContentPartPr/>
              <p14:nvPr/>
            </p14:nvContentPartPr>
            <p14:xfrm>
              <a:off x="3674260" y="5520591"/>
              <a:ext cx="753480" cy="280440"/>
            </p14:xfrm>
          </p:contentPart>
        </mc:Choice>
        <mc:Fallback>
          <p:pic>
            <p:nvPicPr>
              <p:cNvPr id="362" name="墨迹 363">
                <a:extLst>
                  <a:ext uri="{FF2B5EF4-FFF2-40B4-BE49-F238E27FC236}">
                    <a16:creationId xmlns:a16="http://schemas.microsoft.com/office/drawing/2014/main" id="{54ACFBCA-2525-C744-9CFB-D4D38EA4626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66700" y="5513031"/>
                <a:ext cx="768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7A981005-AC3F-A448-836D-1602E4683385}"/>
                  </a:ext>
                </a:extLst>
              </p14:cNvPr>
              <p14:cNvContentPartPr/>
              <p14:nvPr/>
            </p14:nvContentPartPr>
            <p14:xfrm>
              <a:off x="5983660" y="5501871"/>
              <a:ext cx="398880" cy="26820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7A981005-AC3F-A448-836D-1602E468338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76100" y="5494311"/>
                <a:ext cx="414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F0B815CD-D04A-7A47-93A8-3748EC64A7BB}"/>
                  </a:ext>
                </a:extLst>
              </p14:cNvPr>
              <p14:cNvContentPartPr/>
              <p14:nvPr/>
            </p14:nvContentPartPr>
            <p14:xfrm>
              <a:off x="6612580" y="5713551"/>
              <a:ext cx="19080" cy="7524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F0B815CD-D04A-7A47-93A8-3748EC64A7B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05020" y="5705991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83" name="墨迹 385">
                <a:extLst>
                  <a:ext uri="{FF2B5EF4-FFF2-40B4-BE49-F238E27FC236}">
                    <a16:creationId xmlns:a16="http://schemas.microsoft.com/office/drawing/2014/main" id="{4FA3C230-9FBF-BD47-8D91-7E7833338475}"/>
                  </a:ext>
                </a:extLst>
              </p14:cNvPr>
              <p14:cNvContentPartPr/>
              <p14:nvPr/>
            </p14:nvContentPartPr>
            <p14:xfrm>
              <a:off x="9059140" y="5588991"/>
              <a:ext cx="286920" cy="361440"/>
            </p14:xfrm>
          </p:contentPart>
        </mc:Choice>
        <mc:Fallback>
          <p:pic>
            <p:nvPicPr>
              <p:cNvPr id="383" name="墨迹 385">
                <a:extLst>
                  <a:ext uri="{FF2B5EF4-FFF2-40B4-BE49-F238E27FC236}">
                    <a16:creationId xmlns:a16="http://schemas.microsoft.com/office/drawing/2014/main" id="{4FA3C230-9FBF-BD47-8D91-7E783333847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051571" y="5581431"/>
                <a:ext cx="302059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84" name="墨迹 386">
                <a:extLst>
                  <a:ext uri="{FF2B5EF4-FFF2-40B4-BE49-F238E27FC236}">
                    <a16:creationId xmlns:a16="http://schemas.microsoft.com/office/drawing/2014/main" id="{75444560-3E27-E945-ADB9-5C5DB1ED041F}"/>
                  </a:ext>
                </a:extLst>
              </p14:cNvPr>
              <p14:cNvContentPartPr/>
              <p14:nvPr/>
            </p14:nvContentPartPr>
            <p14:xfrm>
              <a:off x="8032060" y="5545431"/>
              <a:ext cx="822240" cy="317880"/>
            </p14:xfrm>
          </p:contentPart>
        </mc:Choice>
        <mc:Fallback>
          <p:pic>
            <p:nvPicPr>
              <p:cNvPr id="384" name="墨迹 386">
                <a:extLst>
                  <a:ext uri="{FF2B5EF4-FFF2-40B4-BE49-F238E27FC236}">
                    <a16:creationId xmlns:a16="http://schemas.microsoft.com/office/drawing/2014/main" id="{75444560-3E27-E945-ADB9-5C5DB1ED04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24500" y="5537871"/>
                <a:ext cx="8373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85" name="墨迹 387">
                <a:extLst>
                  <a:ext uri="{FF2B5EF4-FFF2-40B4-BE49-F238E27FC236}">
                    <a16:creationId xmlns:a16="http://schemas.microsoft.com/office/drawing/2014/main" id="{99AEC519-0885-D84C-B8AE-CC6F0C1AB82E}"/>
                  </a:ext>
                </a:extLst>
              </p14:cNvPr>
              <p14:cNvContentPartPr/>
              <p14:nvPr/>
            </p14:nvContentPartPr>
            <p14:xfrm>
              <a:off x="6905260" y="5495751"/>
              <a:ext cx="790920" cy="411120"/>
            </p14:xfrm>
          </p:contentPart>
        </mc:Choice>
        <mc:Fallback>
          <p:pic>
            <p:nvPicPr>
              <p:cNvPr id="385" name="墨迹 387">
                <a:extLst>
                  <a:ext uri="{FF2B5EF4-FFF2-40B4-BE49-F238E27FC236}">
                    <a16:creationId xmlns:a16="http://schemas.microsoft.com/office/drawing/2014/main" id="{99AEC519-0885-D84C-B8AE-CC6F0C1AB82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97700" y="5488191"/>
                <a:ext cx="8060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91" name="墨迹 390">
                <a:extLst>
                  <a:ext uri="{FF2B5EF4-FFF2-40B4-BE49-F238E27FC236}">
                    <a16:creationId xmlns:a16="http://schemas.microsoft.com/office/drawing/2014/main" id="{B2E714E3-F98E-1F41-B7EA-53F8F1E8441E}"/>
                  </a:ext>
                </a:extLst>
              </p14:cNvPr>
              <p14:cNvContentPartPr/>
              <p14:nvPr/>
            </p14:nvContentPartPr>
            <p14:xfrm>
              <a:off x="3238300" y="6215751"/>
              <a:ext cx="87480" cy="295200"/>
            </p14:xfrm>
          </p:contentPart>
        </mc:Choice>
        <mc:Fallback>
          <p:pic>
            <p:nvPicPr>
              <p:cNvPr id="391" name="墨迹 390">
                <a:extLst>
                  <a:ext uri="{FF2B5EF4-FFF2-40B4-BE49-F238E27FC236}">
                    <a16:creationId xmlns:a16="http://schemas.microsoft.com/office/drawing/2014/main" id="{B2E714E3-F98E-1F41-B7EA-53F8F1E844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30740" y="6208191"/>
                <a:ext cx="1026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93" name="墨迹 392">
                <a:extLst>
                  <a:ext uri="{FF2B5EF4-FFF2-40B4-BE49-F238E27FC236}">
                    <a16:creationId xmlns:a16="http://schemas.microsoft.com/office/drawing/2014/main" id="{4303AC21-7B85-284C-A215-544FD96C701F}"/>
                  </a:ext>
                </a:extLst>
              </p14:cNvPr>
              <p14:cNvContentPartPr/>
              <p14:nvPr/>
            </p14:nvContentPartPr>
            <p14:xfrm>
              <a:off x="3823660" y="6199191"/>
              <a:ext cx="43920" cy="25200"/>
            </p14:xfrm>
          </p:contentPart>
        </mc:Choice>
        <mc:Fallback>
          <p:pic>
            <p:nvPicPr>
              <p:cNvPr id="393" name="墨迹 392">
                <a:extLst>
                  <a:ext uri="{FF2B5EF4-FFF2-40B4-BE49-F238E27FC236}">
                    <a16:creationId xmlns:a16="http://schemas.microsoft.com/office/drawing/2014/main" id="{4303AC21-7B85-284C-A215-544FD96C701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816100" y="619163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97" name="墨迹 396">
                <a:extLst>
                  <a:ext uri="{FF2B5EF4-FFF2-40B4-BE49-F238E27FC236}">
                    <a16:creationId xmlns:a16="http://schemas.microsoft.com/office/drawing/2014/main" id="{1F32D713-5130-8B47-9F70-CE3B4707083B}"/>
                  </a:ext>
                </a:extLst>
              </p14:cNvPr>
              <p14:cNvContentPartPr/>
              <p14:nvPr/>
            </p14:nvContentPartPr>
            <p14:xfrm>
              <a:off x="4876300" y="6224031"/>
              <a:ext cx="86760" cy="31320"/>
            </p14:xfrm>
          </p:contentPart>
        </mc:Choice>
        <mc:Fallback>
          <p:pic>
            <p:nvPicPr>
              <p:cNvPr id="397" name="墨迹 396">
                <a:extLst>
                  <a:ext uri="{FF2B5EF4-FFF2-40B4-BE49-F238E27FC236}">
                    <a16:creationId xmlns:a16="http://schemas.microsoft.com/office/drawing/2014/main" id="{1F32D713-5130-8B47-9F70-CE3B4707083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68740" y="6216471"/>
                <a:ext cx="101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401" name="墨迹 400">
                <a:extLst>
                  <a:ext uri="{FF2B5EF4-FFF2-40B4-BE49-F238E27FC236}">
                    <a16:creationId xmlns:a16="http://schemas.microsoft.com/office/drawing/2014/main" id="{0A9593BA-7299-3F47-8DC9-151BD2FF366D}"/>
                  </a:ext>
                </a:extLst>
              </p14:cNvPr>
              <p14:cNvContentPartPr/>
              <p14:nvPr/>
            </p14:nvContentPartPr>
            <p14:xfrm>
              <a:off x="5697460" y="6616431"/>
              <a:ext cx="68760" cy="68760"/>
            </p14:xfrm>
          </p:contentPart>
        </mc:Choice>
        <mc:Fallback>
          <p:pic>
            <p:nvPicPr>
              <p:cNvPr id="401" name="墨迹 400">
                <a:extLst>
                  <a:ext uri="{FF2B5EF4-FFF2-40B4-BE49-F238E27FC236}">
                    <a16:creationId xmlns:a16="http://schemas.microsoft.com/office/drawing/2014/main" id="{0A9593BA-7299-3F47-8DC9-151BD2FF366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89900" y="6608871"/>
                <a:ext cx="83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402" name="墨迹 401">
                <a:extLst>
                  <a:ext uri="{FF2B5EF4-FFF2-40B4-BE49-F238E27FC236}">
                    <a16:creationId xmlns:a16="http://schemas.microsoft.com/office/drawing/2014/main" id="{9CC3C9A1-425B-474C-8D13-C5C0BCE83834}"/>
                  </a:ext>
                </a:extLst>
              </p14:cNvPr>
              <p14:cNvContentPartPr/>
              <p14:nvPr/>
            </p14:nvContentPartPr>
            <p14:xfrm>
              <a:off x="6058540" y="6156351"/>
              <a:ext cx="597960" cy="460440"/>
            </p14:xfrm>
          </p:contentPart>
        </mc:Choice>
        <mc:Fallback>
          <p:pic>
            <p:nvPicPr>
              <p:cNvPr id="402" name="墨迹 401">
                <a:extLst>
                  <a:ext uri="{FF2B5EF4-FFF2-40B4-BE49-F238E27FC236}">
                    <a16:creationId xmlns:a16="http://schemas.microsoft.com/office/drawing/2014/main" id="{9CC3C9A1-425B-474C-8D13-C5C0BCE8383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50980" y="6148791"/>
                <a:ext cx="6130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403" name="墨迹 404">
                <a:extLst>
                  <a:ext uri="{FF2B5EF4-FFF2-40B4-BE49-F238E27FC236}">
                    <a16:creationId xmlns:a16="http://schemas.microsoft.com/office/drawing/2014/main" id="{D03EF3EE-3AC6-6E49-AC2F-970253DC8FE5}"/>
                  </a:ext>
                </a:extLst>
              </p14:cNvPr>
              <p14:cNvContentPartPr/>
              <p14:nvPr/>
            </p14:nvContentPartPr>
            <p14:xfrm>
              <a:off x="3717820" y="6354711"/>
              <a:ext cx="1680840" cy="162360"/>
            </p14:xfrm>
          </p:contentPart>
        </mc:Choice>
        <mc:Fallback>
          <p:pic>
            <p:nvPicPr>
              <p:cNvPr id="403" name="墨迹 404">
                <a:extLst>
                  <a:ext uri="{FF2B5EF4-FFF2-40B4-BE49-F238E27FC236}">
                    <a16:creationId xmlns:a16="http://schemas.microsoft.com/office/drawing/2014/main" id="{D03EF3EE-3AC6-6E49-AC2F-970253DC8FE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10262" y="6347151"/>
                <a:ext cx="1695957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04" name="墨迹 405">
                <a:extLst>
                  <a:ext uri="{FF2B5EF4-FFF2-40B4-BE49-F238E27FC236}">
                    <a16:creationId xmlns:a16="http://schemas.microsoft.com/office/drawing/2014/main" id="{3D413776-958E-594E-8A91-559156A0F533}"/>
                  </a:ext>
                </a:extLst>
              </p14:cNvPr>
              <p14:cNvContentPartPr/>
              <p14:nvPr/>
            </p14:nvContentPartPr>
            <p14:xfrm>
              <a:off x="2678140" y="6267591"/>
              <a:ext cx="317520" cy="174960"/>
            </p14:xfrm>
          </p:contentPart>
        </mc:Choice>
        <mc:Fallback>
          <p:pic>
            <p:nvPicPr>
              <p:cNvPr id="404" name="墨迹 405">
                <a:extLst>
                  <a:ext uri="{FF2B5EF4-FFF2-40B4-BE49-F238E27FC236}">
                    <a16:creationId xmlns:a16="http://schemas.microsoft.com/office/drawing/2014/main" id="{3D413776-958E-594E-8A91-559156A0F53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670589" y="6260015"/>
                <a:ext cx="332623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10" name="墨迹 410">
                <a:extLst>
                  <a:ext uri="{FF2B5EF4-FFF2-40B4-BE49-F238E27FC236}">
                    <a16:creationId xmlns:a16="http://schemas.microsoft.com/office/drawing/2014/main" id="{B10F71D0-6171-6743-82BC-9AACE159A001}"/>
                  </a:ext>
                </a:extLst>
              </p14:cNvPr>
              <p14:cNvContentPartPr/>
              <p14:nvPr/>
            </p14:nvContentPartPr>
            <p14:xfrm>
              <a:off x="6880060" y="6155631"/>
              <a:ext cx="479160" cy="461160"/>
            </p14:xfrm>
          </p:contentPart>
        </mc:Choice>
        <mc:Fallback>
          <p:pic>
            <p:nvPicPr>
              <p:cNvPr id="410" name="墨迹 410">
                <a:extLst>
                  <a:ext uri="{FF2B5EF4-FFF2-40B4-BE49-F238E27FC236}">
                    <a16:creationId xmlns:a16="http://schemas.microsoft.com/office/drawing/2014/main" id="{B10F71D0-6171-6743-82BC-9AACE159A00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72860" y="6148071"/>
                <a:ext cx="4939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77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A39D1AD9-1245-0744-A276-25585BD525CB}"/>
                  </a:ext>
                </a:extLst>
              </p14:cNvPr>
              <p14:cNvContentPartPr/>
              <p14:nvPr/>
            </p14:nvContentPartPr>
            <p14:xfrm>
              <a:off x="499060" y="210231"/>
              <a:ext cx="536040" cy="54180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A39D1AD9-1245-0744-A276-25585BD525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500" y="202671"/>
                <a:ext cx="5511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A076807A-F949-4549-8C5E-F559DEC67206}"/>
                  </a:ext>
                </a:extLst>
              </p14:cNvPr>
              <p14:cNvContentPartPr/>
              <p14:nvPr/>
            </p14:nvContentPartPr>
            <p14:xfrm>
              <a:off x="3163780" y="1604871"/>
              <a:ext cx="5727600" cy="334332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A076807A-F949-4549-8C5E-F559DEC672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6220" y="1597311"/>
                <a:ext cx="5742359" cy="33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517C2990-DE53-6346-8C1F-C2B71745C17E}"/>
                  </a:ext>
                </a:extLst>
              </p14:cNvPr>
              <p14:cNvContentPartPr/>
              <p14:nvPr/>
            </p14:nvContentPartPr>
            <p14:xfrm>
              <a:off x="3163780" y="1722951"/>
              <a:ext cx="5497200" cy="438948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517C2990-DE53-6346-8C1F-C2B71745C1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6220" y="1715391"/>
                <a:ext cx="5512319" cy="44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45AF3C53-4B25-C240-AFF4-2C1DFE631C91}"/>
                  </a:ext>
                </a:extLst>
              </p14:cNvPr>
              <p14:cNvContentPartPr/>
              <p14:nvPr/>
            </p14:nvContentPartPr>
            <p14:xfrm>
              <a:off x="3132460" y="2800071"/>
              <a:ext cx="50040" cy="230760"/>
            </p14:xfrm>
          </p:contentPart>
        </mc:Choice>
        <mc:Fallback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45AF3C53-4B25-C240-AFF4-2C1DFE631C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2380" y="2792511"/>
                <a:ext cx="67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30">
                <a:extLst>
                  <a:ext uri="{FF2B5EF4-FFF2-40B4-BE49-F238E27FC236}">
                    <a16:creationId xmlns:a16="http://schemas.microsoft.com/office/drawing/2014/main" id="{4A1CE61B-C489-934A-984E-D8A7720A6274}"/>
                  </a:ext>
                </a:extLst>
              </p14:cNvPr>
              <p14:cNvContentPartPr/>
              <p14:nvPr/>
            </p14:nvContentPartPr>
            <p14:xfrm>
              <a:off x="2615860" y="2077911"/>
              <a:ext cx="429840" cy="274320"/>
            </p14:xfrm>
          </p:contentPart>
        </mc:Choice>
        <mc:Fallback>
          <p:pic>
            <p:nvPicPr>
              <p:cNvPr id="30" name="墨迹 30">
                <a:extLst>
                  <a:ext uri="{FF2B5EF4-FFF2-40B4-BE49-F238E27FC236}">
                    <a16:creationId xmlns:a16="http://schemas.microsoft.com/office/drawing/2014/main" id="{4A1CE61B-C489-934A-984E-D8A7720A62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8300" y="2070351"/>
                <a:ext cx="444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DF8C83E8-FF6A-BF49-9444-7EF2D9E927E7}"/>
                  </a:ext>
                </a:extLst>
              </p14:cNvPr>
              <p14:cNvContentPartPr/>
              <p14:nvPr/>
            </p14:nvContentPartPr>
            <p14:xfrm>
              <a:off x="5355100" y="1113471"/>
              <a:ext cx="460800" cy="42912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DF8C83E8-FF6A-BF49-9444-7EF2D9E927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7546" y="1106271"/>
                <a:ext cx="475908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C700B72E-BAF9-A04B-9357-6267CE20DA1C}"/>
                  </a:ext>
                </a:extLst>
              </p14:cNvPr>
              <p14:cNvContentPartPr/>
              <p14:nvPr/>
            </p14:nvContentPartPr>
            <p14:xfrm>
              <a:off x="3194740" y="1772991"/>
              <a:ext cx="2204280" cy="10836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C700B72E-BAF9-A04B-9357-6267CE20DA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7180" y="1765431"/>
                <a:ext cx="221940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57B579CB-9880-1041-A608-2A5EC701D2DF}"/>
                  </a:ext>
                </a:extLst>
              </p14:cNvPr>
              <p14:cNvContentPartPr/>
              <p14:nvPr/>
            </p14:nvContentPartPr>
            <p14:xfrm>
              <a:off x="4228300" y="1828791"/>
              <a:ext cx="1270440" cy="41590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57B579CB-9880-1041-A608-2A5EC701D2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18220" y="1818711"/>
                <a:ext cx="1290600" cy="41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2127571-F65B-3C47-B4F7-CCCC96D225A2}"/>
                  </a:ext>
                </a:extLst>
              </p14:cNvPr>
              <p14:cNvContentPartPr/>
              <p14:nvPr/>
            </p14:nvContentPartPr>
            <p14:xfrm>
              <a:off x="8106580" y="2874591"/>
              <a:ext cx="809640" cy="20671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2127571-F65B-3C47-B4F7-CCCC96D225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9020" y="2867391"/>
                <a:ext cx="824760" cy="20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ECBAFDF-3426-DB41-8D0E-03D49E5BB98D}"/>
                  </a:ext>
                </a:extLst>
              </p14:cNvPr>
              <p14:cNvContentPartPr/>
              <p14:nvPr/>
            </p14:nvContentPartPr>
            <p14:xfrm>
              <a:off x="5753260" y="1685511"/>
              <a:ext cx="2932560" cy="1102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ECBAFDF-3426-DB41-8D0E-03D49E5BB9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43180" y="1675431"/>
                <a:ext cx="295272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C9F869E-DC51-6F42-95E1-CC2F9F960FF2}"/>
                  </a:ext>
                </a:extLst>
              </p14:cNvPr>
              <p14:cNvContentPartPr/>
              <p14:nvPr/>
            </p14:nvContentPartPr>
            <p14:xfrm>
              <a:off x="6400900" y="2943351"/>
              <a:ext cx="2004840" cy="12578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C9F869E-DC51-6F42-95E1-CC2F9F960F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0820" y="2933271"/>
                <a:ext cx="202500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58672EFF-5D0C-0E41-9FFF-4F51A88D5BE5}"/>
                  </a:ext>
                </a:extLst>
              </p14:cNvPr>
              <p14:cNvContentPartPr/>
              <p14:nvPr/>
            </p14:nvContentPartPr>
            <p14:xfrm>
              <a:off x="5591620" y="1928511"/>
              <a:ext cx="647640" cy="173736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58672EFF-5D0C-0E41-9FFF-4F51A88D5B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84060" y="1920951"/>
                <a:ext cx="662760" cy="17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2C8128F-75A2-514D-AA8B-D940449909A0}"/>
                  </a:ext>
                </a:extLst>
              </p14:cNvPr>
              <p14:cNvContentPartPr/>
              <p14:nvPr/>
            </p14:nvContentPartPr>
            <p14:xfrm>
              <a:off x="3674260" y="5196951"/>
              <a:ext cx="6480" cy="64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2C8128F-75A2-514D-AA8B-D940449909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66700" y="518939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022B37FF-C1A2-7B41-B576-9166B7D49845}"/>
                  </a:ext>
                </a:extLst>
              </p14:cNvPr>
              <p14:cNvContentPartPr/>
              <p14:nvPr/>
            </p14:nvContentPartPr>
            <p14:xfrm>
              <a:off x="9420220" y="577431"/>
              <a:ext cx="492120" cy="41148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022B37FF-C1A2-7B41-B576-9166B7D4984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12660" y="569864"/>
                <a:ext cx="50724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746C350F-8341-9C4C-96A1-32C588576863}"/>
                  </a:ext>
                </a:extLst>
              </p14:cNvPr>
              <p14:cNvContentPartPr/>
              <p14:nvPr/>
            </p14:nvContentPartPr>
            <p14:xfrm>
              <a:off x="10814860" y="558711"/>
              <a:ext cx="442080" cy="30564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746C350F-8341-9C4C-96A1-32C5885768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07306" y="551503"/>
                <a:ext cx="457188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墨迹 65">
                <a:extLst>
                  <a:ext uri="{FF2B5EF4-FFF2-40B4-BE49-F238E27FC236}">
                    <a16:creationId xmlns:a16="http://schemas.microsoft.com/office/drawing/2014/main" id="{E0A633EE-8F85-1446-A241-D1F019F16FC7}"/>
                  </a:ext>
                </a:extLst>
              </p14:cNvPr>
              <p14:cNvContentPartPr/>
              <p14:nvPr/>
            </p14:nvContentPartPr>
            <p14:xfrm>
              <a:off x="10242100" y="628191"/>
              <a:ext cx="280440" cy="273600"/>
            </p14:xfrm>
          </p:contentPart>
        </mc:Choice>
        <mc:Fallback>
          <p:pic>
            <p:nvPicPr>
              <p:cNvPr id="64" name="墨迹 65">
                <a:extLst>
                  <a:ext uri="{FF2B5EF4-FFF2-40B4-BE49-F238E27FC236}">
                    <a16:creationId xmlns:a16="http://schemas.microsoft.com/office/drawing/2014/main" id="{E0A633EE-8F85-1446-A241-D1F019F16F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34540" y="620631"/>
                <a:ext cx="2955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8864D49D-0664-9246-A0DA-41ECEB68C3AE}"/>
                  </a:ext>
                </a:extLst>
              </p14:cNvPr>
              <p14:cNvContentPartPr/>
              <p14:nvPr/>
            </p14:nvContentPartPr>
            <p14:xfrm>
              <a:off x="3555820" y="1306071"/>
              <a:ext cx="678960" cy="97740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8864D49D-0664-9246-A0DA-41ECEB68C3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48260" y="1298514"/>
                <a:ext cx="694080" cy="992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C4E85BDE-3B2E-BD4B-84FD-B95137429457}"/>
                  </a:ext>
                </a:extLst>
              </p14:cNvPr>
              <p14:cNvContentPartPr/>
              <p14:nvPr/>
            </p14:nvContentPartPr>
            <p14:xfrm>
              <a:off x="3294460" y="285111"/>
              <a:ext cx="1825200" cy="59760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C4E85BDE-3B2E-BD4B-84FD-B951374294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6901" y="277556"/>
                <a:ext cx="1840317" cy="612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4D890D3A-F88A-104B-8BF3-15496CE831B5}"/>
                  </a:ext>
                </a:extLst>
              </p14:cNvPr>
              <p14:cNvContentPartPr/>
              <p14:nvPr/>
            </p14:nvContentPartPr>
            <p14:xfrm>
              <a:off x="1949500" y="658431"/>
              <a:ext cx="529560" cy="44856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4D890D3A-F88A-104B-8BF3-15496CE831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41940" y="650871"/>
                <a:ext cx="5446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43015225-6F5E-724C-A671-29A100222B60}"/>
                  </a:ext>
                </a:extLst>
              </p14:cNvPr>
              <p14:cNvContentPartPr/>
              <p14:nvPr/>
            </p14:nvContentPartPr>
            <p14:xfrm>
              <a:off x="2553580" y="546471"/>
              <a:ext cx="629280" cy="39852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43015225-6F5E-724C-A671-29A100222B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46020" y="538918"/>
                <a:ext cx="644040" cy="413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6A6C9F4A-8346-DD4C-9E14-40EEAB6247E9}"/>
                  </a:ext>
                </a:extLst>
              </p14:cNvPr>
              <p14:cNvContentPartPr/>
              <p14:nvPr/>
            </p14:nvContentPartPr>
            <p14:xfrm>
              <a:off x="4477060" y="1891071"/>
              <a:ext cx="249480" cy="56052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6A6C9F4A-8346-DD4C-9E14-40EEAB6247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66980" y="1880991"/>
                <a:ext cx="2696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2532396-97F9-8041-B542-75FA7680674E}"/>
                  </a:ext>
                </a:extLst>
              </p14:cNvPr>
              <p14:cNvContentPartPr/>
              <p14:nvPr/>
            </p14:nvContentPartPr>
            <p14:xfrm>
              <a:off x="5348620" y="1586151"/>
              <a:ext cx="361440" cy="293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2532396-97F9-8041-B542-75FA7680674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41060" y="1578591"/>
                <a:ext cx="376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60B062D0-0E27-4E46-8802-E9CCD225D073}"/>
                  </a:ext>
                </a:extLst>
              </p14:cNvPr>
              <p14:cNvContentPartPr/>
              <p14:nvPr/>
            </p14:nvContentPartPr>
            <p14:xfrm>
              <a:off x="6014980" y="1025631"/>
              <a:ext cx="1102320" cy="190548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60B062D0-0E27-4E46-8802-E9CCD225D0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07420" y="1018071"/>
                <a:ext cx="111744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8114DAB5-711B-5844-AB8F-8A58F8E3615E}"/>
                  </a:ext>
                </a:extLst>
              </p14:cNvPr>
              <p14:cNvContentPartPr/>
              <p14:nvPr/>
            </p14:nvContentPartPr>
            <p14:xfrm>
              <a:off x="7273180" y="173511"/>
              <a:ext cx="2683080" cy="106308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8114DAB5-711B-5844-AB8F-8A58F8E361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65619" y="165948"/>
                <a:ext cx="2698202" cy="1078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EEB29144-4A99-B045-871D-6DBFA623097B}"/>
                  </a:ext>
                </a:extLst>
              </p14:cNvPr>
              <p14:cNvContentPartPr/>
              <p14:nvPr/>
            </p14:nvContentPartPr>
            <p14:xfrm>
              <a:off x="1215100" y="5962671"/>
              <a:ext cx="1182960" cy="95904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EEB29144-4A99-B045-871D-6DBFA623097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07542" y="5955111"/>
                <a:ext cx="1198075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BCD24B76-A2BA-AF42-B9CC-B6070B33F415}"/>
                  </a:ext>
                </a:extLst>
              </p14:cNvPr>
              <p14:cNvContentPartPr/>
              <p14:nvPr/>
            </p14:nvContentPartPr>
            <p14:xfrm>
              <a:off x="4881700" y="6587271"/>
              <a:ext cx="56520" cy="813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BCD24B76-A2BA-AF42-B9CC-B6070B33F4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74140" y="6579711"/>
                <a:ext cx="71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1" name="墨迹 155">
                <a:extLst>
                  <a:ext uri="{FF2B5EF4-FFF2-40B4-BE49-F238E27FC236}">
                    <a16:creationId xmlns:a16="http://schemas.microsoft.com/office/drawing/2014/main" id="{20577B9E-DD50-B942-827C-B515489CDEAB}"/>
                  </a:ext>
                </a:extLst>
              </p14:cNvPr>
              <p14:cNvContentPartPr/>
              <p14:nvPr/>
            </p14:nvContentPartPr>
            <p14:xfrm>
              <a:off x="6027220" y="6251031"/>
              <a:ext cx="461160" cy="442080"/>
            </p14:xfrm>
          </p:contentPart>
        </mc:Choice>
        <mc:Fallback>
          <p:pic>
            <p:nvPicPr>
              <p:cNvPr id="151" name="墨迹 155">
                <a:extLst>
                  <a:ext uri="{FF2B5EF4-FFF2-40B4-BE49-F238E27FC236}">
                    <a16:creationId xmlns:a16="http://schemas.microsoft.com/office/drawing/2014/main" id="{20577B9E-DD50-B942-827C-B515489CDEA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9660" y="6243477"/>
                <a:ext cx="476280" cy="457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2" name="墨迹 156">
                <a:extLst>
                  <a:ext uri="{FF2B5EF4-FFF2-40B4-BE49-F238E27FC236}">
                    <a16:creationId xmlns:a16="http://schemas.microsoft.com/office/drawing/2014/main" id="{A32A075A-CA45-534D-A877-A4DDAF86C328}"/>
                  </a:ext>
                </a:extLst>
              </p14:cNvPr>
              <p14:cNvContentPartPr/>
              <p14:nvPr/>
            </p14:nvContentPartPr>
            <p14:xfrm>
              <a:off x="5270500" y="6033231"/>
              <a:ext cx="508320" cy="865440"/>
            </p14:xfrm>
          </p:contentPart>
        </mc:Choice>
        <mc:Fallback>
          <p:pic>
            <p:nvPicPr>
              <p:cNvPr id="152" name="墨迹 156">
                <a:extLst>
                  <a:ext uri="{FF2B5EF4-FFF2-40B4-BE49-F238E27FC236}">
                    <a16:creationId xmlns:a16="http://schemas.microsoft.com/office/drawing/2014/main" id="{A32A075A-CA45-534D-A877-A4DDAF86C32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62935" y="6025674"/>
                <a:ext cx="523451" cy="88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3" name="墨迹 157">
                <a:extLst>
                  <a:ext uri="{FF2B5EF4-FFF2-40B4-BE49-F238E27FC236}">
                    <a16:creationId xmlns:a16="http://schemas.microsoft.com/office/drawing/2014/main" id="{2872A5F9-7434-0849-BAED-2A61EAA0446A}"/>
                  </a:ext>
                </a:extLst>
              </p14:cNvPr>
              <p14:cNvContentPartPr/>
              <p14:nvPr/>
            </p14:nvContentPartPr>
            <p14:xfrm>
              <a:off x="4203100" y="6270471"/>
              <a:ext cx="367920" cy="304560"/>
            </p14:xfrm>
          </p:contentPart>
        </mc:Choice>
        <mc:Fallback>
          <p:pic>
            <p:nvPicPr>
              <p:cNvPr id="153" name="墨迹 157">
                <a:extLst>
                  <a:ext uri="{FF2B5EF4-FFF2-40B4-BE49-F238E27FC236}">
                    <a16:creationId xmlns:a16="http://schemas.microsoft.com/office/drawing/2014/main" id="{2872A5F9-7434-0849-BAED-2A61EAA0446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95893" y="6262911"/>
                <a:ext cx="383055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" name="墨迹 158">
                <a:extLst>
                  <a:ext uri="{FF2B5EF4-FFF2-40B4-BE49-F238E27FC236}">
                    <a16:creationId xmlns:a16="http://schemas.microsoft.com/office/drawing/2014/main" id="{F3A8D971-DEC0-D547-9637-A56C20D99DB2}"/>
                  </a:ext>
                </a:extLst>
              </p14:cNvPr>
              <p14:cNvContentPartPr/>
              <p14:nvPr/>
            </p14:nvContentPartPr>
            <p14:xfrm>
              <a:off x="3829780" y="6332031"/>
              <a:ext cx="149760" cy="293040"/>
            </p14:xfrm>
          </p:contentPart>
        </mc:Choice>
        <mc:Fallback>
          <p:pic>
            <p:nvPicPr>
              <p:cNvPr id="154" name="墨迹 158">
                <a:extLst>
                  <a:ext uri="{FF2B5EF4-FFF2-40B4-BE49-F238E27FC236}">
                    <a16:creationId xmlns:a16="http://schemas.microsoft.com/office/drawing/2014/main" id="{F3A8D971-DEC0-D547-9637-A56C20D99D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22220" y="6324471"/>
                <a:ext cx="1648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5" name="墨迹 159">
                <a:extLst>
                  <a:ext uri="{FF2B5EF4-FFF2-40B4-BE49-F238E27FC236}">
                    <a16:creationId xmlns:a16="http://schemas.microsoft.com/office/drawing/2014/main" id="{6727CC52-28DB-1846-80B4-B05473B88EEC}"/>
                  </a:ext>
                </a:extLst>
              </p14:cNvPr>
              <p14:cNvContentPartPr/>
              <p14:nvPr/>
            </p14:nvContentPartPr>
            <p14:xfrm>
              <a:off x="2989180" y="6251751"/>
              <a:ext cx="535680" cy="373320"/>
            </p14:xfrm>
          </p:contentPart>
        </mc:Choice>
        <mc:Fallback>
          <p:pic>
            <p:nvPicPr>
              <p:cNvPr id="155" name="墨迹 159">
                <a:extLst>
                  <a:ext uri="{FF2B5EF4-FFF2-40B4-BE49-F238E27FC236}">
                    <a16:creationId xmlns:a16="http://schemas.microsoft.com/office/drawing/2014/main" id="{6727CC52-28DB-1846-80B4-B05473B88E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81620" y="6244191"/>
                <a:ext cx="5508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9732FF51-A893-B644-8B2A-91DDF1AEADDF}"/>
                  </a:ext>
                </a:extLst>
              </p14:cNvPr>
              <p14:cNvContentPartPr/>
              <p14:nvPr/>
            </p14:nvContentPartPr>
            <p14:xfrm>
              <a:off x="6836500" y="6051591"/>
              <a:ext cx="2185560" cy="67572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9732FF51-A893-B644-8B2A-91DDF1AEADD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8940" y="6044027"/>
                <a:ext cx="2200680" cy="690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A4EE523A-DBEE-E443-A5C3-41C5336F810F}"/>
                  </a:ext>
                </a:extLst>
              </p14:cNvPr>
              <p14:cNvContentPartPr/>
              <p14:nvPr/>
            </p14:nvContentPartPr>
            <p14:xfrm>
              <a:off x="9009460" y="4868991"/>
              <a:ext cx="2664720" cy="115812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A4EE523A-DBEE-E443-A5C3-41C5336F810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01900" y="4861433"/>
                <a:ext cx="2679840" cy="1172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50E99ECC-6D7B-6C44-9553-07E634657190}"/>
                  </a:ext>
                </a:extLst>
              </p14:cNvPr>
              <p14:cNvContentPartPr/>
              <p14:nvPr/>
            </p14:nvContentPartPr>
            <p14:xfrm>
              <a:off x="9812260" y="5790951"/>
              <a:ext cx="380160" cy="46656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50E99ECC-6D7B-6C44-9553-07E63465719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05060" y="5783391"/>
                <a:ext cx="3952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417A7A46-38BA-0242-B759-0702376587B5}"/>
                  </a:ext>
                </a:extLst>
              </p14:cNvPr>
              <p14:cNvContentPartPr/>
              <p14:nvPr/>
            </p14:nvContentPartPr>
            <p14:xfrm>
              <a:off x="9918100" y="5622111"/>
              <a:ext cx="2042640" cy="123300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417A7A46-38BA-0242-B759-0702376587B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910899" y="5612031"/>
                <a:ext cx="2060283" cy="12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87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9AD94121-0291-6C47-9098-5447BAC6BD6F}"/>
                  </a:ext>
                </a:extLst>
              </p14:cNvPr>
              <p14:cNvContentPartPr/>
              <p14:nvPr/>
            </p14:nvContentPartPr>
            <p14:xfrm>
              <a:off x="710740" y="322191"/>
              <a:ext cx="1083600" cy="46044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9AD94121-0291-6C47-9098-5447BAC6B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180" y="314631"/>
                <a:ext cx="10987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0F567EBE-D240-A848-B3D9-1E188BC26C83}"/>
                  </a:ext>
                </a:extLst>
              </p14:cNvPr>
              <p14:cNvContentPartPr/>
              <p14:nvPr/>
            </p14:nvContentPartPr>
            <p14:xfrm>
              <a:off x="4943980" y="259911"/>
              <a:ext cx="579600" cy="59220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0F567EBE-D240-A848-B3D9-1E188BC26C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6415" y="252346"/>
                <a:ext cx="594729" cy="60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墨迹 31">
                <a:extLst>
                  <a:ext uri="{FF2B5EF4-FFF2-40B4-BE49-F238E27FC236}">
                    <a16:creationId xmlns:a16="http://schemas.microsoft.com/office/drawing/2014/main" id="{F6D892C1-847F-6D4E-A801-A76D99B3B6F8}"/>
                  </a:ext>
                </a:extLst>
              </p14:cNvPr>
              <p14:cNvContentPartPr/>
              <p14:nvPr/>
            </p14:nvContentPartPr>
            <p14:xfrm>
              <a:off x="2765260" y="154071"/>
              <a:ext cx="1936440" cy="541800"/>
            </p14:xfrm>
          </p:contentPart>
        </mc:Choice>
        <mc:Fallback>
          <p:pic>
            <p:nvPicPr>
              <p:cNvPr id="29" name="墨迹 31">
                <a:extLst>
                  <a:ext uri="{FF2B5EF4-FFF2-40B4-BE49-F238E27FC236}">
                    <a16:creationId xmlns:a16="http://schemas.microsoft.com/office/drawing/2014/main" id="{F6D892C1-847F-6D4E-A801-A76D99B3B6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700" y="146511"/>
                <a:ext cx="1951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2">
                <a:extLst>
                  <a:ext uri="{FF2B5EF4-FFF2-40B4-BE49-F238E27FC236}">
                    <a16:creationId xmlns:a16="http://schemas.microsoft.com/office/drawing/2014/main" id="{2AB7A532-8E95-0C4E-9DC5-C0C1721D32C3}"/>
                  </a:ext>
                </a:extLst>
              </p14:cNvPr>
              <p14:cNvContentPartPr/>
              <p14:nvPr/>
            </p14:nvContentPartPr>
            <p14:xfrm>
              <a:off x="2076940" y="247671"/>
              <a:ext cx="470520" cy="448560"/>
            </p14:xfrm>
          </p:contentPart>
        </mc:Choice>
        <mc:Fallback>
          <p:pic>
            <p:nvPicPr>
              <p:cNvPr id="30" name="墨迹 32">
                <a:extLst>
                  <a:ext uri="{FF2B5EF4-FFF2-40B4-BE49-F238E27FC236}">
                    <a16:creationId xmlns:a16="http://schemas.microsoft.com/office/drawing/2014/main" id="{2AB7A532-8E95-0C4E-9DC5-C0C1721D32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9386" y="240111"/>
                <a:ext cx="485269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09F77CFC-87DB-A244-860A-3B02826734FC}"/>
                  </a:ext>
                </a:extLst>
              </p14:cNvPr>
              <p14:cNvContentPartPr/>
              <p14:nvPr/>
            </p14:nvContentPartPr>
            <p14:xfrm>
              <a:off x="5778460" y="210231"/>
              <a:ext cx="2988720" cy="50472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09F77CFC-87DB-A244-860A-3B02826734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0900" y="202671"/>
                <a:ext cx="3003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4" name="墨迹 75">
                <a:extLst>
                  <a:ext uri="{FF2B5EF4-FFF2-40B4-BE49-F238E27FC236}">
                    <a16:creationId xmlns:a16="http://schemas.microsoft.com/office/drawing/2014/main" id="{79E750E5-A780-714A-A709-F3DA78BB42FC}"/>
                  </a:ext>
                </a:extLst>
              </p14:cNvPr>
              <p14:cNvContentPartPr/>
              <p14:nvPr/>
            </p14:nvContentPartPr>
            <p14:xfrm>
              <a:off x="8922340" y="216351"/>
              <a:ext cx="3081240" cy="516960"/>
            </p14:xfrm>
          </p:contentPart>
        </mc:Choice>
        <mc:Fallback>
          <p:pic>
            <p:nvPicPr>
              <p:cNvPr id="74" name="墨迹 75">
                <a:extLst>
                  <a:ext uri="{FF2B5EF4-FFF2-40B4-BE49-F238E27FC236}">
                    <a16:creationId xmlns:a16="http://schemas.microsoft.com/office/drawing/2014/main" id="{79E750E5-A780-714A-A709-F3DA78BB42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4780" y="208791"/>
                <a:ext cx="30963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墨迹 76">
                <a:extLst>
                  <a:ext uri="{FF2B5EF4-FFF2-40B4-BE49-F238E27FC236}">
                    <a16:creationId xmlns:a16="http://schemas.microsoft.com/office/drawing/2014/main" id="{8FD0567E-69AA-EA46-B676-26D9F70C8760}"/>
                  </a:ext>
                </a:extLst>
              </p14:cNvPr>
              <p14:cNvContentPartPr/>
              <p14:nvPr/>
            </p14:nvContentPartPr>
            <p14:xfrm>
              <a:off x="7882660" y="403191"/>
              <a:ext cx="498240" cy="236880"/>
            </p14:xfrm>
          </p:contentPart>
        </mc:Choice>
        <mc:Fallback>
          <p:pic>
            <p:nvPicPr>
              <p:cNvPr id="75" name="墨迹 76">
                <a:extLst>
                  <a:ext uri="{FF2B5EF4-FFF2-40B4-BE49-F238E27FC236}">
                    <a16:creationId xmlns:a16="http://schemas.microsoft.com/office/drawing/2014/main" id="{8FD0567E-69AA-EA46-B676-26D9F70C87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75100" y="395631"/>
                <a:ext cx="5133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B1A4112-9186-4242-A44D-4EEEBD3E86B9}"/>
                  </a:ext>
                </a:extLst>
              </p14:cNvPr>
              <p14:cNvContentPartPr/>
              <p14:nvPr/>
            </p14:nvContentPartPr>
            <p14:xfrm>
              <a:off x="11798380" y="633591"/>
              <a:ext cx="137160" cy="874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B1A4112-9186-4242-A44D-4EEEBD3E86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790820" y="626031"/>
                <a:ext cx="152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45F0C1A3-31B6-3A4C-8349-A1DE2A837E9A}"/>
                  </a:ext>
                </a:extLst>
              </p14:cNvPr>
              <p14:cNvContentPartPr/>
              <p14:nvPr/>
            </p14:nvContentPartPr>
            <p14:xfrm>
              <a:off x="10584460" y="901431"/>
              <a:ext cx="996480" cy="44244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45F0C1A3-31B6-3A4C-8349-A1DE2A837E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76900" y="893871"/>
                <a:ext cx="1011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384B9DC2-1BE2-0140-BD97-3C2345565AC2}"/>
                  </a:ext>
                </a:extLst>
              </p14:cNvPr>
              <p14:cNvContentPartPr/>
              <p14:nvPr/>
            </p14:nvContentPartPr>
            <p14:xfrm>
              <a:off x="1619740" y="1225071"/>
              <a:ext cx="311760" cy="313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384B9DC2-1BE2-0140-BD97-3C2345565A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12180" y="1217511"/>
                <a:ext cx="326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DC7B330C-D8FC-1B45-8F61-B07A72ADA586}"/>
                  </a:ext>
                </a:extLst>
              </p14:cNvPr>
              <p14:cNvContentPartPr/>
              <p14:nvPr/>
            </p14:nvContentPartPr>
            <p14:xfrm>
              <a:off x="405820" y="1075671"/>
              <a:ext cx="840960" cy="44244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DC7B330C-D8FC-1B45-8F61-B07A72ADA5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8260" y="1068111"/>
                <a:ext cx="8557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1811DCF6-8C31-824B-B6CB-D8C76430BB5B}"/>
                  </a:ext>
                </a:extLst>
              </p14:cNvPr>
              <p14:cNvContentPartPr/>
              <p14:nvPr/>
            </p14:nvContentPartPr>
            <p14:xfrm>
              <a:off x="3437380" y="1100511"/>
              <a:ext cx="25200" cy="3553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1811DCF6-8C31-824B-B6CB-D8C76430BB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0180" y="1092951"/>
                <a:ext cx="403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0" name="墨迹 112">
                <a:extLst>
                  <a:ext uri="{FF2B5EF4-FFF2-40B4-BE49-F238E27FC236}">
                    <a16:creationId xmlns:a16="http://schemas.microsoft.com/office/drawing/2014/main" id="{ED3E550C-6C24-1049-BC2D-A6E944A748A3}"/>
                  </a:ext>
                </a:extLst>
              </p14:cNvPr>
              <p14:cNvContentPartPr/>
              <p14:nvPr/>
            </p14:nvContentPartPr>
            <p14:xfrm>
              <a:off x="3661660" y="1000791"/>
              <a:ext cx="753480" cy="479160"/>
            </p14:xfrm>
          </p:contentPart>
        </mc:Choice>
        <mc:Fallback>
          <p:pic>
            <p:nvPicPr>
              <p:cNvPr id="110" name="墨迹 112">
                <a:extLst>
                  <a:ext uri="{FF2B5EF4-FFF2-40B4-BE49-F238E27FC236}">
                    <a16:creationId xmlns:a16="http://schemas.microsoft.com/office/drawing/2014/main" id="{ED3E550C-6C24-1049-BC2D-A6E944A748A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54100" y="993231"/>
                <a:ext cx="7686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1" name="墨迹 113">
                <a:extLst>
                  <a:ext uri="{FF2B5EF4-FFF2-40B4-BE49-F238E27FC236}">
                    <a16:creationId xmlns:a16="http://schemas.microsoft.com/office/drawing/2014/main" id="{0B07C449-A2EC-CA4C-BD76-09B4C5E12467}"/>
                  </a:ext>
                </a:extLst>
              </p14:cNvPr>
              <p14:cNvContentPartPr/>
              <p14:nvPr/>
            </p14:nvContentPartPr>
            <p14:xfrm>
              <a:off x="2634580" y="1063071"/>
              <a:ext cx="597960" cy="374040"/>
            </p14:xfrm>
          </p:contentPart>
        </mc:Choice>
        <mc:Fallback>
          <p:pic>
            <p:nvPicPr>
              <p:cNvPr id="111" name="墨迹 113">
                <a:extLst>
                  <a:ext uri="{FF2B5EF4-FFF2-40B4-BE49-F238E27FC236}">
                    <a16:creationId xmlns:a16="http://schemas.microsoft.com/office/drawing/2014/main" id="{0B07C449-A2EC-CA4C-BD76-09B4C5E124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27020" y="1055511"/>
                <a:ext cx="613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2" name="墨迹 114">
                <a:extLst>
                  <a:ext uri="{FF2B5EF4-FFF2-40B4-BE49-F238E27FC236}">
                    <a16:creationId xmlns:a16="http://schemas.microsoft.com/office/drawing/2014/main" id="{4FC633E7-F7B1-7B42-84A5-0DF8012F856E}"/>
                  </a:ext>
                </a:extLst>
              </p14:cNvPr>
              <p14:cNvContentPartPr/>
              <p14:nvPr/>
            </p14:nvContentPartPr>
            <p14:xfrm>
              <a:off x="1376740" y="1038231"/>
              <a:ext cx="810000" cy="436320"/>
            </p14:xfrm>
          </p:contentPart>
        </mc:Choice>
        <mc:Fallback>
          <p:pic>
            <p:nvPicPr>
              <p:cNvPr id="112" name="墨迹 114">
                <a:extLst>
                  <a:ext uri="{FF2B5EF4-FFF2-40B4-BE49-F238E27FC236}">
                    <a16:creationId xmlns:a16="http://schemas.microsoft.com/office/drawing/2014/main" id="{4FC633E7-F7B1-7B42-84A5-0DF8012F85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9537" y="1030671"/>
                <a:ext cx="825127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4222B37D-E40C-114D-97B3-C1BEDA9B9F58}"/>
                  </a:ext>
                </a:extLst>
              </p14:cNvPr>
              <p14:cNvContentPartPr/>
              <p14:nvPr/>
            </p14:nvContentPartPr>
            <p14:xfrm>
              <a:off x="393220" y="1673271"/>
              <a:ext cx="915480" cy="44244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4222B37D-E40C-114D-97B3-C1BEDA9B9F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5660" y="1665711"/>
                <a:ext cx="930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68C82CE3-919E-6249-B53E-C024D17AEF14}"/>
                  </a:ext>
                </a:extLst>
              </p14:cNvPr>
              <p14:cNvContentPartPr/>
              <p14:nvPr/>
            </p14:nvContentPartPr>
            <p14:xfrm>
              <a:off x="2771380" y="1891071"/>
              <a:ext cx="124920" cy="129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68C82CE3-919E-6249-B53E-C024D17AEF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3820" y="1883511"/>
                <a:ext cx="140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6CF94301-734E-9148-A86C-1023E4A00589}"/>
                  </a:ext>
                </a:extLst>
              </p14:cNvPr>
              <p14:cNvContentPartPr/>
              <p14:nvPr/>
            </p14:nvContentPartPr>
            <p14:xfrm>
              <a:off x="5946580" y="2171151"/>
              <a:ext cx="86760" cy="8136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6CF94301-734E-9148-A86C-1023E4A0058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9020" y="2163591"/>
                <a:ext cx="101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4" name="墨迹 148">
                <a:extLst>
                  <a:ext uri="{FF2B5EF4-FFF2-40B4-BE49-F238E27FC236}">
                    <a16:creationId xmlns:a16="http://schemas.microsoft.com/office/drawing/2014/main" id="{E3711CE6-76FF-0749-8E2B-05F54B6CCA4A}"/>
                  </a:ext>
                </a:extLst>
              </p14:cNvPr>
              <p14:cNvContentPartPr/>
              <p14:nvPr/>
            </p14:nvContentPartPr>
            <p14:xfrm>
              <a:off x="5535460" y="1760391"/>
              <a:ext cx="193320" cy="448560"/>
            </p14:xfrm>
          </p:contentPart>
        </mc:Choice>
        <mc:Fallback>
          <p:pic>
            <p:nvPicPr>
              <p:cNvPr id="144" name="墨迹 148">
                <a:extLst>
                  <a:ext uri="{FF2B5EF4-FFF2-40B4-BE49-F238E27FC236}">
                    <a16:creationId xmlns:a16="http://schemas.microsoft.com/office/drawing/2014/main" id="{E3711CE6-76FF-0749-8E2B-05F54B6CCA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27900" y="1752831"/>
                <a:ext cx="208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5" name="墨迹 149">
                <a:extLst>
                  <a:ext uri="{FF2B5EF4-FFF2-40B4-BE49-F238E27FC236}">
                    <a16:creationId xmlns:a16="http://schemas.microsoft.com/office/drawing/2014/main" id="{8B3E4E52-CCC8-3A48-9A9D-4BFE806D1B33}"/>
                  </a:ext>
                </a:extLst>
              </p14:cNvPr>
              <p14:cNvContentPartPr/>
              <p14:nvPr/>
            </p14:nvContentPartPr>
            <p14:xfrm>
              <a:off x="5183380" y="1803951"/>
              <a:ext cx="153360" cy="224640"/>
            </p14:xfrm>
          </p:contentPart>
        </mc:Choice>
        <mc:Fallback>
          <p:pic>
            <p:nvPicPr>
              <p:cNvPr id="145" name="墨迹 149">
                <a:extLst>
                  <a:ext uri="{FF2B5EF4-FFF2-40B4-BE49-F238E27FC236}">
                    <a16:creationId xmlns:a16="http://schemas.microsoft.com/office/drawing/2014/main" id="{8B3E4E52-CCC8-3A48-9A9D-4BFE806D1B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75820" y="1796391"/>
                <a:ext cx="168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6" name="墨迹 150">
                <a:extLst>
                  <a:ext uri="{FF2B5EF4-FFF2-40B4-BE49-F238E27FC236}">
                    <a16:creationId xmlns:a16="http://schemas.microsoft.com/office/drawing/2014/main" id="{B4FE4D89-9584-0D48-8DF8-ED481FF14919}"/>
                  </a:ext>
                </a:extLst>
              </p14:cNvPr>
              <p14:cNvContentPartPr/>
              <p14:nvPr/>
            </p14:nvContentPartPr>
            <p14:xfrm>
              <a:off x="4141180" y="1735551"/>
              <a:ext cx="740880" cy="361440"/>
            </p14:xfrm>
          </p:contentPart>
        </mc:Choice>
        <mc:Fallback>
          <p:pic>
            <p:nvPicPr>
              <p:cNvPr id="146" name="墨迹 150">
                <a:extLst>
                  <a:ext uri="{FF2B5EF4-FFF2-40B4-BE49-F238E27FC236}">
                    <a16:creationId xmlns:a16="http://schemas.microsoft.com/office/drawing/2014/main" id="{B4FE4D89-9584-0D48-8DF8-ED481FF1491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33624" y="1727991"/>
                <a:ext cx="755993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47" name="墨迹 151">
                <a:extLst>
                  <a:ext uri="{FF2B5EF4-FFF2-40B4-BE49-F238E27FC236}">
                    <a16:creationId xmlns:a16="http://schemas.microsoft.com/office/drawing/2014/main" id="{87FBF7B8-80FF-EE43-8AAD-1D0E9D697AAC}"/>
                  </a:ext>
                </a:extLst>
              </p14:cNvPr>
              <p14:cNvContentPartPr/>
              <p14:nvPr/>
            </p14:nvContentPartPr>
            <p14:xfrm>
              <a:off x="3119860" y="1667151"/>
              <a:ext cx="698040" cy="423720"/>
            </p14:xfrm>
          </p:contentPart>
        </mc:Choice>
        <mc:Fallback>
          <p:pic>
            <p:nvPicPr>
              <p:cNvPr id="147" name="墨迹 151">
                <a:extLst>
                  <a:ext uri="{FF2B5EF4-FFF2-40B4-BE49-F238E27FC236}">
                    <a16:creationId xmlns:a16="http://schemas.microsoft.com/office/drawing/2014/main" id="{87FBF7B8-80FF-EE43-8AAD-1D0E9D697A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12656" y="1659591"/>
                <a:ext cx="713168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8" name="墨迹 152">
                <a:extLst>
                  <a:ext uri="{FF2B5EF4-FFF2-40B4-BE49-F238E27FC236}">
                    <a16:creationId xmlns:a16="http://schemas.microsoft.com/office/drawing/2014/main" id="{5040872C-312F-3A4C-B2D6-66BC1EC6D3C1}"/>
                  </a:ext>
                </a:extLst>
              </p14:cNvPr>
              <p14:cNvContentPartPr/>
              <p14:nvPr/>
            </p14:nvContentPartPr>
            <p14:xfrm>
              <a:off x="1738540" y="1722951"/>
              <a:ext cx="833760" cy="429840"/>
            </p14:xfrm>
          </p:contentPart>
        </mc:Choice>
        <mc:Fallback>
          <p:pic>
            <p:nvPicPr>
              <p:cNvPr id="148" name="墨迹 152">
                <a:extLst>
                  <a:ext uri="{FF2B5EF4-FFF2-40B4-BE49-F238E27FC236}">
                    <a16:creationId xmlns:a16="http://schemas.microsoft.com/office/drawing/2014/main" id="{5040872C-312F-3A4C-B2D6-66BC1EC6D3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30980" y="1715391"/>
                <a:ext cx="8488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6" name="墨迹 167">
                <a:extLst>
                  <a:ext uri="{FF2B5EF4-FFF2-40B4-BE49-F238E27FC236}">
                    <a16:creationId xmlns:a16="http://schemas.microsoft.com/office/drawing/2014/main" id="{F455AEA7-E2F4-AC42-903D-CA72071AF450}"/>
                  </a:ext>
                </a:extLst>
              </p14:cNvPr>
              <p14:cNvContentPartPr/>
              <p14:nvPr/>
            </p14:nvContentPartPr>
            <p14:xfrm>
              <a:off x="7104340" y="1592271"/>
              <a:ext cx="1481760" cy="516960"/>
            </p14:xfrm>
          </p:contentPart>
        </mc:Choice>
        <mc:Fallback>
          <p:pic>
            <p:nvPicPr>
              <p:cNvPr id="166" name="墨迹 167">
                <a:extLst>
                  <a:ext uri="{FF2B5EF4-FFF2-40B4-BE49-F238E27FC236}">
                    <a16:creationId xmlns:a16="http://schemas.microsoft.com/office/drawing/2014/main" id="{F455AEA7-E2F4-AC42-903D-CA72071AF4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96782" y="1584711"/>
                <a:ext cx="1496876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7" name="墨迹 168">
                <a:extLst>
                  <a:ext uri="{FF2B5EF4-FFF2-40B4-BE49-F238E27FC236}">
                    <a16:creationId xmlns:a16="http://schemas.microsoft.com/office/drawing/2014/main" id="{EED25BDE-1F45-6F44-873B-D9998243AC47}"/>
                  </a:ext>
                </a:extLst>
              </p14:cNvPr>
              <p14:cNvContentPartPr/>
              <p14:nvPr/>
            </p14:nvContentPartPr>
            <p14:xfrm>
              <a:off x="6308020" y="1704231"/>
              <a:ext cx="489600" cy="405000"/>
            </p14:xfrm>
          </p:contentPart>
        </mc:Choice>
        <mc:Fallback>
          <p:pic>
            <p:nvPicPr>
              <p:cNvPr id="167" name="墨迹 168">
                <a:extLst>
                  <a:ext uri="{FF2B5EF4-FFF2-40B4-BE49-F238E27FC236}">
                    <a16:creationId xmlns:a16="http://schemas.microsoft.com/office/drawing/2014/main" id="{EED25BDE-1F45-6F44-873B-D9998243AC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00815" y="1696671"/>
                <a:ext cx="504731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6" name="墨迹 188">
                <a:extLst>
                  <a:ext uri="{FF2B5EF4-FFF2-40B4-BE49-F238E27FC236}">
                    <a16:creationId xmlns:a16="http://schemas.microsoft.com/office/drawing/2014/main" id="{2335CC51-D69D-1745-ABF2-6C2D086003E5}"/>
                  </a:ext>
                </a:extLst>
              </p14:cNvPr>
              <p14:cNvContentPartPr/>
              <p14:nvPr/>
            </p14:nvContentPartPr>
            <p14:xfrm>
              <a:off x="10883260" y="1623591"/>
              <a:ext cx="940320" cy="615600"/>
            </p14:xfrm>
          </p:contentPart>
        </mc:Choice>
        <mc:Fallback>
          <p:pic>
            <p:nvPicPr>
              <p:cNvPr id="186" name="墨迹 188">
                <a:extLst>
                  <a:ext uri="{FF2B5EF4-FFF2-40B4-BE49-F238E27FC236}">
                    <a16:creationId xmlns:a16="http://schemas.microsoft.com/office/drawing/2014/main" id="{2335CC51-D69D-1745-ABF2-6C2D086003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875700" y="1616035"/>
                <a:ext cx="955440" cy="630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7" name="墨迹 189">
                <a:extLst>
                  <a:ext uri="{FF2B5EF4-FFF2-40B4-BE49-F238E27FC236}">
                    <a16:creationId xmlns:a16="http://schemas.microsoft.com/office/drawing/2014/main" id="{6189840D-DD28-024C-A5D7-F65AF164A88A}"/>
                  </a:ext>
                </a:extLst>
              </p14:cNvPr>
              <p14:cNvContentPartPr/>
              <p14:nvPr/>
            </p14:nvContentPartPr>
            <p14:xfrm>
              <a:off x="10403740" y="1698111"/>
              <a:ext cx="242640" cy="386280"/>
            </p14:xfrm>
          </p:contentPart>
        </mc:Choice>
        <mc:Fallback>
          <p:pic>
            <p:nvPicPr>
              <p:cNvPr id="187" name="墨迹 189">
                <a:extLst>
                  <a:ext uri="{FF2B5EF4-FFF2-40B4-BE49-F238E27FC236}">
                    <a16:creationId xmlns:a16="http://schemas.microsoft.com/office/drawing/2014/main" id="{6189840D-DD28-024C-A5D7-F65AF164A8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396180" y="1690551"/>
                <a:ext cx="257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8" name="墨迹 190">
                <a:extLst>
                  <a:ext uri="{FF2B5EF4-FFF2-40B4-BE49-F238E27FC236}">
                    <a16:creationId xmlns:a16="http://schemas.microsoft.com/office/drawing/2014/main" id="{F3B0E6B5-865D-4642-9C23-27CD74AC1D06}"/>
                  </a:ext>
                </a:extLst>
              </p14:cNvPr>
              <p14:cNvContentPartPr/>
              <p14:nvPr/>
            </p14:nvContentPartPr>
            <p14:xfrm>
              <a:off x="8754220" y="1660671"/>
              <a:ext cx="1369800" cy="504720"/>
            </p14:xfrm>
          </p:contentPart>
        </mc:Choice>
        <mc:Fallback>
          <p:pic>
            <p:nvPicPr>
              <p:cNvPr id="188" name="墨迹 190">
                <a:extLst>
                  <a:ext uri="{FF2B5EF4-FFF2-40B4-BE49-F238E27FC236}">
                    <a16:creationId xmlns:a16="http://schemas.microsoft.com/office/drawing/2014/main" id="{F3B0E6B5-865D-4642-9C23-27CD74AC1D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46660" y="1653111"/>
                <a:ext cx="13849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6" name="墨迹 197">
                <a:extLst>
                  <a:ext uri="{FF2B5EF4-FFF2-40B4-BE49-F238E27FC236}">
                    <a16:creationId xmlns:a16="http://schemas.microsoft.com/office/drawing/2014/main" id="{B86EBBF8-2D87-8C47-9A77-00CA3D072CB0}"/>
                  </a:ext>
                </a:extLst>
              </p14:cNvPr>
              <p14:cNvContentPartPr/>
              <p14:nvPr/>
            </p14:nvContentPartPr>
            <p14:xfrm>
              <a:off x="1439020" y="2762631"/>
              <a:ext cx="93960" cy="149760"/>
            </p14:xfrm>
          </p:contentPart>
        </mc:Choice>
        <mc:Fallback>
          <p:pic>
            <p:nvPicPr>
              <p:cNvPr id="196" name="墨迹 197">
                <a:extLst>
                  <a:ext uri="{FF2B5EF4-FFF2-40B4-BE49-F238E27FC236}">
                    <a16:creationId xmlns:a16="http://schemas.microsoft.com/office/drawing/2014/main" id="{B86EBBF8-2D87-8C47-9A77-00CA3D072C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31431" y="2755071"/>
                <a:ext cx="109138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7" name="墨迹 198">
                <a:extLst>
                  <a:ext uri="{FF2B5EF4-FFF2-40B4-BE49-F238E27FC236}">
                    <a16:creationId xmlns:a16="http://schemas.microsoft.com/office/drawing/2014/main" id="{504993A8-7D35-CA45-9D18-43595E0DA685}"/>
                  </a:ext>
                </a:extLst>
              </p14:cNvPr>
              <p14:cNvContentPartPr/>
              <p14:nvPr/>
            </p14:nvContentPartPr>
            <p14:xfrm>
              <a:off x="567460" y="2451591"/>
              <a:ext cx="473760" cy="479520"/>
            </p14:xfrm>
          </p:contentPart>
        </mc:Choice>
        <mc:Fallback>
          <p:pic>
            <p:nvPicPr>
              <p:cNvPr id="197" name="墨迹 198">
                <a:extLst>
                  <a:ext uri="{FF2B5EF4-FFF2-40B4-BE49-F238E27FC236}">
                    <a16:creationId xmlns:a16="http://schemas.microsoft.com/office/drawing/2014/main" id="{504993A8-7D35-CA45-9D18-43595E0DA68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9894" y="2444037"/>
                <a:ext cx="488891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846283DC-1CDB-3048-89BB-BE0FD4B68D31}"/>
                  </a:ext>
                </a:extLst>
              </p14:cNvPr>
              <p14:cNvContentPartPr/>
              <p14:nvPr/>
            </p14:nvContentPartPr>
            <p14:xfrm>
              <a:off x="1134100" y="2881071"/>
              <a:ext cx="124920" cy="12492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846283DC-1CDB-3048-89BB-BE0FD4B68D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6540" y="2873511"/>
                <a:ext cx="140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0" name="墨迹 246">
                <a:extLst>
                  <a:ext uri="{FF2B5EF4-FFF2-40B4-BE49-F238E27FC236}">
                    <a16:creationId xmlns:a16="http://schemas.microsoft.com/office/drawing/2014/main" id="{CF255D13-D530-2B4D-9582-CD25880B6A61}"/>
                  </a:ext>
                </a:extLst>
              </p14:cNvPr>
              <p14:cNvContentPartPr/>
              <p14:nvPr/>
            </p14:nvContentPartPr>
            <p14:xfrm>
              <a:off x="7029820" y="2364111"/>
              <a:ext cx="3305880" cy="504720"/>
            </p14:xfrm>
          </p:contentPart>
        </mc:Choice>
        <mc:Fallback>
          <p:pic>
            <p:nvPicPr>
              <p:cNvPr id="240" name="墨迹 246">
                <a:extLst>
                  <a:ext uri="{FF2B5EF4-FFF2-40B4-BE49-F238E27FC236}">
                    <a16:creationId xmlns:a16="http://schemas.microsoft.com/office/drawing/2014/main" id="{CF255D13-D530-2B4D-9582-CD25880B6A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22261" y="2356551"/>
                <a:ext cx="3320638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41" name="墨迹 247">
                <a:extLst>
                  <a:ext uri="{FF2B5EF4-FFF2-40B4-BE49-F238E27FC236}">
                    <a16:creationId xmlns:a16="http://schemas.microsoft.com/office/drawing/2014/main" id="{0680B95C-28EC-9F44-A189-5ED8E2316345}"/>
                  </a:ext>
                </a:extLst>
              </p14:cNvPr>
              <p14:cNvContentPartPr/>
              <p14:nvPr/>
            </p14:nvContentPartPr>
            <p14:xfrm>
              <a:off x="6089500" y="2532231"/>
              <a:ext cx="491400" cy="386280"/>
            </p14:xfrm>
          </p:contentPart>
        </mc:Choice>
        <mc:Fallback>
          <p:pic>
            <p:nvPicPr>
              <p:cNvPr id="241" name="墨迹 247">
                <a:extLst>
                  <a:ext uri="{FF2B5EF4-FFF2-40B4-BE49-F238E27FC236}">
                    <a16:creationId xmlns:a16="http://schemas.microsoft.com/office/drawing/2014/main" id="{0680B95C-28EC-9F44-A189-5ED8E231634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81940" y="2524671"/>
                <a:ext cx="506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42" name="墨迹 248">
                <a:extLst>
                  <a:ext uri="{FF2B5EF4-FFF2-40B4-BE49-F238E27FC236}">
                    <a16:creationId xmlns:a16="http://schemas.microsoft.com/office/drawing/2014/main" id="{DF7D3CCB-3F44-854D-A73D-AFEF9DDB52F7}"/>
                  </a:ext>
                </a:extLst>
              </p14:cNvPr>
              <p14:cNvContentPartPr/>
              <p14:nvPr/>
            </p14:nvContentPartPr>
            <p14:xfrm>
              <a:off x="3823660" y="2426391"/>
              <a:ext cx="1942560" cy="573120"/>
            </p14:xfrm>
          </p:contentPart>
        </mc:Choice>
        <mc:Fallback>
          <p:pic>
            <p:nvPicPr>
              <p:cNvPr id="242" name="墨迹 248">
                <a:extLst>
                  <a:ext uri="{FF2B5EF4-FFF2-40B4-BE49-F238E27FC236}">
                    <a16:creationId xmlns:a16="http://schemas.microsoft.com/office/drawing/2014/main" id="{DF7D3CCB-3F44-854D-A73D-AFEF9DDB52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16100" y="2418831"/>
                <a:ext cx="19576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43" name="墨迹 249">
                <a:extLst>
                  <a:ext uri="{FF2B5EF4-FFF2-40B4-BE49-F238E27FC236}">
                    <a16:creationId xmlns:a16="http://schemas.microsoft.com/office/drawing/2014/main" id="{49D674F0-FAE9-E942-9EF1-17A31CF6E286}"/>
                  </a:ext>
                </a:extLst>
              </p14:cNvPr>
              <p14:cNvContentPartPr/>
              <p14:nvPr/>
            </p14:nvContentPartPr>
            <p14:xfrm>
              <a:off x="3113740" y="2376711"/>
              <a:ext cx="473760" cy="608400"/>
            </p14:xfrm>
          </p:contentPart>
        </mc:Choice>
        <mc:Fallback>
          <p:pic>
            <p:nvPicPr>
              <p:cNvPr id="243" name="墨迹 249">
                <a:extLst>
                  <a:ext uri="{FF2B5EF4-FFF2-40B4-BE49-F238E27FC236}">
                    <a16:creationId xmlns:a16="http://schemas.microsoft.com/office/drawing/2014/main" id="{49D674F0-FAE9-E942-9EF1-17A31CF6E28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06174" y="2369151"/>
                <a:ext cx="488891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44" name="墨迹 250">
                <a:extLst>
                  <a:ext uri="{FF2B5EF4-FFF2-40B4-BE49-F238E27FC236}">
                    <a16:creationId xmlns:a16="http://schemas.microsoft.com/office/drawing/2014/main" id="{A51F060D-F8BD-E347-9F10-044ED048E8D0}"/>
                  </a:ext>
                </a:extLst>
              </p14:cNvPr>
              <p14:cNvContentPartPr/>
              <p14:nvPr/>
            </p14:nvContentPartPr>
            <p14:xfrm>
              <a:off x="2578420" y="2451591"/>
              <a:ext cx="305280" cy="504360"/>
            </p14:xfrm>
          </p:contentPart>
        </mc:Choice>
        <mc:Fallback>
          <p:pic>
            <p:nvPicPr>
              <p:cNvPr id="244" name="墨迹 250">
                <a:extLst>
                  <a:ext uri="{FF2B5EF4-FFF2-40B4-BE49-F238E27FC236}">
                    <a16:creationId xmlns:a16="http://schemas.microsoft.com/office/drawing/2014/main" id="{A51F060D-F8BD-E347-9F10-044ED048E8D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70860" y="2444036"/>
                <a:ext cx="32040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5" name="墨迹 251">
                <a:extLst>
                  <a:ext uri="{FF2B5EF4-FFF2-40B4-BE49-F238E27FC236}">
                    <a16:creationId xmlns:a16="http://schemas.microsoft.com/office/drawing/2014/main" id="{53448B4E-6930-3B43-87D9-555043D32C44}"/>
                  </a:ext>
                </a:extLst>
              </p14:cNvPr>
              <p14:cNvContentPartPr/>
              <p14:nvPr/>
            </p14:nvContentPartPr>
            <p14:xfrm>
              <a:off x="2080540" y="2575791"/>
              <a:ext cx="224640" cy="311760"/>
            </p14:xfrm>
          </p:contentPart>
        </mc:Choice>
        <mc:Fallback>
          <p:pic>
            <p:nvPicPr>
              <p:cNvPr id="245" name="墨迹 251">
                <a:extLst>
                  <a:ext uri="{FF2B5EF4-FFF2-40B4-BE49-F238E27FC236}">
                    <a16:creationId xmlns:a16="http://schemas.microsoft.com/office/drawing/2014/main" id="{53448B4E-6930-3B43-87D9-555043D32C4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72980" y="2568231"/>
                <a:ext cx="239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6" name="墨迹 252">
                <a:extLst>
                  <a:ext uri="{FF2B5EF4-FFF2-40B4-BE49-F238E27FC236}">
                    <a16:creationId xmlns:a16="http://schemas.microsoft.com/office/drawing/2014/main" id="{F3163C28-C3A8-C64A-B566-793A38D0E3E6}"/>
                  </a:ext>
                </a:extLst>
              </p14:cNvPr>
              <p14:cNvContentPartPr/>
              <p14:nvPr/>
            </p14:nvContentPartPr>
            <p14:xfrm>
              <a:off x="1457740" y="2426391"/>
              <a:ext cx="305640" cy="523440"/>
            </p14:xfrm>
          </p:contentPart>
        </mc:Choice>
        <mc:Fallback>
          <p:pic>
            <p:nvPicPr>
              <p:cNvPr id="246" name="墨迹 252">
                <a:extLst>
                  <a:ext uri="{FF2B5EF4-FFF2-40B4-BE49-F238E27FC236}">
                    <a16:creationId xmlns:a16="http://schemas.microsoft.com/office/drawing/2014/main" id="{F3163C28-C3A8-C64A-B566-793A38D0E3E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50171" y="2418831"/>
                <a:ext cx="320778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8197C627-3EE0-154A-8830-3E3607DB7A30}"/>
                  </a:ext>
                </a:extLst>
              </p14:cNvPr>
              <p14:cNvContentPartPr/>
              <p14:nvPr/>
            </p14:nvContentPartPr>
            <p14:xfrm>
              <a:off x="10490860" y="2395431"/>
              <a:ext cx="1370160" cy="87192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8197C627-3EE0-154A-8830-3E3607DB7A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83658" y="2387871"/>
                <a:ext cx="1385284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7" name="墨迹 278">
                <a:extLst>
                  <a:ext uri="{FF2B5EF4-FFF2-40B4-BE49-F238E27FC236}">
                    <a16:creationId xmlns:a16="http://schemas.microsoft.com/office/drawing/2014/main" id="{1ED8907B-187F-E64C-B610-42BF5F30CE3C}"/>
                  </a:ext>
                </a:extLst>
              </p14:cNvPr>
              <p14:cNvContentPartPr/>
              <p14:nvPr/>
            </p14:nvContentPartPr>
            <p14:xfrm>
              <a:off x="268660" y="3397671"/>
              <a:ext cx="685080" cy="461160"/>
            </p14:xfrm>
          </p:contentPart>
        </mc:Choice>
        <mc:Fallback>
          <p:pic>
            <p:nvPicPr>
              <p:cNvPr id="277" name="墨迹 278">
                <a:extLst>
                  <a:ext uri="{FF2B5EF4-FFF2-40B4-BE49-F238E27FC236}">
                    <a16:creationId xmlns:a16="http://schemas.microsoft.com/office/drawing/2014/main" id="{1ED8907B-187F-E64C-B610-42BF5F30CE3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1100" y="3390111"/>
                <a:ext cx="700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8" name="墨迹 279">
                <a:extLst>
                  <a:ext uri="{FF2B5EF4-FFF2-40B4-BE49-F238E27FC236}">
                    <a16:creationId xmlns:a16="http://schemas.microsoft.com/office/drawing/2014/main" id="{104B64CF-B98C-4C47-9947-4936F18E2D0F}"/>
                  </a:ext>
                </a:extLst>
              </p14:cNvPr>
              <p14:cNvContentPartPr/>
              <p14:nvPr/>
            </p14:nvContentPartPr>
            <p14:xfrm>
              <a:off x="1239940" y="3167271"/>
              <a:ext cx="2203920" cy="591840"/>
            </p14:xfrm>
          </p:contentPart>
        </mc:Choice>
        <mc:Fallback>
          <p:pic>
            <p:nvPicPr>
              <p:cNvPr id="278" name="墨迹 279">
                <a:extLst>
                  <a:ext uri="{FF2B5EF4-FFF2-40B4-BE49-F238E27FC236}">
                    <a16:creationId xmlns:a16="http://schemas.microsoft.com/office/drawing/2014/main" id="{104B64CF-B98C-4C47-9947-4936F18E2D0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32381" y="3159711"/>
                <a:ext cx="2219038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DBDE7DEA-A11B-2A4C-A970-2DFBDF97B358}"/>
                  </a:ext>
                </a:extLst>
              </p14:cNvPr>
              <p14:cNvContentPartPr/>
              <p14:nvPr/>
            </p14:nvContentPartPr>
            <p14:xfrm>
              <a:off x="3630700" y="3715191"/>
              <a:ext cx="137160" cy="180720"/>
            </p14:xfrm>
          </p:contentPart>
        </mc:Choice>
        <mc:Fallback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DBDE7DEA-A11B-2A4C-A970-2DFBDF97B3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23140" y="3707631"/>
                <a:ext cx="1522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8" name="墨迹 310">
                <a:extLst>
                  <a:ext uri="{FF2B5EF4-FFF2-40B4-BE49-F238E27FC236}">
                    <a16:creationId xmlns:a16="http://schemas.microsoft.com/office/drawing/2014/main" id="{7916E246-6BB2-D04F-9287-3EBE2ECDF5D5}"/>
                  </a:ext>
                </a:extLst>
              </p14:cNvPr>
              <p14:cNvContentPartPr/>
              <p14:nvPr/>
            </p14:nvContentPartPr>
            <p14:xfrm>
              <a:off x="8922340" y="3382551"/>
              <a:ext cx="996120" cy="376560"/>
            </p14:xfrm>
          </p:contentPart>
        </mc:Choice>
        <mc:Fallback>
          <p:pic>
            <p:nvPicPr>
              <p:cNvPr id="308" name="墨迹 310">
                <a:extLst>
                  <a:ext uri="{FF2B5EF4-FFF2-40B4-BE49-F238E27FC236}">
                    <a16:creationId xmlns:a16="http://schemas.microsoft.com/office/drawing/2014/main" id="{7916E246-6BB2-D04F-9287-3EBE2ECDF5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14783" y="3374991"/>
                <a:ext cx="1011235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9" name="墨迹 311">
                <a:extLst>
                  <a:ext uri="{FF2B5EF4-FFF2-40B4-BE49-F238E27FC236}">
                    <a16:creationId xmlns:a16="http://schemas.microsoft.com/office/drawing/2014/main" id="{B10C4F7B-EF95-7646-9E1A-0AF191888E2E}"/>
                  </a:ext>
                </a:extLst>
              </p14:cNvPr>
              <p14:cNvContentPartPr/>
              <p14:nvPr/>
            </p14:nvContentPartPr>
            <p14:xfrm>
              <a:off x="5081140" y="3235671"/>
              <a:ext cx="3492720" cy="579240"/>
            </p14:xfrm>
          </p:contentPart>
        </mc:Choice>
        <mc:Fallback>
          <p:pic>
            <p:nvPicPr>
              <p:cNvPr id="309" name="墨迹 311">
                <a:extLst>
                  <a:ext uri="{FF2B5EF4-FFF2-40B4-BE49-F238E27FC236}">
                    <a16:creationId xmlns:a16="http://schemas.microsoft.com/office/drawing/2014/main" id="{B10C4F7B-EF95-7646-9E1A-0AF191888E2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073580" y="3228471"/>
                <a:ext cx="35078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10" name="墨迹 312">
                <a:extLst>
                  <a:ext uri="{FF2B5EF4-FFF2-40B4-BE49-F238E27FC236}">
                    <a16:creationId xmlns:a16="http://schemas.microsoft.com/office/drawing/2014/main" id="{09014D7D-75A2-A048-B976-75A18BB858E7}"/>
                  </a:ext>
                </a:extLst>
              </p14:cNvPr>
              <p14:cNvContentPartPr/>
              <p14:nvPr/>
            </p14:nvContentPartPr>
            <p14:xfrm>
              <a:off x="4072420" y="3354111"/>
              <a:ext cx="653400" cy="436320"/>
            </p14:xfrm>
          </p:contentPart>
        </mc:Choice>
        <mc:Fallback>
          <p:pic>
            <p:nvPicPr>
              <p:cNvPr id="310" name="墨迹 312">
                <a:extLst>
                  <a:ext uri="{FF2B5EF4-FFF2-40B4-BE49-F238E27FC236}">
                    <a16:creationId xmlns:a16="http://schemas.microsoft.com/office/drawing/2014/main" id="{09014D7D-75A2-A048-B976-75A18BB858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64860" y="3346551"/>
                <a:ext cx="6685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EE3C41BA-887A-614F-A167-C857BFEAE4A5}"/>
                  </a:ext>
                </a:extLst>
              </p14:cNvPr>
              <p14:cNvContentPartPr/>
              <p14:nvPr/>
            </p14:nvContentPartPr>
            <p14:xfrm>
              <a:off x="9986860" y="3304431"/>
              <a:ext cx="124920" cy="46044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EE3C41BA-887A-614F-A167-C857BFEAE4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79300" y="3296871"/>
                <a:ext cx="1400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23" name="墨迹 325">
                <a:extLst>
                  <a:ext uri="{FF2B5EF4-FFF2-40B4-BE49-F238E27FC236}">
                    <a16:creationId xmlns:a16="http://schemas.microsoft.com/office/drawing/2014/main" id="{84D9A098-BCB8-3041-B5B4-F4622AC61380}"/>
                  </a:ext>
                </a:extLst>
              </p14:cNvPr>
              <p14:cNvContentPartPr/>
              <p14:nvPr/>
            </p14:nvContentPartPr>
            <p14:xfrm>
              <a:off x="11020060" y="3354111"/>
              <a:ext cx="504720" cy="585720"/>
            </p14:xfrm>
          </p:contentPart>
        </mc:Choice>
        <mc:Fallback>
          <p:pic>
            <p:nvPicPr>
              <p:cNvPr id="323" name="墨迹 325">
                <a:extLst>
                  <a:ext uri="{FF2B5EF4-FFF2-40B4-BE49-F238E27FC236}">
                    <a16:creationId xmlns:a16="http://schemas.microsoft.com/office/drawing/2014/main" id="{84D9A098-BCB8-3041-B5B4-F4622AC6138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12500" y="3346551"/>
                <a:ext cx="5198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24" name="墨迹 326">
                <a:extLst>
                  <a:ext uri="{FF2B5EF4-FFF2-40B4-BE49-F238E27FC236}">
                    <a16:creationId xmlns:a16="http://schemas.microsoft.com/office/drawing/2014/main" id="{C7625A42-D374-7745-AF70-53CE3F066A42}"/>
                  </a:ext>
                </a:extLst>
              </p14:cNvPr>
              <p14:cNvContentPartPr/>
              <p14:nvPr/>
            </p14:nvContentPartPr>
            <p14:xfrm>
              <a:off x="10802260" y="3696471"/>
              <a:ext cx="68760" cy="118800"/>
            </p14:xfrm>
          </p:contentPart>
        </mc:Choice>
        <mc:Fallback>
          <p:pic>
            <p:nvPicPr>
              <p:cNvPr id="324" name="墨迹 326">
                <a:extLst>
                  <a:ext uri="{FF2B5EF4-FFF2-40B4-BE49-F238E27FC236}">
                    <a16:creationId xmlns:a16="http://schemas.microsoft.com/office/drawing/2014/main" id="{C7625A42-D374-7745-AF70-53CE3F066A4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94700" y="3688911"/>
                <a:ext cx="83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25" name="墨迹 327">
                <a:extLst>
                  <a:ext uri="{FF2B5EF4-FFF2-40B4-BE49-F238E27FC236}">
                    <a16:creationId xmlns:a16="http://schemas.microsoft.com/office/drawing/2014/main" id="{480EC381-CC43-984E-8EB1-4241BEF780C9}"/>
                  </a:ext>
                </a:extLst>
              </p14:cNvPr>
              <p14:cNvContentPartPr/>
              <p14:nvPr/>
            </p14:nvContentPartPr>
            <p14:xfrm>
              <a:off x="10304380" y="3435111"/>
              <a:ext cx="298800" cy="429840"/>
            </p14:xfrm>
          </p:contentPart>
        </mc:Choice>
        <mc:Fallback>
          <p:pic>
            <p:nvPicPr>
              <p:cNvPr id="325" name="墨迹 327">
                <a:extLst>
                  <a:ext uri="{FF2B5EF4-FFF2-40B4-BE49-F238E27FC236}">
                    <a16:creationId xmlns:a16="http://schemas.microsoft.com/office/drawing/2014/main" id="{480EC381-CC43-984E-8EB1-4241BEF780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96829" y="3427551"/>
                <a:ext cx="313902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42" name="墨迹 345">
                <a:extLst>
                  <a:ext uri="{FF2B5EF4-FFF2-40B4-BE49-F238E27FC236}">
                    <a16:creationId xmlns:a16="http://schemas.microsoft.com/office/drawing/2014/main" id="{55737D6E-3892-364B-A815-3AD43CDAC429}"/>
                  </a:ext>
                </a:extLst>
              </p14:cNvPr>
              <p14:cNvContentPartPr/>
              <p14:nvPr/>
            </p14:nvContentPartPr>
            <p14:xfrm>
              <a:off x="3234700" y="4206951"/>
              <a:ext cx="271440" cy="311760"/>
            </p14:xfrm>
          </p:contentPart>
        </mc:Choice>
        <mc:Fallback>
          <p:pic>
            <p:nvPicPr>
              <p:cNvPr id="342" name="墨迹 345">
                <a:extLst>
                  <a:ext uri="{FF2B5EF4-FFF2-40B4-BE49-F238E27FC236}">
                    <a16:creationId xmlns:a16="http://schemas.microsoft.com/office/drawing/2014/main" id="{55737D6E-3892-364B-A815-3AD43CDAC4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27500" y="4199391"/>
                <a:ext cx="2865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43" name="墨迹 346">
                <a:extLst>
                  <a:ext uri="{FF2B5EF4-FFF2-40B4-BE49-F238E27FC236}">
                    <a16:creationId xmlns:a16="http://schemas.microsoft.com/office/drawing/2014/main" id="{CB0E3F4E-0CF6-714D-AC80-CB57632671DE}"/>
                  </a:ext>
                </a:extLst>
              </p14:cNvPr>
              <p14:cNvContentPartPr/>
              <p14:nvPr/>
            </p14:nvContentPartPr>
            <p14:xfrm>
              <a:off x="1669420" y="4188231"/>
              <a:ext cx="1158480" cy="440280"/>
            </p14:xfrm>
          </p:contentPart>
        </mc:Choice>
        <mc:Fallback>
          <p:pic>
            <p:nvPicPr>
              <p:cNvPr id="343" name="墨迹 346">
                <a:extLst>
                  <a:ext uri="{FF2B5EF4-FFF2-40B4-BE49-F238E27FC236}">
                    <a16:creationId xmlns:a16="http://schemas.microsoft.com/office/drawing/2014/main" id="{CB0E3F4E-0CF6-714D-AC80-CB57632671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61860" y="4180671"/>
                <a:ext cx="11732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44" name="墨迹 347">
                <a:extLst>
                  <a:ext uri="{FF2B5EF4-FFF2-40B4-BE49-F238E27FC236}">
                    <a16:creationId xmlns:a16="http://schemas.microsoft.com/office/drawing/2014/main" id="{20E2F594-1C42-9C4D-84F6-A184052454BA}"/>
                  </a:ext>
                </a:extLst>
              </p14:cNvPr>
              <p14:cNvContentPartPr/>
              <p14:nvPr/>
            </p14:nvContentPartPr>
            <p14:xfrm>
              <a:off x="1121500" y="4250511"/>
              <a:ext cx="342720" cy="380160"/>
            </p14:xfrm>
          </p:contentPart>
        </mc:Choice>
        <mc:Fallback>
          <p:pic>
            <p:nvPicPr>
              <p:cNvPr id="344" name="墨迹 347">
                <a:extLst>
                  <a:ext uri="{FF2B5EF4-FFF2-40B4-BE49-F238E27FC236}">
                    <a16:creationId xmlns:a16="http://schemas.microsoft.com/office/drawing/2014/main" id="{20E2F594-1C42-9C4D-84F6-A184052454B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3940" y="4242951"/>
                <a:ext cx="357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45" name="墨迹 348">
                <a:extLst>
                  <a:ext uri="{FF2B5EF4-FFF2-40B4-BE49-F238E27FC236}">
                    <a16:creationId xmlns:a16="http://schemas.microsoft.com/office/drawing/2014/main" id="{8FB2ED30-E5A1-4B4F-B0E8-3568ADDF04F1}"/>
                  </a:ext>
                </a:extLst>
              </p14:cNvPr>
              <p14:cNvContentPartPr/>
              <p14:nvPr/>
            </p14:nvContentPartPr>
            <p14:xfrm>
              <a:off x="399340" y="4213791"/>
              <a:ext cx="430200" cy="317520"/>
            </p14:xfrm>
          </p:contentPart>
        </mc:Choice>
        <mc:Fallback>
          <p:pic>
            <p:nvPicPr>
              <p:cNvPr id="345" name="墨迹 348">
                <a:extLst>
                  <a:ext uri="{FF2B5EF4-FFF2-40B4-BE49-F238E27FC236}">
                    <a16:creationId xmlns:a16="http://schemas.microsoft.com/office/drawing/2014/main" id="{8FB2ED30-E5A1-4B4F-B0E8-3568ADDF04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2134" y="4206222"/>
                <a:ext cx="445333" cy="332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AB7390EF-6CAB-A74B-A408-A875BDDA51F4}"/>
                  </a:ext>
                </a:extLst>
              </p14:cNvPr>
              <p14:cNvContentPartPr/>
              <p14:nvPr/>
            </p14:nvContentPartPr>
            <p14:xfrm>
              <a:off x="3661660" y="4480911"/>
              <a:ext cx="75240" cy="13104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AB7390EF-6CAB-A74B-A408-A875BDDA51F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54100" y="4473351"/>
                <a:ext cx="90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70" name="墨迹 372">
                <a:extLst>
                  <a:ext uri="{FF2B5EF4-FFF2-40B4-BE49-F238E27FC236}">
                    <a16:creationId xmlns:a16="http://schemas.microsoft.com/office/drawing/2014/main" id="{51EB15C1-B0E1-5043-8648-6707C13E77B5}"/>
                  </a:ext>
                </a:extLst>
              </p14:cNvPr>
              <p14:cNvContentPartPr/>
              <p14:nvPr/>
            </p14:nvContentPartPr>
            <p14:xfrm>
              <a:off x="6077980" y="4269231"/>
              <a:ext cx="646920" cy="348840"/>
            </p14:xfrm>
          </p:contentPart>
        </mc:Choice>
        <mc:Fallback>
          <p:pic>
            <p:nvPicPr>
              <p:cNvPr id="370" name="墨迹 372">
                <a:extLst>
                  <a:ext uri="{FF2B5EF4-FFF2-40B4-BE49-F238E27FC236}">
                    <a16:creationId xmlns:a16="http://schemas.microsoft.com/office/drawing/2014/main" id="{51EB15C1-B0E1-5043-8648-6707C13E77B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70424" y="4261671"/>
                <a:ext cx="661672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71" name="墨迹 373">
                <a:extLst>
                  <a:ext uri="{FF2B5EF4-FFF2-40B4-BE49-F238E27FC236}">
                    <a16:creationId xmlns:a16="http://schemas.microsoft.com/office/drawing/2014/main" id="{8D9E978F-463A-1346-91A8-B21541A0D15B}"/>
                  </a:ext>
                </a:extLst>
              </p14:cNvPr>
              <p14:cNvContentPartPr/>
              <p14:nvPr/>
            </p14:nvContentPartPr>
            <p14:xfrm>
              <a:off x="5510620" y="4194711"/>
              <a:ext cx="342720" cy="417600"/>
            </p14:xfrm>
          </p:contentPart>
        </mc:Choice>
        <mc:Fallback>
          <p:pic>
            <p:nvPicPr>
              <p:cNvPr id="371" name="墨迹 373">
                <a:extLst>
                  <a:ext uri="{FF2B5EF4-FFF2-40B4-BE49-F238E27FC236}">
                    <a16:creationId xmlns:a16="http://schemas.microsoft.com/office/drawing/2014/main" id="{8D9E978F-463A-1346-91A8-B21541A0D15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03060" y="4187151"/>
                <a:ext cx="357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72" name="墨迹 374">
                <a:extLst>
                  <a:ext uri="{FF2B5EF4-FFF2-40B4-BE49-F238E27FC236}">
                    <a16:creationId xmlns:a16="http://schemas.microsoft.com/office/drawing/2014/main" id="{8F3F578D-2B57-984E-AC4E-EB692FBA86FF}"/>
                  </a:ext>
                </a:extLst>
              </p14:cNvPr>
              <p14:cNvContentPartPr/>
              <p14:nvPr/>
            </p14:nvContentPartPr>
            <p14:xfrm>
              <a:off x="4115980" y="4020111"/>
              <a:ext cx="1139760" cy="672840"/>
            </p14:xfrm>
          </p:contentPart>
        </mc:Choice>
        <mc:Fallback>
          <p:pic>
            <p:nvPicPr>
              <p:cNvPr id="372" name="墨迹 374">
                <a:extLst>
                  <a:ext uri="{FF2B5EF4-FFF2-40B4-BE49-F238E27FC236}">
                    <a16:creationId xmlns:a16="http://schemas.microsoft.com/office/drawing/2014/main" id="{8F3F578D-2B57-984E-AC4E-EB692FBA86F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08420" y="4012551"/>
                <a:ext cx="115452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96" name="墨迹 399">
                <a:extLst>
                  <a:ext uri="{FF2B5EF4-FFF2-40B4-BE49-F238E27FC236}">
                    <a16:creationId xmlns:a16="http://schemas.microsoft.com/office/drawing/2014/main" id="{3229D1AD-EBBD-1946-897A-7F0FE897D23F}"/>
                  </a:ext>
                </a:extLst>
              </p14:cNvPr>
              <p14:cNvContentPartPr/>
              <p14:nvPr/>
            </p14:nvContentPartPr>
            <p14:xfrm>
              <a:off x="8330860" y="4169511"/>
              <a:ext cx="492120" cy="573120"/>
            </p14:xfrm>
          </p:contentPart>
        </mc:Choice>
        <mc:Fallback>
          <p:pic>
            <p:nvPicPr>
              <p:cNvPr id="396" name="墨迹 399">
                <a:extLst>
                  <a:ext uri="{FF2B5EF4-FFF2-40B4-BE49-F238E27FC236}">
                    <a16:creationId xmlns:a16="http://schemas.microsoft.com/office/drawing/2014/main" id="{3229D1AD-EBBD-1946-897A-7F0FE897D2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23300" y="4161951"/>
                <a:ext cx="507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97" name="墨迹 400">
                <a:extLst>
                  <a:ext uri="{FF2B5EF4-FFF2-40B4-BE49-F238E27FC236}">
                    <a16:creationId xmlns:a16="http://schemas.microsoft.com/office/drawing/2014/main" id="{6987BCD0-719C-3C45-919B-873E3354DD64}"/>
                  </a:ext>
                </a:extLst>
              </p14:cNvPr>
              <p14:cNvContentPartPr/>
              <p14:nvPr/>
            </p14:nvContentPartPr>
            <p14:xfrm>
              <a:off x="7888780" y="4275351"/>
              <a:ext cx="227880" cy="436320"/>
            </p14:xfrm>
          </p:contentPart>
        </mc:Choice>
        <mc:Fallback>
          <p:pic>
            <p:nvPicPr>
              <p:cNvPr id="397" name="墨迹 400">
                <a:extLst>
                  <a:ext uri="{FF2B5EF4-FFF2-40B4-BE49-F238E27FC236}">
                    <a16:creationId xmlns:a16="http://schemas.microsoft.com/office/drawing/2014/main" id="{6987BCD0-719C-3C45-919B-873E3354DD6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881220" y="4267791"/>
                <a:ext cx="243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98" name="墨迹 401">
                <a:extLst>
                  <a:ext uri="{FF2B5EF4-FFF2-40B4-BE49-F238E27FC236}">
                    <a16:creationId xmlns:a16="http://schemas.microsoft.com/office/drawing/2014/main" id="{EDBFA451-3B2C-3E40-993E-1F973A4627A7}"/>
                  </a:ext>
                </a:extLst>
              </p14:cNvPr>
              <p14:cNvContentPartPr/>
              <p14:nvPr/>
            </p14:nvContentPartPr>
            <p14:xfrm>
              <a:off x="7309900" y="4263111"/>
              <a:ext cx="361440" cy="455040"/>
            </p14:xfrm>
          </p:contentPart>
        </mc:Choice>
        <mc:Fallback>
          <p:pic>
            <p:nvPicPr>
              <p:cNvPr id="398" name="墨迹 401">
                <a:extLst>
                  <a:ext uri="{FF2B5EF4-FFF2-40B4-BE49-F238E27FC236}">
                    <a16:creationId xmlns:a16="http://schemas.microsoft.com/office/drawing/2014/main" id="{EDBFA451-3B2C-3E40-993E-1F973A4627A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02340" y="4255545"/>
                <a:ext cx="37656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99" name="墨迹 402">
                <a:extLst>
                  <a:ext uri="{FF2B5EF4-FFF2-40B4-BE49-F238E27FC236}">
                    <a16:creationId xmlns:a16="http://schemas.microsoft.com/office/drawing/2014/main" id="{30C9A9E5-EFD6-E149-BAEB-2971EF7C6051}"/>
                  </a:ext>
                </a:extLst>
              </p14:cNvPr>
              <p14:cNvContentPartPr/>
              <p14:nvPr/>
            </p14:nvContentPartPr>
            <p14:xfrm>
              <a:off x="6911380" y="4711311"/>
              <a:ext cx="62640" cy="93600"/>
            </p14:xfrm>
          </p:contentPart>
        </mc:Choice>
        <mc:Fallback>
          <p:pic>
            <p:nvPicPr>
              <p:cNvPr id="399" name="墨迹 402">
                <a:extLst>
                  <a:ext uri="{FF2B5EF4-FFF2-40B4-BE49-F238E27FC236}">
                    <a16:creationId xmlns:a16="http://schemas.microsoft.com/office/drawing/2014/main" id="{30C9A9E5-EFD6-E149-BAEB-2971EF7C60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03820" y="4703751"/>
                <a:ext cx="77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419" name="墨迹 421">
                <a:extLst>
                  <a:ext uri="{FF2B5EF4-FFF2-40B4-BE49-F238E27FC236}">
                    <a16:creationId xmlns:a16="http://schemas.microsoft.com/office/drawing/2014/main" id="{3C424E09-4414-504F-B975-7CDA519822EC}"/>
                  </a:ext>
                </a:extLst>
              </p14:cNvPr>
              <p14:cNvContentPartPr/>
              <p14:nvPr/>
            </p14:nvContentPartPr>
            <p14:xfrm>
              <a:off x="10255060" y="4132431"/>
              <a:ext cx="1735920" cy="535680"/>
            </p14:xfrm>
          </p:contentPart>
        </mc:Choice>
        <mc:Fallback>
          <p:pic>
            <p:nvPicPr>
              <p:cNvPr id="419" name="墨迹 421">
                <a:extLst>
                  <a:ext uri="{FF2B5EF4-FFF2-40B4-BE49-F238E27FC236}">
                    <a16:creationId xmlns:a16="http://schemas.microsoft.com/office/drawing/2014/main" id="{3C424E09-4414-504F-B975-7CDA519822E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47500" y="4124871"/>
                <a:ext cx="17510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420" name="墨迹 422">
                <a:extLst>
                  <a:ext uri="{FF2B5EF4-FFF2-40B4-BE49-F238E27FC236}">
                    <a16:creationId xmlns:a16="http://schemas.microsoft.com/office/drawing/2014/main" id="{6C5B4427-1C57-9444-9C27-7E9A7B5EC351}"/>
                  </a:ext>
                </a:extLst>
              </p14:cNvPr>
              <p14:cNvContentPartPr/>
              <p14:nvPr/>
            </p14:nvContentPartPr>
            <p14:xfrm>
              <a:off x="9756460" y="4107231"/>
              <a:ext cx="283320" cy="553680"/>
            </p14:xfrm>
          </p:contentPart>
        </mc:Choice>
        <mc:Fallback>
          <p:pic>
            <p:nvPicPr>
              <p:cNvPr id="420" name="墨迹 422">
                <a:extLst>
                  <a:ext uri="{FF2B5EF4-FFF2-40B4-BE49-F238E27FC236}">
                    <a16:creationId xmlns:a16="http://schemas.microsoft.com/office/drawing/2014/main" id="{6C5B4427-1C57-9444-9C27-7E9A7B5EC35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748900" y="4100031"/>
                <a:ext cx="2984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21" name="墨迹 423">
                <a:extLst>
                  <a:ext uri="{FF2B5EF4-FFF2-40B4-BE49-F238E27FC236}">
                    <a16:creationId xmlns:a16="http://schemas.microsoft.com/office/drawing/2014/main" id="{7EAC6F6B-DF16-1447-8F28-079A4B6B82F7}"/>
                  </a:ext>
                </a:extLst>
              </p14:cNvPr>
              <p14:cNvContentPartPr/>
              <p14:nvPr/>
            </p14:nvContentPartPr>
            <p14:xfrm>
              <a:off x="9059140" y="4225671"/>
              <a:ext cx="461160" cy="548280"/>
            </p14:xfrm>
          </p:contentPart>
        </mc:Choice>
        <mc:Fallback>
          <p:pic>
            <p:nvPicPr>
              <p:cNvPr id="421" name="墨迹 423">
                <a:extLst>
                  <a:ext uri="{FF2B5EF4-FFF2-40B4-BE49-F238E27FC236}">
                    <a16:creationId xmlns:a16="http://schemas.microsoft.com/office/drawing/2014/main" id="{7EAC6F6B-DF16-1447-8F28-079A4B6B82F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51580" y="4218111"/>
                <a:ext cx="4762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434" name="墨迹 434">
                <a:extLst>
                  <a:ext uri="{FF2B5EF4-FFF2-40B4-BE49-F238E27FC236}">
                    <a16:creationId xmlns:a16="http://schemas.microsoft.com/office/drawing/2014/main" id="{BE07D1EE-EC17-AB46-A960-2B4F64A355B1}"/>
                  </a:ext>
                </a:extLst>
              </p14:cNvPr>
              <p14:cNvContentPartPr/>
              <p14:nvPr/>
            </p14:nvContentPartPr>
            <p14:xfrm>
              <a:off x="474220" y="4773591"/>
              <a:ext cx="1949040" cy="454680"/>
            </p14:xfrm>
          </p:contentPart>
        </mc:Choice>
        <mc:Fallback>
          <p:pic>
            <p:nvPicPr>
              <p:cNvPr id="434" name="墨迹 434">
                <a:extLst>
                  <a:ext uri="{FF2B5EF4-FFF2-40B4-BE49-F238E27FC236}">
                    <a16:creationId xmlns:a16="http://schemas.microsoft.com/office/drawing/2014/main" id="{BE07D1EE-EC17-AB46-A960-2B4F64A355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6660" y="4766031"/>
                <a:ext cx="1964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445" name="墨迹 445">
                <a:extLst>
                  <a:ext uri="{FF2B5EF4-FFF2-40B4-BE49-F238E27FC236}">
                    <a16:creationId xmlns:a16="http://schemas.microsoft.com/office/drawing/2014/main" id="{1BB094B2-DD53-014B-AD6D-31F0DB9FB3DD}"/>
                  </a:ext>
                </a:extLst>
              </p14:cNvPr>
              <p14:cNvContentPartPr/>
              <p14:nvPr/>
            </p14:nvContentPartPr>
            <p14:xfrm>
              <a:off x="2473300" y="4779711"/>
              <a:ext cx="1543680" cy="554040"/>
            </p14:xfrm>
          </p:contentPart>
        </mc:Choice>
        <mc:Fallback>
          <p:pic>
            <p:nvPicPr>
              <p:cNvPr id="445" name="墨迹 445">
                <a:extLst>
                  <a:ext uri="{FF2B5EF4-FFF2-40B4-BE49-F238E27FC236}">
                    <a16:creationId xmlns:a16="http://schemas.microsoft.com/office/drawing/2014/main" id="{1BB094B2-DD53-014B-AD6D-31F0DB9FB3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65740" y="4772146"/>
                <a:ext cx="1558800" cy="569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456" name="墨迹 458">
                <a:extLst>
                  <a:ext uri="{FF2B5EF4-FFF2-40B4-BE49-F238E27FC236}">
                    <a16:creationId xmlns:a16="http://schemas.microsoft.com/office/drawing/2014/main" id="{BBC0774A-03DC-B14B-8635-31D6C3259BC4}"/>
                  </a:ext>
                </a:extLst>
              </p14:cNvPr>
              <p14:cNvContentPartPr/>
              <p14:nvPr/>
            </p14:nvContentPartPr>
            <p14:xfrm>
              <a:off x="5778460" y="5066271"/>
              <a:ext cx="516960" cy="330120"/>
            </p14:xfrm>
          </p:contentPart>
        </mc:Choice>
        <mc:Fallback>
          <p:pic>
            <p:nvPicPr>
              <p:cNvPr id="456" name="墨迹 458">
                <a:extLst>
                  <a:ext uri="{FF2B5EF4-FFF2-40B4-BE49-F238E27FC236}">
                    <a16:creationId xmlns:a16="http://schemas.microsoft.com/office/drawing/2014/main" id="{BBC0774A-03DC-B14B-8635-31D6C3259BC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70900" y="5058719"/>
                <a:ext cx="53208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457" name="墨迹 459">
                <a:extLst>
                  <a:ext uri="{FF2B5EF4-FFF2-40B4-BE49-F238E27FC236}">
                    <a16:creationId xmlns:a16="http://schemas.microsoft.com/office/drawing/2014/main" id="{19B1F169-95DD-104C-A226-07E9A04F2EFB}"/>
                  </a:ext>
                </a:extLst>
              </p14:cNvPr>
              <p14:cNvContentPartPr/>
              <p14:nvPr/>
            </p14:nvContentPartPr>
            <p14:xfrm>
              <a:off x="5317660" y="4991391"/>
              <a:ext cx="273960" cy="348840"/>
            </p14:xfrm>
          </p:contentPart>
        </mc:Choice>
        <mc:Fallback>
          <p:pic>
            <p:nvPicPr>
              <p:cNvPr id="457" name="墨迹 459">
                <a:extLst>
                  <a:ext uri="{FF2B5EF4-FFF2-40B4-BE49-F238E27FC236}">
                    <a16:creationId xmlns:a16="http://schemas.microsoft.com/office/drawing/2014/main" id="{19B1F169-95DD-104C-A226-07E9A04F2EF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10110" y="4983831"/>
                <a:ext cx="2890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458" name="墨迹 460">
                <a:extLst>
                  <a:ext uri="{FF2B5EF4-FFF2-40B4-BE49-F238E27FC236}">
                    <a16:creationId xmlns:a16="http://schemas.microsoft.com/office/drawing/2014/main" id="{72395ABE-376D-FD4A-9DC7-EB84486642D8}"/>
                  </a:ext>
                </a:extLst>
              </p14:cNvPr>
              <p14:cNvContentPartPr/>
              <p14:nvPr/>
            </p14:nvContentPartPr>
            <p14:xfrm>
              <a:off x="4564180" y="4966551"/>
              <a:ext cx="523440" cy="405000"/>
            </p14:xfrm>
          </p:contentPart>
        </mc:Choice>
        <mc:Fallback>
          <p:pic>
            <p:nvPicPr>
              <p:cNvPr id="458" name="墨迹 460">
                <a:extLst>
                  <a:ext uri="{FF2B5EF4-FFF2-40B4-BE49-F238E27FC236}">
                    <a16:creationId xmlns:a16="http://schemas.microsoft.com/office/drawing/2014/main" id="{72395ABE-376D-FD4A-9DC7-EB84486642D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56980" y="4958991"/>
                <a:ext cx="538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476" name="墨迹 476">
                <a:extLst>
                  <a:ext uri="{FF2B5EF4-FFF2-40B4-BE49-F238E27FC236}">
                    <a16:creationId xmlns:a16="http://schemas.microsoft.com/office/drawing/2014/main" id="{7C67AF3F-D6CB-BD4A-B782-A4450A2039F9}"/>
                  </a:ext>
                </a:extLst>
              </p14:cNvPr>
              <p14:cNvContentPartPr/>
              <p14:nvPr/>
            </p14:nvContentPartPr>
            <p14:xfrm>
              <a:off x="6637420" y="4835871"/>
              <a:ext cx="2310120" cy="772560"/>
            </p14:xfrm>
          </p:contentPart>
        </mc:Choice>
        <mc:Fallback>
          <p:pic>
            <p:nvPicPr>
              <p:cNvPr id="476" name="墨迹 476">
                <a:extLst>
                  <a:ext uri="{FF2B5EF4-FFF2-40B4-BE49-F238E27FC236}">
                    <a16:creationId xmlns:a16="http://schemas.microsoft.com/office/drawing/2014/main" id="{7C67AF3F-D6CB-BD4A-B782-A4450A2039F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629860" y="4828307"/>
                <a:ext cx="2325240" cy="787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496" name="墨迹 497">
                <a:extLst>
                  <a:ext uri="{FF2B5EF4-FFF2-40B4-BE49-F238E27FC236}">
                    <a16:creationId xmlns:a16="http://schemas.microsoft.com/office/drawing/2014/main" id="{A8471657-85CB-E946-B2C4-F1985B8D2EAA}"/>
                  </a:ext>
                </a:extLst>
              </p14:cNvPr>
              <p14:cNvContentPartPr/>
              <p14:nvPr/>
            </p14:nvContentPartPr>
            <p14:xfrm>
              <a:off x="9800020" y="4916871"/>
              <a:ext cx="2210400" cy="622800"/>
            </p14:xfrm>
          </p:contentPart>
        </mc:Choice>
        <mc:Fallback>
          <p:pic>
            <p:nvPicPr>
              <p:cNvPr id="496" name="墨迹 497">
                <a:extLst>
                  <a:ext uri="{FF2B5EF4-FFF2-40B4-BE49-F238E27FC236}">
                    <a16:creationId xmlns:a16="http://schemas.microsoft.com/office/drawing/2014/main" id="{A8471657-85CB-E946-B2C4-F1985B8D2E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792460" y="4909311"/>
                <a:ext cx="22255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497" name="墨迹 498">
                <a:extLst>
                  <a:ext uri="{FF2B5EF4-FFF2-40B4-BE49-F238E27FC236}">
                    <a16:creationId xmlns:a16="http://schemas.microsoft.com/office/drawing/2014/main" id="{B3CA73B8-B929-3044-93B9-711C16858580}"/>
                  </a:ext>
                </a:extLst>
              </p14:cNvPr>
              <p14:cNvContentPartPr/>
              <p14:nvPr/>
            </p14:nvContentPartPr>
            <p14:xfrm>
              <a:off x="9006580" y="4953951"/>
              <a:ext cx="600480" cy="548280"/>
            </p14:xfrm>
          </p:contentPart>
        </mc:Choice>
        <mc:Fallback>
          <p:pic>
            <p:nvPicPr>
              <p:cNvPr id="497" name="墨迹 498">
                <a:extLst>
                  <a:ext uri="{FF2B5EF4-FFF2-40B4-BE49-F238E27FC236}">
                    <a16:creationId xmlns:a16="http://schemas.microsoft.com/office/drawing/2014/main" id="{B3CA73B8-B929-3044-93B9-711C1685858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999025" y="4946391"/>
                <a:ext cx="615591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500" name="墨迹 499">
                <a:extLst>
                  <a:ext uri="{FF2B5EF4-FFF2-40B4-BE49-F238E27FC236}">
                    <a16:creationId xmlns:a16="http://schemas.microsoft.com/office/drawing/2014/main" id="{488D0105-1784-6C46-9B70-A55921C00B37}"/>
                  </a:ext>
                </a:extLst>
              </p14:cNvPr>
              <p14:cNvContentPartPr/>
              <p14:nvPr/>
            </p14:nvContentPartPr>
            <p14:xfrm>
              <a:off x="11916820" y="5514471"/>
              <a:ext cx="68760" cy="25200"/>
            </p14:xfrm>
          </p:contentPart>
        </mc:Choice>
        <mc:Fallback>
          <p:pic>
            <p:nvPicPr>
              <p:cNvPr id="500" name="墨迹 499">
                <a:extLst>
                  <a:ext uri="{FF2B5EF4-FFF2-40B4-BE49-F238E27FC236}">
                    <a16:creationId xmlns:a16="http://schemas.microsoft.com/office/drawing/2014/main" id="{488D0105-1784-6C46-9B70-A55921C00B3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909260" y="5506911"/>
                <a:ext cx="83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510" name="墨迹 509">
                <a:extLst>
                  <a:ext uri="{FF2B5EF4-FFF2-40B4-BE49-F238E27FC236}">
                    <a16:creationId xmlns:a16="http://schemas.microsoft.com/office/drawing/2014/main" id="{B3EEB0F6-2C2F-7D41-8D1A-E30B0A2C1DEA}"/>
                  </a:ext>
                </a:extLst>
              </p14:cNvPr>
              <p14:cNvContentPartPr/>
              <p14:nvPr/>
            </p14:nvContentPartPr>
            <p14:xfrm>
              <a:off x="2136340" y="6006231"/>
              <a:ext cx="81360" cy="75240"/>
            </p14:xfrm>
          </p:contentPart>
        </mc:Choice>
        <mc:Fallback>
          <p:pic>
            <p:nvPicPr>
              <p:cNvPr id="510" name="墨迹 509">
                <a:extLst>
                  <a:ext uri="{FF2B5EF4-FFF2-40B4-BE49-F238E27FC236}">
                    <a16:creationId xmlns:a16="http://schemas.microsoft.com/office/drawing/2014/main" id="{B3EEB0F6-2C2F-7D41-8D1A-E30B0A2C1DE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28780" y="5998671"/>
                <a:ext cx="96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511" name="墨迹 511">
                <a:extLst>
                  <a:ext uri="{FF2B5EF4-FFF2-40B4-BE49-F238E27FC236}">
                    <a16:creationId xmlns:a16="http://schemas.microsoft.com/office/drawing/2014/main" id="{AE946ACF-918C-CD4F-9AEE-DBB0ED7D63C3}"/>
                  </a:ext>
                </a:extLst>
              </p14:cNvPr>
              <p14:cNvContentPartPr/>
              <p14:nvPr/>
            </p14:nvContentPartPr>
            <p14:xfrm>
              <a:off x="430660" y="5576751"/>
              <a:ext cx="1519200" cy="479880"/>
            </p14:xfrm>
          </p:contentPart>
        </mc:Choice>
        <mc:Fallback>
          <p:pic>
            <p:nvPicPr>
              <p:cNvPr id="511" name="墨迹 511">
                <a:extLst>
                  <a:ext uri="{FF2B5EF4-FFF2-40B4-BE49-F238E27FC236}">
                    <a16:creationId xmlns:a16="http://schemas.microsoft.com/office/drawing/2014/main" id="{AE946ACF-918C-CD4F-9AEE-DBB0ED7D63C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3100" y="5569191"/>
                <a:ext cx="1534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519" name="墨迹 520">
                <a:extLst>
                  <a:ext uri="{FF2B5EF4-FFF2-40B4-BE49-F238E27FC236}">
                    <a16:creationId xmlns:a16="http://schemas.microsoft.com/office/drawing/2014/main" id="{5627B771-5267-C046-8EAD-02229C39A441}"/>
                  </a:ext>
                </a:extLst>
              </p14:cNvPr>
              <p14:cNvContentPartPr/>
              <p14:nvPr/>
            </p14:nvContentPartPr>
            <p14:xfrm>
              <a:off x="3611980" y="5676111"/>
              <a:ext cx="324000" cy="374040"/>
            </p14:xfrm>
          </p:contentPart>
        </mc:Choice>
        <mc:Fallback>
          <p:pic>
            <p:nvPicPr>
              <p:cNvPr id="519" name="墨迹 520">
                <a:extLst>
                  <a:ext uri="{FF2B5EF4-FFF2-40B4-BE49-F238E27FC236}">
                    <a16:creationId xmlns:a16="http://schemas.microsoft.com/office/drawing/2014/main" id="{5627B771-5267-C046-8EAD-02229C39A44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604420" y="5668551"/>
                <a:ext cx="339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520" name="墨迹 521">
                <a:extLst>
                  <a:ext uri="{FF2B5EF4-FFF2-40B4-BE49-F238E27FC236}">
                    <a16:creationId xmlns:a16="http://schemas.microsoft.com/office/drawing/2014/main" id="{08AB35E0-CF3B-B442-8742-60A7656ABAB6}"/>
                  </a:ext>
                </a:extLst>
              </p14:cNvPr>
              <p14:cNvContentPartPr/>
              <p14:nvPr/>
            </p14:nvContentPartPr>
            <p14:xfrm>
              <a:off x="2640700" y="5558751"/>
              <a:ext cx="660240" cy="609840"/>
            </p14:xfrm>
          </p:contentPart>
        </mc:Choice>
        <mc:Fallback>
          <p:pic>
            <p:nvPicPr>
              <p:cNvPr id="520" name="墨迹 521">
                <a:extLst>
                  <a:ext uri="{FF2B5EF4-FFF2-40B4-BE49-F238E27FC236}">
                    <a16:creationId xmlns:a16="http://schemas.microsoft.com/office/drawing/2014/main" id="{08AB35E0-CF3B-B442-8742-60A7656ABAB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33140" y="5551191"/>
                <a:ext cx="67536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528" name="墨迹 529">
                <a:extLst>
                  <a:ext uri="{FF2B5EF4-FFF2-40B4-BE49-F238E27FC236}">
                    <a16:creationId xmlns:a16="http://schemas.microsoft.com/office/drawing/2014/main" id="{3A2F7D9C-FE66-EE4F-A6F5-AE41CA1336F3}"/>
                  </a:ext>
                </a:extLst>
              </p14:cNvPr>
              <p14:cNvContentPartPr/>
              <p14:nvPr/>
            </p14:nvContentPartPr>
            <p14:xfrm>
              <a:off x="4907620" y="5720391"/>
              <a:ext cx="416520" cy="345600"/>
            </p14:xfrm>
          </p:contentPart>
        </mc:Choice>
        <mc:Fallback>
          <p:pic>
            <p:nvPicPr>
              <p:cNvPr id="528" name="墨迹 529">
                <a:extLst>
                  <a:ext uri="{FF2B5EF4-FFF2-40B4-BE49-F238E27FC236}">
                    <a16:creationId xmlns:a16="http://schemas.microsoft.com/office/drawing/2014/main" id="{3A2F7D9C-FE66-EE4F-A6F5-AE41CA133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00067" y="5712831"/>
                <a:ext cx="431627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529" name="墨迹 530">
                <a:extLst>
                  <a:ext uri="{FF2B5EF4-FFF2-40B4-BE49-F238E27FC236}">
                    <a16:creationId xmlns:a16="http://schemas.microsoft.com/office/drawing/2014/main" id="{56F2B165-B390-864B-9C07-D8A60E0214DD}"/>
                  </a:ext>
                </a:extLst>
              </p14:cNvPr>
              <p14:cNvContentPartPr/>
              <p14:nvPr/>
            </p14:nvContentPartPr>
            <p14:xfrm>
              <a:off x="4265380" y="5688711"/>
              <a:ext cx="392400" cy="411120"/>
            </p14:xfrm>
          </p:contentPart>
        </mc:Choice>
        <mc:Fallback>
          <p:pic>
            <p:nvPicPr>
              <p:cNvPr id="529" name="墨迹 530">
                <a:extLst>
                  <a:ext uri="{FF2B5EF4-FFF2-40B4-BE49-F238E27FC236}">
                    <a16:creationId xmlns:a16="http://schemas.microsoft.com/office/drawing/2014/main" id="{56F2B165-B390-864B-9C07-D8A60E0214D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57820" y="5681151"/>
                <a:ext cx="4075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49" name="墨迹 548">
                <a:extLst>
                  <a:ext uri="{FF2B5EF4-FFF2-40B4-BE49-F238E27FC236}">
                    <a16:creationId xmlns:a16="http://schemas.microsoft.com/office/drawing/2014/main" id="{89B14251-2261-AC40-978A-F825738343ED}"/>
                  </a:ext>
                </a:extLst>
              </p14:cNvPr>
              <p14:cNvContentPartPr/>
              <p14:nvPr/>
            </p14:nvContentPartPr>
            <p14:xfrm>
              <a:off x="9830980" y="6193071"/>
              <a:ext cx="87480" cy="25200"/>
            </p14:xfrm>
          </p:contentPart>
        </mc:Choice>
        <mc:Fallback>
          <p:pic>
            <p:nvPicPr>
              <p:cNvPr id="549" name="墨迹 548">
                <a:extLst>
                  <a:ext uri="{FF2B5EF4-FFF2-40B4-BE49-F238E27FC236}">
                    <a16:creationId xmlns:a16="http://schemas.microsoft.com/office/drawing/2014/main" id="{89B14251-2261-AC40-978A-F825738343E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823420" y="6185511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550" name="墨迹 549">
                <a:extLst>
                  <a:ext uri="{FF2B5EF4-FFF2-40B4-BE49-F238E27FC236}">
                    <a16:creationId xmlns:a16="http://schemas.microsoft.com/office/drawing/2014/main" id="{80AF4191-B3FE-1048-99F9-B52AC418502F}"/>
                  </a:ext>
                </a:extLst>
              </p14:cNvPr>
              <p14:cNvContentPartPr/>
              <p14:nvPr/>
            </p14:nvContentPartPr>
            <p14:xfrm>
              <a:off x="9868420" y="6416991"/>
              <a:ext cx="25200" cy="30960"/>
            </p14:xfrm>
          </p:contentPart>
        </mc:Choice>
        <mc:Fallback>
          <p:pic>
            <p:nvPicPr>
              <p:cNvPr id="550" name="墨迹 549">
                <a:extLst>
                  <a:ext uri="{FF2B5EF4-FFF2-40B4-BE49-F238E27FC236}">
                    <a16:creationId xmlns:a16="http://schemas.microsoft.com/office/drawing/2014/main" id="{80AF4191-B3FE-1048-99F9-B52AC418502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60860" y="6409431"/>
                <a:ext cx="40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551" name="墨迹 554">
                <a:extLst>
                  <a:ext uri="{FF2B5EF4-FFF2-40B4-BE49-F238E27FC236}">
                    <a16:creationId xmlns:a16="http://schemas.microsoft.com/office/drawing/2014/main" id="{AF622D35-5F81-1041-9596-1361F66E2D14}"/>
                  </a:ext>
                </a:extLst>
              </p14:cNvPr>
              <p14:cNvContentPartPr/>
              <p14:nvPr/>
            </p14:nvContentPartPr>
            <p14:xfrm>
              <a:off x="9046540" y="5607711"/>
              <a:ext cx="535680" cy="554760"/>
            </p14:xfrm>
          </p:contentPart>
        </mc:Choice>
        <mc:Fallback>
          <p:pic>
            <p:nvPicPr>
              <p:cNvPr id="551" name="墨迹 554">
                <a:extLst>
                  <a:ext uri="{FF2B5EF4-FFF2-40B4-BE49-F238E27FC236}">
                    <a16:creationId xmlns:a16="http://schemas.microsoft.com/office/drawing/2014/main" id="{AF622D35-5F81-1041-9596-1361F66E2D1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39340" y="5600146"/>
                <a:ext cx="550800" cy="56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552" name="墨迹 555">
                <a:extLst>
                  <a:ext uri="{FF2B5EF4-FFF2-40B4-BE49-F238E27FC236}">
                    <a16:creationId xmlns:a16="http://schemas.microsoft.com/office/drawing/2014/main" id="{F02B83F1-D6CD-DA4C-8580-59F6C20CD7A8}"/>
                  </a:ext>
                </a:extLst>
              </p14:cNvPr>
              <p14:cNvContentPartPr/>
              <p14:nvPr/>
            </p14:nvContentPartPr>
            <p14:xfrm>
              <a:off x="8218540" y="5645151"/>
              <a:ext cx="548280" cy="567000"/>
            </p14:xfrm>
          </p:contentPart>
        </mc:Choice>
        <mc:Fallback>
          <p:pic>
            <p:nvPicPr>
              <p:cNvPr id="552" name="墨迹 555">
                <a:extLst>
                  <a:ext uri="{FF2B5EF4-FFF2-40B4-BE49-F238E27FC236}">
                    <a16:creationId xmlns:a16="http://schemas.microsoft.com/office/drawing/2014/main" id="{F02B83F1-D6CD-DA4C-8580-59F6C20CD7A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211340" y="5637591"/>
                <a:ext cx="5634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553" name="墨迹 556">
                <a:extLst>
                  <a:ext uri="{FF2B5EF4-FFF2-40B4-BE49-F238E27FC236}">
                    <a16:creationId xmlns:a16="http://schemas.microsoft.com/office/drawing/2014/main" id="{A4A5ADE8-F41A-584B-9A10-F6E232063DBF}"/>
                  </a:ext>
                </a:extLst>
              </p14:cNvPr>
              <p14:cNvContentPartPr/>
              <p14:nvPr/>
            </p14:nvContentPartPr>
            <p14:xfrm>
              <a:off x="7098220" y="5633271"/>
              <a:ext cx="759960" cy="541440"/>
            </p14:xfrm>
          </p:contentPart>
        </mc:Choice>
        <mc:Fallback>
          <p:pic>
            <p:nvPicPr>
              <p:cNvPr id="553" name="墨迹 556">
                <a:extLst>
                  <a:ext uri="{FF2B5EF4-FFF2-40B4-BE49-F238E27FC236}">
                    <a16:creationId xmlns:a16="http://schemas.microsoft.com/office/drawing/2014/main" id="{A4A5ADE8-F41A-584B-9A10-F6E232063DB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090660" y="5625711"/>
                <a:ext cx="7750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554" name="墨迹 557">
                <a:extLst>
                  <a:ext uri="{FF2B5EF4-FFF2-40B4-BE49-F238E27FC236}">
                    <a16:creationId xmlns:a16="http://schemas.microsoft.com/office/drawing/2014/main" id="{57E5FC68-986A-454C-B064-C5371BD65E17}"/>
                  </a:ext>
                </a:extLst>
              </p14:cNvPr>
              <p14:cNvContentPartPr/>
              <p14:nvPr/>
            </p14:nvContentPartPr>
            <p14:xfrm>
              <a:off x="5635180" y="5515911"/>
              <a:ext cx="1226520" cy="752040"/>
            </p14:xfrm>
          </p:contentPart>
        </mc:Choice>
        <mc:Fallback>
          <p:pic>
            <p:nvPicPr>
              <p:cNvPr id="554" name="墨迹 557">
                <a:extLst>
                  <a:ext uri="{FF2B5EF4-FFF2-40B4-BE49-F238E27FC236}">
                    <a16:creationId xmlns:a16="http://schemas.microsoft.com/office/drawing/2014/main" id="{57E5FC68-986A-454C-B064-C5371BD65E1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27622" y="5508355"/>
                <a:ext cx="1241636" cy="766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07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F1B94C33-47C2-6C4A-A93C-EAD077D414F7}"/>
                  </a:ext>
                </a:extLst>
              </p14:cNvPr>
              <p14:cNvContentPartPr/>
              <p14:nvPr/>
            </p14:nvContentPartPr>
            <p14:xfrm>
              <a:off x="1015660" y="403191"/>
              <a:ext cx="330480" cy="42984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F1B94C33-47C2-6C4A-A93C-EAD077D414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460" y="395631"/>
                <a:ext cx="3452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988E3EF0-D2BD-564B-B411-941FB03E1DD2}"/>
                  </a:ext>
                </a:extLst>
              </p14:cNvPr>
              <p14:cNvContentPartPr/>
              <p14:nvPr/>
            </p14:nvContentPartPr>
            <p14:xfrm>
              <a:off x="3232180" y="695871"/>
              <a:ext cx="3598200" cy="326160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988E3EF0-D2BD-564B-B411-941FB03E1D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4619" y="688312"/>
                <a:ext cx="3613322" cy="3276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0">
                <a:extLst>
                  <a:ext uri="{FF2B5EF4-FFF2-40B4-BE49-F238E27FC236}">
                    <a16:creationId xmlns:a16="http://schemas.microsoft.com/office/drawing/2014/main" id="{4562F2DA-514F-0544-818F-F9E20887E7A6}"/>
                  </a:ext>
                </a:extLst>
              </p14:cNvPr>
              <p14:cNvContentPartPr/>
              <p14:nvPr/>
            </p14:nvContentPartPr>
            <p14:xfrm>
              <a:off x="3331540" y="565191"/>
              <a:ext cx="411480" cy="372960"/>
            </p14:xfrm>
          </p:contentPart>
        </mc:Choice>
        <mc:Fallback>
          <p:pic>
            <p:nvPicPr>
              <p:cNvPr id="20" name="墨迹 20">
                <a:extLst>
                  <a:ext uri="{FF2B5EF4-FFF2-40B4-BE49-F238E27FC236}">
                    <a16:creationId xmlns:a16="http://schemas.microsoft.com/office/drawing/2014/main" id="{4562F2DA-514F-0544-818F-F9E20887E7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334" y="557638"/>
                <a:ext cx="426613" cy="388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3973D752-D4AF-8340-9E14-BFEE68EFCA19}"/>
                  </a:ext>
                </a:extLst>
              </p14:cNvPr>
              <p14:cNvContentPartPr/>
              <p14:nvPr/>
            </p14:nvContentPartPr>
            <p14:xfrm>
              <a:off x="5964940" y="1175751"/>
              <a:ext cx="3910320" cy="230328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3973D752-D4AF-8340-9E14-BFEE68EFCA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7379" y="1165669"/>
                <a:ext cx="3925441" cy="2320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F2981FE8-4E7D-7B46-B63F-C400EBDE29D4}"/>
                  </a:ext>
                </a:extLst>
              </p14:cNvPr>
              <p14:cNvContentPartPr/>
              <p14:nvPr/>
            </p14:nvContentPartPr>
            <p14:xfrm>
              <a:off x="10777420" y="2451591"/>
              <a:ext cx="747360" cy="77220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F2981FE8-4E7D-7B46-B63F-C400EBDE29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69860" y="2444031"/>
                <a:ext cx="7624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EC333836-842B-AA41-96AF-795EBB4B7B59}"/>
                  </a:ext>
                </a:extLst>
              </p14:cNvPr>
              <p14:cNvContentPartPr/>
              <p14:nvPr/>
            </p14:nvContentPartPr>
            <p14:xfrm>
              <a:off x="3997900" y="807831"/>
              <a:ext cx="2596320" cy="847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EC333836-842B-AA41-96AF-795EBB4B7B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0340" y="800271"/>
                <a:ext cx="26114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4DA3738E-DFB7-3747-893F-A01CD7CD8B4A}"/>
                  </a:ext>
                </a:extLst>
              </p14:cNvPr>
              <p14:cNvContentPartPr/>
              <p14:nvPr/>
            </p14:nvContentPartPr>
            <p14:xfrm>
              <a:off x="5977540" y="1567431"/>
              <a:ext cx="3847680" cy="178020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4DA3738E-DFB7-3747-893F-A01CD7CD8B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7460" y="1557351"/>
                <a:ext cx="3867840" cy="18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12E50439-BE59-3F44-8A91-2DAB60F83AFE}"/>
                  </a:ext>
                </a:extLst>
              </p14:cNvPr>
              <p14:cNvContentPartPr/>
              <p14:nvPr/>
            </p14:nvContentPartPr>
            <p14:xfrm>
              <a:off x="3419020" y="1195191"/>
              <a:ext cx="2449800" cy="2626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12E50439-BE59-3F44-8A91-2DAB60F83A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1460" y="1187631"/>
                <a:ext cx="2464920" cy="26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墨迹 53">
                <a:extLst>
                  <a:ext uri="{FF2B5EF4-FFF2-40B4-BE49-F238E27FC236}">
                    <a16:creationId xmlns:a16="http://schemas.microsoft.com/office/drawing/2014/main" id="{006D0F23-A81A-6447-971B-59E10FE82BBE}"/>
                  </a:ext>
                </a:extLst>
              </p14:cNvPr>
              <p14:cNvContentPartPr/>
              <p14:nvPr/>
            </p14:nvContentPartPr>
            <p14:xfrm>
              <a:off x="2148940" y="4524471"/>
              <a:ext cx="1687320" cy="448560"/>
            </p14:xfrm>
          </p:contentPart>
        </mc:Choice>
        <mc:Fallback>
          <p:pic>
            <p:nvPicPr>
              <p:cNvPr id="53" name="墨迹 53">
                <a:extLst>
                  <a:ext uri="{FF2B5EF4-FFF2-40B4-BE49-F238E27FC236}">
                    <a16:creationId xmlns:a16="http://schemas.microsoft.com/office/drawing/2014/main" id="{006D0F23-A81A-6447-971B-59E10FE82B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1380" y="4516911"/>
                <a:ext cx="17024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999F75C8-1166-BF4F-919F-FA6ECCD03D29}"/>
                  </a:ext>
                </a:extLst>
              </p14:cNvPr>
              <p14:cNvContentPartPr/>
              <p14:nvPr/>
            </p14:nvContentPartPr>
            <p14:xfrm>
              <a:off x="9513460" y="5100831"/>
              <a:ext cx="75240" cy="280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999F75C8-1166-BF4F-919F-FA6ECCD03D2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05900" y="5093271"/>
                <a:ext cx="90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" name="墨迹 74">
                <a:extLst>
                  <a:ext uri="{FF2B5EF4-FFF2-40B4-BE49-F238E27FC236}">
                    <a16:creationId xmlns:a16="http://schemas.microsoft.com/office/drawing/2014/main" id="{7DCA639F-03A2-034F-9E90-77654C592F45}"/>
                  </a:ext>
                </a:extLst>
              </p14:cNvPr>
              <p14:cNvContentPartPr/>
              <p14:nvPr/>
            </p14:nvContentPartPr>
            <p14:xfrm>
              <a:off x="7552540" y="4288671"/>
              <a:ext cx="1737360" cy="771480"/>
            </p14:xfrm>
          </p:contentPart>
        </mc:Choice>
        <mc:Fallback>
          <p:pic>
            <p:nvPicPr>
              <p:cNvPr id="72" name="墨迹 74">
                <a:extLst>
                  <a:ext uri="{FF2B5EF4-FFF2-40B4-BE49-F238E27FC236}">
                    <a16:creationId xmlns:a16="http://schemas.microsoft.com/office/drawing/2014/main" id="{7DCA639F-03A2-034F-9E90-77654C592F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44980" y="4281111"/>
                <a:ext cx="175248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墨迹 75">
                <a:extLst>
                  <a:ext uri="{FF2B5EF4-FFF2-40B4-BE49-F238E27FC236}">
                    <a16:creationId xmlns:a16="http://schemas.microsoft.com/office/drawing/2014/main" id="{DB1812DC-6D75-D247-87EE-5FF79FBD5B1B}"/>
                  </a:ext>
                </a:extLst>
              </p14:cNvPr>
              <p14:cNvContentPartPr/>
              <p14:nvPr/>
            </p14:nvContentPartPr>
            <p14:xfrm>
              <a:off x="6930100" y="4443471"/>
              <a:ext cx="187200" cy="498600"/>
            </p14:xfrm>
          </p:contentPart>
        </mc:Choice>
        <mc:Fallback>
          <p:pic>
            <p:nvPicPr>
              <p:cNvPr id="73" name="墨迹 75">
                <a:extLst>
                  <a:ext uri="{FF2B5EF4-FFF2-40B4-BE49-F238E27FC236}">
                    <a16:creationId xmlns:a16="http://schemas.microsoft.com/office/drawing/2014/main" id="{DB1812DC-6D75-D247-87EE-5FF79FBD5B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22540" y="4435906"/>
                <a:ext cx="20232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6">
                <a:extLst>
                  <a:ext uri="{FF2B5EF4-FFF2-40B4-BE49-F238E27FC236}">
                    <a16:creationId xmlns:a16="http://schemas.microsoft.com/office/drawing/2014/main" id="{93A8FD92-2249-9942-B21E-1A68A006EA61}"/>
                  </a:ext>
                </a:extLst>
              </p14:cNvPr>
              <p14:cNvContentPartPr/>
              <p14:nvPr/>
            </p14:nvContentPartPr>
            <p14:xfrm>
              <a:off x="4446820" y="4276071"/>
              <a:ext cx="2135160" cy="628560"/>
            </p14:xfrm>
          </p:contentPart>
        </mc:Choice>
        <mc:Fallback>
          <p:pic>
            <p:nvPicPr>
              <p:cNvPr id="74" name="墨迹 76">
                <a:extLst>
                  <a:ext uri="{FF2B5EF4-FFF2-40B4-BE49-F238E27FC236}">
                    <a16:creationId xmlns:a16="http://schemas.microsoft.com/office/drawing/2014/main" id="{93A8FD92-2249-9942-B21E-1A68A006EA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39260" y="4268511"/>
                <a:ext cx="21499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3" name="墨迹 107">
                <a:extLst>
                  <a:ext uri="{FF2B5EF4-FFF2-40B4-BE49-F238E27FC236}">
                    <a16:creationId xmlns:a16="http://schemas.microsoft.com/office/drawing/2014/main" id="{962DB2A7-37B6-B142-B1E9-C8BBFFC6BBFD}"/>
                  </a:ext>
                </a:extLst>
              </p14:cNvPr>
              <p14:cNvContentPartPr/>
              <p14:nvPr/>
            </p14:nvContentPartPr>
            <p14:xfrm>
              <a:off x="5118580" y="5116671"/>
              <a:ext cx="2440440" cy="703080"/>
            </p14:xfrm>
          </p:contentPart>
        </mc:Choice>
        <mc:Fallback>
          <p:pic>
            <p:nvPicPr>
              <p:cNvPr id="103" name="墨迹 107">
                <a:extLst>
                  <a:ext uri="{FF2B5EF4-FFF2-40B4-BE49-F238E27FC236}">
                    <a16:creationId xmlns:a16="http://schemas.microsoft.com/office/drawing/2014/main" id="{962DB2A7-37B6-B142-B1E9-C8BBFFC6BB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11021" y="5109111"/>
                <a:ext cx="2455558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4" name="墨迹 108">
                <a:extLst>
                  <a:ext uri="{FF2B5EF4-FFF2-40B4-BE49-F238E27FC236}">
                    <a16:creationId xmlns:a16="http://schemas.microsoft.com/office/drawing/2014/main" id="{4B7C935F-D03A-6E4B-A409-F69FCF5AC687}"/>
                  </a:ext>
                </a:extLst>
              </p14:cNvPr>
              <p14:cNvContentPartPr/>
              <p14:nvPr/>
            </p14:nvContentPartPr>
            <p14:xfrm>
              <a:off x="4539340" y="5240511"/>
              <a:ext cx="274320" cy="380160"/>
            </p14:xfrm>
          </p:contentPart>
        </mc:Choice>
        <mc:Fallback>
          <p:pic>
            <p:nvPicPr>
              <p:cNvPr id="104" name="墨迹 108">
                <a:extLst>
                  <a:ext uri="{FF2B5EF4-FFF2-40B4-BE49-F238E27FC236}">
                    <a16:creationId xmlns:a16="http://schemas.microsoft.com/office/drawing/2014/main" id="{4B7C935F-D03A-6E4B-A409-F69FCF5AC6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31780" y="5232951"/>
                <a:ext cx="289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5" name="墨迹 109">
                <a:extLst>
                  <a:ext uri="{FF2B5EF4-FFF2-40B4-BE49-F238E27FC236}">
                    <a16:creationId xmlns:a16="http://schemas.microsoft.com/office/drawing/2014/main" id="{C46FFF5F-7124-9042-84E5-A63057E588CE}"/>
                  </a:ext>
                </a:extLst>
              </p14:cNvPr>
              <p14:cNvContentPartPr/>
              <p14:nvPr/>
            </p14:nvContentPartPr>
            <p14:xfrm>
              <a:off x="3867220" y="5059791"/>
              <a:ext cx="386280" cy="591840"/>
            </p14:xfrm>
          </p:contentPart>
        </mc:Choice>
        <mc:Fallback>
          <p:pic>
            <p:nvPicPr>
              <p:cNvPr id="105" name="墨迹 109">
                <a:extLst>
                  <a:ext uri="{FF2B5EF4-FFF2-40B4-BE49-F238E27FC236}">
                    <a16:creationId xmlns:a16="http://schemas.microsoft.com/office/drawing/2014/main" id="{C46FFF5F-7124-9042-84E5-A63057E588C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59660" y="5052231"/>
                <a:ext cx="4014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6" name="墨迹 110">
                <a:extLst>
                  <a:ext uri="{FF2B5EF4-FFF2-40B4-BE49-F238E27FC236}">
                    <a16:creationId xmlns:a16="http://schemas.microsoft.com/office/drawing/2014/main" id="{6172B5F9-00FF-7B4B-9A64-6889EC6FF772}"/>
                  </a:ext>
                </a:extLst>
              </p14:cNvPr>
              <p14:cNvContentPartPr/>
              <p14:nvPr/>
            </p14:nvContentPartPr>
            <p14:xfrm>
              <a:off x="2696860" y="5184351"/>
              <a:ext cx="915480" cy="510840"/>
            </p14:xfrm>
          </p:contentPart>
        </mc:Choice>
        <mc:Fallback>
          <p:pic>
            <p:nvPicPr>
              <p:cNvPr id="106" name="墨迹 110">
                <a:extLst>
                  <a:ext uri="{FF2B5EF4-FFF2-40B4-BE49-F238E27FC236}">
                    <a16:creationId xmlns:a16="http://schemas.microsoft.com/office/drawing/2014/main" id="{6172B5F9-00FF-7B4B-9A64-6889EC6FF77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89300" y="5176791"/>
                <a:ext cx="9306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7" name="墨迹 111">
                <a:extLst>
                  <a:ext uri="{FF2B5EF4-FFF2-40B4-BE49-F238E27FC236}">
                    <a16:creationId xmlns:a16="http://schemas.microsoft.com/office/drawing/2014/main" id="{475FC98D-0855-DA40-822E-BA05EE5912B6}"/>
                  </a:ext>
                </a:extLst>
              </p14:cNvPr>
              <p14:cNvContentPartPr/>
              <p14:nvPr/>
            </p14:nvContentPartPr>
            <p14:xfrm>
              <a:off x="1134100" y="5377311"/>
              <a:ext cx="1283040" cy="320760"/>
            </p14:xfrm>
          </p:contentPart>
        </mc:Choice>
        <mc:Fallback>
          <p:pic>
            <p:nvPicPr>
              <p:cNvPr id="107" name="墨迹 111">
                <a:extLst>
                  <a:ext uri="{FF2B5EF4-FFF2-40B4-BE49-F238E27FC236}">
                    <a16:creationId xmlns:a16="http://schemas.microsoft.com/office/drawing/2014/main" id="{475FC98D-0855-DA40-822E-BA05EE5912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6538" y="5369751"/>
                <a:ext cx="1298164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842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237E221F-37E0-5E48-B943-6B8A1612EA22}"/>
                  </a:ext>
                </a:extLst>
              </p14:cNvPr>
              <p14:cNvContentPartPr/>
              <p14:nvPr/>
            </p14:nvContentPartPr>
            <p14:xfrm>
              <a:off x="1607140" y="309951"/>
              <a:ext cx="560520" cy="51696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237E221F-37E0-5E48-B943-6B8A1612EA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9580" y="302391"/>
                <a:ext cx="5756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9CABCB98-ACC5-C94B-B589-9D92BC40BD2F}"/>
                  </a:ext>
                </a:extLst>
              </p14:cNvPr>
              <p14:cNvContentPartPr/>
              <p14:nvPr/>
            </p14:nvContentPartPr>
            <p14:xfrm>
              <a:off x="704620" y="210231"/>
              <a:ext cx="678960" cy="69480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9CABCB98-ACC5-C94B-B589-9D92BC40B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060" y="202671"/>
                <a:ext cx="69408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B63AF698-2E2A-8641-B54A-24B0630FC073}"/>
                  </a:ext>
                </a:extLst>
              </p14:cNvPr>
              <p14:cNvContentPartPr/>
              <p14:nvPr/>
            </p14:nvContentPartPr>
            <p14:xfrm>
              <a:off x="2858500" y="191511"/>
              <a:ext cx="934200" cy="55440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B63AF698-2E2A-8641-B54A-24B0630FC0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0940" y="183951"/>
                <a:ext cx="9493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0014DFAC-1B79-6D42-8603-B1C37ECF7EDE}"/>
                  </a:ext>
                </a:extLst>
              </p14:cNvPr>
              <p14:cNvContentPartPr/>
              <p14:nvPr/>
            </p14:nvContentPartPr>
            <p14:xfrm>
              <a:off x="4028860" y="235071"/>
              <a:ext cx="1880640" cy="510840"/>
            </p14:xfrm>
          </p:contentPart>
        </mc:Choice>
        <mc:Fallback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0014DFAC-1B79-6D42-8603-B1C37ECF7E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1299" y="227511"/>
                <a:ext cx="1895763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9F21C3D5-AB3C-7C43-9CF8-7032B5B279C9}"/>
                  </a:ext>
                </a:extLst>
              </p14:cNvPr>
              <p14:cNvContentPartPr/>
              <p14:nvPr/>
            </p14:nvContentPartPr>
            <p14:xfrm>
              <a:off x="5996260" y="259911"/>
              <a:ext cx="747360" cy="46116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9F21C3D5-AB3C-7C43-9CF8-7032B5B279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8700" y="252351"/>
                <a:ext cx="7624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18CE928E-8D9A-934C-A195-C4C468DB26FD}"/>
                  </a:ext>
                </a:extLst>
              </p14:cNvPr>
              <p14:cNvContentPartPr/>
              <p14:nvPr/>
            </p14:nvContentPartPr>
            <p14:xfrm>
              <a:off x="7546420" y="316071"/>
              <a:ext cx="249480" cy="5670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18CE928E-8D9A-934C-A195-C4C468DB26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8860" y="308511"/>
                <a:ext cx="2646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墨迹 69">
                <a:extLst>
                  <a:ext uri="{FF2B5EF4-FFF2-40B4-BE49-F238E27FC236}">
                    <a16:creationId xmlns:a16="http://schemas.microsoft.com/office/drawing/2014/main" id="{6F78FC99-EDCC-A443-A4CE-301525A24FFD}"/>
                  </a:ext>
                </a:extLst>
              </p14:cNvPr>
              <p14:cNvContentPartPr/>
              <p14:nvPr/>
            </p14:nvContentPartPr>
            <p14:xfrm>
              <a:off x="10746820" y="291231"/>
              <a:ext cx="248760" cy="448200"/>
            </p14:xfrm>
          </p:contentPart>
        </mc:Choice>
        <mc:Fallback>
          <p:pic>
            <p:nvPicPr>
              <p:cNvPr id="66" name="墨迹 69">
                <a:extLst>
                  <a:ext uri="{FF2B5EF4-FFF2-40B4-BE49-F238E27FC236}">
                    <a16:creationId xmlns:a16="http://schemas.microsoft.com/office/drawing/2014/main" id="{6F78FC99-EDCC-A443-A4CE-301525A24F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39260" y="283677"/>
                <a:ext cx="263880" cy="46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墨迹 70">
                <a:extLst>
                  <a:ext uri="{FF2B5EF4-FFF2-40B4-BE49-F238E27FC236}">
                    <a16:creationId xmlns:a16="http://schemas.microsoft.com/office/drawing/2014/main" id="{34266866-5180-A640-B1C8-E7C32992C992}"/>
                  </a:ext>
                </a:extLst>
              </p14:cNvPr>
              <p14:cNvContentPartPr/>
              <p14:nvPr/>
            </p14:nvContentPartPr>
            <p14:xfrm>
              <a:off x="8722900" y="241191"/>
              <a:ext cx="1531800" cy="492120"/>
            </p14:xfrm>
          </p:contentPart>
        </mc:Choice>
        <mc:Fallback>
          <p:pic>
            <p:nvPicPr>
              <p:cNvPr id="67" name="墨迹 70">
                <a:extLst>
                  <a:ext uri="{FF2B5EF4-FFF2-40B4-BE49-F238E27FC236}">
                    <a16:creationId xmlns:a16="http://schemas.microsoft.com/office/drawing/2014/main" id="{34266866-5180-A640-B1C8-E7C32992C9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15340" y="233991"/>
                <a:ext cx="1546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墨迹 71">
                <a:extLst>
                  <a:ext uri="{FF2B5EF4-FFF2-40B4-BE49-F238E27FC236}">
                    <a16:creationId xmlns:a16="http://schemas.microsoft.com/office/drawing/2014/main" id="{14AE7BD7-DF54-D34C-AAD1-105D3DAC4ECA}"/>
                  </a:ext>
                </a:extLst>
              </p14:cNvPr>
              <p14:cNvContentPartPr/>
              <p14:nvPr/>
            </p14:nvContentPartPr>
            <p14:xfrm>
              <a:off x="8007220" y="247671"/>
              <a:ext cx="516240" cy="467280"/>
            </p14:xfrm>
          </p:contentPart>
        </mc:Choice>
        <mc:Fallback>
          <p:pic>
            <p:nvPicPr>
              <p:cNvPr id="68" name="墨迹 71">
                <a:extLst>
                  <a:ext uri="{FF2B5EF4-FFF2-40B4-BE49-F238E27FC236}">
                    <a16:creationId xmlns:a16="http://schemas.microsoft.com/office/drawing/2014/main" id="{14AE7BD7-DF54-D34C-AAD1-105D3DAC4E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99660" y="240111"/>
                <a:ext cx="5313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墨迹 72">
                <a:extLst>
                  <a:ext uri="{FF2B5EF4-FFF2-40B4-BE49-F238E27FC236}">
                    <a16:creationId xmlns:a16="http://schemas.microsoft.com/office/drawing/2014/main" id="{6F8DC7BF-F5F6-C245-84C4-B8F77DAB7927}"/>
                  </a:ext>
                </a:extLst>
              </p14:cNvPr>
              <p14:cNvContentPartPr/>
              <p14:nvPr/>
            </p14:nvContentPartPr>
            <p14:xfrm>
              <a:off x="6974380" y="322191"/>
              <a:ext cx="298440" cy="361440"/>
            </p14:xfrm>
          </p:contentPart>
        </mc:Choice>
        <mc:Fallback>
          <p:pic>
            <p:nvPicPr>
              <p:cNvPr id="69" name="墨迹 72">
                <a:extLst>
                  <a:ext uri="{FF2B5EF4-FFF2-40B4-BE49-F238E27FC236}">
                    <a16:creationId xmlns:a16="http://schemas.microsoft.com/office/drawing/2014/main" id="{6F8DC7BF-F5F6-C245-84C4-B8F77DAB79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6820" y="314631"/>
                <a:ext cx="313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B067ED2E-345F-114C-B7DA-3F1797EC8CB6}"/>
                  </a:ext>
                </a:extLst>
              </p14:cNvPr>
              <p14:cNvContentPartPr/>
              <p14:nvPr/>
            </p14:nvContentPartPr>
            <p14:xfrm>
              <a:off x="10341460" y="303471"/>
              <a:ext cx="181080" cy="41760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B067ED2E-345F-114C-B7DA-3F1797EC8C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33885" y="295911"/>
                <a:ext cx="19623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26F1B788-BE25-DD45-90F7-A10D0E6C08B2}"/>
                  </a:ext>
                </a:extLst>
              </p14:cNvPr>
              <p14:cNvContentPartPr/>
              <p14:nvPr/>
            </p14:nvContentPartPr>
            <p14:xfrm>
              <a:off x="11182060" y="285111"/>
              <a:ext cx="869400" cy="46080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26F1B788-BE25-DD45-90F7-A10D0E6C08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74497" y="277557"/>
                <a:ext cx="884526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1E25317A-2895-CD46-8B1B-5D8739B62CF2}"/>
                  </a:ext>
                </a:extLst>
              </p14:cNvPr>
              <p14:cNvContentPartPr/>
              <p14:nvPr/>
            </p14:nvContentPartPr>
            <p14:xfrm>
              <a:off x="2965060" y="1119951"/>
              <a:ext cx="609840" cy="42300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1E25317A-2895-CD46-8B1B-5D8739B62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57500" y="1112391"/>
                <a:ext cx="6249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75F2A901-8FC4-F748-B7C0-46B33404ED9C}"/>
                  </a:ext>
                </a:extLst>
              </p14:cNvPr>
              <p14:cNvContentPartPr/>
              <p14:nvPr/>
            </p14:nvContentPartPr>
            <p14:xfrm>
              <a:off x="779140" y="1069191"/>
              <a:ext cx="1921320" cy="61668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75F2A901-8FC4-F748-B7C0-46B33404ED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1580" y="1061991"/>
                <a:ext cx="19364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355BA656-FE1F-BC40-B043-EC7792B32771}"/>
                  </a:ext>
                </a:extLst>
              </p14:cNvPr>
              <p14:cNvContentPartPr/>
              <p14:nvPr/>
            </p14:nvContentPartPr>
            <p14:xfrm>
              <a:off x="3736180" y="1486431"/>
              <a:ext cx="131040" cy="11880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355BA656-FE1F-BC40-B043-EC7792B327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28980" y="1478871"/>
                <a:ext cx="146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1EF7D642-C1EC-AF41-9499-E95DDCE28EDB}"/>
                  </a:ext>
                </a:extLst>
              </p14:cNvPr>
              <p14:cNvContentPartPr/>
              <p14:nvPr/>
            </p14:nvContentPartPr>
            <p14:xfrm>
              <a:off x="816580" y="1934631"/>
              <a:ext cx="118800" cy="874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1EF7D642-C1EC-AF41-9499-E95DDCE28E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020" y="1927071"/>
                <a:ext cx="133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9" name="墨迹 109">
                <a:extLst>
                  <a:ext uri="{FF2B5EF4-FFF2-40B4-BE49-F238E27FC236}">
                    <a16:creationId xmlns:a16="http://schemas.microsoft.com/office/drawing/2014/main" id="{94F4B1C5-DE18-E041-86A6-5F0A77F2A8DF}"/>
                  </a:ext>
                </a:extLst>
              </p14:cNvPr>
              <p14:cNvContentPartPr/>
              <p14:nvPr/>
            </p14:nvContentPartPr>
            <p14:xfrm>
              <a:off x="679780" y="2121471"/>
              <a:ext cx="878040" cy="355320"/>
            </p14:xfrm>
          </p:contentPart>
        </mc:Choice>
        <mc:Fallback>
          <p:pic>
            <p:nvPicPr>
              <p:cNvPr id="109" name="墨迹 109">
                <a:extLst>
                  <a:ext uri="{FF2B5EF4-FFF2-40B4-BE49-F238E27FC236}">
                    <a16:creationId xmlns:a16="http://schemas.microsoft.com/office/drawing/2014/main" id="{94F4B1C5-DE18-E041-86A6-5F0A77F2A8D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220" y="2113911"/>
                <a:ext cx="893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E3D00AA7-2789-DE43-A02E-5B5A78E9334C}"/>
                  </a:ext>
                </a:extLst>
              </p14:cNvPr>
              <p14:cNvContentPartPr/>
              <p14:nvPr/>
            </p14:nvContentPartPr>
            <p14:xfrm>
              <a:off x="2796220" y="1909791"/>
              <a:ext cx="2291400" cy="51084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E3D00AA7-2789-DE43-A02E-5B5A78E933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8660" y="1902231"/>
                <a:ext cx="23065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47B43A41-0686-694A-962A-E66065BC7FB8}"/>
                  </a:ext>
                </a:extLst>
              </p14:cNvPr>
              <p14:cNvContentPartPr/>
              <p14:nvPr/>
            </p14:nvContentPartPr>
            <p14:xfrm>
              <a:off x="1955980" y="2227311"/>
              <a:ext cx="516960" cy="19980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47B43A41-0686-694A-962A-E66065BC7F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48420" y="2219737"/>
                <a:ext cx="53208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DE4C6882-F261-C24D-99C0-868DA614F358}"/>
                  </a:ext>
                </a:extLst>
              </p14:cNvPr>
              <p14:cNvContentPartPr/>
              <p14:nvPr/>
            </p14:nvContentPartPr>
            <p14:xfrm>
              <a:off x="2011780" y="1965951"/>
              <a:ext cx="324360" cy="16200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DE4C6882-F261-C24D-99C0-868DA614F35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04212" y="1958408"/>
                <a:ext cx="339497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AFF17B2C-4980-D248-A5BE-DBF9EC5AE6CF}"/>
                  </a:ext>
                </a:extLst>
              </p14:cNvPr>
              <p14:cNvContentPartPr/>
              <p14:nvPr/>
            </p14:nvContentPartPr>
            <p14:xfrm>
              <a:off x="5150260" y="1947231"/>
              <a:ext cx="995760" cy="52344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AFF17B2C-4980-D248-A5BE-DBF9EC5AE6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42700" y="1939671"/>
                <a:ext cx="10108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4E299C11-CEA5-1A47-83D4-ADCAC7A7CD1A}"/>
                  </a:ext>
                </a:extLst>
              </p14:cNvPr>
              <p14:cNvContentPartPr/>
              <p14:nvPr/>
            </p14:nvContentPartPr>
            <p14:xfrm>
              <a:off x="9937540" y="1956951"/>
              <a:ext cx="342360" cy="43272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4E299C11-CEA5-1A47-83D4-ADCAC7A7CD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29972" y="1949391"/>
                <a:ext cx="357496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A524B536-5383-3544-B2CE-F79A1B1ACE9E}"/>
                  </a:ext>
                </a:extLst>
              </p14:cNvPr>
              <p14:cNvContentPartPr/>
              <p14:nvPr/>
            </p14:nvContentPartPr>
            <p14:xfrm>
              <a:off x="7726780" y="1816551"/>
              <a:ext cx="1955520" cy="67896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A524B536-5383-3544-B2CE-F79A1B1ACE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9219" y="1808991"/>
                <a:ext cx="1970643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0" name="墨迹 163">
                <a:extLst>
                  <a:ext uri="{FF2B5EF4-FFF2-40B4-BE49-F238E27FC236}">
                    <a16:creationId xmlns:a16="http://schemas.microsoft.com/office/drawing/2014/main" id="{60127C1B-1A74-BC45-87B7-C7C9B5B550EA}"/>
                  </a:ext>
                </a:extLst>
              </p14:cNvPr>
              <p14:cNvContentPartPr/>
              <p14:nvPr/>
            </p14:nvContentPartPr>
            <p14:xfrm>
              <a:off x="7237900" y="1866951"/>
              <a:ext cx="246600" cy="460080"/>
            </p14:xfrm>
          </p:contentPart>
        </mc:Choice>
        <mc:Fallback>
          <p:pic>
            <p:nvPicPr>
              <p:cNvPr id="160" name="墨迹 163">
                <a:extLst>
                  <a:ext uri="{FF2B5EF4-FFF2-40B4-BE49-F238E27FC236}">
                    <a16:creationId xmlns:a16="http://schemas.microsoft.com/office/drawing/2014/main" id="{60127C1B-1A74-BC45-87B7-C7C9B5B550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30340" y="1859397"/>
                <a:ext cx="261720" cy="47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1" name="墨迹 164">
                <a:extLst>
                  <a:ext uri="{FF2B5EF4-FFF2-40B4-BE49-F238E27FC236}">
                    <a16:creationId xmlns:a16="http://schemas.microsoft.com/office/drawing/2014/main" id="{2A2531A0-97E5-B34D-8D58-6F6D416271FD}"/>
                  </a:ext>
                </a:extLst>
              </p14:cNvPr>
              <p14:cNvContentPartPr/>
              <p14:nvPr/>
            </p14:nvContentPartPr>
            <p14:xfrm>
              <a:off x="6307660" y="1822671"/>
              <a:ext cx="697320" cy="604080"/>
            </p14:xfrm>
          </p:contentPart>
        </mc:Choice>
        <mc:Fallback>
          <p:pic>
            <p:nvPicPr>
              <p:cNvPr id="161" name="墨迹 164">
                <a:extLst>
                  <a:ext uri="{FF2B5EF4-FFF2-40B4-BE49-F238E27FC236}">
                    <a16:creationId xmlns:a16="http://schemas.microsoft.com/office/drawing/2014/main" id="{2A2531A0-97E5-B34D-8D58-6F6D416271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00104" y="1815111"/>
                <a:ext cx="712432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6EAB2AD9-1AB3-C44F-A924-C577C9F0D0B9}"/>
                  </a:ext>
                </a:extLst>
              </p14:cNvPr>
              <p14:cNvContentPartPr/>
              <p14:nvPr/>
            </p14:nvContentPartPr>
            <p14:xfrm>
              <a:off x="1009540" y="2936871"/>
              <a:ext cx="952200" cy="45504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6EAB2AD9-1AB3-C44F-A924-C577C9F0D0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1980" y="2929305"/>
                <a:ext cx="96732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3E08B2CE-C735-1B4B-9D4B-D488BD1E9B13}"/>
                  </a:ext>
                </a:extLst>
              </p14:cNvPr>
              <p14:cNvContentPartPr/>
              <p14:nvPr/>
            </p14:nvContentPartPr>
            <p14:xfrm>
              <a:off x="4618725" y="1374322"/>
              <a:ext cx="1067760" cy="86328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3E08B2CE-C735-1B4B-9D4B-D488BD1E9B1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11165" y="1366762"/>
                <a:ext cx="108288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B5C021ED-2F9C-2B44-978A-12C8F8572892}"/>
                  </a:ext>
                </a:extLst>
              </p14:cNvPr>
              <p14:cNvContentPartPr/>
              <p14:nvPr/>
            </p14:nvContentPartPr>
            <p14:xfrm>
              <a:off x="2253885" y="2808202"/>
              <a:ext cx="1676160" cy="49680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B5C021ED-2F9C-2B44-978A-12C8F85728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6325" y="2800642"/>
                <a:ext cx="16912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06FFD731-FDA1-AC44-A73C-E8BE71731125}"/>
                  </a:ext>
                </a:extLst>
              </p14:cNvPr>
              <p14:cNvContentPartPr/>
              <p14:nvPr/>
            </p14:nvContentPartPr>
            <p14:xfrm>
              <a:off x="3098085" y="2777242"/>
              <a:ext cx="149400" cy="5961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06FFD731-FDA1-AC44-A73C-E8BE717311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90525" y="2769682"/>
                <a:ext cx="16452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22BCE12A-0365-B343-BD46-D9983A08EECD}"/>
                  </a:ext>
                </a:extLst>
              </p14:cNvPr>
              <p14:cNvContentPartPr/>
              <p14:nvPr/>
            </p14:nvContentPartPr>
            <p14:xfrm>
              <a:off x="3619365" y="3205282"/>
              <a:ext cx="62280" cy="687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22BCE12A-0365-B343-BD46-D9983A08EE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11805" y="3197722"/>
                <a:ext cx="77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7F15F349-F37D-C747-84B4-6686BF003E12}"/>
                  </a:ext>
                </a:extLst>
              </p14:cNvPr>
              <p14:cNvContentPartPr/>
              <p14:nvPr/>
            </p14:nvContentPartPr>
            <p14:xfrm>
              <a:off x="3873885" y="2820442"/>
              <a:ext cx="155520" cy="6336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7F15F349-F37D-C747-84B4-6686BF003E1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66325" y="2812882"/>
                <a:ext cx="1706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872D0AFB-06E7-7E4A-BCC7-59AB6310644E}"/>
                  </a:ext>
                </a:extLst>
              </p14:cNvPr>
              <p14:cNvContentPartPr/>
              <p14:nvPr/>
            </p14:nvContentPartPr>
            <p14:xfrm>
              <a:off x="4366725" y="2770762"/>
              <a:ext cx="438120" cy="590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872D0AFB-06E7-7E4A-BCC7-59AB6310644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59165" y="2763202"/>
                <a:ext cx="45324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60339E4A-308B-8544-8F62-867DCC23EA13}"/>
                  </a:ext>
                </a:extLst>
              </p14:cNvPr>
              <p14:cNvContentPartPr/>
              <p14:nvPr/>
            </p14:nvContentPartPr>
            <p14:xfrm>
              <a:off x="7250325" y="2907562"/>
              <a:ext cx="99720" cy="4597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60339E4A-308B-8544-8F62-867DCC23EA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42765" y="2900002"/>
                <a:ext cx="1148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5C5A544D-0C81-5E47-B436-05B851C44390}"/>
                  </a:ext>
                </a:extLst>
              </p14:cNvPr>
              <p14:cNvContentPartPr/>
              <p14:nvPr/>
            </p14:nvContentPartPr>
            <p14:xfrm>
              <a:off x="7697085" y="2913682"/>
              <a:ext cx="291960" cy="3726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5C5A544D-0C81-5E47-B436-05B851C4439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89525" y="2906122"/>
                <a:ext cx="307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9" name="墨迹 200">
                <a:extLst>
                  <a:ext uri="{FF2B5EF4-FFF2-40B4-BE49-F238E27FC236}">
                    <a16:creationId xmlns:a16="http://schemas.microsoft.com/office/drawing/2014/main" id="{EB308DD9-5E32-A249-95A5-D8AF9BD4C343}"/>
                  </a:ext>
                </a:extLst>
              </p14:cNvPr>
              <p14:cNvContentPartPr/>
              <p14:nvPr/>
            </p14:nvContentPartPr>
            <p14:xfrm>
              <a:off x="8243205" y="2969482"/>
              <a:ext cx="385200" cy="323280"/>
            </p14:xfrm>
          </p:contentPart>
        </mc:Choice>
        <mc:Fallback>
          <p:pic>
            <p:nvPicPr>
              <p:cNvPr id="199" name="墨迹 200">
                <a:extLst>
                  <a:ext uri="{FF2B5EF4-FFF2-40B4-BE49-F238E27FC236}">
                    <a16:creationId xmlns:a16="http://schemas.microsoft.com/office/drawing/2014/main" id="{EB308DD9-5E32-A249-95A5-D8AF9BD4C34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36005" y="2961922"/>
                <a:ext cx="4003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0" name="墨迹 201">
                <a:extLst>
                  <a:ext uri="{FF2B5EF4-FFF2-40B4-BE49-F238E27FC236}">
                    <a16:creationId xmlns:a16="http://schemas.microsoft.com/office/drawing/2014/main" id="{CA1CB249-3EAB-2645-BB9F-6DB88A7BF8C5}"/>
                  </a:ext>
                </a:extLst>
              </p14:cNvPr>
              <p14:cNvContentPartPr/>
              <p14:nvPr/>
            </p14:nvContentPartPr>
            <p14:xfrm>
              <a:off x="5084205" y="2876242"/>
              <a:ext cx="1930320" cy="447480"/>
            </p14:xfrm>
          </p:contentPart>
        </mc:Choice>
        <mc:Fallback>
          <p:pic>
            <p:nvPicPr>
              <p:cNvPr id="200" name="墨迹 201">
                <a:extLst>
                  <a:ext uri="{FF2B5EF4-FFF2-40B4-BE49-F238E27FC236}">
                    <a16:creationId xmlns:a16="http://schemas.microsoft.com/office/drawing/2014/main" id="{CA1CB249-3EAB-2645-BB9F-6DB88A7BF8C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6646" y="2869036"/>
                <a:ext cx="1945437" cy="462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C058FCF5-BE91-AC45-A372-A3C7020BDA3D}"/>
                  </a:ext>
                </a:extLst>
              </p14:cNvPr>
              <p14:cNvContentPartPr/>
              <p14:nvPr/>
            </p14:nvContentPartPr>
            <p14:xfrm>
              <a:off x="9714525" y="2739802"/>
              <a:ext cx="1198080" cy="55908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C058FCF5-BE91-AC45-A372-A3C7020BDA3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06967" y="2732242"/>
                <a:ext cx="1212836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5EB828A4-FBE1-294C-9133-48CAA527B6F2}"/>
                  </a:ext>
                </a:extLst>
              </p14:cNvPr>
              <p14:cNvContentPartPr/>
              <p14:nvPr/>
            </p14:nvContentPartPr>
            <p14:xfrm>
              <a:off x="8652885" y="2857882"/>
              <a:ext cx="819720" cy="44100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5EB828A4-FBE1-294C-9133-48CAA527B6F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645325" y="2850322"/>
                <a:ext cx="8348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49EFEADE-8A88-0F4D-BFA3-AB433254C4F7}"/>
                  </a:ext>
                </a:extLst>
              </p14:cNvPr>
              <p14:cNvContentPartPr/>
              <p14:nvPr/>
            </p14:nvContentPartPr>
            <p14:xfrm>
              <a:off x="1204845" y="3888202"/>
              <a:ext cx="459720" cy="561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49EFEADE-8A88-0F4D-BFA3-AB433254C4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7285" y="3880642"/>
                <a:ext cx="474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660FE6D5-F1FA-AD43-8319-CB82FD3F7AF8}"/>
                  </a:ext>
                </a:extLst>
              </p14:cNvPr>
              <p14:cNvContentPartPr/>
              <p14:nvPr/>
            </p14:nvContentPartPr>
            <p14:xfrm>
              <a:off x="1173885" y="4024642"/>
              <a:ext cx="577440" cy="997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660FE6D5-F1FA-AD43-8319-CB82FD3F7AF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66325" y="4017082"/>
                <a:ext cx="5925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9D26BE83-6AC1-514F-A984-FB8D6F7073F1}"/>
                  </a:ext>
                </a:extLst>
              </p14:cNvPr>
              <p14:cNvContentPartPr/>
              <p14:nvPr/>
            </p14:nvContentPartPr>
            <p14:xfrm>
              <a:off x="1527765" y="3720442"/>
              <a:ext cx="329400" cy="4784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9D26BE83-6AC1-514F-A984-FB8D6F7073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20205" y="3712882"/>
                <a:ext cx="3445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69570AD1-5246-C348-A15F-DFE44C1E7E56}"/>
                  </a:ext>
                </a:extLst>
              </p14:cNvPr>
              <p14:cNvContentPartPr/>
              <p14:nvPr/>
            </p14:nvContentPartPr>
            <p14:xfrm>
              <a:off x="891645" y="3882082"/>
              <a:ext cx="536760" cy="36648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69570AD1-5246-C348-A15F-DFE44C1E7E5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4085" y="3874522"/>
                <a:ext cx="5518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A797CFBD-2C41-5F4A-9327-E7DBCC3D9F68}"/>
                  </a:ext>
                </a:extLst>
              </p14:cNvPr>
              <p14:cNvContentPartPr/>
              <p14:nvPr/>
            </p14:nvContentPartPr>
            <p14:xfrm>
              <a:off x="2390325" y="3751402"/>
              <a:ext cx="341640" cy="54036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A797CFBD-2C41-5F4A-9327-E7DBCC3D9F6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82765" y="3744202"/>
                <a:ext cx="3567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F04705D2-457D-6F4F-A068-CE3961F7891F}"/>
                  </a:ext>
                </a:extLst>
              </p14:cNvPr>
              <p14:cNvContentPartPr/>
              <p14:nvPr/>
            </p14:nvContentPartPr>
            <p14:xfrm>
              <a:off x="2571045" y="4062082"/>
              <a:ext cx="223200" cy="252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F04705D2-457D-6F4F-A068-CE3961F789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63485" y="4054522"/>
                <a:ext cx="238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1773AF58-61BB-FB43-B700-E77222E4B8DD}"/>
                  </a:ext>
                </a:extLst>
              </p14:cNvPr>
              <p14:cNvContentPartPr/>
              <p14:nvPr/>
            </p14:nvContentPartPr>
            <p14:xfrm>
              <a:off x="3041925" y="4105282"/>
              <a:ext cx="230040" cy="126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1773AF58-61BB-FB43-B700-E77222E4B8D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34365" y="4097722"/>
                <a:ext cx="245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17725BA-1742-7F4D-AB6C-5955AE5AAF6C}"/>
                  </a:ext>
                </a:extLst>
              </p14:cNvPr>
              <p14:cNvContentPartPr/>
              <p14:nvPr/>
            </p14:nvContentPartPr>
            <p14:xfrm>
              <a:off x="3110325" y="4018522"/>
              <a:ext cx="43920" cy="2174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17725BA-1742-7F4D-AB6C-5955AE5AAF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02765" y="4010962"/>
                <a:ext cx="59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DD7F2898-F39A-4A43-A3C7-AA5DD9AC36ED}"/>
                  </a:ext>
                </a:extLst>
              </p14:cNvPr>
              <p14:cNvContentPartPr/>
              <p14:nvPr/>
            </p14:nvContentPartPr>
            <p14:xfrm>
              <a:off x="3408405" y="3776242"/>
              <a:ext cx="199080" cy="5274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DD7F2898-F39A-4A43-A3C7-AA5DD9AC36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00845" y="3769042"/>
                <a:ext cx="21420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22BF663D-8BC9-464F-A3C4-FEFFE3988DBC}"/>
                  </a:ext>
                </a:extLst>
              </p14:cNvPr>
              <p14:cNvContentPartPr/>
              <p14:nvPr/>
            </p14:nvContentPartPr>
            <p14:xfrm>
              <a:off x="3737085" y="4037242"/>
              <a:ext cx="223920" cy="16812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22BF663D-8BC9-464F-A3C4-FEFFE3988DB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29525" y="4029682"/>
                <a:ext cx="2390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EEC9DB18-FAA2-604A-BF7F-6710FD3D6CDD}"/>
                  </a:ext>
                </a:extLst>
              </p14:cNvPr>
              <p14:cNvContentPartPr/>
              <p14:nvPr/>
            </p14:nvContentPartPr>
            <p14:xfrm>
              <a:off x="4140645" y="4194922"/>
              <a:ext cx="37440" cy="410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EEC9DB18-FAA2-604A-BF7F-6710FD3D6CD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33085" y="4187362"/>
                <a:ext cx="52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64E6FA3A-8E35-8445-9D5A-D20BF23D8C98}"/>
                  </a:ext>
                </a:extLst>
              </p14:cNvPr>
              <p14:cNvContentPartPr/>
              <p14:nvPr/>
            </p14:nvContentPartPr>
            <p14:xfrm>
              <a:off x="4270965" y="3987562"/>
              <a:ext cx="161640" cy="2113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64E6FA3A-8E35-8445-9D5A-D20BF23D8C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63405" y="3980002"/>
                <a:ext cx="1767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3C84C6A5-F7E1-5443-ACF9-922539E8958F}"/>
                  </a:ext>
                </a:extLst>
              </p14:cNvPr>
              <p14:cNvContentPartPr/>
              <p14:nvPr/>
            </p14:nvContentPartPr>
            <p14:xfrm>
              <a:off x="4488405" y="3733042"/>
              <a:ext cx="124560" cy="6397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3C84C6A5-F7E1-5443-ACF9-922539E8958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80845" y="3725482"/>
                <a:ext cx="13968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F4EE129E-EE1E-694F-9DBC-EA5588AC07D8}"/>
                  </a:ext>
                </a:extLst>
              </p14:cNvPr>
              <p14:cNvContentPartPr/>
              <p14:nvPr/>
            </p14:nvContentPartPr>
            <p14:xfrm>
              <a:off x="4984845" y="3705322"/>
              <a:ext cx="354240" cy="5554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F4EE129E-EE1E-694F-9DBC-EA5588AC07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77285" y="3697762"/>
                <a:ext cx="3693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226011A6-897D-C846-81CB-21033A0BEDEB}"/>
                  </a:ext>
                </a:extLst>
              </p14:cNvPr>
              <p14:cNvContentPartPr/>
              <p14:nvPr/>
            </p14:nvContentPartPr>
            <p14:xfrm>
              <a:off x="4985565" y="4012402"/>
              <a:ext cx="347400" cy="2984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226011A6-897D-C846-81CB-21033A0BEDE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78005" y="4004842"/>
                <a:ext cx="3621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06A7D17E-A44B-0C47-B311-E1446E66F26E}"/>
                  </a:ext>
                </a:extLst>
              </p14:cNvPr>
              <p14:cNvContentPartPr/>
              <p14:nvPr/>
            </p14:nvContentPartPr>
            <p14:xfrm>
              <a:off x="5195805" y="4124002"/>
              <a:ext cx="31320" cy="13068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06A7D17E-A44B-0C47-B311-E1446E66F2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88245" y="4116442"/>
                <a:ext cx="464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0A45D7E3-8C6C-2D4C-B1C6-71FAEEAD5CFF}"/>
                  </a:ext>
                </a:extLst>
              </p14:cNvPr>
              <p14:cNvContentPartPr/>
              <p14:nvPr/>
            </p14:nvContentPartPr>
            <p14:xfrm>
              <a:off x="5561925" y="3987562"/>
              <a:ext cx="105840" cy="14940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0A45D7E3-8C6C-2D4C-B1C6-71FAEEAD5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54365" y="3980002"/>
                <a:ext cx="120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5C0150D6-F968-E246-A91B-09EDA8504B0C}"/>
                  </a:ext>
                </a:extLst>
              </p14:cNvPr>
              <p14:cNvContentPartPr/>
              <p14:nvPr/>
            </p14:nvContentPartPr>
            <p14:xfrm>
              <a:off x="5506845" y="3658522"/>
              <a:ext cx="365760" cy="44640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5C0150D6-F968-E246-A91B-09EDA8504B0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99285" y="3650962"/>
                <a:ext cx="380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129CD35C-37BA-A643-B39B-6FF32657FF15}"/>
                  </a:ext>
                </a:extLst>
              </p14:cNvPr>
              <p14:cNvContentPartPr/>
              <p14:nvPr/>
            </p14:nvContentPartPr>
            <p14:xfrm>
              <a:off x="5661285" y="4068202"/>
              <a:ext cx="37440" cy="3045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129CD35C-37BA-A643-B39B-6FF32657FF1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53725" y="4060642"/>
                <a:ext cx="525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C2AD3B6C-5563-8E4F-87E4-91DBA49BFD93}"/>
                  </a:ext>
                </a:extLst>
              </p14:cNvPr>
              <p14:cNvContentPartPr/>
              <p14:nvPr/>
            </p14:nvContentPartPr>
            <p14:xfrm>
              <a:off x="5915805" y="3847522"/>
              <a:ext cx="136800" cy="37008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C2AD3B6C-5563-8E4F-87E4-91DBA49BFD9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908245" y="3839962"/>
                <a:ext cx="1519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D7FA6CAE-1BB9-2E44-B9BF-E9B47AE3AEF6}"/>
                  </a:ext>
                </a:extLst>
              </p14:cNvPr>
              <p14:cNvContentPartPr/>
              <p14:nvPr/>
            </p14:nvContentPartPr>
            <p14:xfrm>
              <a:off x="6213885" y="3720442"/>
              <a:ext cx="192600" cy="52776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D7FA6CAE-1BB9-2E44-B9BF-E9B47AE3AE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06325" y="3712882"/>
                <a:ext cx="2077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FDEA86EA-7ACC-604F-9037-B37914A4651C}"/>
                  </a:ext>
                </a:extLst>
              </p14:cNvPr>
              <p14:cNvContentPartPr/>
              <p14:nvPr/>
            </p14:nvContentPartPr>
            <p14:xfrm>
              <a:off x="6821925" y="3689482"/>
              <a:ext cx="62280" cy="5004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FDEA86EA-7ACC-604F-9037-B37914A4651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14365" y="3681922"/>
                <a:ext cx="77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41EB44A2-51CF-764A-8A0F-85D6B2DD6C45}"/>
                  </a:ext>
                </a:extLst>
              </p14:cNvPr>
              <p14:cNvContentPartPr/>
              <p14:nvPr/>
            </p14:nvContentPartPr>
            <p14:xfrm>
              <a:off x="6747405" y="3745282"/>
              <a:ext cx="180360" cy="54036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41EB44A2-51CF-764A-8A0F-85D6B2DD6C4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39845" y="3737722"/>
                <a:ext cx="1954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E9F9090B-2DAC-C449-AA8B-F249B90A0A52}"/>
                  </a:ext>
                </a:extLst>
              </p14:cNvPr>
              <p14:cNvContentPartPr/>
              <p14:nvPr/>
            </p14:nvContentPartPr>
            <p14:xfrm>
              <a:off x="7163565" y="3726922"/>
              <a:ext cx="537480" cy="49068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E9F9090B-2DAC-C449-AA8B-F249B90A0A5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56005" y="3719362"/>
                <a:ext cx="5526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2A116F2E-056E-1842-8A90-A2011A706D6F}"/>
                  </a:ext>
                </a:extLst>
              </p14:cNvPr>
              <p14:cNvContentPartPr/>
              <p14:nvPr/>
            </p14:nvContentPartPr>
            <p14:xfrm>
              <a:off x="7386765" y="3925282"/>
              <a:ext cx="81000" cy="16812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2A116F2E-056E-1842-8A90-A2011A706D6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79205" y="3917722"/>
                <a:ext cx="96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318EC50B-3BB1-B14E-8F9C-11C64F9B82E6}"/>
                  </a:ext>
                </a:extLst>
              </p14:cNvPr>
              <p14:cNvContentPartPr/>
              <p14:nvPr/>
            </p14:nvContentPartPr>
            <p14:xfrm>
              <a:off x="7455165" y="3875602"/>
              <a:ext cx="174240" cy="32940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318EC50B-3BB1-B14E-8F9C-11C64F9B82E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47605" y="3868042"/>
                <a:ext cx="189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A8AD5DC8-2EC7-3741-97AA-61C6E34077B0}"/>
                  </a:ext>
                </a:extLst>
              </p14:cNvPr>
              <p14:cNvContentPartPr/>
              <p14:nvPr/>
            </p14:nvContentPartPr>
            <p14:xfrm>
              <a:off x="7852245" y="3987562"/>
              <a:ext cx="273600" cy="15552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A8AD5DC8-2EC7-3741-97AA-61C6E34077B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44685" y="3980002"/>
                <a:ext cx="2883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9DDC222F-1AF1-A247-9CAE-61960922FD40}"/>
                  </a:ext>
                </a:extLst>
              </p14:cNvPr>
              <p14:cNvContentPartPr/>
              <p14:nvPr/>
            </p14:nvContentPartPr>
            <p14:xfrm>
              <a:off x="8001285" y="3950122"/>
              <a:ext cx="62280" cy="16668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9DDC222F-1AF1-A247-9CAE-61960922FD4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93725" y="3942562"/>
                <a:ext cx="77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C357E108-F955-7C45-95A3-4BFCED47A7CF}"/>
                  </a:ext>
                </a:extLst>
              </p14:cNvPr>
              <p14:cNvContentPartPr/>
              <p14:nvPr/>
            </p14:nvContentPartPr>
            <p14:xfrm>
              <a:off x="8243205" y="3808282"/>
              <a:ext cx="211320" cy="864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C357E108-F955-7C45-95A3-4BFCED47A7C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236005" y="3800722"/>
                <a:ext cx="2264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EAA93A80-A9AD-0440-A101-C2BC8447AA8F}"/>
                  </a:ext>
                </a:extLst>
              </p14:cNvPr>
              <p14:cNvContentPartPr/>
              <p14:nvPr/>
            </p14:nvContentPartPr>
            <p14:xfrm>
              <a:off x="8181285" y="4099162"/>
              <a:ext cx="223920" cy="1494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EAA93A80-A9AD-0440-A101-C2BC8447AA8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73725" y="4091602"/>
                <a:ext cx="239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0EBAE0B8-B018-E548-B53F-105E2E7E9924}"/>
                  </a:ext>
                </a:extLst>
              </p14:cNvPr>
              <p14:cNvContentPartPr/>
              <p14:nvPr/>
            </p14:nvContentPartPr>
            <p14:xfrm>
              <a:off x="8677725" y="3803962"/>
              <a:ext cx="62280" cy="14040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0EBAE0B8-B018-E548-B53F-105E2E7E992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670165" y="3796402"/>
                <a:ext cx="774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4B11462B-DC48-5749-9C15-1AA10E87464E}"/>
                  </a:ext>
                </a:extLst>
              </p14:cNvPr>
              <p14:cNvContentPartPr/>
              <p14:nvPr/>
            </p14:nvContentPartPr>
            <p14:xfrm>
              <a:off x="8578725" y="3813682"/>
              <a:ext cx="441000" cy="4348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4B11462B-DC48-5749-9C15-1AA10E87464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71165" y="3806122"/>
                <a:ext cx="4561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F1D995D4-2FF1-B243-81BF-9AF94562550A}"/>
                  </a:ext>
                </a:extLst>
              </p14:cNvPr>
              <p14:cNvContentPartPr/>
              <p14:nvPr/>
            </p14:nvContentPartPr>
            <p14:xfrm>
              <a:off x="9205485" y="3832402"/>
              <a:ext cx="192600" cy="42588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F1D995D4-2FF1-B243-81BF-9AF94562550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97925" y="3824842"/>
                <a:ext cx="2077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FE532C54-B8E4-CB44-8E78-4722D7CA8EBD}"/>
                  </a:ext>
                </a:extLst>
              </p14:cNvPr>
              <p14:cNvContentPartPr/>
              <p14:nvPr/>
            </p14:nvContentPartPr>
            <p14:xfrm>
              <a:off x="9441285" y="3739162"/>
              <a:ext cx="397440" cy="56448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FE532C54-B8E4-CB44-8E78-4722D7CA8EB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433725" y="3731602"/>
                <a:ext cx="41256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FA4AC3CD-B8DB-3340-B50D-63CFAE045418}"/>
                  </a:ext>
                </a:extLst>
              </p14:cNvPr>
              <p14:cNvContentPartPr/>
              <p14:nvPr/>
            </p14:nvContentPartPr>
            <p14:xfrm>
              <a:off x="9568365" y="4111402"/>
              <a:ext cx="127800" cy="1742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FA4AC3CD-B8DB-3340-B50D-63CFAE04541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60805" y="4104202"/>
                <a:ext cx="1429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04C64F69-9F39-BE44-B6E3-5A6457B3B39D}"/>
                  </a:ext>
                </a:extLst>
              </p14:cNvPr>
              <p14:cNvContentPartPr/>
              <p14:nvPr/>
            </p14:nvContentPartPr>
            <p14:xfrm>
              <a:off x="9900645" y="3981082"/>
              <a:ext cx="360360" cy="21492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04C64F69-9F39-BE44-B6E3-5A6457B3B39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893085" y="3973522"/>
                <a:ext cx="375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E8FF9A1F-E816-064D-B3AB-BB6F686938EC}"/>
                  </a:ext>
                </a:extLst>
              </p14:cNvPr>
              <p14:cNvContentPartPr/>
              <p14:nvPr/>
            </p14:nvContentPartPr>
            <p14:xfrm>
              <a:off x="10130325" y="3974962"/>
              <a:ext cx="68760" cy="18036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E8FF9A1F-E816-064D-B3AB-BB6F686938E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122765" y="3967402"/>
                <a:ext cx="83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D119CD49-76F3-AE42-94ED-AD2DBC677AFB}"/>
                  </a:ext>
                </a:extLst>
              </p14:cNvPr>
              <p14:cNvContentPartPr/>
              <p14:nvPr/>
            </p14:nvContentPartPr>
            <p14:xfrm>
              <a:off x="10409685" y="3801082"/>
              <a:ext cx="130680" cy="1368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D119CD49-76F3-AE42-94ED-AD2DBC677AF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402125" y="3793522"/>
                <a:ext cx="1458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EE440834-234E-2E42-A03F-977812A3BB77}"/>
                  </a:ext>
                </a:extLst>
              </p14:cNvPr>
              <p14:cNvContentPartPr/>
              <p14:nvPr/>
            </p14:nvContentPartPr>
            <p14:xfrm>
              <a:off x="10270365" y="4093042"/>
              <a:ext cx="270000" cy="23616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EE440834-234E-2E42-A03F-977812A3BB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262805" y="4085482"/>
                <a:ext cx="2851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8" name="墨迹 268">
                <a:extLst>
                  <a:ext uri="{FF2B5EF4-FFF2-40B4-BE49-F238E27FC236}">
                    <a16:creationId xmlns:a16="http://schemas.microsoft.com/office/drawing/2014/main" id="{9E5FD9B7-2151-E04A-83E0-588BF4F00B5E}"/>
                  </a:ext>
                </a:extLst>
              </p14:cNvPr>
              <p14:cNvContentPartPr/>
              <p14:nvPr/>
            </p14:nvContentPartPr>
            <p14:xfrm>
              <a:off x="852405" y="4912762"/>
              <a:ext cx="910440" cy="489960"/>
            </p14:xfrm>
          </p:contentPart>
        </mc:Choice>
        <mc:Fallback>
          <p:pic>
            <p:nvPicPr>
              <p:cNvPr id="268" name="墨迹 268">
                <a:extLst>
                  <a:ext uri="{FF2B5EF4-FFF2-40B4-BE49-F238E27FC236}">
                    <a16:creationId xmlns:a16="http://schemas.microsoft.com/office/drawing/2014/main" id="{9E5FD9B7-2151-E04A-83E0-588BF4F00B5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44848" y="4905562"/>
                <a:ext cx="925554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84" name="墨迹 286">
                <a:extLst>
                  <a:ext uri="{FF2B5EF4-FFF2-40B4-BE49-F238E27FC236}">
                    <a16:creationId xmlns:a16="http://schemas.microsoft.com/office/drawing/2014/main" id="{3C02E882-C996-AE47-9B27-799260C91E5B}"/>
                  </a:ext>
                </a:extLst>
              </p14:cNvPr>
              <p14:cNvContentPartPr/>
              <p14:nvPr/>
            </p14:nvContentPartPr>
            <p14:xfrm>
              <a:off x="4494525" y="4874962"/>
              <a:ext cx="1421640" cy="571680"/>
            </p14:xfrm>
          </p:contentPart>
        </mc:Choice>
        <mc:Fallback>
          <p:pic>
            <p:nvPicPr>
              <p:cNvPr id="284" name="墨迹 286">
                <a:extLst>
                  <a:ext uri="{FF2B5EF4-FFF2-40B4-BE49-F238E27FC236}">
                    <a16:creationId xmlns:a16="http://schemas.microsoft.com/office/drawing/2014/main" id="{3C02E882-C996-AE47-9B27-799260C91E5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86965" y="4867397"/>
                <a:ext cx="1436760" cy="586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85" name="墨迹 287">
                <a:extLst>
                  <a:ext uri="{FF2B5EF4-FFF2-40B4-BE49-F238E27FC236}">
                    <a16:creationId xmlns:a16="http://schemas.microsoft.com/office/drawing/2014/main" id="{F7B83E29-CE4D-3C4D-8CB7-31939E9FC188}"/>
                  </a:ext>
                </a:extLst>
              </p14:cNvPr>
              <p14:cNvContentPartPr/>
              <p14:nvPr/>
            </p14:nvContentPartPr>
            <p14:xfrm>
              <a:off x="3054525" y="4844002"/>
              <a:ext cx="1191960" cy="732600"/>
            </p14:xfrm>
          </p:contentPart>
        </mc:Choice>
        <mc:Fallback>
          <p:pic>
            <p:nvPicPr>
              <p:cNvPr id="285" name="墨迹 287">
                <a:extLst>
                  <a:ext uri="{FF2B5EF4-FFF2-40B4-BE49-F238E27FC236}">
                    <a16:creationId xmlns:a16="http://schemas.microsoft.com/office/drawing/2014/main" id="{F7B83E29-CE4D-3C4D-8CB7-31939E9FC18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46965" y="4836442"/>
                <a:ext cx="12070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86" name="墨迹 288">
                <a:extLst>
                  <a:ext uri="{FF2B5EF4-FFF2-40B4-BE49-F238E27FC236}">
                    <a16:creationId xmlns:a16="http://schemas.microsoft.com/office/drawing/2014/main" id="{14DE18AF-8A83-2A43-B874-6E9D169C9CCA}"/>
                  </a:ext>
                </a:extLst>
              </p14:cNvPr>
              <p14:cNvContentPartPr/>
              <p14:nvPr/>
            </p14:nvContentPartPr>
            <p14:xfrm>
              <a:off x="2384205" y="4999162"/>
              <a:ext cx="410040" cy="385200"/>
            </p14:xfrm>
          </p:contentPart>
        </mc:Choice>
        <mc:Fallback>
          <p:pic>
            <p:nvPicPr>
              <p:cNvPr id="286" name="墨迹 288">
                <a:extLst>
                  <a:ext uri="{FF2B5EF4-FFF2-40B4-BE49-F238E27FC236}">
                    <a16:creationId xmlns:a16="http://schemas.microsoft.com/office/drawing/2014/main" id="{14DE18AF-8A83-2A43-B874-6E9D169C9CC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376645" y="4991602"/>
                <a:ext cx="4251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19" name="墨迹 319">
                <a:extLst>
                  <a:ext uri="{FF2B5EF4-FFF2-40B4-BE49-F238E27FC236}">
                    <a16:creationId xmlns:a16="http://schemas.microsoft.com/office/drawing/2014/main" id="{C0A0688E-AB59-EA46-9C96-5B5DBD8E02EC}"/>
                  </a:ext>
                </a:extLst>
              </p14:cNvPr>
              <p14:cNvContentPartPr/>
              <p14:nvPr/>
            </p14:nvContentPartPr>
            <p14:xfrm>
              <a:off x="6157725" y="4788202"/>
              <a:ext cx="5772960" cy="869040"/>
            </p14:xfrm>
          </p:contentPart>
        </mc:Choice>
        <mc:Fallback>
          <p:pic>
            <p:nvPicPr>
              <p:cNvPr id="319" name="墨迹 319">
                <a:extLst>
                  <a:ext uri="{FF2B5EF4-FFF2-40B4-BE49-F238E27FC236}">
                    <a16:creationId xmlns:a16="http://schemas.microsoft.com/office/drawing/2014/main" id="{C0A0688E-AB59-EA46-9C96-5B5DBD8E02E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150525" y="4780645"/>
                <a:ext cx="5788081" cy="8841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6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DD6F18F6-D596-D345-9CA2-DCB4DA15FC4D}"/>
                  </a:ext>
                </a:extLst>
              </p14:cNvPr>
              <p14:cNvContentPartPr/>
              <p14:nvPr/>
            </p14:nvContentPartPr>
            <p14:xfrm>
              <a:off x="822700" y="303471"/>
              <a:ext cx="1407240" cy="8348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DD6F18F6-D596-D345-9CA2-DCB4DA15FC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5140" y="295908"/>
                <a:ext cx="1422360" cy="8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F33216A-6664-AB42-9677-9CA7F8D85C9A}"/>
                  </a:ext>
                </a:extLst>
              </p14:cNvPr>
              <p14:cNvContentPartPr/>
              <p14:nvPr/>
            </p14:nvContentPartPr>
            <p14:xfrm>
              <a:off x="4022740" y="932391"/>
              <a:ext cx="6480" cy="12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F33216A-6664-AB42-9677-9CA7F8D85C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5180" y="92483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0">
                <a:extLst>
                  <a:ext uri="{FF2B5EF4-FFF2-40B4-BE49-F238E27FC236}">
                    <a16:creationId xmlns:a16="http://schemas.microsoft.com/office/drawing/2014/main" id="{A6D05199-823D-C945-8956-6752883B2CD1}"/>
                  </a:ext>
                </a:extLst>
              </p14:cNvPr>
              <p14:cNvContentPartPr/>
              <p14:nvPr/>
            </p14:nvContentPartPr>
            <p14:xfrm>
              <a:off x="2372860" y="291231"/>
              <a:ext cx="1644120" cy="523080"/>
            </p14:xfrm>
          </p:contentPart>
        </mc:Choice>
        <mc:Fallback>
          <p:pic>
            <p:nvPicPr>
              <p:cNvPr id="20" name="墨迹 20">
                <a:extLst>
                  <a:ext uri="{FF2B5EF4-FFF2-40B4-BE49-F238E27FC236}">
                    <a16:creationId xmlns:a16="http://schemas.microsoft.com/office/drawing/2014/main" id="{A6D05199-823D-C945-8956-6752883B2C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298" y="283676"/>
                <a:ext cx="1659243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4F84D0D-A7B4-B94F-B0E2-B6DE8E8AD70B}"/>
                  </a:ext>
                </a:extLst>
              </p14:cNvPr>
              <p14:cNvContentPartPr/>
              <p14:nvPr/>
            </p14:nvContentPartPr>
            <p14:xfrm>
              <a:off x="6609700" y="901431"/>
              <a:ext cx="21960" cy="18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4F84D0D-A7B4-B94F-B0E2-B6DE8E8AD7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2140" y="893871"/>
                <a:ext cx="36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0830B5B4-F9BD-C645-8C5C-F84DC2083731}"/>
                  </a:ext>
                </a:extLst>
              </p14:cNvPr>
              <p14:cNvContentPartPr/>
              <p14:nvPr/>
            </p14:nvContentPartPr>
            <p14:xfrm>
              <a:off x="5155660" y="266391"/>
              <a:ext cx="1506960" cy="52344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0830B5B4-F9BD-C645-8C5C-F84DC20837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48100" y="258831"/>
                <a:ext cx="15220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F84D8B9C-6397-C749-ADA1-7F4B0875BA2D}"/>
                  </a:ext>
                </a:extLst>
              </p14:cNvPr>
              <p14:cNvContentPartPr/>
              <p14:nvPr/>
            </p14:nvContentPartPr>
            <p14:xfrm>
              <a:off x="4470940" y="191511"/>
              <a:ext cx="429840" cy="60372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F84D8B9C-6397-C749-ADA1-7F4B0875BA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63380" y="183951"/>
                <a:ext cx="4449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7BC26A06-8BEB-2D4B-88B4-30A2844B2A14}"/>
                  </a:ext>
                </a:extLst>
              </p14:cNvPr>
              <p14:cNvContentPartPr/>
              <p14:nvPr/>
            </p14:nvContentPartPr>
            <p14:xfrm>
              <a:off x="791740" y="1150191"/>
              <a:ext cx="996120" cy="75996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7BC26A06-8BEB-2D4B-88B4-30A2844B2A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183" y="1142631"/>
                <a:ext cx="1011235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747742DA-A440-664B-A7E9-93C9E2E0B2A7}"/>
                  </a:ext>
                </a:extLst>
              </p14:cNvPr>
              <p14:cNvContentPartPr/>
              <p14:nvPr/>
            </p14:nvContentPartPr>
            <p14:xfrm>
              <a:off x="3113740" y="1461591"/>
              <a:ext cx="37800" cy="62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747742DA-A440-664B-A7E9-93C9E2E0B2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6180" y="1454031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墨迹 48">
                <a:extLst>
                  <a:ext uri="{FF2B5EF4-FFF2-40B4-BE49-F238E27FC236}">
                    <a16:creationId xmlns:a16="http://schemas.microsoft.com/office/drawing/2014/main" id="{E007F784-DC42-6842-9482-D4C7B14762A0}"/>
                  </a:ext>
                </a:extLst>
              </p14:cNvPr>
              <p14:cNvContentPartPr/>
              <p14:nvPr/>
            </p14:nvContentPartPr>
            <p14:xfrm>
              <a:off x="2516140" y="1119231"/>
              <a:ext cx="386280" cy="386280"/>
            </p14:xfrm>
          </p:contentPart>
        </mc:Choice>
        <mc:Fallback>
          <p:pic>
            <p:nvPicPr>
              <p:cNvPr id="47" name="墨迹 48">
                <a:extLst>
                  <a:ext uri="{FF2B5EF4-FFF2-40B4-BE49-F238E27FC236}">
                    <a16:creationId xmlns:a16="http://schemas.microsoft.com/office/drawing/2014/main" id="{E007F784-DC42-6842-9482-D4C7B14762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08580" y="1111671"/>
                <a:ext cx="401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墨迹 49">
                <a:extLst>
                  <a:ext uri="{FF2B5EF4-FFF2-40B4-BE49-F238E27FC236}">
                    <a16:creationId xmlns:a16="http://schemas.microsoft.com/office/drawing/2014/main" id="{93551525-2CBE-5F40-8BB8-6B8EBC336717}"/>
                  </a:ext>
                </a:extLst>
              </p14:cNvPr>
              <p14:cNvContentPartPr/>
              <p14:nvPr/>
            </p14:nvContentPartPr>
            <p14:xfrm>
              <a:off x="1986940" y="1150191"/>
              <a:ext cx="336600" cy="436320"/>
            </p14:xfrm>
          </p:contentPart>
        </mc:Choice>
        <mc:Fallback>
          <p:pic>
            <p:nvPicPr>
              <p:cNvPr id="48" name="墨迹 49">
                <a:extLst>
                  <a:ext uri="{FF2B5EF4-FFF2-40B4-BE49-F238E27FC236}">
                    <a16:creationId xmlns:a16="http://schemas.microsoft.com/office/drawing/2014/main" id="{93551525-2CBE-5F40-8BB8-6B8EBC3367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79380" y="1142631"/>
                <a:ext cx="351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39FC3C0-A239-DD44-9DD3-86B0324F8489}"/>
                  </a:ext>
                </a:extLst>
              </p14:cNvPr>
              <p14:cNvContentPartPr/>
              <p14:nvPr/>
            </p14:nvContentPartPr>
            <p14:xfrm>
              <a:off x="3929500" y="1144071"/>
              <a:ext cx="348840" cy="3117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39FC3C0-A239-DD44-9DD3-86B0324F84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21940" y="1136511"/>
                <a:ext cx="363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3E42C707-3774-4544-898B-BB5E5687519F}"/>
                  </a:ext>
                </a:extLst>
              </p14:cNvPr>
              <p14:cNvContentPartPr/>
              <p14:nvPr/>
            </p14:nvContentPartPr>
            <p14:xfrm>
              <a:off x="4545820" y="1256031"/>
              <a:ext cx="149760" cy="12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3E42C707-3774-4544-898B-BB5E568751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38260" y="1248471"/>
                <a:ext cx="16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9">
                <a:extLst>
                  <a:ext uri="{FF2B5EF4-FFF2-40B4-BE49-F238E27FC236}">
                    <a16:creationId xmlns:a16="http://schemas.microsoft.com/office/drawing/2014/main" id="{16FC33C6-802A-5146-ADEC-E891CEEBAE6F}"/>
                  </a:ext>
                </a:extLst>
              </p14:cNvPr>
              <p14:cNvContentPartPr/>
              <p14:nvPr/>
            </p14:nvContentPartPr>
            <p14:xfrm>
              <a:off x="4978540" y="1044351"/>
              <a:ext cx="367560" cy="386280"/>
            </p14:xfrm>
          </p:contentPart>
        </mc:Choice>
        <mc:Fallback>
          <p:pic>
            <p:nvPicPr>
              <p:cNvPr id="58" name="墨迹 59">
                <a:extLst>
                  <a:ext uri="{FF2B5EF4-FFF2-40B4-BE49-F238E27FC236}">
                    <a16:creationId xmlns:a16="http://schemas.microsoft.com/office/drawing/2014/main" id="{16FC33C6-802A-5146-ADEC-E891CEEBAE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0980" y="1036791"/>
                <a:ext cx="3826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2B116579-0AA9-8D4D-8D2C-B2A89B5D10E7}"/>
                  </a:ext>
                </a:extLst>
              </p14:cNvPr>
              <p14:cNvContentPartPr/>
              <p14:nvPr/>
            </p14:nvContentPartPr>
            <p14:xfrm>
              <a:off x="3362860" y="1069191"/>
              <a:ext cx="386280" cy="38628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2B116579-0AA9-8D4D-8D2C-B2A89B5D10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5300" y="1061991"/>
                <a:ext cx="401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墨迹 66">
                <a:extLst>
                  <a:ext uri="{FF2B5EF4-FFF2-40B4-BE49-F238E27FC236}">
                    <a16:creationId xmlns:a16="http://schemas.microsoft.com/office/drawing/2014/main" id="{7FDA3F1D-1DB0-8941-A5F1-EAE920D69ECA}"/>
                  </a:ext>
                </a:extLst>
              </p14:cNvPr>
              <p14:cNvContentPartPr/>
              <p14:nvPr/>
            </p14:nvContentPartPr>
            <p14:xfrm>
              <a:off x="5610340" y="982071"/>
              <a:ext cx="1547640" cy="510840"/>
            </p14:xfrm>
          </p:contentPart>
        </mc:Choice>
        <mc:Fallback>
          <p:pic>
            <p:nvPicPr>
              <p:cNvPr id="66" name="墨迹 66">
                <a:extLst>
                  <a:ext uri="{FF2B5EF4-FFF2-40B4-BE49-F238E27FC236}">
                    <a16:creationId xmlns:a16="http://schemas.microsoft.com/office/drawing/2014/main" id="{7FDA3F1D-1DB0-8941-A5F1-EAE920D69E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02780" y="974511"/>
                <a:ext cx="15627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F80D26C-D3EA-834D-9623-82F1D5D7D4A3}"/>
                  </a:ext>
                </a:extLst>
              </p14:cNvPr>
              <p14:cNvContentPartPr/>
              <p14:nvPr/>
            </p14:nvContentPartPr>
            <p14:xfrm>
              <a:off x="7085620" y="1554831"/>
              <a:ext cx="43920" cy="439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F80D26C-D3EA-834D-9623-82F1D5D7D4A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78060" y="1547271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070A474D-4D6E-324C-BC48-2494E6700228}"/>
                  </a:ext>
                </a:extLst>
              </p14:cNvPr>
              <p14:cNvContentPartPr/>
              <p14:nvPr/>
            </p14:nvContentPartPr>
            <p14:xfrm>
              <a:off x="7446700" y="919791"/>
              <a:ext cx="2446920" cy="72864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070A474D-4D6E-324C-BC48-2494E67002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9140" y="912591"/>
                <a:ext cx="246204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7FA2BE0F-F7DD-1B4E-A4E3-47561212DFB9}"/>
                  </a:ext>
                </a:extLst>
              </p14:cNvPr>
              <p14:cNvContentPartPr/>
              <p14:nvPr/>
            </p14:nvContentPartPr>
            <p14:xfrm>
              <a:off x="10136260" y="1000791"/>
              <a:ext cx="1699920" cy="53604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7FA2BE0F-F7DD-1B4E-A4E3-47561212DF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28700" y="993226"/>
                <a:ext cx="171504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4402C93D-2005-3847-9976-FCD0A6B25E40}"/>
                  </a:ext>
                </a:extLst>
              </p14:cNvPr>
              <p14:cNvContentPartPr/>
              <p14:nvPr/>
            </p14:nvContentPartPr>
            <p14:xfrm>
              <a:off x="2049220" y="2345751"/>
              <a:ext cx="100080" cy="936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4402C93D-2005-3847-9976-FCD0A6B25E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1660" y="2338191"/>
                <a:ext cx="115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859C4159-9ACD-D64E-AD45-A86338F9938D}"/>
                  </a:ext>
                </a:extLst>
              </p14:cNvPr>
              <p14:cNvContentPartPr/>
              <p14:nvPr/>
            </p14:nvContentPartPr>
            <p14:xfrm>
              <a:off x="710740" y="1934631"/>
              <a:ext cx="1046520" cy="69408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859C4159-9ACD-D64E-AD45-A86338F993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3177" y="1927071"/>
                <a:ext cx="1061645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8479FC1A-30DF-534A-959C-2CD26BC270BA}"/>
                  </a:ext>
                </a:extLst>
              </p14:cNvPr>
              <p14:cNvContentPartPr/>
              <p14:nvPr/>
            </p14:nvContentPartPr>
            <p14:xfrm>
              <a:off x="7720660" y="2700351"/>
              <a:ext cx="3418200" cy="338508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8479FC1A-30DF-534A-959C-2CD26BC270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13100" y="2692791"/>
                <a:ext cx="3433320" cy="34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BF376322-DCE0-0F46-AD95-09C7A8AB44E0}"/>
                  </a:ext>
                </a:extLst>
              </p14:cNvPr>
              <p14:cNvContentPartPr/>
              <p14:nvPr/>
            </p14:nvContentPartPr>
            <p14:xfrm>
              <a:off x="10982980" y="2115351"/>
              <a:ext cx="1058400" cy="51696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BF376322-DCE0-0F46-AD95-09C7A8AB44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75423" y="2107791"/>
                <a:ext cx="1073515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B58EF6DA-074D-8A42-AB05-923411A1A781}"/>
                  </a:ext>
                </a:extLst>
              </p14:cNvPr>
              <p14:cNvContentPartPr/>
              <p14:nvPr/>
            </p14:nvContentPartPr>
            <p14:xfrm>
              <a:off x="6301180" y="3758751"/>
              <a:ext cx="1949040" cy="108972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B58EF6DA-074D-8A42-AB05-923411A1A7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93620" y="3751191"/>
                <a:ext cx="196416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ED79B0A5-8AD1-204B-98F2-DD55F9707E38}"/>
                  </a:ext>
                </a:extLst>
              </p14:cNvPr>
              <p14:cNvContentPartPr/>
              <p14:nvPr/>
            </p14:nvContentPartPr>
            <p14:xfrm>
              <a:off x="9980380" y="2563551"/>
              <a:ext cx="348840" cy="42372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ED79B0A5-8AD1-204B-98F2-DD55F9707E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72820" y="2555991"/>
                <a:ext cx="3639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8A7E7E2B-D3F7-AD4E-9E12-8FED69814E7C}"/>
                  </a:ext>
                </a:extLst>
              </p14:cNvPr>
              <p14:cNvContentPartPr/>
              <p14:nvPr/>
            </p14:nvContentPartPr>
            <p14:xfrm>
              <a:off x="10727740" y="3254391"/>
              <a:ext cx="280440" cy="3988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8A7E7E2B-D3F7-AD4E-9E12-8FED69814E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20180" y="3246831"/>
                <a:ext cx="295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17EC3C06-8F6A-294F-A85D-6B82BD5767A6}"/>
                  </a:ext>
                </a:extLst>
              </p14:cNvPr>
              <p14:cNvContentPartPr/>
              <p14:nvPr/>
            </p14:nvContentPartPr>
            <p14:xfrm>
              <a:off x="8592220" y="3764871"/>
              <a:ext cx="348840" cy="48600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17EC3C06-8F6A-294F-A85D-6B82BD5767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84660" y="3757311"/>
                <a:ext cx="363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3BB10DF4-681A-7B4E-A24A-4CEA0493899F}"/>
                  </a:ext>
                </a:extLst>
              </p14:cNvPr>
              <p14:cNvContentPartPr/>
              <p14:nvPr/>
            </p14:nvContentPartPr>
            <p14:xfrm>
              <a:off x="10217260" y="3983031"/>
              <a:ext cx="367560" cy="46044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3BB10DF4-681A-7B4E-A24A-4CEA049389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09700" y="3975471"/>
                <a:ext cx="3826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4" name="墨迹 155">
                <a:extLst>
                  <a:ext uri="{FF2B5EF4-FFF2-40B4-BE49-F238E27FC236}">
                    <a16:creationId xmlns:a16="http://schemas.microsoft.com/office/drawing/2014/main" id="{81288482-39F0-CC43-A765-D6D465CB9927}"/>
                  </a:ext>
                </a:extLst>
              </p14:cNvPr>
              <p14:cNvContentPartPr/>
              <p14:nvPr/>
            </p14:nvContentPartPr>
            <p14:xfrm>
              <a:off x="9295660" y="4792311"/>
              <a:ext cx="796680" cy="1208160"/>
            </p14:xfrm>
          </p:contentPart>
        </mc:Choice>
        <mc:Fallback>
          <p:pic>
            <p:nvPicPr>
              <p:cNvPr id="154" name="墨迹 155">
                <a:extLst>
                  <a:ext uri="{FF2B5EF4-FFF2-40B4-BE49-F238E27FC236}">
                    <a16:creationId xmlns:a16="http://schemas.microsoft.com/office/drawing/2014/main" id="{81288482-39F0-CC43-A765-D6D465CB992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88100" y="4784751"/>
                <a:ext cx="81144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61585099-3ABB-0142-A765-4C56C320F334}"/>
                  </a:ext>
                </a:extLst>
              </p14:cNvPr>
              <p14:cNvContentPartPr/>
              <p14:nvPr/>
            </p14:nvContentPartPr>
            <p14:xfrm>
              <a:off x="1177660" y="2756511"/>
              <a:ext cx="87480" cy="439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61585099-3ABB-0142-A765-4C56C320F3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70100" y="2748951"/>
                <a:ext cx="102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B20F07F4-4A42-BC47-8168-5EDE42D6BE21}"/>
                  </a:ext>
                </a:extLst>
              </p14:cNvPr>
              <p14:cNvContentPartPr/>
              <p14:nvPr/>
            </p14:nvContentPartPr>
            <p14:xfrm>
              <a:off x="903700" y="2962071"/>
              <a:ext cx="361440" cy="43560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B20F07F4-4A42-BC47-8168-5EDE42D6BE2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6140" y="2954511"/>
                <a:ext cx="3765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EB71D20F-F601-1444-96D3-F34880833003}"/>
                  </a:ext>
                </a:extLst>
              </p14:cNvPr>
              <p14:cNvContentPartPr/>
              <p14:nvPr/>
            </p14:nvContentPartPr>
            <p14:xfrm>
              <a:off x="4925260" y="3033711"/>
              <a:ext cx="137160" cy="655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EB71D20F-F601-1444-96D3-F3488083300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18060" y="3026151"/>
                <a:ext cx="152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809B74B-5973-A64F-98FC-C31C2F5C779C}"/>
                  </a:ext>
                </a:extLst>
              </p14:cNvPr>
              <p14:cNvContentPartPr/>
              <p14:nvPr/>
            </p14:nvContentPartPr>
            <p14:xfrm>
              <a:off x="6077260" y="2843631"/>
              <a:ext cx="74520" cy="813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809B74B-5973-A64F-98FC-C31C2F5C779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69700" y="2836071"/>
                <a:ext cx="89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13D04561-EF93-5243-85BE-B7CC736A713D}"/>
                  </a:ext>
                </a:extLst>
              </p14:cNvPr>
              <p14:cNvContentPartPr/>
              <p14:nvPr/>
            </p14:nvContentPartPr>
            <p14:xfrm>
              <a:off x="6002380" y="3061431"/>
              <a:ext cx="293040" cy="100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13D04561-EF93-5243-85BE-B7CC736A713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94820" y="3053871"/>
                <a:ext cx="308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4" name="墨迹 187">
                <a:extLst>
                  <a:ext uri="{FF2B5EF4-FFF2-40B4-BE49-F238E27FC236}">
                    <a16:creationId xmlns:a16="http://schemas.microsoft.com/office/drawing/2014/main" id="{A523B8DA-3FF7-1A41-928B-BEF68CCD090C}"/>
                  </a:ext>
                </a:extLst>
              </p14:cNvPr>
              <p14:cNvContentPartPr/>
              <p14:nvPr/>
            </p14:nvContentPartPr>
            <p14:xfrm>
              <a:off x="5286340" y="2768751"/>
              <a:ext cx="430200" cy="467280"/>
            </p14:xfrm>
          </p:contentPart>
        </mc:Choice>
        <mc:Fallback>
          <p:pic>
            <p:nvPicPr>
              <p:cNvPr id="184" name="墨迹 187">
                <a:extLst>
                  <a:ext uri="{FF2B5EF4-FFF2-40B4-BE49-F238E27FC236}">
                    <a16:creationId xmlns:a16="http://schemas.microsoft.com/office/drawing/2014/main" id="{A523B8DA-3FF7-1A41-928B-BEF68CCD090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79134" y="2761551"/>
                <a:ext cx="445333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5" name="墨迹 188">
                <a:extLst>
                  <a:ext uri="{FF2B5EF4-FFF2-40B4-BE49-F238E27FC236}">
                    <a16:creationId xmlns:a16="http://schemas.microsoft.com/office/drawing/2014/main" id="{8FBF6BBD-23CD-7E4D-9E25-B162976036FB}"/>
                  </a:ext>
                </a:extLst>
              </p14:cNvPr>
              <p14:cNvContentPartPr/>
              <p14:nvPr/>
            </p14:nvContentPartPr>
            <p14:xfrm>
              <a:off x="3873340" y="2793951"/>
              <a:ext cx="772200" cy="597960"/>
            </p14:xfrm>
          </p:contentPart>
        </mc:Choice>
        <mc:Fallback>
          <p:pic>
            <p:nvPicPr>
              <p:cNvPr id="185" name="墨迹 188">
                <a:extLst>
                  <a:ext uri="{FF2B5EF4-FFF2-40B4-BE49-F238E27FC236}">
                    <a16:creationId xmlns:a16="http://schemas.microsoft.com/office/drawing/2014/main" id="{8FBF6BBD-23CD-7E4D-9E25-B162976036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65780" y="2786391"/>
                <a:ext cx="7873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6" name="墨迹 189">
                <a:extLst>
                  <a:ext uri="{FF2B5EF4-FFF2-40B4-BE49-F238E27FC236}">
                    <a16:creationId xmlns:a16="http://schemas.microsoft.com/office/drawing/2014/main" id="{E1AA30B0-E539-0D46-8388-D5F9A46D295B}"/>
                  </a:ext>
                </a:extLst>
              </p14:cNvPr>
              <p14:cNvContentPartPr/>
              <p14:nvPr/>
            </p14:nvContentPartPr>
            <p14:xfrm>
              <a:off x="2684980" y="2831031"/>
              <a:ext cx="977040" cy="510120"/>
            </p14:xfrm>
          </p:contentPart>
        </mc:Choice>
        <mc:Fallback>
          <p:pic>
            <p:nvPicPr>
              <p:cNvPr id="186" name="墨迹 189">
                <a:extLst>
                  <a:ext uri="{FF2B5EF4-FFF2-40B4-BE49-F238E27FC236}">
                    <a16:creationId xmlns:a16="http://schemas.microsoft.com/office/drawing/2014/main" id="{E1AA30B0-E539-0D46-8388-D5F9A46D29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77420" y="2823471"/>
                <a:ext cx="992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7" name="墨迹 190">
                <a:extLst>
                  <a:ext uri="{FF2B5EF4-FFF2-40B4-BE49-F238E27FC236}">
                    <a16:creationId xmlns:a16="http://schemas.microsoft.com/office/drawing/2014/main" id="{4D872202-4935-7A45-BD8C-A98C67A82610}"/>
                  </a:ext>
                </a:extLst>
              </p14:cNvPr>
              <p14:cNvContentPartPr/>
              <p14:nvPr/>
            </p14:nvContentPartPr>
            <p14:xfrm>
              <a:off x="1489780" y="2831031"/>
              <a:ext cx="989280" cy="666360"/>
            </p14:xfrm>
          </p:contentPart>
        </mc:Choice>
        <mc:Fallback>
          <p:pic>
            <p:nvPicPr>
              <p:cNvPr id="187" name="墨迹 190">
                <a:extLst>
                  <a:ext uri="{FF2B5EF4-FFF2-40B4-BE49-F238E27FC236}">
                    <a16:creationId xmlns:a16="http://schemas.microsoft.com/office/drawing/2014/main" id="{4D872202-4935-7A45-BD8C-A98C67A8261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82223" y="2823471"/>
                <a:ext cx="1004394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95DB445A-F5E7-8048-988E-DF41D285B863}"/>
                  </a:ext>
                </a:extLst>
              </p14:cNvPr>
              <p14:cNvContentPartPr/>
              <p14:nvPr/>
            </p14:nvContentPartPr>
            <p14:xfrm>
              <a:off x="6575140" y="2638071"/>
              <a:ext cx="1157760" cy="57924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95DB445A-F5E7-8048-988E-DF41D285B86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67580" y="2630511"/>
                <a:ext cx="11725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C1C0B756-40EA-134A-9AE6-4530412A2DE7}"/>
                  </a:ext>
                </a:extLst>
              </p14:cNvPr>
              <p14:cNvContentPartPr/>
              <p14:nvPr/>
            </p14:nvContentPartPr>
            <p14:xfrm>
              <a:off x="7963300" y="3173751"/>
              <a:ext cx="25200" cy="626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C1C0B756-40EA-134A-9AE6-4530412A2DE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56100" y="3166191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9" name="墨迹 210">
                <a:extLst>
                  <a:ext uri="{FF2B5EF4-FFF2-40B4-BE49-F238E27FC236}">
                    <a16:creationId xmlns:a16="http://schemas.microsoft.com/office/drawing/2014/main" id="{F6E30B2B-DCBC-5640-B3EF-494833FEC7E4}"/>
                  </a:ext>
                </a:extLst>
              </p14:cNvPr>
              <p14:cNvContentPartPr/>
              <p14:nvPr/>
            </p14:nvContentPartPr>
            <p14:xfrm>
              <a:off x="1862380" y="3771351"/>
              <a:ext cx="380160" cy="488520"/>
            </p14:xfrm>
          </p:contentPart>
        </mc:Choice>
        <mc:Fallback>
          <p:pic>
            <p:nvPicPr>
              <p:cNvPr id="209" name="墨迹 210">
                <a:extLst>
                  <a:ext uri="{FF2B5EF4-FFF2-40B4-BE49-F238E27FC236}">
                    <a16:creationId xmlns:a16="http://schemas.microsoft.com/office/drawing/2014/main" id="{F6E30B2B-DCBC-5640-B3EF-494833FEC7E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54820" y="3763797"/>
                <a:ext cx="395280" cy="50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4C4427FB-2E1F-C249-96F4-722462488FF4}"/>
                  </a:ext>
                </a:extLst>
              </p14:cNvPr>
              <p14:cNvContentPartPr/>
              <p14:nvPr/>
            </p14:nvContentPartPr>
            <p14:xfrm>
              <a:off x="806860" y="3758751"/>
              <a:ext cx="881640" cy="60408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4C4427FB-2E1F-C249-96F4-722462488F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9300" y="3751191"/>
                <a:ext cx="8967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4B38474-DF33-E543-904A-9593ABDB6B78}"/>
                  </a:ext>
                </a:extLst>
              </p14:cNvPr>
              <p14:cNvContentPartPr/>
              <p14:nvPr/>
            </p14:nvContentPartPr>
            <p14:xfrm>
              <a:off x="2198620" y="3995271"/>
              <a:ext cx="168480" cy="1623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4B38474-DF33-E543-904A-9593ABDB6B7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91060" y="3987711"/>
                <a:ext cx="183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B8DEAA7A-C2FF-BD48-9003-7CA7A3786CD9}"/>
                  </a:ext>
                </a:extLst>
              </p14:cNvPr>
              <p14:cNvContentPartPr/>
              <p14:nvPr/>
            </p14:nvContentPartPr>
            <p14:xfrm>
              <a:off x="2512540" y="3621951"/>
              <a:ext cx="327600" cy="41112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B8DEAA7A-C2FF-BD48-9003-7CA7A3786C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05340" y="3614391"/>
                <a:ext cx="342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8BFFDD6A-2BD1-3B4C-B67E-FAC2E348A0B5}"/>
                  </a:ext>
                </a:extLst>
              </p14:cNvPr>
              <p14:cNvContentPartPr/>
              <p14:nvPr/>
            </p14:nvContentPartPr>
            <p14:xfrm>
              <a:off x="2540980" y="4051431"/>
              <a:ext cx="75240" cy="687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8BFFDD6A-2BD1-3B4C-B67E-FAC2E348A0B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33420" y="4043871"/>
                <a:ext cx="90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0FB0954-4FF0-3347-BE86-0E0BCD815FC6}"/>
                  </a:ext>
                </a:extLst>
              </p14:cNvPr>
              <p14:cNvContentPartPr/>
              <p14:nvPr/>
            </p14:nvContentPartPr>
            <p14:xfrm>
              <a:off x="2634580" y="3983031"/>
              <a:ext cx="37800" cy="4921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0FB0954-4FF0-3347-BE86-0E0BCD815FC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27020" y="3975471"/>
                <a:ext cx="529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5B8C66F4-C42F-474D-ADC9-9F072A85C93D}"/>
                  </a:ext>
                </a:extLst>
              </p14:cNvPr>
              <p14:cNvContentPartPr/>
              <p14:nvPr/>
            </p14:nvContentPartPr>
            <p14:xfrm>
              <a:off x="2597140" y="4057551"/>
              <a:ext cx="305280" cy="1803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5B8C66F4-C42F-474D-ADC9-9F072A85C9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89580" y="4049991"/>
                <a:ext cx="320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E17D0863-1B55-E241-9E77-4FFACEC38B17}"/>
                  </a:ext>
                </a:extLst>
              </p14:cNvPr>
              <p14:cNvContentPartPr/>
              <p14:nvPr/>
            </p14:nvContentPartPr>
            <p14:xfrm>
              <a:off x="3132460" y="3827151"/>
              <a:ext cx="118080" cy="1188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E17D0863-1B55-E241-9E77-4FFACEC38B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24900" y="3819591"/>
                <a:ext cx="133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C81CDDFF-6A42-D345-9DE0-DDB6562C8969}"/>
                  </a:ext>
                </a:extLst>
              </p14:cNvPr>
              <p14:cNvContentPartPr/>
              <p14:nvPr/>
            </p14:nvContentPartPr>
            <p14:xfrm>
              <a:off x="3101500" y="4063671"/>
              <a:ext cx="212040" cy="1872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C81CDDFF-6A42-D345-9DE0-DDB6562C896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93940" y="4056111"/>
                <a:ext cx="227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0423E28-0DA3-A844-BBA4-6C0CEE5736A8}"/>
                  </a:ext>
                </a:extLst>
              </p14:cNvPr>
              <p14:cNvContentPartPr/>
              <p14:nvPr/>
            </p14:nvContentPartPr>
            <p14:xfrm>
              <a:off x="3431260" y="3746151"/>
              <a:ext cx="143640" cy="2804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0423E28-0DA3-A844-BBA4-6C0CEE5736A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23700" y="3738951"/>
                <a:ext cx="1587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23684658-D5CF-DD4C-9B82-2C59A864ACD1}"/>
                  </a:ext>
                </a:extLst>
              </p14:cNvPr>
              <p14:cNvContentPartPr/>
              <p14:nvPr/>
            </p14:nvContentPartPr>
            <p14:xfrm>
              <a:off x="3506140" y="4026591"/>
              <a:ext cx="68760" cy="1908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23684658-D5CF-DD4C-9B82-2C59A864ACD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98580" y="4019031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1EB1F4CF-174A-8943-B16E-4DC990E0A5C5}"/>
                  </a:ext>
                </a:extLst>
              </p14:cNvPr>
              <p14:cNvContentPartPr/>
              <p14:nvPr/>
            </p14:nvContentPartPr>
            <p14:xfrm>
              <a:off x="3518380" y="4132431"/>
              <a:ext cx="25200" cy="648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1EB1F4CF-174A-8943-B16E-4DC990E0A5C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10820" y="412487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0C261E4F-9A0B-8245-A9E3-85B0D1EC13CE}"/>
                  </a:ext>
                </a:extLst>
              </p14:cNvPr>
              <p14:cNvContentPartPr/>
              <p14:nvPr/>
            </p14:nvContentPartPr>
            <p14:xfrm>
              <a:off x="3468700" y="4107231"/>
              <a:ext cx="274320" cy="1872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0C261E4F-9A0B-8245-A9E3-85B0D1EC13C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61140" y="4100031"/>
                <a:ext cx="289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3FCD511-A7D7-EE4D-BC88-2EAD3C5EEF88}"/>
                  </a:ext>
                </a:extLst>
              </p14:cNvPr>
              <p14:cNvContentPartPr/>
              <p14:nvPr/>
            </p14:nvContentPartPr>
            <p14:xfrm>
              <a:off x="3979180" y="4337631"/>
              <a:ext cx="100080" cy="5004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3FCD511-A7D7-EE4D-BC88-2EAD3C5EEF8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71620" y="4330071"/>
                <a:ext cx="115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794FB3D8-A8CE-9747-A5C0-69DEE6800EF6}"/>
                  </a:ext>
                </a:extLst>
              </p14:cNvPr>
              <p14:cNvContentPartPr/>
              <p14:nvPr/>
            </p14:nvContentPartPr>
            <p14:xfrm>
              <a:off x="4277980" y="4325391"/>
              <a:ext cx="37800" cy="3132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794FB3D8-A8CE-9747-A5C0-69DEE6800E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70420" y="431783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1D1ECEFC-6047-3746-921E-FFF4DEE04959}"/>
                  </a:ext>
                </a:extLst>
              </p14:cNvPr>
              <p14:cNvContentPartPr/>
              <p14:nvPr/>
            </p14:nvContentPartPr>
            <p14:xfrm>
              <a:off x="3929500" y="3323151"/>
              <a:ext cx="1998720" cy="752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1D1ECEFC-6047-3746-921E-FFF4DEE0495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21940" y="3315591"/>
                <a:ext cx="2013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0523122C-BC1D-E04F-BE1C-28E66A853F5B}"/>
                  </a:ext>
                </a:extLst>
              </p14:cNvPr>
              <p14:cNvContentPartPr/>
              <p14:nvPr/>
            </p14:nvContentPartPr>
            <p14:xfrm>
              <a:off x="6544180" y="3297951"/>
              <a:ext cx="1326240" cy="10620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0523122C-BC1D-E04F-BE1C-28E66A853F5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36620" y="3290391"/>
                <a:ext cx="1341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0" name="墨迹 240">
                <a:extLst>
                  <a:ext uri="{FF2B5EF4-FFF2-40B4-BE49-F238E27FC236}">
                    <a16:creationId xmlns:a16="http://schemas.microsoft.com/office/drawing/2014/main" id="{68B4370E-1262-214C-BC06-9B52B0DD2C35}"/>
                  </a:ext>
                </a:extLst>
              </p14:cNvPr>
              <p14:cNvContentPartPr/>
              <p14:nvPr/>
            </p14:nvContentPartPr>
            <p14:xfrm>
              <a:off x="735580" y="4941711"/>
              <a:ext cx="1949040" cy="629280"/>
            </p14:xfrm>
          </p:contentPart>
        </mc:Choice>
        <mc:Fallback>
          <p:pic>
            <p:nvPicPr>
              <p:cNvPr id="240" name="墨迹 240">
                <a:extLst>
                  <a:ext uri="{FF2B5EF4-FFF2-40B4-BE49-F238E27FC236}">
                    <a16:creationId xmlns:a16="http://schemas.microsoft.com/office/drawing/2014/main" id="{68B4370E-1262-214C-BC06-9B52B0DD2C3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8020" y="4934151"/>
                <a:ext cx="19641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6" name="墨迹 267">
                <a:extLst>
                  <a:ext uri="{FF2B5EF4-FFF2-40B4-BE49-F238E27FC236}">
                    <a16:creationId xmlns:a16="http://schemas.microsoft.com/office/drawing/2014/main" id="{7992DCAB-7C84-9245-9BF1-778CADC6845C}"/>
                  </a:ext>
                </a:extLst>
              </p14:cNvPr>
              <p14:cNvContentPartPr/>
              <p14:nvPr/>
            </p14:nvContentPartPr>
            <p14:xfrm>
              <a:off x="3988180" y="5744871"/>
              <a:ext cx="1585080" cy="716040"/>
            </p14:xfrm>
          </p:contentPart>
        </mc:Choice>
        <mc:Fallback>
          <p:pic>
            <p:nvPicPr>
              <p:cNvPr id="266" name="墨迹 267">
                <a:extLst>
                  <a:ext uri="{FF2B5EF4-FFF2-40B4-BE49-F238E27FC236}">
                    <a16:creationId xmlns:a16="http://schemas.microsoft.com/office/drawing/2014/main" id="{7992DCAB-7C84-9245-9BF1-778CADC6845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80620" y="5737315"/>
                <a:ext cx="1600200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67" name="墨迹 268">
                <a:extLst>
                  <a:ext uri="{FF2B5EF4-FFF2-40B4-BE49-F238E27FC236}">
                    <a16:creationId xmlns:a16="http://schemas.microsoft.com/office/drawing/2014/main" id="{44FBB9B1-CF44-0A48-9229-DD0869EB97A8}"/>
                  </a:ext>
                </a:extLst>
              </p14:cNvPr>
              <p14:cNvContentPartPr/>
              <p14:nvPr/>
            </p14:nvContentPartPr>
            <p14:xfrm>
              <a:off x="3064060" y="4916871"/>
              <a:ext cx="3380040" cy="573120"/>
            </p14:xfrm>
          </p:contentPart>
        </mc:Choice>
        <mc:Fallback>
          <p:pic>
            <p:nvPicPr>
              <p:cNvPr id="267" name="墨迹 268">
                <a:extLst>
                  <a:ext uri="{FF2B5EF4-FFF2-40B4-BE49-F238E27FC236}">
                    <a16:creationId xmlns:a16="http://schemas.microsoft.com/office/drawing/2014/main" id="{44FBB9B1-CF44-0A48-9229-DD0869EB97A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56500" y="4909311"/>
                <a:ext cx="33951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4423ED60-6470-3F4B-A392-8124F06B0C85}"/>
                  </a:ext>
                </a:extLst>
              </p14:cNvPr>
              <p14:cNvContentPartPr/>
              <p14:nvPr/>
            </p14:nvContentPartPr>
            <p14:xfrm>
              <a:off x="8529940" y="3621951"/>
              <a:ext cx="2643480" cy="220428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4423ED60-6470-3F4B-A392-8124F06B0C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22380" y="3614391"/>
                <a:ext cx="2658600" cy="22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3B7CCF7B-A35F-8444-9D6A-225A2236525B}"/>
                  </a:ext>
                </a:extLst>
              </p14:cNvPr>
              <p14:cNvContentPartPr/>
              <p14:nvPr/>
            </p14:nvContentPartPr>
            <p14:xfrm>
              <a:off x="9046540" y="2930751"/>
              <a:ext cx="342720" cy="31788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3B7CCF7B-A35F-8444-9D6A-225A2236525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39340" y="2923191"/>
                <a:ext cx="357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FA7F0241-AB84-5B4A-996E-45D2A8E7BF0F}"/>
                  </a:ext>
                </a:extLst>
              </p14:cNvPr>
              <p14:cNvContentPartPr/>
              <p14:nvPr/>
            </p14:nvContentPartPr>
            <p14:xfrm>
              <a:off x="7807780" y="3055311"/>
              <a:ext cx="1363680" cy="287640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FA7F0241-AB84-5B4A-996E-45D2A8E7BF0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00220" y="3047751"/>
                <a:ext cx="1378800" cy="28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F8486174-8474-9E42-AB09-C7629B9CC94E}"/>
                  </a:ext>
                </a:extLst>
              </p14:cNvPr>
              <p14:cNvContentPartPr/>
              <p14:nvPr/>
            </p14:nvContentPartPr>
            <p14:xfrm>
              <a:off x="9457660" y="2793951"/>
              <a:ext cx="6480" cy="648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F8486174-8474-9E42-AB09-C7629B9CC94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47580" y="2783871"/>
                <a:ext cx="26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2004B1D2-97C4-B54E-AE6F-A9C6D11B0490}"/>
                  </a:ext>
                </a:extLst>
              </p14:cNvPr>
              <p14:cNvContentPartPr/>
              <p14:nvPr/>
            </p14:nvContentPartPr>
            <p14:xfrm>
              <a:off x="7863940" y="5950071"/>
              <a:ext cx="12960" cy="1296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2004B1D2-97C4-B54E-AE6F-A9C6D11B049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53860" y="5939991"/>
                <a:ext cx="33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81" name="墨迹 281">
                <a:extLst>
                  <a:ext uri="{FF2B5EF4-FFF2-40B4-BE49-F238E27FC236}">
                    <a16:creationId xmlns:a16="http://schemas.microsoft.com/office/drawing/2014/main" id="{0980D9A5-26B3-4B4B-A52C-21E3F7F20C83}"/>
                  </a:ext>
                </a:extLst>
              </p14:cNvPr>
              <p14:cNvContentPartPr/>
              <p14:nvPr/>
            </p14:nvContentPartPr>
            <p14:xfrm>
              <a:off x="10895500" y="4113711"/>
              <a:ext cx="473400" cy="1587960"/>
            </p14:xfrm>
          </p:contentPart>
        </mc:Choice>
        <mc:Fallback>
          <p:pic>
            <p:nvPicPr>
              <p:cNvPr id="281" name="墨迹 281">
                <a:extLst>
                  <a:ext uri="{FF2B5EF4-FFF2-40B4-BE49-F238E27FC236}">
                    <a16:creationId xmlns:a16="http://schemas.microsoft.com/office/drawing/2014/main" id="{0980D9A5-26B3-4B4B-A52C-21E3F7F20C8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88300" y="4106151"/>
                <a:ext cx="488520" cy="16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80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9382D8D0-9BFB-3143-88AB-77A320D60880}"/>
                  </a:ext>
                </a:extLst>
              </p14:cNvPr>
              <p14:cNvContentPartPr/>
              <p14:nvPr/>
            </p14:nvContentPartPr>
            <p14:xfrm>
              <a:off x="866260" y="372231"/>
              <a:ext cx="1724760" cy="8654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9382D8D0-9BFB-3143-88AB-77A320D60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700" y="364674"/>
                <a:ext cx="1739880" cy="88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D45EC91-A3FD-2C41-BA56-A06DB0D7BB8B}"/>
                  </a:ext>
                </a:extLst>
              </p14:cNvPr>
              <p14:cNvContentPartPr/>
              <p14:nvPr/>
            </p14:nvContentPartPr>
            <p14:xfrm>
              <a:off x="2833660" y="353511"/>
              <a:ext cx="454680" cy="4456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D45EC91-A3FD-2C41-BA56-A06DB0D7BB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100" y="345951"/>
                <a:ext cx="46980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32BD9F23-3BEC-C24F-A5B8-0474BC4BF983}"/>
                  </a:ext>
                </a:extLst>
              </p14:cNvPr>
              <p14:cNvContentPartPr/>
              <p14:nvPr/>
            </p14:nvContentPartPr>
            <p14:xfrm>
              <a:off x="4956580" y="776871"/>
              <a:ext cx="31320" cy="252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32BD9F23-3BEC-C24F-A5B8-0474BC4BF9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9020" y="76931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A4905D2-F929-C149-A4CF-E0ED7A98A407}"/>
                  </a:ext>
                </a:extLst>
              </p14:cNvPr>
              <p14:cNvContentPartPr/>
              <p14:nvPr/>
            </p14:nvContentPartPr>
            <p14:xfrm>
              <a:off x="5012740" y="938511"/>
              <a:ext cx="31320" cy="190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A4905D2-F929-C149-A4CF-E0ED7A98A4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5180" y="93095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9">
                <a:extLst>
                  <a:ext uri="{FF2B5EF4-FFF2-40B4-BE49-F238E27FC236}">
                    <a16:creationId xmlns:a16="http://schemas.microsoft.com/office/drawing/2014/main" id="{1F9BC33D-90A4-124E-965D-4527519AED12}"/>
                  </a:ext>
                </a:extLst>
              </p14:cNvPr>
              <p14:cNvContentPartPr/>
              <p14:nvPr/>
            </p14:nvContentPartPr>
            <p14:xfrm>
              <a:off x="3636820" y="334791"/>
              <a:ext cx="1071000" cy="473400"/>
            </p14:xfrm>
          </p:contentPart>
        </mc:Choice>
        <mc:Fallback>
          <p:pic>
            <p:nvPicPr>
              <p:cNvPr id="19" name="墨迹 19">
                <a:extLst>
                  <a:ext uri="{FF2B5EF4-FFF2-40B4-BE49-F238E27FC236}">
                    <a16:creationId xmlns:a16="http://schemas.microsoft.com/office/drawing/2014/main" id="{1F9BC33D-90A4-124E-965D-4527519AED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9260" y="327231"/>
                <a:ext cx="10861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D8214593-A6C1-DE4F-8CF1-844A126864F5}"/>
                  </a:ext>
                </a:extLst>
              </p14:cNvPr>
              <p14:cNvContentPartPr/>
              <p14:nvPr/>
            </p14:nvContentPartPr>
            <p14:xfrm>
              <a:off x="1246060" y="1474191"/>
              <a:ext cx="317880" cy="28656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D8214593-A6C1-DE4F-8CF1-844A126864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38500" y="1466631"/>
                <a:ext cx="3330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568DFC39-3B7B-C94C-8CB7-3BEFA2839DB5}"/>
                  </a:ext>
                </a:extLst>
              </p14:cNvPr>
              <p14:cNvContentPartPr/>
              <p14:nvPr/>
            </p14:nvContentPartPr>
            <p14:xfrm>
              <a:off x="1905940" y="1287351"/>
              <a:ext cx="1999080" cy="46044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568DFC39-3B7B-C94C-8CB7-3BEFA2839D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98379" y="1279791"/>
                <a:ext cx="2014203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12814DD-669A-6341-A10F-2F1A01FF8DBA}"/>
                  </a:ext>
                </a:extLst>
              </p14:cNvPr>
              <p14:cNvContentPartPr/>
              <p14:nvPr/>
            </p14:nvContentPartPr>
            <p14:xfrm>
              <a:off x="4259260" y="1293471"/>
              <a:ext cx="106200" cy="190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12814DD-669A-6341-A10F-2F1A01FF8D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1700" y="1285911"/>
                <a:ext cx="121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55CDD8F-6297-9F47-821B-97B83908FD47}"/>
                  </a:ext>
                </a:extLst>
              </p14:cNvPr>
              <p14:cNvContentPartPr/>
              <p14:nvPr/>
            </p14:nvContentPartPr>
            <p14:xfrm>
              <a:off x="4240540" y="1418031"/>
              <a:ext cx="286560" cy="3052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55CDD8F-6297-9F47-821B-97B83908FD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32980" y="1410471"/>
                <a:ext cx="3016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41">
                <a:extLst>
                  <a:ext uri="{FF2B5EF4-FFF2-40B4-BE49-F238E27FC236}">
                    <a16:creationId xmlns:a16="http://schemas.microsoft.com/office/drawing/2014/main" id="{2707C841-AC9B-1C43-95AD-4C2B98BA0F22}"/>
                  </a:ext>
                </a:extLst>
              </p14:cNvPr>
              <p14:cNvContentPartPr/>
              <p14:nvPr/>
            </p14:nvContentPartPr>
            <p14:xfrm>
              <a:off x="4794580" y="1131471"/>
              <a:ext cx="573120" cy="548280"/>
            </p14:xfrm>
          </p:contentPart>
        </mc:Choice>
        <mc:Fallback>
          <p:pic>
            <p:nvPicPr>
              <p:cNvPr id="40" name="墨迹 41">
                <a:extLst>
                  <a:ext uri="{FF2B5EF4-FFF2-40B4-BE49-F238E27FC236}">
                    <a16:creationId xmlns:a16="http://schemas.microsoft.com/office/drawing/2014/main" id="{2707C841-AC9B-1C43-95AD-4C2B98BA0F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7020" y="1123911"/>
                <a:ext cx="5882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62B57F5D-ADA1-0443-BDDD-FC302CE3F5E3}"/>
                  </a:ext>
                </a:extLst>
              </p14:cNvPr>
              <p14:cNvContentPartPr/>
              <p14:nvPr/>
            </p14:nvContentPartPr>
            <p14:xfrm>
              <a:off x="3954340" y="1081791"/>
              <a:ext cx="193320" cy="8064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62B57F5D-ADA1-0443-BDDD-FC302CE3F5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46780" y="1074231"/>
                <a:ext cx="208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2011212D-8985-5B45-A515-53D2D3FCE06B}"/>
                  </a:ext>
                </a:extLst>
              </p14:cNvPr>
              <p14:cNvContentPartPr/>
              <p14:nvPr/>
            </p14:nvContentPartPr>
            <p14:xfrm>
              <a:off x="8274700" y="1075671"/>
              <a:ext cx="1749960" cy="63540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2011212D-8985-5B45-A515-53D2D3FCE0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67138" y="1068111"/>
                <a:ext cx="1765083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0A762C9F-9D93-894D-8CD4-0150FF501046}"/>
                  </a:ext>
                </a:extLst>
              </p14:cNvPr>
              <p14:cNvContentPartPr/>
              <p14:nvPr/>
            </p14:nvContentPartPr>
            <p14:xfrm>
              <a:off x="7004620" y="1087911"/>
              <a:ext cx="940320" cy="71640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0A762C9F-9D93-894D-8CD4-0150FF5010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7060" y="1080351"/>
                <a:ext cx="95544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" name="墨迹 64">
                <a:extLst>
                  <a:ext uri="{FF2B5EF4-FFF2-40B4-BE49-F238E27FC236}">
                    <a16:creationId xmlns:a16="http://schemas.microsoft.com/office/drawing/2014/main" id="{F21842C9-271D-1340-9C9E-C043E568A260}"/>
                  </a:ext>
                </a:extLst>
              </p14:cNvPr>
              <p14:cNvContentPartPr/>
              <p14:nvPr/>
            </p14:nvContentPartPr>
            <p14:xfrm>
              <a:off x="5964940" y="1318311"/>
              <a:ext cx="691560" cy="417600"/>
            </p14:xfrm>
          </p:contentPart>
        </mc:Choice>
        <mc:Fallback>
          <p:pic>
            <p:nvPicPr>
              <p:cNvPr id="62" name="墨迹 64">
                <a:extLst>
                  <a:ext uri="{FF2B5EF4-FFF2-40B4-BE49-F238E27FC236}">
                    <a16:creationId xmlns:a16="http://schemas.microsoft.com/office/drawing/2014/main" id="{F21842C9-271D-1340-9C9E-C043E568A2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7380" y="1310751"/>
                <a:ext cx="7063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9076D266-AA71-2D47-B830-911B5F22F3EA}"/>
                  </a:ext>
                </a:extLst>
              </p14:cNvPr>
              <p14:cNvContentPartPr/>
              <p14:nvPr/>
            </p14:nvContentPartPr>
            <p14:xfrm>
              <a:off x="1233820" y="2158911"/>
              <a:ext cx="461160" cy="46044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9076D266-AA71-2D47-B830-911B5F22F3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26260" y="2151351"/>
                <a:ext cx="4762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77C99AA-44E0-334C-81CE-E3875B9BDB67}"/>
                  </a:ext>
                </a:extLst>
              </p14:cNvPr>
              <p14:cNvContentPartPr/>
              <p14:nvPr/>
            </p14:nvContentPartPr>
            <p14:xfrm>
              <a:off x="3979180" y="2252151"/>
              <a:ext cx="81360" cy="626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77C99AA-44E0-334C-81CE-E3875B9BDB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71620" y="2244591"/>
                <a:ext cx="9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D8DB288-DBE9-224F-99D7-86616CD3D0E9}"/>
                  </a:ext>
                </a:extLst>
              </p14:cNvPr>
              <p14:cNvContentPartPr/>
              <p14:nvPr/>
            </p14:nvContentPartPr>
            <p14:xfrm>
              <a:off x="3960460" y="2464551"/>
              <a:ext cx="348840" cy="1116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D8DB288-DBE9-224F-99D7-86616CD3D0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52900" y="2456991"/>
                <a:ext cx="363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9" name="墨迹 101">
                <a:extLst>
                  <a:ext uri="{FF2B5EF4-FFF2-40B4-BE49-F238E27FC236}">
                    <a16:creationId xmlns:a16="http://schemas.microsoft.com/office/drawing/2014/main" id="{8840C294-8823-7F4E-BB37-510921C3BD7C}"/>
                  </a:ext>
                </a:extLst>
              </p14:cNvPr>
              <p14:cNvContentPartPr/>
              <p14:nvPr/>
            </p14:nvContentPartPr>
            <p14:xfrm>
              <a:off x="4570660" y="2028231"/>
              <a:ext cx="3175200" cy="776880"/>
            </p14:xfrm>
          </p:contentPart>
        </mc:Choice>
        <mc:Fallback>
          <p:pic>
            <p:nvPicPr>
              <p:cNvPr id="99" name="墨迹 101">
                <a:extLst>
                  <a:ext uri="{FF2B5EF4-FFF2-40B4-BE49-F238E27FC236}">
                    <a16:creationId xmlns:a16="http://schemas.microsoft.com/office/drawing/2014/main" id="{8840C294-8823-7F4E-BB37-510921C3BD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63100" y="2020675"/>
                <a:ext cx="3190320" cy="791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E233A134-6900-D946-BE8D-9593F315155D}"/>
                  </a:ext>
                </a:extLst>
              </p14:cNvPr>
              <p14:cNvContentPartPr/>
              <p14:nvPr/>
            </p14:nvContentPartPr>
            <p14:xfrm>
              <a:off x="2684260" y="2053071"/>
              <a:ext cx="959040" cy="59148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E233A134-6900-D946-BE8D-9593F31515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76700" y="2045516"/>
                <a:ext cx="97416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E3C26F49-F4C0-9949-972F-B3E4AFC22C4F}"/>
                  </a:ext>
                </a:extLst>
              </p14:cNvPr>
              <p14:cNvContentPartPr/>
              <p14:nvPr/>
            </p14:nvContentPartPr>
            <p14:xfrm>
              <a:off x="1881100" y="2028231"/>
              <a:ext cx="548280" cy="63540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E3C26F49-F4C0-9949-972F-B3E4AFC22C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3540" y="2020671"/>
                <a:ext cx="56340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FA97A9AF-FC6E-1A44-99E7-D9EC14B6AEFB}"/>
                  </a:ext>
                </a:extLst>
              </p14:cNvPr>
              <p14:cNvContentPartPr/>
              <p14:nvPr/>
            </p14:nvContentPartPr>
            <p14:xfrm>
              <a:off x="1140940" y="3229551"/>
              <a:ext cx="622080" cy="58572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FA97A9AF-FC6E-1A44-99E7-D9EC14B6AEF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30860" y="3219471"/>
                <a:ext cx="642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0FD5C7C9-F238-5B40-B91C-C80F4C5A1A42}"/>
                  </a:ext>
                </a:extLst>
              </p14:cNvPr>
              <p14:cNvContentPartPr/>
              <p14:nvPr/>
            </p14:nvContentPartPr>
            <p14:xfrm>
              <a:off x="2696860" y="3143151"/>
              <a:ext cx="75240" cy="558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0FD5C7C9-F238-5B40-B91C-C80F4C5A1A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89300" y="3135591"/>
                <a:ext cx="900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8D53674E-33CC-884D-B738-5B0D72D4B2F2}"/>
                  </a:ext>
                </a:extLst>
              </p14:cNvPr>
              <p14:cNvContentPartPr/>
              <p14:nvPr/>
            </p14:nvContentPartPr>
            <p14:xfrm>
              <a:off x="4582900" y="3036591"/>
              <a:ext cx="1506960" cy="64800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8D53674E-33CC-884D-B738-5B0D72D4B2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75340" y="3029027"/>
                <a:ext cx="1522080" cy="663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墨迹 127">
                <a:extLst>
                  <a:ext uri="{FF2B5EF4-FFF2-40B4-BE49-F238E27FC236}">
                    <a16:creationId xmlns:a16="http://schemas.microsoft.com/office/drawing/2014/main" id="{1691210B-85EE-EF4A-B5F0-D7B83CFA594E}"/>
                  </a:ext>
                </a:extLst>
              </p14:cNvPr>
              <p14:cNvContentPartPr/>
              <p14:nvPr/>
            </p14:nvContentPartPr>
            <p14:xfrm>
              <a:off x="3095020" y="3179871"/>
              <a:ext cx="1155600" cy="454680"/>
            </p14:xfrm>
          </p:contentPart>
        </mc:Choice>
        <mc:Fallback>
          <p:pic>
            <p:nvPicPr>
              <p:cNvPr id="125" name="墨迹 127">
                <a:extLst>
                  <a:ext uri="{FF2B5EF4-FFF2-40B4-BE49-F238E27FC236}">
                    <a16:creationId xmlns:a16="http://schemas.microsoft.com/office/drawing/2014/main" id="{1691210B-85EE-EF4A-B5F0-D7B83CFA59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7460" y="3172311"/>
                <a:ext cx="11707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6" name="墨迹 128">
                <a:extLst>
                  <a:ext uri="{FF2B5EF4-FFF2-40B4-BE49-F238E27FC236}">
                    <a16:creationId xmlns:a16="http://schemas.microsoft.com/office/drawing/2014/main" id="{179B705A-8C3C-9A48-9CFA-6B27106C8BC8}"/>
                  </a:ext>
                </a:extLst>
              </p14:cNvPr>
              <p14:cNvContentPartPr/>
              <p14:nvPr/>
            </p14:nvContentPartPr>
            <p14:xfrm>
              <a:off x="2254780" y="3347991"/>
              <a:ext cx="513720" cy="442440"/>
            </p14:xfrm>
          </p:contentPart>
        </mc:Choice>
        <mc:Fallback>
          <p:pic>
            <p:nvPicPr>
              <p:cNvPr id="126" name="墨迹 128">
                <a:extLst>
                  <a:ext uri="{FF2B5EF4-FFF2-40B4-BE49-F238E27FC236}">
                    <a16:creationId xmlns:a16="http://schemas.microsoft.com/office/drawing/2014/main" id="{179B705A-8C3C-9A48-9CFA-6B27106C8B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47220" y="3340431"/>
                <a:ext cx="5288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D6E5065B-225C-3148-8939-EE265C65FBD1}"/>
                  </a:ext>
                </a:extLst>
              </p14:cNvPr>
              <p14:cNvContentPartPr/>
              <p14:nvPr/>
            </p14:nvContentPartPr>
            <p14:xfrm>
              <a:off x="5249260" y="3129831"/>
              <a:ext cx="112320" cy="17496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D6E5065B-225C-3148-8939-EE265C65FB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41700" y="3122616"/>
                <a:ext cx="12744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4F91D8BE-DF16-584B-BF9A-550AFEA70E16}"/>
                  </a:ext>
                </a:extLst>
              </p14:cNvPr>
              <p14:cNvContentPartPr/>
              <p14:nvPr/>
            </p14:nvContentPartPr>
            <p14:xfrm>
              <a:off x="5616460" y="3173751"/>
              <a:ext cx="12960" cy="1908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4F91D8BE-DF16-584B-BF9A-550AFEA70E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08900" y="316619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4ED1C70F-FAAC-284C-AB80-A15899196373}"/>
                  </a:ext>
                </a:extLst>
              </p14:cNvPr>
              <p14:cNvContentPartPr/>
              <p14:nvPr/>
            </p14:nvContentPartPr>
            <p14:xfrm>
              <a:off x="623620" y="1299591"/>
              <a:ext cx="1276560" cy="144468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4ED1C70F-FAAC-284C-AB80-A158991963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6060" y="1292031"/>
                <a:ext cx="1291680" cy="14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10C19620-D169-F94F-8E79-1B1CC8D6911E}"/>
                  </a:ext>
                </a:extLst>
              </p14:cNvPr>
              <p14:cNvContentPartPr/>
              <p14:nvPr/>
            </p14:nvContentPartPr>
            <p14:xfrm>
              <a:off x="965980" y="2862351"/>
              <a:ext cx="597960" cy="187416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10C19620-D169-F94F-8E79-1B1CC8D6911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5900" y="2852271"/>
                <a:ext cx="615600" cy="18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60E6F576-DE1C-C343-8240-939912D94D61}"/>
                  </a:ext>
                </a:extLst>
              </p14:cNvPr>
              <p14:cNvContentPartPr/>
              <p14:nvPr/>
            </p14:nvContentPartPr>
            <p14:xfrm>
              <a:off x="1955980" y="4437351"/>
              <a:ext cx="504720" cy="49212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60E6F576-DE1C-C343-8240-939912D94D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48420" y="4429791"/>
                <a:ext cx="5198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70574079-51BA-5248-8678-18635C735129}"/>
                  </a:ext>
                </a:extLst>
              </p14:cNvPr>
              <p14:cNvContentPartPr/>
              <p14:nvPr/>
            </p14:nvContentPartPr>
            <p14:xfrm>
              <a:off x="2889820" y="4332231"/>
              <a:ext cx="871920" cy="51012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70574079-51BA-5248-8678-18635C73512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82260" y="4324671"/>
                <a:ext cx="8870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12983E3F-2D72-DC41-AE1D-7270FAEDA1CD}"/>
                  </a:ext>
                </a:extLst>
              </p14:cNvPr>
              <p14:cNvContentPartPr/>
              <p14:nvPr/>
            </p14:nvContentPartPr>
            <p14:xfrm>
              <a:off x="3979180" y="4318911"/>
              <a:ext cx="933480" cy="46728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12983E3F-2D72-DC41-AE1D-7270FAEDA1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71620" y="4311351"/>
                <a:ext cx="948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1FA3BAE9-F6FA-A548-93F8-034624159668}"/>
                  </a:ext>
                </a:extLst>
              </p14:cNvPr>
              <p14:cNvContentPartPr/>
              <p14:nvPr/>
            </p14:nvContentPartPr>
            <p14:xfrm>
              <a:off x="8742340" y="4144671"/>
              <a:ext cx="335880" cy="68544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1FA3BAE9-F6FA-A548-93F8-03462415966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34780" y="4137107"/>
                <a:ext cx="351000" cy="700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2" name="墨迹 193">
                <a:extLst>
                  <a:ext uri="{FF2B5EF4-FFF2-40B4-BE49-F238E27FC236}">
                    <a16:creationId xmlns:a16="http://schemas.microsoft.com/office/drawing/2014/main" id="{AD478054-8A7E-A34E-A4D5-6C514332F42B}"/>
                  </a:ext>
                </a:extLst>
              </p14:cNvPr>
              <p14:cNvContentPartPr/>
              <p14:nvPr/>
            </p14:nvContentPartPr>
            <p14:xfrm>
              <a:off x="5037580" y="4250511"/>
              <a:ext cx="3474000" cy="536040"/>
            </p14:xfrm>
          </p:contentPart>
        </mc:Choice>
        <mc:Fallback>
          <p:pic>
            <p:nvPicPr>
              <p:cNvPr id="192" name="墨迹 193">
                <a:extLst>
                  <a:ext uri="{FF2B5EF4-FFF2-40B4-BE49-F238E27FC236}">
                    <a16:creationId xmlns:a16="http://schemas.microsoft.com/office/drawing/2014/main" id="{AD478054-8A7E-A34E-A4D5-6C514332F4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30021" y="4242946"/>
                <a:ext cx="3488758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11" name="墨迹 211">
                <a:extLst>
                  <a:ext uri="{FF2B5EF4-FFF2-40B4-BE49-F238E27FC236}">
                    <a16:creationId xmlns:a16="http://schemas.microsoft.com/office/drawing/2014/main" id="{1880182B-CB74-4447-8038-EF31D81B0F99}"/>
                  </a:ext>
                </a:extLst>
              </p14:cNvPr>
              <p14:cNvContentPartPr/>
              <p14:nvPr/>
            </p14:nvContentPartPr>
            <p14:xfrm>
              <a:off x="9438940" y="4094991"/>
              <a:ext cx="1793520" cy="752760"/>
            </p14:xfrm>
          </p:contentPart>
        </mc:Choice>
        <mc:Fallback>
          <p:pic>
            <p:nvPicPr>
              <p:cNvPr id="211" name="墨迹 211">
                <a:extLst>
                  <a:ext uri="{FF2B5EF4-FFF2-40B4-BE49-F238E27FC236}">
                    <a16:creationId xmlns:a16="http://schemas.microsoft.com/office/drawing/2014/main" id="{1880182B-CB74-4447-8038-EF31D81B0F9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31378" y="4087435"/>
                <a:ext cx="1808643" cy="767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6" name="墨迹 227">
                <a:extLst>
                  <a:ext uri="{FF2B5EF4-FFF2-40B4-BE49-F238E27FC236}">
                    <a16:creationId xmlns:a16="http://schemas.microsoft.com/office/drawing/2014/main" id="{A7493B66-B38B-5448-A340-4FE69E9E8339}"/>
                  </a:ext>
                </a:extLst>
              </p14:cNvPr>
              <p14:cNvContentPartPr/>
              <p14:nvPr/>
            </p14:nvContentPartPr>
            <p14:xfrm>
              <a:off x="5423500" y="4811031"/>
              <a:ext cx="510840" cy="523080"/>
            </p14:xfrm>
          </p:contentPart>
        </mc:Choice>
        <mc:Fallback>
          <p:pic>
            <p:nvPicPr>
              <p:cNvPr id="226" name="墨迹 227">
                <a:extLst>
                  <a:ext uri="{FF2B5EF4-FFF2-40B4-BE49-F238E27FC236}">
                    <a16:creationId xmlns:a16="http://schemas.microsoft.com/office/drawing/2014/main" id="{A7493B66-B38B-5448-A340-4FE69E9E83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15940" y="4803476"/>
                <a:ext cx="52596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7" name="墨迹 228">
                <a:extLst>
                  <a:ext uri="{FF2B5EF4-FFF2-40B4-BE49-F238E27FC236}">
                    <a16:creationId xmlns:a16="http://schemas.microsoft.com/office/drawing/2014/main" id="{8B3F5F89-2873-294A-990D-B59476DBAB34}"/>
                  </a:ext>
                </a:extLst>
              </p14:cNvPr>
              <p14:cNvContentPartPr/>
              <p14:nvPr/>
            </p14:nvContentPartPr>
            <p14:xfrm>
              <a:off x="2920780" y="4773591"/>
              <a:ext cx="2272320" cy="784440"/>
            </p14:xfrm>
          </p:contentPart>
        </mc:Choice>
        <mc:Fallback>
          <p:pic>
            <p:nvPicPr>
              <p:cNvPr id="227" name="墨迹 228">
                <a:extLst>
                  <a:ext uri="{FF2B5EF4-FFF2-40B4-BE49-F238E27FC236}">
                    <a16:creationId xmlns:a16="http://schemas.microsoft.com/office/drawing/2014/main" id="{8B3F5F89-2873-294A-990D-B59476DBAB3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13219" y="4766034"/>
                <a:ext cx="2287442" cy="79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2" name="墨迹 232">
                <a:extLst>
                  <a:ext uri="{FF2B5EF4-FFF2-40B4-BE49-F238E27FC236}">
                    <a16:creationId xmlns:a16="http://schemas.microsoft.com/office/drawing/2014/main" id="{2C86C642-DA61-AB42-AB1D-68DCA473F1A0}"/>
                  </a:ext>
                </a:extLst>
              </p14:cNvPr>
              <p14:cNvContentPartPr/>
              <p14:nvPr/>
            </p14:nvContentPartPr>
            <p14:xfrm>
              <a:off x="1975060" y="5757111"/>
              <a:ext cx="441720" cy="432720"/>
            </p14:xfrm>
          </p:contentPart>
        </mc:Choice>
        <mc:Fallback>
          <p:pic>
            <p:nvPicPr>
              <p:cNvPr id="232" name="墨迹 232">
                <a:extLst>
                  <a:ext uri="{FF2B5EF4-FFF2-40B4-BE49-F238E27FC236}">
                    <a16:creationId xmlns:a16="http://schemas.microsoft.com/office/drawing/2014/main" id="{2C86C642-DA61-AB42-AB1D-68DCA473F1A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67860" y="5749551"/>
                <a:ext cx="4568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7" name="墨迹 237">
                <a:extLst>
                  <a:ext uri="{FF2B5EF4-FFF2-40B4-BE49-F238E27FC236}">
                    <a16:creationId xmlns:a16="http://schemas.microsoft.com/office/drawing/2014/main" id="{710115A4-09F1-954E-82D6-E7837CD0C3D4}"/>
                  </a:ext>
                </a:extLst>
              </p14:cNvPr>
              <p14:cNvContentPartPr/>
              <p14:nvPr/>
            </p14:nvContentPartPr>
            <p14:xfrm>
              <a:off x="2846980" y="5688711"/>
              <a:ext cx="354600" cy="467280"/>
            </p14:xfrm>
          </p:contentPart>
        </mc:Choice>
        <mc:Fallback>
          <p:pic>
            <p:nvPicPr>
              <p:cNvPr id="237" name="墨迹 237">
                <a:extLst>
                  <a:ext uri="{FF2B5EF4-FFF2-40B4-BE49-F238E27FC236}">
                    <a16:creationId xmlns:a16="http://schemas.microsoft.com/office/drawing/2014/main" id="{710115A4-09F1-954E-82D6-E7837CD0C3D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39420" y="5681151"/>
                <a:ext cx="3697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4" name="墨迹 244">
                <a:extLst>
                  <a:ext uri="{FF2B5EF4-FFF2-40B4-BE49-F238E27FC236}">
                    <a16:creationId xmlns:a16="http://schemas.microsoft.com/office/drawing/2014/main" id="{3C6839F9-007D-1047-845A-E3FD88E83694}"/>
                  </a:ext>
                </a:extLst>
              </p14:cNvPr>
              <p14:cNvContentPartPr/>
              <p14:nvPr/>
            </p14:nvContentPartPr>
            <p14:xfrm>
              <a:off x="3462580" y="5663871"/>
              <a:ext cx="959040" cy="448560"/>
            </p14:xfrm>
          </p:contentPart>
        </mc:Choice>
        <mc:Fallback>
          <p:pic>
            <p:nvPicPr>
              <p:cNvPr id="244" name="墨迹 244">
                <a:extLst>
                  <a:ext uri="{FF2B5EF4-FFF2-40B4-BE49-F238E27FC236}">
                    <a16:creationId xmlns:a16="http://schemas.microsoft.com/office/drawing/2014/main" id="{3C6839F9-007D-1047-845A-E3FD88E836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55020" y="5656311"/>
                <a:ext cx="9741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2849A134-FFD0-034E-8A47-EE1F23E45F52}"/>
                  </a:ext>
                </a:extLst>
              </p14:cNvPr>
              <p14:cNvContentPartPr/>
              <p14:nvPr/>
            </p14:nvContentPartPr>
            <p14:xfrm>
              <a:off x="4832020" y="5713551"/>
              <a:ext cx="93600" cy="36756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2849A134-FFD0-034E-8A47-EE1F23E45F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24460" y="5705991"/>
                <a:ext cx="108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5FBEEEFA-BA47-7C4C-965E-B80ED20E828B}"/>
                  </a:ext>
                </a:extLst>
              </p14:cNvPr>
              <p14:cNvContentPartPr/>
              <p14:nvPr/>
            </p14:nvContentPartPr>
            <p14:xfrm>
              <a:off x="5330260" y="5645151"/>
              <a:ext cx="236880" cy="36756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5FBEEEFA-BA47-7C4C-965E-B80ED20E828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22700" y="5637591"/>
                <a:ext cx="2520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19D57F46-FEDB-2542-BE02-D1160C54DE2C}"/>
                  </a:ext>
                </a:extLst>
              </p14:cNvPr>
              <p14:cNvContentPartPr/>
              <p14:nvPr/>
            </p14:nvContentPartPr>
            <p14:xfrm>
              <a:off x="5784580" y="5781951"/>
              <a:ext cx="162360" cy="20592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19D57F46-FEDB-2542-BE02-D1160C54DE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77020" y="5774391"/>
                <a:ext cx="177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51" name="墨迹 251">
                <a:extLst>
                  <a:ext uri="{FF2B5EF4-FFF2-40B4-BE49-F238E27FC236}">
                    <a16:creationId xmlns:a16="http://schemas.microsoft.com/office/drawing/2014/main" id="{28B856D3-3DEB-2943-885B-54C43AF0DCC5}"/>
                  </a:ext>
                </a:extLst>
              </p14:cNvPr>
              <p14:cNvContentPartPr/>
              <p14:nvPr/>
            </p14:nvContentPartPr>
            <p14:xfrm>
              <a:off x="6164380" y="5613831"/>
              <a:ext cx="249480" cy="567000"/>
            </p14:xfrm>
          </p:contentPart>
        </mc:Choice>
        <mc:Fallback>
          <p:pic>
            <p:nvPicPr>
              <p:cNvPr id="251" name="墨迹 251">
                <a:extLst>
                  <a:ext uri="{FF2B5EF4-FFF2-40B4-BE49-F238E27FC236}">
                    <a16:creationId xmlns:a16="http://schemas.microsoft.com/office/drawing/2014/main" id="{28B856D3-3DEB-2943-885B-54C43AF0DC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56820" y="5606271"/>
                <a:ext cx="2646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6214FFBC-330B-D849-896A-BA96D9BF8351}"/>
                  </a:ext>
                </a:extLst>
              </p14:cNvPr>
              <p14:cNvContentPartPr/>
              <p14:nvPr/>
            </p14:nvContentPartPr>
            <p14:xfrm>
              <a:off x="6836500" y="5452191"/>
              <a:ext cx="249480" cy="127944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6214FFBC-330B-D849-896A-BA96D9BF835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828940" y="5444631"/>
                <a:ext cx="26460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8" name="墨迹 258">
                <a:extLst>
                  <a:ext uri="{FF2B5EF4-FFF2-40B4-BE49-F238E27FC236}">
                    <a16:creationId xmlns:a16="http://schemas.microsoft.com/office/drawing/2014/main" id="{A3F93775-5C5B-CA41-A9D7-8D0BD72ED296}"/>
                  </a:ext>
                </a:extLst>
              </p14:cNvPr>
              <p14:cNvContentPartPr/>
              <p14:nvPr/>
            </p14:nvContentPartPr>
            <p14:xfrm>
              <a:off x="7309900" y="5172111"/>
              <a:ext cx="809640" cy="436320"/>
            </p14:xfrm>
          </p:contentPart>
        </mc:Choice>
        <mc:Fallback>
          <p:pic>
            <p:nvPicPr>
              <p:cNvPr id="258" name="墨迹 258">
                <a:extLst>
                  <a:ext uri="{FF2B5EF4-FFF2-40B4-BE49-F238E27FC236}">
                    <a16:creationId xmlns:a16="http://schemas.microsoft.com/office/drawing/2014/main" id="{A3F93775-5C5B-CA41-A9D7-8D0BD72ED2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02340" y="5164551"/>
                <a:ext cx="8247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9" name="墨迹 270">
                <a:extLst>
                  <a:ext uri="{FF2B5EF4-FFF2-40B4-BE49-F238E27FC236}">
                    <a16:creationId xmlns:a16="http://schemas.microsoft.com/office/drawing/2014/main" id="{B2D2C5EF-69CB-6D47-8367-5BE9FBBD7986}"/>
                  </a:ext>
                </a:extLst>
              </p14:cNvPr>
              <p14:cNvContentPartPr/>
              <p14:nvPr/>
            </p14:nvContentPartPr>
            <p14:xfrm>
              <a:off x="9463780" y="5196951"/>
              <a:ext cx="68760" cy="348840"/>
            </p14:xfrm>
          </p:contentPart>
        </mc:Choice>
        <mc:Fallback>
          <p:pic>
            <p:nvPicPr>
              <p:cNvPr id="269" name="墨迹 270">
                <a:extLst>
                  <a:ext uri="{FF2B5EF4-FFF2-40B4-BE49-F238E27FC236}">
                    <a16:creationId xmlns:a16="http://schemas.microsoft.com/office/drawing/2014/main" id="{B2D2C5EF-69CB-6D47-8367-5BE9FBBD79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56220" y="5189391"/>
                <a:ext cx="838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0" name="墨迹 271">
                <a:extLst>
                  <a:ext uri="{FF2B5EF4-FFF2-40B4-BE49-F238E27FC236}">
                    <a16:creationId xmlns:a16="http://schemas.microsoft.com/office/drawing/2014/main" id="{CD105C32-C439-274F-A758-A6061AB6DDE9}"/>
                  </a:ext>
                </a:extLst>
              </p14:cNvPr>
              <p14:cNvContentPartPr/>
              <p14:nvPr/>
            </p14:nvContentPartPr>
            <p14:xfrm>
              <a:off x="8349580" y="5097231"/>
              <a:ext cx="884160" cy="447840"/>
            </p14:xfrm>
          </p:contentPart>
        </mc:Choice>
        <mc:Fallback>
          <p:pic>
            <p:nvPicPr>
              <p:cNvPr id="270" name="墨迹 271">
                <a:extLst>
                  <a:ext uri="{FF2B5EF4-FFF2-40B4-BE49-F238E27FC236}">
                    <a16:creationId xmlns:a16="http://schemas.microsoft.com/office/drawing/2014/main" id="{CD105C32-C439-274F-A758-A6061AB6DDE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42023" y="5089671"/>
                <a:ext cx="898914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82" name="墨迹 282">
                <a:extLst>
                  <a:ext uri="{FF2B5EF4-FFF2-40B4-BE49-F238E27FC236}">
                    <a16:creationId xmlns:a16="http://schemas.microsoft.com/office/drawing/2014/main" id="{366B3082-AB54-404A-9961-4123010D0227}"/>
                  </a:ext>
                </a:extLst>
              </p14:cNvPr>
              <p14:cNvContentPartPr/>
              <p14:nvPr/>
            </p14:nvContentPartPr>
            <p14:xfrm>
              <a:off x="9768700" y="5109831"/>
              <a:ext cx="1102680" cy="565920"/>
            </p14:xfrm>
          </p:contentPart>
        </mc:Choice>
        <mc:Fallback>
          <p:pic>
            <p:nvPicPr>
              <p:cNvPr id="282" name="墨迹 282">
                <a:extLst>
                  <a:ext uri="{FF2B5EF4-FFF2-40B4-BE49-F238E27FC236}">
                    <a16:creationId xmlns:a16="http://schemas.microsoft.com/office/drawing/2014/main" id="{366B3082-AB54-404A-9961-4123010D022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61498" y="5102276"/>
                <a:ext cx="1117805" cy="581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90" name="墨迹 290">
                <a:extLst>
                  <a:ext uri="{FF2B5EF4-FFF2-40B4-BE49-F238E27FC236}">
                    <a16:creationId xmlns:a16="http://schemas.microsoft.com/office/drawing/2014/main" id="{0AE76185-A257-0B4C-8FA7-835711A72535}"/>
                  </a:ext>
                </a:extLst>
              </p14:cNvPr>
              <p14:cNvContentPartPr/>
              <p14:nvPr/>
            </p14:nvContentPartPr>
            <p14:xfrm>
              <a:off x="10914220" y="5146911"/>
              <a:ext cx="1133640" cy="548280"/>
            </p14:xfrm>
          </p:contentPart>
        </mc:Choice>
        <mc:Fallback>
          <p:pic>
            <p:nvPicPr>
              <p:cNvPr id="290" name="墨迹 290">
                <a:extLst>
                  <a:ext uri="{FF2B5EF4-FFF2-40B4-BE49-F238E27FC236}">
                    <a16:creationId xmlns:a16="http://schemas.microsoft.com/office/drawing/2014/main" id="{0AE76185-A257-0B4C-8FA7-835711A7253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906658" y="5139351"/>
                <a:ext cx="1151286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6" name="墨迹 296">
                <a:extLst>
                  <a:ext uri="{FF2B5EF4-FFF2-40B4-BE49-F238E27FC236}">
                    <a16:creationId xmlns:a16="http://schemas.microsoft.com/office/drawing/2014/main" id="{ED3E1078-989D-9348-BCD8-AA4523E3E45C}"/>
                  </a:ext>
                </a:extLst>
              </p14:cNvPr>
              <p14:cNvContentPartPr/>
              <p14:nvPr/>
            </p14:nvContentPartPr>
            <p14:xfrm>
              <a:off x="7111180" y="5993631"/>
              <a:ext cx="864360" cy="473400"/>
            </p14:xfrm>
          </p:contentPart>
        </mc:Choice>
        <mc:Fallback>
          <p:pic>
            <p:nvPicPr>
              <p:cNvPr id="296" name="墨迹 296">
                <a:extLst>
                  <a:ext uri="{FF2B5EF4-FFF2-40B4-BE49-F238E27FC236}">
                    <a16:creationId xmlns:a16="http://schemas.microsoft.com/office/drawing/2014/main" id="{ED3E1078-989D-9348-BCD8-AA4523E3E45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03620" y="5986071"/>
                <a:ext cx="8794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08" name="墨迹 307">
                <a:extLst>
                  <a:ext uri="{FF2B5EF4-FFF2-40B4-BE49-F238E27FC236}">
                    <a16:creationId xmlns:a16="http://schemas.microsoft.com/office/drawing/2014/main" id="{4F124D5E-DC29-7543-A34D-DF66633B4C4D}"/>
                  </a:ext>
                </a:extLst>
              </p14:cNvPr>
              <p14:cNvContentPartPr/>
              <p14:nvPr/>
            </p14:nvContentPartPr>
            <p14:xfrm>
              <a:off x="10677700" y="6535431"/>
              <a:ext cx="106200" cy="50040"/>
            </p14:xfrm>
          </p:contentPart>
        </mc:Choice>
        <mc:Fallback>
          <p:pic>
            <p:nvPicPr>
              <p:cNvPr id="308" name="墨迹 307">
                <a:extLst>
                  <a:ext uri="{FF2B5EF4-FFF2-40B4-BE49-F238E27FC236}">
                    <a16:creationId xmlns:a16="http://schemas.microsoft.com/office/drawing/2014/main" id="{4F124D5E-DC29-7543-A34D-DF66633B4C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70140" y="6527871"/>
                <a:ext cx="121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5F144F41-8165-3848-AC4C-0247902BFCF2}"/>
                  </a:ext>
                </a:extLst>
              </p14:cNvPr>
              <p14:cNvContentPartPr/>
              <p14:nvPr/>
            </p14:nvContentPartPr>
            <p14:xfrm>
              <a:off x="11037340" y="6578991"/>
              <a:ext cx="39240" cy="5004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5F144F41-8165-3848-AC4C-0247902BFC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029780" y="6571431"/>
                <a:ext cx="54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0" name="墨迹 310">
                <a:extLst>
                  <a:ext uri="{FF2B5EF4-FFF2-40B4-BE49-F238E27FC236}">
                    <a16:creationId xmlns:a16="http://schemas.microsoft.com/office/drawing/2014/main" id="{E4285E4B-C111-674A-A1C2-D25F3FE0783F}"/>
                  </a:ext>
                </a:extLst>
              </p14:cNvPr>
              <p14:cNvContentPartPr/>
              <p14:nvPr/>
            </p14:nvContentPartPr>
            <p14:xfrm>
              <a:off x="8150140" y="5938551"/>
              <a:ext cx="2285280" cy="609120"/>
            </p14:xfrm>
          </p:contentPart>
        </mc:Choice>
        <mc:Fallback>
          <p:pic>
            <p:nvPicPr>
              <p:cNvPr id="310" name="墨迹 310">
                <a:extLst>
                  <a:ext uri="{FF2B5EF4-FFF2-40B4-BE49-F238E27FC236}">
                    <a16:creationId xmlns:a16="http://schemas.microsoft.com/office/drawing/2014/main" id="{E4285E4B-C111-674A-A1C2-D25F3FE078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42580" y="5930991"/>
                <a:ext cx="2300040" cy="6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34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843A8CD3-D231-2B4A-8738-D04B2319014C}"/>
                  </a:ext>
                </a:extLst>
              </p14:cNvPr>
              <p14:cNvContentPartPr/>
              <p14:nvPr/>
            </p14:nvContentPartPr>
            <p14:xfrm>
              <a:off x="816580" y="259911"/>
              <a:ext cx="821880" cy="7225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843A8CD3-D231-2B4A-8738-D04B231901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023" y="252351"/>
                <a:ext cx="836993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DAD9AD3-4BDD-4344-8517-8BB50D566037}"/>
                  </a:ext>
                </a:extLst>
              </p14:cNvPr>
              <p14:cNvContentPartPr/>
              <p14:nvPr/>
            </p14:nvContentPartPr>
            <p14:xfrm>
              <a:off x="2329300" y="340911"/>
              <a:ext cx="299160" cy="417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DAD9AD3-4BDD-4344-8517-8BB50D5660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740" y="333351"/>
                <a:ext cx="3142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6B75C0C-926E-F446-BAD7-DCA3FAFDEA5F}"/>
                  </a:ext>
                </a:extLst>
              </p14:cNvPr>
              <p14:cNvContentPartPr/>
              <p14:nvPr/>
            </p14:nvContentPartPr>
            <p14:xfrm>
              <a:off x="2821060" y="515151"/>
              <a:ext cx="131040" cy="64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6B75C0C-926E-F446-BAD7-DCA3FAFDEA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3500" y="507591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89062FE-050C-574E-882F-6CD30D02FBA1}"/>
                  </a:ext>
                </a:extLst>
              </p14:cNvPr>
              <p14:cNvContentPartPr/>
              <p14:nvPr/>
            </p14:nvContentPartPr>
            <p14:xfrm>
              <a:off x="2858500" y="652311"/>
              <a:ext cx="124920" cy="25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89062FE-050C-574E-882F-6CD30D02FB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0940" y="64475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8843066-B744-1046-A99A-082B22435F75}"/>
                  </a:ext>
                </a:extLst>
              </p14:cNvPr>
              <p14:cNvContentPartPr/>
              <p14:nvPr/>
            </p14:nvContentPartPr>
            <p14:xfrm>
              <a:off x="3350260" y="309951"/>
              <a:ext cx="137160" cy="4734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8843066-B744-1046-A99A-082B22435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2700" y="302391"/>
                <a:ext cx="1522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43D24D8B-A106-B742-9675-8193CA0F0002}"/>
                  </a:ext>
                </a:extLst>
              </p14:cNvPr>
              <p14:cNvContentPartPr/>
              <p14:nvPr/>
            </p14:nvContentPartPr>
            <p14:xfrm>
              <a:off x="5231260" y="509031"/>
              <a:ext cx="155160" cy="1371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43D24D8B-A106-B742-9675-8193CA0F00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3700" y="501471"/>
                <a:ext cx="170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C67D48D-BAF2-C547-9B12-244D930070AA}"/>
                  </a:ext>
                </a:extLst>
              </p14:cNvPr>
              <p14:cNvContentPartPr/>
              <p14:nvPr/>
            </p14:nvContentPartPr>
            <p14:xfrm>
              <a:off x="5672620" y="671031"/>
              <a:ext cx="37800" cy="313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C67D48D-BAF2-C547-9B12-244D930070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5060" y="66347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E2FDB06B-ACA8-1A43-AE6E-CF3045B1971A}"/>
                  </a:ext>
                </a:extLst>
              </p14:cNvPr>
              <p14:cNvContentPartPr/>
              <p14:nvPr/>
            </p14:nvContentPartPr>
            <p14:xfrm>
              <a:off x="6021100" y="347031"/>
              <a:ext cx="255600" cy="3117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E2FDB06B-ACA8-1A43-AE6E-CF3045B197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3540" y="339831"/>
                <a:ext cx="2707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B628BE3-7269-E64A-BAA3-6D7F1DF6E4E9}"/>
                  </a:ext>
                </a:extLst>
              </p14:cNvPr>
              <p14:cNvContentPartPr/>
              <p14:nvPr/>
            </p14:nvContentPartPr>
            <p14:xfrm>
              <a:off x="6537700" y="677151"/>
              <a:ext cx="31320" cy="252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B628BE3-7269-E64A-BAA3-6D7F1DF6E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30140" y="66959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850B8E23-ED28-B44E-864D-DAB84B88FFB7}"/>
                  </a:ext>
                </a:extLst>
              </p14:cNvPr>
              <p14:cNvContentPartPr/>
              <p14:nvPr/>
            </p14:nvContentPartPr>
            <p14:xfrm>
              <a:off x="6873940" y="502911"/>
              <a:ext cx="168480" cy="1746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850B8E23-ED28-B44E-864D-DAB84B88FF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66380" y="495351"/>
                <a:ext cx="1836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1677550-39C5-914F-8D0F-47E75D298395}"/>
                  </a:ext>
                </a:extLst>
              </p14:cNvPr>
              <p14:cNvContentPartPr/>
              <p14:nvPr/>
            </p14:nvContentPartPr>
            <p14:xfrm>
              <a:off x="7235020" y="309951"/>
              <a:ext cx="131040" cy="647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1677550-39C5-914F-8D0F-47E75D2983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27460" y="302391"/>
                <a:ext cx="1461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墨迹 24">
                <a:extLst>
                  <a:ext uri="{FF2B5EF4-FFF2-40B4-BE49-F238E27FC236}">
                    <a16:creationId xmlns:a16="http://schemas.microsoft.com/office/drawing/2014/main" id="{772F3B73-B46C-8D45-95FF-94CA3851B6BC}"/>
                  </a:ext>
                </a:extLst>
              </p14:cNvPr>
              <p14:cNvContentPartPr/>
              <p14:nvPr/>
            </p14:nvContentPartPr>
            <p14:xfrm>
              <a:off x="4539340" y="372231"/>
              <a:ext cx="293040" cy="324000"/>
            </p14:xfrm>
          </p:contentPart>
        </mc:Choice>
        <mc:Fallback>
          <p:pic>
            <p:nvPicPr>
              <p:cNvPr id="23" name="墨迹 24">
                <a:extLst>
                  <a:ext uri="{FF2B5EF4-FFF2-40B4-BE49-F238E27FC236}">
                    <a16:creationId xmlns:a16="http://schemas.microsoft.com/office/drawing/2014/main" id="{772F3B73-B46C-8D45-95FF-94CA3851B6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31780" y="364671"/>
                <a:ext cx="308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墨迹 25">
                <a:extLst>
                  <a:ext uri="{FF2B5EF4-FFF2-40B4-BE49-F238E27FC236}">
                    <a16:creationId xmlns:a16="http://schemas.microsoft.com/office/drawing/2014/main" id="{60BD8FDD-B5DF-7D45-BE77-32646C3E25C2}"/>
                  </a:ext>
                </a:extLst>
              </p14:cNvPr>
              <p14:cNvContentPartPr/>
              <p14:nvPr/>
            </p14:nvContentPartPr>
            <p14:xfrm>
              <a:off x="3717820" y="490311"/>
              <a:ext cx="492120" cy="268200"/>
            </p14:xfrm>
          </p:contentPart>
        </mc:Choice>
        <mc:Fallback>
          <p:pic>
            <p:nvPicPr>
              <p:cNvPr id="24" name="墨迹 25">
                <a:extLst>
                  <a:ext uri="{FF2B5EF4-FFF2-40B4-BE49-F238E27FC236}">
                    <a16:creationId xmlns:a16="http://schemas.microsoft.com/office/drawing/2014/main" id="{60BD8FDD-B5DF-7D45-BE77-32646C3E25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10260" y="482751"/>
                <a:ext cx="507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389F7BAA-513B-114F-BC8B-F180927582E1}"/>
                  </a:ext>
                </a:extLst>
              </p14:cNvPr>
              <p14:cNvContentPartPr/>
              <p14:nvPr/>
            </p14:nvContentPartPr>
            <p14:xfrm>
              <a:off x="803980" y="1349631"/>
              <a:ext cx="187200" cy="190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389F7BAA-513B-114F-BC8B-F180927582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6780" y="1342071"/>
                <a:ext cx="202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38BDC9AE-3ABF-B845-9778-B81C9BE560D1}"/>
                  </a:ext>
                </a:extLst>
              </p14:cNvPr>
              <p14:cNvContentPartPr/>
              <p14:nvPr/>
            </p14:nvContentPartPr>
            <p14:xfrm>
              <a:off x="1874980" y="1187631"/>
              <a:ext cx="137160" cy="6541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38BDC9AE-3ABF-B845-9778-B81C9BE560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67420" y="1180071"/>
                <a:ext cx="1522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E8F55430-F0D4-6645-A46E-464B6AD6E2D9}"/>
                  </a:ext>
                </a:extLst>
              </p14:cNvPr>
              <p14:cNvContentPartPr/>
              <p14:nvPr/>
            </p14:nvContentPartPr>
            <p14:xfrm>
              <a:off x="1470340" y="1523871"/>
              <a:ext cx="174600" cy="13716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E8F55430-F0D4-6645-A46E-464B6AD6E2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2780" y="1516311"/>
                <a:ext cx="189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3C9334CA-D0ED-6D49-B0AC-676DA4849A6C}"/>
                  </a:ext>
                </a:extLst>
              </p14:cNvPr>
              <p14:cNvContentPartPr/>
              <p14:nvPr/>
            </p14:nvContentPartPr>
            <p14:xfrm>
              <a:off x="847900" y="1499031"/>
              <a:ext cx="193320" cy="28656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3C9334CA-D0ED-6D49-B0AC-676DA4849A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0340" y="1491471"/>
                <a:ext cx="208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39C3081-68A8-FC40-A55C-C215E6682077}"/>
                  </a:ext>
                </a:extLst>
              </p14:cNvPr>
              <p14:cNvContentPartPr/>
              <p14:nvPr/>
            </p14:nvContentPartPr>
            <p14:xfrm>
              <a:off x="2814940" y="1579671"/>
              <a:ext cx="37800" cy="626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39C3081-68A8-FC40-A55C-C215E668207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07380" y="1572471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95150ED-89B4-604D-9B99-4CCD2D854E28}"/>
                  </a:ext>
                </a:extLst>
              </p14:cNvPr>
              <p14:cNvContentPartPr/>
              <p14:nvPr/>
            </p14:nvContentPartPr>
            <p14:xfrm>
              <a:off x="3680380" y="1667151"/>
              <a:ext cx="75240" cy="565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95150ED-89B4-604D-9B99-4CCD2D854E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72820" y="1659591"/>
                <a:ext cx="900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7AF35DC-0FC3-9747-80C0-EB089106C3DC}"/>
                  </a:ext>
                </a:extLst>
              </p14:cNvPr>
              <p14:cNvContentPartPr/>
              <p14:nvPr/>
            </p14:nvContentPartPr>
            <p14:xfrm>
              <a:off x="3954340" y="1249911"/>
              <a:ext cx="118800" cy="4237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7AF35DC-0FC3-9747-80C0-EB089106C3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46780" y="1242351"/>
                <a:ext cx="1335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5B312E61-31A8-E84C-9C64-C37124DE97DF}"/>
                  </a:ext>
                </a:extLst>
              </p14:cNvPr>
              <p14:cNvContentPartPr/>
              <p14:nvPr/>
            </p14:nvContentPartPr>
            <p14:xfrm>
              <a:off x="4757500" y="1249911"/>
              <a:ext cx="342720" cy="52956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5B312E61-31A8-E84C-9C64-C37124DE97D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49940" y="1242351"/>
                <a:ext cx="3578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59806C8F-483A-2649-85DC-695684F1B363}"/>
                  </a:ext>
                </a:extLst>
              </p14:cNvPr>
              <p14:cNvContentPartPr/>
              <p14:nvPr/>
            </p14:nvContentPartPr>
            <p14:xfrm>
              <a:off x="4296700" y="1349631"/>
              <a:ext cx="274320" cy="28656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59806C8F-483A-2649-85DC-695684F1B3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89140" y="1342071"/>
                <a:ext cx="289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894FD5BF-83DD-454E-BAD3-B3D7F0770CC9}"/>
                  </a:ext>
                </a:extLst>
              </p14:cNvPr>
              <p14:cNvContentPartPr/>
              <p14:nvPr/>
            </p14:nvContentPartPr>
            <p14:xfrm>
              <a:off x="3076300" y="1293471"/>
              <a:ext cx="349200" cy="49212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894FD5BF-83DD-454E-BAD3-B3D7F0770C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9093" y="1285911"/>
                <a:ext cx="364336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FDFECB10-C314-174D-B0DC-978E510A5122}"/>
                  </a:ext>
                </a:extLst>
              </p14:cNvPr>
              <p14:cNvContentPartPr/>
              <p14:nvPr/>
            </p14:nvContentPartPr>
            <p14:xfrm>
              <a:off x="2229940" y="1312191"/>
              <a:ext cx="417600" cy="37404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FDFECB10-C314-174D-B0DC-978E510A51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22380" y="1304631"/>
                <a:ext cx="432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FD43F709-5966-1C4F-BA36-9804DE28BE1F}"/>
                  </a:ext>
                </a:extLst>
              </p14:cNvPr>
              <p14:cNvContentPartPr/>
              <p14:nvPr/>
            </p14:nvContentPartPr>
            <p14:xfrm>
              <a:off x="6357340" y="1573551"/>
              <a:ext cx="19080" cy="31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FD43F709-5966-1C4F-BA36-9804DE28BE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49780" y="156599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16721E93-D4D7-9545-A932-06C3CB3209C3}"/>
                  </a:ext>
                </a:extLst>
              </p14:cNvPr>
              <p14:cNvContentPartPr/>
              <p14:nvPr/>
            </p14:nvContentPartPr>
            <p14:xfrm>
              <a:off x="7291180" y="1729431"/>
              <a:ext cx="87480" cy="68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16721E93-D4D7-9545-A932-06C3CB3209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83620" y="1721871"/>
                <a:ext cx="102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57CBA0EE-5D40-AC4C-A54E-A1ECCA560D91}"/>
                  </a:ext>
                </a:extLst>
              </p14:cNvPr>
              <p14:cNvContentPartPr/>
              <p14:nvPr/>
            </p14:nvContentPartPr>
            <p14:xfrm>
              <a:off x="9183700" y="1772991"/>
              <a:ext cx="112320" cy="50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57CBA0EE-5D40-AC4C-A54E-A1ECCA560D9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76140" y="1765431"/>
                <a:ext cx="127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9" name="墨迹 72">
                <a:extLst>
                  <a:ext uri="{FF2B5EF4-FFF2-40B4-BE49-F238E27FC236}">
                    <a16:creationId xmlns:a16="http://schemas.microsoft.com/office/drawing/2014/main" id="{7ED1593B-9DAB-C44F-9512-3DAF1B13C7DA}"/>
                  </a:ext>
                </a:extLst>
              </p14:cNvPr>
              <p14:cNvContentPartPr/>
              <p14:nvPr/>
            </p14:nvContentPartPr>
            <p14:xfrm>
              <a:off x="8380540" y="1144071"/>
              <a:ext cx="523440" cy="610560"/>
            </p14:xfrm>
          </p:contentPart>
        </mc:Choice>
        <mc:Fallback>
          <p:pic>
            <p:nvPicPr>
              <p:cNvPr id="69" name="墨迹 72">
                <a:extLst>
                  <a:ext uri="{FF2B5EF4-FFF2-40B4-BE49-F238E27FC236}">
                    <a16:creationId xmlns:a16="http://schemas.microsoft.com/office/drawing/2014/main" id="{7ED1593B-9DAB-C44F-9512-3DAF1B13C7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72980" y="1136511"/>
                <a:ext cx="53820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0" name="墨迹 73">
                <a:extLst>
                  <a:ext uri="{FF2B5EF4-FFF2-40B4-BE49-F238E27FC236}">
                    <a16:creationId xmlns:a16="http://schemas.microsoft.com/office/drawing/2014/main" id="{AD6FDE25-838B-8C4A-ACE1-91AEA1958D4D}"/>
                  </a:ext>
                </a:extLst>
              </p14:cNvPr>
              <p14:cNvContentPartPr/>
              <p14:nvPr/>
            </p14:nvContentPartPr>
            <p14:xfrm>
              <a:off x="7639660" y="1125351"/>
              <a:ext cx="523440" cy="554400"/>
            </p14:xfrm>
          </p:contentPart>
        </mc:Choice>
        <mc:Fallback>
          <p:pic>
            <p:nvPicPr>
              <p:cNvPr id="70" name="墨迹 73">
                <a:extLst>
                  <a:ext uri="{FF2B5EF4-FFF2-40B4-BE49-F238E27FC236}">
                    <a16:creationId xmlns:a16="http://schemas.microsoft.com/office/drawing/2014/main" id="{AD6FDE25-838B-8C4A-ACE1-91AEA1958D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32100" y="1117791"/>
                <a:ext cx="5382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1" name="墨迹 74">
                <a:extLst>
                  <a:ext uri="{FF2B5EF4-FFF2-40B4-BE49-F238E27FC236}">
                    <a16:creationId xmlns:a16="http://schemas.microsoft.com/office/drawing/2014/main" id="{A95E563F-50F5-5046-AEEC-AE82C59A9592}"/>
                  </a:ext>
                </a:extLst>
              </p14:cNvPr>
              <p14:cNvContentPartPr/>
              <p14:nvPr/>
            </p14:nvContentPartPr>
            <p14:xfrm>
              <a:off x="6593860" y="1193751"/>
              <a:ext cx="435960" cy="573120"/>
            </p14:xfrm>
          </p:contentPart>
        </mc:Choice>
        <mc:Fallback>
          <p:pic>
            <p:nvPicPr>
              <p:cNvPr id="71" name="墨迹 74">
                <a:extLst>
                  <a:ext uri="{FF2B5EF4-FFF2-40B4-BE49-F238E27FC236}">
                    <a16:creationId xmlns:a16="http://schemas.microsoft.com/office/drawing/2014/main" id="{A95E563F-50F5-5046-AEEC-AE82C59A95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86306" y="1186191"/>
                <a:ext cx="450708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2" name="墨迹 75">
                <a:extLst>
                  <a:ext uri="{FF2B5EF4-FFF2-40B4-BE49-F238E27FC236}">
                    <a16:creationId xmlns:a16="http://schemas.microsoft.com/office/drawing/2014/main" id="{4574652A-2CC4-2445-9932-9D4BF2A00C7D}"/>
                  </a:ext>
                </a:extLst>
              </p14:cNvPr>
              <p14:cNvContentPartPr/>
              <p14:nvPr/>
            </p14:nvContentPartPr>
            <p14:xfrm>
              <a:off x="5622580" y="1193751"/>
              <a:ext cx="467640" cy="541800"/>
            </p14:xfrm>
          </p:contentPart>
        </mc:Choice>
        <mc:Fallback>
          <p:pic>
            <p:nvPicPr>
              <p:cNvPr id="72" name="墨迹 75">
                <a:extLst>
                  <a:ext uri="{FF2B5EF4-FFF2-40B4-BE49-F238E27FC236}">
                    <a16:creationId xmlns:a16="http://schemas.microsoft.com/office/drawing/2014/main" id="{4574652A-2CC4-2445-9932-9D4BF2A00C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15014" y="1186191"/>
                <a:ext cx="482772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32423A5-BFE0-0048-A775-8C72022D4055}"/>
                  </a:ext>
                </a:extLst>
              </p14:cNvPr>
              <p14:cNvContentPartPr/>
              <p14:nvPr/>
            </p14:nvContentPartPr>
            <p14:xfrm>
              <a:off x="9775180" y="1412631"/>
              <a:ext cx="218160" cy="2426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32423A5-BFE0-0048-A775-8C72022D405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67620" y="1405071"/>
                <a:ext cx="233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5CAACF1-7247-2743-9904-352DEF053DEC}"/>
                  </a:ext>
                </a:extLst>
              </p14:cNvPr>
              <p14:cNvContentPartPr/>
              <p14:nvPr/>
            </p14:nvContentPartPr>
            <p14:xfrm>
              <a:off x="10198540" y="1648431"/>
              <a:ext cx="360" cy="129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5CAACF1-7247-2743-9904-352DEF053D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90980" y="1640871"/>
                <a:ext cx="15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48FFACEC-0588-6B4E-9183-3F9AA67C5C68}"/>
                  </a:ext>
                </a:extLst>
              </p14:cNvPr>
              <p14:cNvContentPartPr/>
              <p14:nvPr/>
            </p14:nvContentPartPr>
            <p14:xfrm>
              <a:off x="10410220" y="1175031"/>
              <a:ext cx="385920" cy="79740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48FFACEC-0588-6B4E-9183-3F9AA67C5C6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02667" y="1167831"/>
                <a:ext cx="401026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01DBFFDE-42FA-FE42-9D28-1F03CBB64D6B}"/>
                  </a:ext>
                </a:extLst>
              </p14:cNvPr>
              <p14:cNvContentPartPr/>
              <p14:nvPr/>
            </p14:nvContentPartPr>
            <p14:xfrm>
              <a:off x="9467380" y="1168911"/>
              <a:ext cx="140040" cy="52344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01DBFFDE-42FA-FE42-9D28-1F03CBB64D6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59820" y="1161351"/>
                <a:ext cx="1551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93219F83-0BED-374C-9D47-BAA9A87A20A0}"/>
                  </a:ext>
                </a:extLst>
              </p14:cNvPr>
              <p14:cNvContentPartPr/>
              <p14:nvPr/>
            </p14:nvContentPartPr>
            <p14:xfrm>
              <a:off x="2995660" y="2619351"/>
              <a:ext cx="31320" cy="500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93219F83-0BED-374C-9D47-BAA9A87A20A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88100" y="2612151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04F631C3-8C04-9046-87F9-013D7C50097D}"/>
                  </a:ext>
                </a:extLst>
              </p14:cNvPr>
              <p14:cNvContentPartPr/>
              <p14:nvPr/>
            </p14:nvContentPartPr>
            <p14:xfrm>
              <a:off x="3979180" y="2757951"/>
              <a:ext cx="19080" cy="302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04F631C3-8C04-9046-87F9-013D7C50097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71620" y="2750391"/>
                <a:ext cx="34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0" name="墨迹 103">
                <a:extLst>
                  <a:ext uri="{FF2B5EF4-FFF2-40B4-BE49-F238E27FC236}">
                    <a16:creationId xmlns:a16="http://schemas.microsoft.com/office/drawing/2014/main" id="{FFBFD612-2527-A049-86E0-8145CCCFB79B}"/>
                  </a:ext>
                </a:extLst>
              </p14:cNvPr>
              <p14:cNvContentPartPr/>
              <p14:nvPr/>
            </p14:nvContentPartPr>
            <p14:xfrm>
              <a:off x="5049820" y="1947231"/>
              <a:ext cx="1014480" cy="946800"/>
            </p14:xfrm>
          </p:contentPart>
        </mc:Choice>
        <mc:Fallback>
          <p:pic>
            <p:nvPicPr>
              <p:cNvPr id="100" name="墨迹 103">
                <a:extLst>
                  <a:ext uri="{FF2B5EF4-FFF2-40B4-BE49-F238E27FC236}">
                    <a16:creationId xmlns:a16="http://schemas.microsoft.com/office/drawing/2014/main" id="{FFBFD612-2527-A049-86E0-8145CCCFB7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42260" y="1939671"/>
                <a:ext cx="102960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1" name="墨迹 104">
                <a:extLst>
                  <a:ext uri="{FF2B5EF4-FFF2-40B4-BE49-F238E27FC236}">
                    <a16:creationId xmlns:a16="http://schemas.microsoft.com/office/drawing/2014/main" id="{4E212233-EB4E-5140-9530-F429080F03BF}"/>
                  </a:ext>
                </a:extLst>
              </p14:cNvPr>
              <p14:cNvContentPartPr/>
              <p14:nvPr/>
            </p14:nvContentPartPr>
            <p14:xfrm>
              <a:off x="4377700" y="2208591"/>
              <a:ext cx="448560" cy="510840"/>
            </p14:xfrm>
          </p:contentPart>
        </mc:Choice>
        <mc:Fallback>
          <p:pic>
            <p:nvPicPr>
              <p:cNvPr id="101" name="墨迹 104">
                <a:extLst>
                  <a:ext uri="{FF2B5EF4-FFF2-40B4-BE49-F238E27FC236}">
                    <a16:creationId xmlns:a16="http://schemas.microsoft.com/office/drawing/2014/main" id="{4E212233-EB4E-5140-9530-F429080F03B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70140" y="2201031"/>
                <a:ext cx="4636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2" name="墨迹 105">
                <a:extLst>
                  <a:ext uri="{FF2B5EF4-FFF2-40B4-BE49-F238E27FC236}">
                    <a16:creationId xmlns:a16="http://schemas.microsoft.com/office/drawing/2014/main" id="{A5F7E480-D2D9-7444-8633-B94AB1B8B569}"/>
                  </a:ext>
                </a:extLst>
              </p14:cNvPr>
              <p14:cNvContentPartPr/>
              <p14:nvPr/>
            </p14:nvContentPartPr>
            <p14:xfrm>
              <a:off x="3257020" y="2140191"/>
              <a:ext cx="448560" cy="629280"/>
            </p14:xfrm>
          </p:contentPart>
        </mc:Choice>
        <mc:Fallback>
          <p:pic>
            <p:nvPicPr>
              <p:cNvPr id="102" name="墨迹 105">
                <a:extLst>
                  <a:ext uri="{FF2B5EF4-FFF2-40B4-BE49-F238E27FC236}">
                    <a16:creationId xmlns:a16="http://schemas.microsoft.com/office/drawing/2014/main" id="{A5F7E480-D2D9-7444-8633-B94AB1B8B56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49460" y="2132631"/>
                <a:ext cx="4636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3" name="墨迹 106">
                <a:extLst>
                  <a:ext uri="{FF2B5EF4-FFF2-40B4-BE49-F238E27FC236}">
                    <a16:creationId xmlns:a16="http://schemas.microsoft.com/office/drawing/2014/main" id="{3E9C02F8-BAA7-6E45-AF58-2A0141E15339}"/>
                  </a:ext>
                </a:extLst>
              </p14:cNvPr>
              <p14:cNvContentPartPr/>
              <p14:nvPr/>
            </p14:nvContentPartPr>
            <p14:xfrm>
              <a:off x="2285740" y="2165031"/>
              <a:ext cx="442440" cy="498240"/>
            </p14:xfrm>
          </p:contentPart>
        </mc:Choice>
        <mc:Fallback>
          <p:pic>
            <p:nvPicPr>
              <p:cNvPr id="103" name="墨迹 106">
                <a:extLst>
                  <a:ext uri="{FF2B5EF4-FFF2-40B4-BE49-F238E27FC236}">
                    <a16:creationId xmlns:a16="http://schemas.microsoft.com/office/drawing/2014/main" id="{3E9C02F8-BAA7-6E45-AF58-2A0141E1533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78180" y="2157471"/>
                <a:ext cx="4575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A38B738-C557-7549-8A35-DAEEBFA3590B}"/>
                  </a:ext>
                </a:extLst>
              </p14:cNvPr>
              <p14:cNvContentPartPr/>
              <p14:nvPr/>
            </p14:nvContentPartPr>
            <p14:xfrm>
              <a:off x="2341900" y="5153391"/>
              <a:ext cx="25200" cy="31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A38B738-C557-7549-8A35-DAEEBFA3590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34340" y="514583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AE0D99C6-9892-2F4F-A19C-8703745C3A3B}"/>
                  </a:ext>
                </a:extLst>
              </p14:cNvPr>
              <p14:cNvContentPartPr/>
              <p14:nvPr/>
            </p14:nvContentPartPr>
            <p14:xfrm>
              <a:off x="2366740" y="5315031"/>
              <a:ext cx="19080" cy="19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AE0D99C6-9892-2F4F-A19C-8703745C3A3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59180" y="5307471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855A4C20-304C-B14D-A99B-B47C6D2F6E1B}"/>
                  </a:ext>
                </a:extLst>
              </p14:cNvPr>
              <p14:cNvContentPartPr/>
              <p14:nvPr/>
            </p14:nvContentPartPr>
            <p14:xfrm>
              <a:off x="1787860" y="4811031"/>
              <a:ext cx="361440" cy="45468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855A4C20-304C-B14D-A99B-B47C6D2F6E1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80300" y="4803471"/>
                <a:ext cx="3765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EECF4C3B-5793-C048-B1CF-63F140296E26}"/>
                  </a:ext>
                </a:extLst>
              </p14:cNvPr>
              <p14:cNvContentPartPr/>
              <p14:nvPr/>
            </p14:nvContentPartPr>
            <p14:xfrm>
              <a:off x="1046980" y="4779711"/>
              <a:ext cx="404640" cy="63540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EECF4C3B-5793-C048-B1CF-63F140296E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39427" y="4772151"/>
                <a:ext cx="419747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F216DEA-4C0B-2147-992C-890F5B9CE1B3}"/>
                  </a:ext>
                </a:extLst>
              </p14:cNvPr>
              <p14:cNvContentPartPr/>
              <p14:nvPr/>
            </p14:nvContentPartPr>
            <p14:xfrm>
              <a:off x="8137900" y="5028831"/>
              <a:ext cx="149760" cy="106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F216DEA-4C0B-2147-992C-890F5B9CE1B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130340" y="5021271"/>
                <a:ext cx="1648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7570F907-5E16-714C-BAF6-A068A8ED8DFC}"/>
                  </a:ext>
                </a:extLst>
              </p14:cNvPr>
              <p14:cNvContentPartPr/>
              <p14:nvPr/>
            </p14:nvContentPartPr>
            <p14:xfrm>
              <a:off x="8492500" y="4966551"/>
              <a:ext cx="255600" cy="3740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7570F907-5E16-714C-BAF6-A068A8ED8DF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84940" y="4958991"/>
                <a:ext cx="270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D42D4B03-1E56-EE45-869F-A1E94C919E43}"/>
                  </a:ext>
                </a:extLst>
              </p14:cNvPr>
              <p14:cNvContentPartPr/>
              <p14:nvPr/>
            </p14:nvContentPartPr>
            <p14:xfrm>
              <a:off x="5242780" y="3709071"/>
              <a:ext cx="1450800" cy="128916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D42D4B03-1E56-EE45-869F-A1E94C919E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35220" y="3701511"/>
                <a:ext cx="146592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9786AA4F-5224-E641-A1C5-801158EE92CF}"/>
                  </a:ext>
                </a:extLst>
              </p14:cNvPr>
              <p14:cNvContentPartPr/>
              <p14:nvPr/>
            </p14:nvContentPartPr>
            <p14:xfrm>
              <a:off x="5342500" y="4922991"/>
              <a:ext cx="1344960" cy="813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9786AA4F-5224-E641-A1C5-801158EE92C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34940" y="4915431"/>
                <a:ext cx="1360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876589DF-86EA-1D47-A2DF-6DE8728754D6}"/>
                  </a:ext>
                </a:extLst>
              </p14:cNvPr>
              <p14:cNvContentPartPr/>
              <p14:nvPr/>
            </p14:nvContentPartPr>
            <p14:xfrm>
              <a:off x="6643540" y="4997511"/>
              <a:ext cx="1500840" cy="1249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876589DF-86EA-1D47-A2DF-6DE8728754D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35980" y="4989951"/>
                <a:ext cx="1515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29E20372-9ADE-7D4F-8651-C61A834DDE07}"/>
                  </a:ext>
                </a:extLst>
              </p14:cNvPr>
              <p14:cNvContentPartPr/>
              <p14:nvPr/>
            </p14:nvContentPartPr>
            <p14:xfrm>
              <a:off x="6599980" y="3802311"/>
              <a:ext cx="1666080" cy="12704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29E20372-9ADE-7D4F-8651-C61A834DDE0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92420" y="3794751"/>
                <a:ext cx="168120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4FB5E13E-36F1-5B43-BB1B-54F5441F38A8}"/>
                  </a:ext>
                </a:extLst>
              </p14:cNvPr>
              <p14:cNvContentPartPr/>
              <p14:nvPr/>
            </p14:nvContentPartPr>
            <p14:xfrm>
              <a:off x="5305060" y="4941711"/>
              <a:ext cx="2253960" cy="159408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4FB5E13E-36F1-5B43-BB1B-54F5441F38A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97500" y="4934151"/>
                <a:ext cx="2269080" cy="16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3E0353DB-FD29-4947-825A-E5E2F43EAC6A}"/>
                  </a:ext>
                </a:extLst>
              </p14:cNvPr>
              <p14:cNvContentPartPr/>
              <p14:nvPr/>
            </p14:nvContentPartPr>
            <p14:xfrm>
              <a:off x="6680980" y="5122071"/>
              <a:ext cx="1587960" cy="13388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3E0353DB-FD29-4947-825A-E5E2F43EAC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73420" y="5114511"/>
                <a:ext cx="1603080" cy="13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107BF4A9-CC54-0A42-A8FA-3915E1530998}"/>
                  </a:ext>
                </a:extLst>
              </p14:cNvPr>
              <p14:cNvContentPartPr/>
              <p14:nvPr/>
            </p14:nvContentPartPr>
            <p14:xfrm>
              <a:off x="3829780" y="3385071"/>
              <a:ext cx="3723120" cy="301968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107BF4A9-CC54-0A42-A8FA-3915E153099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22220" y="3377871"/>
                <a:ext cx="3738240" cy="30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31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F6ED0E-363D-D246-8FB6-B176F85FD4E4}"/>
                  </a:ext>
                </a:extLst>
              </p14:cNvPr>
              <p14:cNvContentPartPr/>
              <p14:nvPr/>
            </p14:nvContentPartPr>
            <p14:xfrm>
              <a:off x="819460" y="285111"/>
              <a:ext cx="103320" cy="374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F6ED0E-363D-D246-8FB6-B176F85FD4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900" y="277551"/>
                <a:ext cx="118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墨迹 30">
                <a:extLst>
                  <a:ext uri="{FF2B5EF4-FFF2-40B4-BE49-F238E27FC236}">
                    <a16:creationId xmlns:a16="http://schemas.microsoft.com/office/drawing/2014/main" id="{B34D5D87-2CBF-F344-9EE2-191CC16FB799}"/>
                  </a:ext>
                </a:extLst>
              </p14:cNvPr>
              <p14:cNvContentPartPr/>
              <p14:nvPr/>
            </p14:nvContentPartPr>
            <p14:xfrm>
              <a:off x="2148940" y="110511"/>
              <a:ext cx="1886400" cy="567000"/>
            </p14:xfrm>
          </p:contentPart>
        </mc:Choice>
        <mc:Fallback>
          <p:pic>
            <p:nvPicPr>
              <p:cNvPr id="29" name="墨迹 30">
                <a:extLst>
                  <a:ext uri="{FF2B5EF4-FFF2-40B4-BE49-F238E27FC236}">
                    <a16:creationId xmlns:a16="http://schemas.microsoft.com/office/drawing/2014/main" id="{B34D5D87-2CBF-F344-9EE2-191CC16FB7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1381" y="102951"/>
                <a:ext cx="1901517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墨迹 31">
                <a:extLst>
                  <a:ext uri="{FF2B5EF4-FFF2-40B4-BE49-F238E27FC236}">
                    <a16:creationId xmlns:a16="http://schemas.microsoft.com/office/drawing/2014/main" id="{8C223C7D-35CB-DD4A-836E-9977D7A412EB}"/>
                  </a:ext>
                </a:extLst>
              </p14:cNvPr>
              <p14:cNvContentPartPr/>
              <p14:nvPr/>
            </p14:nvContentPartPr>
            <p14:xfrm>
              <a:off x="1115380" y="347031"/>
              <a:ext cx="553680" cy="280440"/>
            </p14:xfrm>
          </p:contentPart>
        </mc:Choice>
        <mc:Fallback>
          <p:pic>
            <p:nvPicPr>
              <p:cNvPr id="30" name="墨迹 31">
                <a:extLst>
                  <a:ext uri="{FF2B5EF4-FFF2-40B4-BE49-F238E27FC236}">
                    <a16:creationId xmlns:a16="http://schemas.microsoft.com/office/drawing/2014/main" id="{8C223C7D-35CB-DD4A-836E-9977D7A412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820" y="339831"/>
                <a:ext cx="568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15117F9B-57D5-5446-8F20-3A4B8A8B6D92}"/>
                  </a:ext>
                </a:extLst>
              </p14:cNvPr>
              <p14:cNvContentPartPr/>
              <p14:nvPr/>
            </p14:nvContentPartPr>
            <p14:xfrm>
              <a:off x="6626386" y="858406"/>
              <a:ext cx="4060440" cy="440568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15117F9B-57D5-5446-8F20-3A4B8A8B6D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18826" y="850846"/>
                <a:ext cx="4075560" cy="44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B95A6F1A-8E7A-CC4D-BAE8-43507D3707D7}"/>
                  </a:ext>
                </a:extLst>
              </p14:cNvPr>
              <p14:cNvContentPartPr/>
              <p14:nvPr/>
            </p14:nvContentPartPr>
            <p14:xfrm>
              <a:off x="6581746" y="2738326"/>
              <a:ext cx="863280" cy="234684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B95A6F1A-8E7A-CC4D-BAE8-43507D3707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4189" y="2730766"/>
                <a:ext cx="878394" cy="23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9727C14-ECAA-4F4B-97F8-08AFB4FEFFB4}"/>
                  </a:ext>
                </a:extLst>
              </p14:cNvPr>
              <p14:cNvContentPartPr/>
              <p14:nvPr/>
            </p14:nvContentPartPr>
            <p14:xfrm>
              <a:off x="7355386" y="4957006"/>
              <a:ext cx="2705040" cy="1857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9727C14-ECAA-4F4B-97F8-08AFB4FEFF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47826" y="4949446"/>
                <a:ext cx="2719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墨迹 54">
                <a:extLst>
                  <a:ext uri="{FF2B5EF4-FFF2-40B4-BE49-F238E27FC236}">
                    <a16:creationId xmlns:a16="http://schemas.microsoft.com/office/drawing/2014/main" id="{DC949F58-6EAC-E943-B315-34A47BABD96E}"/>
                  </a:ext>
                </a:extLst>
              </p14:cNvPr>
              <p14:cNvContentPartPr/>
              <p14:nvPr/>
            </p14:nvContentPartPr>
            <p14:xfrm>
              <a:off x="7617466" y="4343206"/>
              <a:ext cx="217800" cy="236880"/>
            </p14:xfrm>
          </p:contentPart>
        </mc:Choice>
        <mc:Fallback>
          <p:pic>
            <p:nvPicPr>
              <p:cNvPr id="54" name="墨迹 54">
                <a:extLst>
                  <a:ext uri="{FF2B5EF4-FFF2-40B4-BE49-F238E27FC236}">
                    <a16:creationId xmlns:a16="http://schemas.microsoft.com/office/drawing/2014/main" id="{DC949F58-6EAC-E943-B315-34A47BABD9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09906" y="4335646"/>
                <a:ext cx="23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墨迹 62">
                <a:extLst>
                  <a:ext uri="{FF2B5EF4-FFF2-40B4-BE49-F238E27FC236}">
                    <a16:creationId xmlns:a16="http://schemas.microsoft.com/office/drawing/2014/main" id="{592D7113-6A7A-F340-85FF-2FBC488A51A7}"/>
                  </a:ext>
                </a:extLst>
              </p14:cNvPr>
              <p14:cNvContentPartPr/>
              <p14:nvPr/>
            </p14:nvContentPartPr>
            <p14:xfrm>
              <a:off x="7438546" y="4336726"/>
              <a:ext cx="383760" cy="576000"/>
            </p14:xfrm>
          </p:contentPart>
        </mc:Choice>
        <mc:Fallback>
          <p:pic>
            <p:nvPicPr>
              <p:cNvPr id="62" name="墨迹 62">
                <a:extLst>
                  <a:ext uri="{FF2B5EF4-FFF2-40B4-BE49-F238E27FC236}">
                    <a16:creationId xmlns:a16="http://schemas.microsoft.com/office/drawing/2014/main" id="{592D7113-6A7A-F340-85FF-2FBC488A51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30993" y="4329161"/>
                <a:ext cx="398506" cy="591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50E5FF90-4CD1-1540-81D4-B2519D539DE3}"/>
                  </a:ext>
                </a:extLst>
              </p14:cNvPr>
              <p14:cNvContentPartPr/>
              <p14:nvPr/>
            </p14:nvContentPartPr>
            <p14:xfrm>
              <a:off x="6613786" y="1120846"/>
              <a:ext cx="4066920" cy="398916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50E5FF90-4CD1-1540-81D4-B2519D539D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6226" y="1113286"/>
                <a:ext cx="4081680" cy="40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E66BBACD-8177-764C-A568-8927B4457769}"/>
                  </a:ext>
                </a:extLst>
              </p14:cNvPr>
              <p14:cNvContentPartPr/>
              <p14:nvPr/>
            </p14:nvContentPartPr>
            <p14:xfrm>
              <a:off x="7777306" y="4381366"/>
              <a:ext cx="1784160" cy="1602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E66BBACD-8177-764C-A568-8927B44577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69746" y="4373806"/>
                <a:ext cx="17992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5F5D1B77-A609-054A-9E71-153FBF974435}"/>
                  </a:ext>
                </a:extLst>
              </p14:cNvPr>
              <p14:cNvContentPartPr/>
              <p14:nvPr/>
            </p14:nvContentPartPr>
            <p14:xfrm>
              <a:off x="9682786" y="3639766"/>
              <a:ext cx="102600" cy="900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5F5D1B77-A609-054A-9E71-153FBF9744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75226" y="3632206"/>
                <a:ext cx="117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AD93215C-2277-BD4C-8875-A85B7F4EB556}"/>
                  </a:ext>
                </a:extLst>
              </p14:cNvPr>
              <p14:cNvContentPartPr/>
              <p14:nvPr/>
            </p14:nvContentPartPr>
            <p14:xfrm>
              <a:off x="8110666" y="2309926"/>
              <a:ext cx="1239840" cy="16020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AD93215C-2277-BD4C-8875-A85B7F4EB5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03108" y="2302366"/>
                <a:ext cx="1254596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8161F8D5-6EC0-774A-8C62-A33C91A5674C}"/>
                  </a:ext>
                </a:extLst>
              </p14:cNvPr>
              <p14:cNvContentPartPr/>
              <p14:nvPr/>
            </p14:nvContentPartPr>
            <p14:xfrm>
              <a:off x="7649506" y="3620686"/>
              <a:ext cx="109080" cy="1090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8161F8D5-6EC0-774A-8C62-A33C91A567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41946" y="3613126"/>
                <a:ext cx="1242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73550CE1-9E5B-6E49-8839-56B8B9BECD41}"/>
                  </a:ext>
                </a:extLst>
              </p14:cNvPr>
              <p14:cNvContentPartPr/>
              <p14:nvPr/>
            </p14:nvContentPartPr>
            <p14:xfrm>
              <a:off x="8642746" y="4445446"/>
              <a:ext cx="151560" cy="1216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73550CE1-9E5B-6E49-8839-56B8B9BECD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35186" y="4437886"/>
                <a:ext cx="166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7" name="墨迹 87">
                <a:extLst>
                  <a:ext uri="{FF2B5EF4-FFF2-40B4-BE49-F238E27FC236}">
                    <a16:creationId xmlns:a16="http://schemas.microsoft.com/office/drawing/2014/main" id="{C5B918B8-C7AE-C24B-96EB-280714BC6F2D}"/>
                  </a:ext>
                </a:extLst>
              </p14:cNvPr>
              <p14:cNvContentPartPr/>
              <p14:nvPr/>
            </p14:nvContentPartPr>
            <p14:xfrm>
              <a:off x="8275906" y="2904646"/>
              <a:ext cx="96480" cy="122040"/>
            </p14:xfrm>
          </p:contentPart>
        </mc:Choice>
        <mc:Fallback>
          <p:pic>
            <p:nvPicPr>
              <p:cNvPr id="87" name="墨迹 87">
                <a:extLst>
                  <a:ext uri="{FF2B5EF4-FFF2-40B4-BE49-F238E27FC236}">
                    <a16:creationId xmlns:a16="http://schemas.microsoft.com/office/drawing/2014/main" id="{C5B918B8-C7AE-C24B-96EB-280714BC6F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68679" y="2897064"/>
                <a:ext cx="111657" cy="137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060CADE4-4635-EC4E-AFC7-77D5F9F9BA76}"/>
                  </a:ext>
                </a:extLst>
              </p14:cNvPr>
              <p14:cNvContentPartPr/>
              <p14:nvPr/>
            </p14:nvContentPartPr>
            <p14:xfrm>
              <a:off x="8218666" y="2437726"/>
              <a:ext cx="1483560" cy="1490040"/>
            </p14:xfrm>
          </p:contentPart>
        </mc:Choice>
        <mc:Fallback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060CADE4-4635-EC4E-AFC7-77D5F9F9BA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11106" y="2430166"/>
                <a:ext cx="149868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12F7E1E7-C440-8D44-8388-A0ED4B417793}"/>
                  </a:ext>
                </a:extLst>
              </p14:cNvPr>
              <p14:cNvContentPartPr/>
              <p14:nvPr/>
            </p14:nvContentPartPr>
            <p14:xfrm>
              <a:off x="8180146" y="2400286"/>
              <a:ext cx="166680" cy="5176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12F7E1E7-C440-8D44-8388-A0ED4B4177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72586" y="2392726"/>
                <a:ext cx="18180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FECCD573-EAA9-BB41-A167-C33862B3527D}"/>
                  </a:ext>
                </a:extLst>
              </p14:cNvPr>
              <p14:cNvContentPartPr/>
              <p14:nvPr/>
            </p14:nvContentPartPr>
            <p14:xfrm>
              <a:off x="7770826" y="3601606"/>
              <a:ext cx="543960" cy="579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FECCD573-EAA9-BB41-A167-C33862B352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63266" y="3594046"/>
                <a:ext cx="5587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E690EE2-B07B-EC4C-BA50-2593FDABCFDB}"/>
                  </a:ext>
                </a:extLst>
              </p14:cNvPr>
              <p14:cNvContentPartPr/>
              <p14:nvPr/>
            </p14:nvContentPartPr>
            <p14:xfrm>
              <a:off x="8717266" y="3895726"/>
              <a:ext cx="121680" cy="7354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E690EE2-B07B-EC4C-BA50-2593FDABCF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09706" y="3888166"/>
                <a:ext cx="1368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5342163-DB75-4F41-8F93-842C792514C9}"/>
                  </a:ext>
                </a:extLst>
              </p14:cNvPr>
              <p14:cNvContentPartPr/>
              <p14:nvPr/>
            </p14:nvContentPartPr>
            <p14:xfrm>
              <a:off x="1613746" y="1286806"/>
              <a:ext cx="96120" cy="13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5342163-DB75-4F41-8F93-842C792514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06186" y="1279246"/>
                <a:ext cx="1112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418EB9E2-3DC8-A64A-9D0F-963807000747}"/>
                  </a:ext>
                </a:extLst>
              </p14:cNvPr>
              <p14:cNvContentPartPr/>
              <p14:nvPr/>
            </p14:nvContentPartPr>
            <p14:xfrm>
              <a:off x="1645786" y="1408486"/>
              <a:ext cx="109080" cy="133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418EB9E2-3DC8-A64A-9D0F-96380700074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38226" y="1400926"/>
                <a:ext cx="1242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D36C3C8E-5B90-E844-A0D3-FE98E38A8D49}"/>
                  </a:ext>
                </a:extLst>
              </p14:cNvPr>
              <p14:cNvContentPartPr/>
              <p14:nvPr/>
            </p14:nvContentPartPr>
            <p14:xfrm>
              <a:off x="3346426" y="1466086"/>
              <a:ext cx="64440" cy="194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D36C3C8E-5B90-E844-A0D3-FE98E38A8D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38866" y="1458526"/>
                <a:ext cx="792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44559827-8C74-1A45-BFCC-04844A6F6FBE}"/>
                  </a:ext>
                </a:extLst>
              </p14:cNvPr>
              <p14:cNvContentPartPr/>
              <p14:nvPr/>
            </p14:nvContentPartPr>
            <p14:xfrm>
              <a:off x="3397546" y="1593886"/>
              <a:ext cx="19440" cy="450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44559827-8C74-1A45-BFCC-04844A6F6F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89986" y="1586326"/>
                <a:ext cx="34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17926720-3B55-AF47-B015-DF29F18F5603}"/>
                  </a:ext>
                </a:extLst>
              </p14:cNvPr>
              <p14:cNvContentPartPr/>
              <p14:nvPr/>
            </p14:nvContentPartPr>
            <p14:xfrm>
              <a:off x="1978426" y="1050286"/>
              <a:ext cx="1067760" cy="68436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17926720-3B55-AF47-B015-DF29F18F56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70869" y="1042726"/>
                <a:ext cx="1082875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78D6CD41-68C6-5340-94F8-6DD31A653761}"/>
                  </a:ext>
                </a:extLst>
              </p14:cNvPr>
              <p14:cNvContentPartPr/>
              <p14:nvPr/>
            </p14:nvContentPartPr>
            <p14:xfrm>
              <a:off x="1108666" y="1261246"/>
              <a:ext cx="147240" cy="21780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78D6CD41-68C6-5340-94F8-6DD31A6537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1106" y="1253686"/>
                <a:ext cx="16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0" name="墨迹 122">
                <a:extLst>
                  <a:ext uri="{FF2B5EF4-FFF2-40B4-BE49-F238E27FC236}">
                    <a16:creationId xmlns:a16="http://schemas.microsoft.com/office/drawing/2014/main" id="{645E20BD-956F-2948-841B-A6F7B9DAA756}"/>
                  </a:ext>
                </a:extLst>
              </p14:cNvPr>
              <p14:cNvContentPartPr/>
              <p14:nvPr/>
            </p14:nvContentPartPr>
            <p14:xfrm>
              <a:off x="590986" y="1152526"/>
              <a:ext cx="268920" cy="396720"/>
            </p14:xfrm>
          </p:contentPart>
        </mc:Choice>
        <mc:Fallback>
          <p:pic>
            <p:nvPicPr>
              <p:cNvPr id="120" name="墨迹 122">
                <a:extLst>
                  <a:ext uri="{FF2B5EF4-FFF2-40B4-BE49-F238E27FC236}">
                    <a16:creationId xmlns:a16="http://schemas.microsoft.com/office/drawing/2014/main" id="{645E20BD-956F-2948-841B-A6F7B9DAA7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3426" y="1144966"/>
                <a:ext cx="2840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8">
                <a:extLst>
                  <a:ext uri="{FF2B5EF4-FFF2-40B4-BE49-F238E27FC236}">
                    <a16:creationId xmlns:a16="http://schemas.microsoft.com/office/drawing/2014/main" id="{EF49660F-64BC-AA4B-BA57-E92CDFDF1512}"/>
                  </a:ext>
                </a:extLst>
              </p14:cNvPr>
              <p14:cNvContentPartPr/>
              <p14:nvPr/>
            </p14:nvContentPartPr>
            <p14:xfrm>
              <a:off x="3097306" y="2265286"/>
              <a:ext cx="70560" cy="147240"/>
            </p14:xfrm>
          </p:contentPart>
        </mc:Choice>
        <mc:Fallback>
          <p:pic>
            <p:nvPicPr>
              <p:cNvPr id="134" name="墨迹 138">
                <a:extLst>
                  <a:ext uri="{FF2B5EF4-FFF2-40B4-BE49-F238E27FC236}">
                    <a16:creationId xmlns:a16="http://schemas.microsoft.com/office/drawing/2014/main" id="{EF49660F-64BC-AA4B-BA57-E92CDFDF15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89746" y="2257726"/>
                <a:ext cx="856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9">
                <a:extLst>
                  <a:ext uri="{FF2B5EF4-FFF2-40B4-BE49-F238E27FC236}">
                    <a16:creationId xmlns:a16="http://schemas.microsoft.com/office/drawing/2014/main" id="{CE3CACB2-D16A-D548-BF25-B7AF57B743CE}"/>
                  </a:ext>
                </a:extLst>
              </p14:cNvPr>
              <p14:cNvContentPartPr/>
              <p14:nvPr/>
            </p14:nvContentPartPr>
            <p14:xfrm>
              <a:off x="2477746" y="1888006"/>
              <a:ext cx="363960" cy="473400"/>
            </p14:xfrm>
          </p:contentPart>
        </mc:Choice>
        <mc:Fallback>
          <p:pic>
            <p:nvPicPr>
              <p:cNvPr id="135" name="墨迹 139">
                <a:extLst>
                  <a:ext uri="{FF2B5EF4-FFF2-40B4-BE49-F238E27FC236}">
                    <a16:creationId xmlns:a16="http://schemas.microsoft.com/office/drawing/2014/main" id="{CE3CACB2-D16A-D548-BF25-B7AF57B743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70186" y="1880446"/>
                <a:ext cx="3790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墨迹 140">
                <a:extLst>
                  <a:ext uri="{FF2B5EF4-FFF2-40B4-BE49-F238E27FC236}">
                    <a16:creationId xmlns:a16="http://schemas.microsoft.com/office/drawing/2014/main" id="{6BE2EB80-DDE7-3047-A95E-9C981FC599E2}"/>
                  </a:ext>
                </a:extLst>
              </p14:cNvPr>
              <p14:cNvContentPartPr/>
              <p14:nvPr/>
            </p14:nvContentPartPr>
            <p14:xfrm>
              <a:off x="1754506" y="1881526"/>
              <a:ext cx="473400" cy="448200"/>
            </p14:xfrm>
          </p:contentPart>
        </mc:Choice>
        <mc:Fallback>
          <p:pic>
            <p:nvPicPr>
              <p:cNvPr id="136" name="墨迹 140">
                <a:extLst>
                  <a:ext uri="{FF2B5EF4-FFF2-40B4-BE49-F238E27FC236}">
                    <a16:creationId xmlns:a16="http://schemas.microsoft.com/office/drawing/2014/main" id="{6BE2EB80-DDE7-3047-A95E-9C981FC599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46946" y="1873960"/>
                <a:ext cx="488520" cy="463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墨迹 141">
                <a:extLst>
                  <a:ext uri="{FF2B5EF4-FFF2-40B4-BE49-F238E27FC236}">
                    <a16:creationId xmlns:a16="http://schemas.microsoft.com/office/drawing/2014/main" id="{FB5CCB36-0E5E-7D4C-BB8C-EB5CDE1DCBAF}"/>
                  </a:ext>
                </a:extLst>
              </p14:cNvPr>
              <p14:cNvContentPartPr/>
              <p14:nvPr/>
            </p14:nvContentPartPr>
            <p14:xfrm>
              <a:off x="1326826" y="1907086"/>
              <a:ext cx="159480" cy="460800"/>
            </p14:xfrm>
          </p:contentPart>
        </mc:Choice>
        <mc:Fallback>
          <p:pic>
            <p:nvPicPr>
              <p:cNvPr id="137" name="墨迹 141">
                <a:extLst>
                  <a:ext uri="{FF2B5EF4-FFF2-40B4-BE49-F238E27FC236}">
                    <a16:creationId xmlns:a16="http://schemas.microsoft.com/office/drawing/2014/main" id="{FB5CCB36-0E5E-7D4C-BB8C-EB5CDE1DCBA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19266" y="1899526"/>
                <a:ext cx="1746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墨迹 142">
                <a:extLst>
                  <a:ext uri="{FF2B5EF4-FFF2-40B4-BE49-F238E27FC236}">
                    <a16:creationId xmlns:a16="http://schemas.microsoft.com/office/drawing/2014/main" id="{706C9EAA-406C-F542-BE78-C6678E92EDDA}"/>
                  </a:ext>
                </a:extLst>
              </p14:cNvPr>
              <p14:cNvContentPartPr/>
              <p14:nvPr/>
            </p14:nvContentPartPr>
            <p14:xfrm>
              <a:off x="737866" y="2047846"/>
              <a:ext cx="363960" cy="185760"/>
            </p14:xfrm>
          </p:contentPart>
        </mc:Choice>
        <mc:Fallback>
          <p:pic>
            <p:nvPicPr>
              <p:cNvPr id="138" name="墨迹 142">
                <a:extLst>
                  <a:ext uri="{FF2B5EF4-FFF2-40B4-BE49-F238E27FC236}">
                    <a16:creationId xmlns:a16="http://schemas.microsoft.com/office/drawing/2014/main" id="{706C9EAA-406C-F542-BE78-C6678E92EDD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0306" y="2040286"/>
                <a:ext cx="3790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4DEDAAD9-679D-2743-896B-671E90FEA843}"/>
                  </a:ext>
                </a:extLst>
              </p14:cNvPr>
              <p14:cNvContentPartPr/>
              <p14:nvPr/>
            </p14:nvContentPartPr>
            <p14:xfrm>
              <a:off x="4356586" y="1811326"/>
              <a:ext cx="933480" cy="41580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4DEDAAD9-679D-2743-896B-671E90FEA8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49023" y="1803766"/>
                <a:ext cx="948606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8C85EF85-A4A0-A442-8E96-C0EEE1A2868B}"/>
                  </a:ext>
                </a:extLst>
              </p14:cNvPr>
              <p14:cNvContentPartPr/>
              <p14:nvPr/>
            </p14:nvContentPartPr>
            <p14:xfrm>
              <a:off x="3237706" y="1939126"/>
              <a:ext cx="761040" cy="35172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8C85EF85-A4A0-A442-8E96-C0EEE1A286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30146" y="1931574"/>
                <a:ext cx="776160" cy="366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4" name="墨迹 174">
                <a:extLst>
                  <a:ext uri="{FF2B5EF4-FFF2-40B4-BE49-F238E27FC236}">
                    <a16:creationId xmlns:a16="http://schemas.microsoft.com/office/drawing/2014/main" id="{E53D7EAD-E32E-1A4C-9C0E-6D5B8E17803E}"/>
                  </a:ext>
                </a:extLst>
              </p14:cNvPr>
              <p14:cNvContentPartPr/>
              <p14:nvPr/>
            </p14:nvContentPartPr>
            <p14:xfrm>
              <a:off x="5508226" y="1696126"/>
              <a:ext cx="1968840" cy="678240"/>
            </p14:xfrm>
          </p:contentPart>
        </mc:Choice>
        <mc:Fallback>
          <p:pic>
            <p:nvPicPr>
              <p:cNvPr id="174" name="墨迹 174">
                <a:extLst>
                  <a:ext uri="{FF2B5EF4-FFF2-40B4-BE49-F238E27FC236}">
                    <a16:creationId xmlns:a16="http://schemas.microsoft.com/office/drawing/2014/main" id="{E53D7EAD-E32E-1A4C-9C0E-6D5B8E17803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00666" y="1688566"/>
                <a:ext cx="198396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B88A27B8-0FDC-4441-A4DD-F82FD577E08C}"/>
                  </a:ext>
                </a:extLst>
              </p14:cNvPr>
              <p14:cNvContentPartPr/>
              <p14:nvPr/>
            </p14:nvContentPartPr>
            <p14:xfrm>
              <a:off x="3742786" y="3352126"/>
              <a:ext cx="96120" cy="1090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B88A27B8-0FDC-4441-A4DD-F82FD577E08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35226" y="3344566"/>
                <a:ext cx="111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7" name="墨迹 199">
                <a:extLst>
                  <a:ext uri="{FF2B5EF4-FFF2-40B4-BE49-F238E27FC236}">
                    <a16:creationId xmlns:a16="http://schemas.microsoft.com/office/drawing/2014/main" id="{5949B201-2ACB-AD41-AE2B-4E2DD161F345}"/>
                  </a:ext>
                </a:extLst>
              </p14:cNvPr>
              <p14:cNvContentPartPr/>
              <p14:nvPr/>
            </p14:nvContentPartPr>
            <p14:xfrm>
              <a:off x="3014146" y="2706286"/>
              <a:ext cx="383760" cy="978840"/>
            </p14:xfrm>
          </p:contentPart>
        </mc:Choice>
        <mc:Fallback>
          <p:pic>
            <p:nvPicPr>
              <p:cNvPr id="197" name="墨迹 199">
                <a:extLst>
                  <a:ext uri="{FF2B5EF4-FFF2-40B4-BE49-F238E27FC236}">
                    <a16:creationId xmlns:a16="http://schemas.microsoft.com/office/drawing/2014/main" id="{5949B201-2ACB-AD41-AE2B-4E2DD161F34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06593" y="2698723"/>
                <a:ext cx="398506" cy="99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8" name="墨迹 200">
                <a:extLst>
                  <a:ext uri="{FF2B5EF4-FFF2-40B4-BE49-F238E27FC236}">
                    <a16:creationId xmlns:a16="http://schemas.microsoft.com/office/drawing/2014/main" id="{7FB185B6-002B-C94D-B31E-55F5D7F20C18}"/>
                  </a:ext>
                </a:extLst>
              </p14:cNvPr>
              <p14:cNvContentPartPr/>
              <p14:nvPr/>
            </p14:nvContentPartPr>
            <p14:xfrm>
              <a:off x="1537066" y="2917246"/>
              <a:ext cx="1272960" cy="466560"/>
            </p14:xfrm>
          </p:contentPart>
        </mc:Choice>
        <mc:Fallback>
          <p:pic>
            <p:nvPicPr>
              <p:cNvPr id="198" name="墨迹 200">
                <a:extLst>
                  <a:ext uri="{FF2B5EF4-FFF2-40B4-BE49-F238E27FC236}">
                    <a16:creationId xmlns:a16="http://schemas.microsoft.com/office/drawing/2014/main" id="{7FB185B6-002B-C94D-B31E-55F5D7F20C1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29504" y="2909686"/>
                <a:ext cx="1288084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9" name="墨迹 201">
                <a:extLst>
                  <a:ext uri="{FF2B5EF4-FFF2-40B4-BE49-F238E27FC236}">
                    <a16:creationId xmlns:a16="http://schemas.microsoft.com/office/drawing/2014/main" id="{EC8FE4D9-7B76-A143-AEBE-D6EFE6A62874}"/>
                  </a:ext>
                </a:extLst>
              </p14:cNvPr>
              <p14:cNvContentPartPr/>
              <p14:nvPr/>
            </p14:nvContentPartPr>
            <p14:xfrm>
              <a:off x="731386" y="2910766"/>
              <a:ext cx="588600" cy="626400"/>
            </p14:xfrm>
          </p:contentPart>
        </mc:Choice>
        <mc:Fallback>
          <p:pic>
            <p:nvPicPr>
              <p:cNvPr id="199" name="墨迹 201">
                <a:extLst>
                  <a:ext uri="{FF2B5EF4-FFF2-40B4-BE49-F238E27FC236}">
                    <a16:creationId xmlns:a16="http://schemas.microsoft.com/office/drawing/2014/main" id="{EC8FE4D9-7B76-A143-AEBE-D6EFE6A628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3826" y="2903566"/>
                <a:ext cx="60372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EE7C0C8A-7CCC-C84D-BDC7-0C705C3B9637}"/>
                  </a:ext>
                </a:extLst>
              </p14:cNvPr>
              <p14:cNvContentPartPr/>
              <p14:nvPr/>
            </p14:nvContentPartPr>
            <p14:xfrm>
              <a:off x="1978426" y="4195966"/>
              <a:ext cx="569520" cy="514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EE7C0C8A-7CCC-C84D-BDC7-0C705C3B963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70866" y="4188406"/>
                <a:ext cx="584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CFB9B10A-4B0D-E444-AEF6-655BCF0C73F8}"/>
                  </a:ext>
                </a:extLst>
              </p14:cNvPr>
              <p14:cNvContentPartPr/>
              <p14:nvPr/>
            </p14:nvContentPartPr>
            <p14:xfrm>
              <a:off x="4388626" y="4362286"/>
              <a:ext cx="19440" cy="388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CFB9B10A-4B0D-E444-AEF6-655BCF0C73F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1066" y="4354726"/>
                <a:ext cx="34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FEF9F364-6855-474E-B16B-E6CBAF3ECA2C}"/>
                  </a:ext>
                </a:extLst>
              </p14:cNvPr>
              <p14:cNvContentPartPr/>
              <p14:nvPr/>
            </p14:nvContentPartPr>
            <p14:xfrm>
              <a:off x="4433626" y="4528606"/>
              <a:ext cx="13320" cy="5148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FEF9F364-6855-474E-B16B-E6CBAF3ECA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26066" y="4521046"/>
                <a:ext cx="2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2" name="墨迹 212">
                <a:extLst>
                  <a:ext uri="{FF2B5EF4-FFF2-40B4-BE49-F238E27FC236}">
                    <a16:creationId xmlns:a16="http://schemas.microsoft.com/office/drawing/2014/main" id="{CBED5560-000C-2545-8CFF-D83E7BB788B6}"/>
                  </a:ext>
                </a:extLst>
              </p14:cNvPr>
              <p14:cNvContentPartPr/>
              <p14:nvPr/>
            </p14:nvContentPartPr>
            <p14:xfrm>
              <a:off x="2828746" y="3709966"/>
              <a:ext cx="1234080" cy="920880"/>
            </p14:xfrm>
          </p:contentPart>
        </mc:Choice>
        <mc:Fallback>
          <p:pic>
            <p:nvPicPr>
              <p:cNvPr id="212" name="墨迹 212">
                <a:extLst>
                  <a:ext uri="{FF2B5EF4-FFF2-40B4-BE49-F238E27FC236}">
                    <a16:creationId xmlns:a16="http://schemas.microsoft.com/office/drawing/2014/main" id="{CBED5560-000C-2545-8CFF-D83E7BB788B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21188" y="3702766"/>
                <a:ext cx="1249196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F49CCFC-69DE-7A4E-AB49-A281385A58DB}"/>
                  </a:ext>
                </a:extLst>
              </p14:cNvPr>
              <p14:cNvContentPartPr/>
              <p14:nvPr/>
            </p14:nvContentPartPr>
            <p14:xfrm>
              <a:off x="3720826" y="5941606"/>
              <a:ext cx="35280" cy="68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F49CCFC-69DE-7A4E-AB49-A281385A58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13266" y="5934046"/>
                <a:ext cx="50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B199767F-0677-5241-9BCD-6CE85EF71DA2}"/>
                  </a:ext>
                </a:extLst>
              </p14:cNvPr>
              <p14:cNvContentPartPr/>
              <p14:nvPr/>
            </p14:nvContentPartPr>
            <p14:xfrm>
              <a:off x="1620226" y="5200006"/>
              <a:ext cx="2116800" cy="58212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B199767F-0677-5241-9BCD-6CE85EF71DA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12666" y="5192446"/>
                <a:ext cx="213192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9" name="墨迹 230">
                <a:extLst>
                  <a:ext uri="{FF2B5EF4-FFF2-40B4-BE49-F238E27FC236}">
                    <a16:creationId xmlns:a16="http://schemas.microsoft.com/office/drawing/2014/main" id="{F58A2C80-3D9D-C64A-B5F2-799DF7802B03}"/>
                  </a:ext>
                </a:extLst>
              </p14:cNvPr>
              <p14:cNvContentPartPr/>
              <p14:nvPr/>
            </p14:nvContentPartPr>
            <p14:xfrm>
              <a:off x="3749266" y="5116846"/>
              <a:ext cx="198720" cy="89640"/>
            </p14:xfrm>
          </p:contentPart>
        </mc:Choice>
        <mc:Fallback>
          <p:pic>
            <p:nvPicPr>
              <p:cNvPr id="229" name="墨迹 230">
                <a:extLst>
                  <a:ext uri="{FF2B5EF4-FFF2-40B4-BE49-F238E27FC236}">
                    <a16:creationId xmlns:a16="http://schemas.microsoft.com/office/drawing/2014/main" id="{F58A2C80-3D9D-C64A-B5F2-799DF7802B0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41706" y="5109316"/>
                <a:ext cx="213480" cy="104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0" name="墨迹 231">
                <a:extLst>
                  <a:ext uri="{FF2B5EF4-FFF2-40B4-BE49-F238E27FC236}">
                    <a16:creationId xmlns:a16="http://schemas.microsoft.com/office/drawing/2014/main" id="{DA10C822-5051-6649-B1D1-0BE6D0CBF87E}"/>
                  </a:ext>
                </a:extLst>
              </p14:cNvPr>
              <p14:cNvContentPartPr/>
              <p14:nvPr/>
            </p14:nvContentPartPr>
            <p14:xfrm>
              <a:off x="2189386" y="5078326"/>
              <a:ext cx="96120" cy="102600"/>
            </p14:xfrm>
          </p:contentPart>
        </mc:Choice>
        <mc:Fallback>
          <p:pic>
            <p:nvPicPr>
              <p:cNvPr id="230" name="墨迹 231">
                <a:extLst>
                  <a:ext uri="{FF2B5EF4-FFF2-40B4-BE49-F238E27FC236}">
                    <a16:creationId xmlns:a16="http://schemas.microsoft.com/office/drawing/2014/main" id="{DA10C822-5051-6649-B1D1-0BE6D0CBF8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81826" y="5070766"/>
                <a:ext cx="11124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863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73C9059-DF98-B847-926C-368162B5ECCE}"/>
                  </a:ext>
                </a:extLst>
              </p14:cNvPr>
              <p14:cNvContentPartPr/>
              <p14:nvPr/>
            </p14:nvContentPartPr>
            <p14:xfrm>
              <a:off x="1544860" y="701991"/>
              <a:ext cx="1296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73C9059-DF98-B847-926C-368162B5EC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300" y="69443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487D4A4-2427-9546-822D-95C74522A6F6}"/>
                  </a:ext>
                </a:extLst>
              </p14:cNvPr>
              <p14:cNvContentPartPr/>
              <p14:nvPr/>
            </p14:nvContentPartPr>
            <p14:xfrm>
              <a:off x="1520020" y="857871"/>
              <a:ext cx="1908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487D4A4-2427-9546-822D-95C74522A6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460" y="850311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B683489A-0E92-3947-9827-6047B7400A88}"/>
                  </a:ext>
                </a:extLst>
              </p14:cNvPr>
              <p14:cNvContentPartPr/>
              <p14:nvPr/>
            </p14:nvContentPartPr>
            <p14:xfrm>
              <a:off x="1918540" y="390951"/>
              <a:ext cx="541800" cy="43596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B683489A-0E92-3947-9827-6047B7400A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980" y="383397"/>
                <a:ext cx="55692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3">
                <a:extLst>
                  <a:ext uri="{FF2B5EF4-FFF2-40B4-BE49-F238E27FC236}">
                    <a16:creationId xmlns:a16="http://schemas.microsoft.com/office/drawing/2014/main" id="{A8FE4538-EA40-F944-9634-58B79DDA0F72}"/>
                  </a:ext>
                </a:extLst>
              </p14:cNvPr>
              <p14:cNvContentPartPr/>
              <p14:nvPr/>
            </p14:nvContentPartPr>
            <p14:xfrm>
              <a:off x="754300" y="365751"/>
              <a:ext cx="573120" cy="479880"/>
            </p14:xfrm>
          </p:contentPart>
        </mc:Choice>
        <mc:Fallback>
          <p:pic>
            <p:nvPicPr>
              <p:cNvPr id="12" name="墨迹 13">
                <a:extLst>
                  <a:ext uri="{FF2B5EF4-FFF2-40B4-BE49-F238E27FC236}">
                    <a16:creationId xmlns:a16="http://schemas.microsoft.com/office/drawing/2014/main" id="{A8FE4538-EA40-F944-9634-58B79DDA0F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740" y="358191"/>
                <a:ext cx="5882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392BE61B-1A1C-1B4D-B0A7-4B7AEBFD9903}"/>
                  </a:ext>
                </a:extLst>
              </p14:cNvPr>
              <p14:cNvContentPartPr/>
              <p14:nvPr/>
            </p14:nvContentPartPr>
            <p14:xfrm>
              <a:off x="2584540" y="328671"/>
              <a:ext cx="815760" cy="54792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392BE61B-1A1C-1B4D-B0A7-4B7AEBFD99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6980" y="321116"/>
                <a:ext cx="83088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39">
                <a:extLst>
                  <a:ext uri="{FF2B5EF4-FFF2-40B4-BE49-F238E27FC236}">
                    <a16:creationId xmlns:a16="http://schemas.microsoft.com/office/drawing/2014/main" id="{F25D4E3E-88EA-D549-97E2-D447CF6266D2}"/>
                  </a:ext>
                </a:extLst>
              </p14:cNvPr>
              <p14:cNvContentPartPr/>
              <p14:nvPr/>
            </p14:nvContentPartPr>
            <p14:xfrm>
              <a:off x="4545820" y="839151"/>
              <a:ext cx="37800" cy="124560"/>
            </p14:xfrm>
          </p:contentPart>
        </mc:Choice>
        <mc:Fallback>
          <p:pic>
            <p:nvPicPr>
              <p:cNvPr id="38" name="墨迹 39">
                <a:extLst>
                  <a:ext uri="{FF2B5EF4-FFF2-40B4-BE49-F238E27FC236}">
                    <a16:creationId xmlns:a16="http://schemas.microsoft.com/office/drawing/2014/main" id="{F25D4E3E-88EA-D549-97E2-D447CF6266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8260" y="831613"/>
                <a:ext cx="52920" cy="13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40">
                <a:extLst>
                  <a:ext uri="{FF2B5EF4-FFF2-40B4-BE49-F238E27FC236}">
                    <a16:creationId xmlns:a16="http://schemas.microsoft.com/office/drawing/2014/main" id="{CD1D0A25-3E47-144C-8674-9A5E7E5DA17B}"/>
                  </a:ext>
                </a:extLst>
              </p14:cNvPr>
              <p14:cNvContentPartPr/>
              <p14:nvPr/>
            </p14:nvContentPartPr>
            <p14:xfrm>
              <a:off x="3649060" y="285111"/>
              <a:ext cx="591840" cy="647640"/>
            </p14:xfrm>
          </p:contentPart>
        </mc:Choice>
        <mc:Fallback>
          <p:pic>
            <p:nvPicPr>
              <p:cNvPr id="39" name="墨迹 40">
                <a:extLst>
                  <a:ext uri="{FF2B5EF4-FFF2-40B4-BE49-F238E27FC236}">
                    <a16:creationId xmlns:a16="http://schemas.microsoft.com/office/drawing/2014/main" id="{CD1D0A25-3E47-144C-8674-9A5E7E5DA1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41500" y="277551"/>
                <a:ext cx="6069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52253D2-39DF-5746-AECE-6A818FB88146}"/>
                  </a:ext>
                </a:extLst>
              </p14:cNvPr>
              <p14:cNvContentPartPr/>
              <p14:nvPr/>
            </p14:nvContentPartPr>
            <p14:xfrm>
              <a:off x="5149540" y="403191"/>
              <a:ext cx="230760" cy="1249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52253D2-39DF-5746-AECE-6A818FB881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1980" y="395631"/>
                <a:ext cx="245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0B75FA2-EF73-4C4E-BED1-80D1DEFD1408}"/>
                  </a:ext>
                </a:extLst>
              </p14:cNvPr>
              <p14:cNvContentPartPr/>
              <p14:nvPr/>
            </p14:nvContentPartPr>
            <p14:xfrm>
              <a:off x="4987540" y="309951"/>
              <a:ext cx="187200" cy="3240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0B75FA2-EF73-4C4E-BED1-80D1DEFD14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9980" y="302391"/>
                <a:ext cx="202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04052C6E-49EA-4A4E-9A6F-9C6D8128F4A6}"/>
                  </a:ext>
                </a:extLst>
              </p14:cNvPr>
              <p14:cNvContentPartPr/>
              <p14:nvPr/>
            </p14:nvContentPartPr>
            <p14:xfrm>
              <a:off x="5143420" y="496791"/>
              <a:ext cx="56520" cy="50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04052C6E-49EA-4A4E-9A6F-9C6D8128F4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35860" y="489231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AB70921-96F4-EC40-A584-4B3920D933C7}"/>
                  </a:ext>
                </a:extLst>
              </p14:cNvPr>
              <p14:cNvContentPartPr/>
              <p14:nvPr/>
            </p14:nvContentPartPr>
            <p14:xfrm>
              <a:off x="5068540" y="664551"/>
              <a:ext cx="174600" cy="1371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AB70921-96F4-EC40-A584-4B3920D933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60980" y="656991"/>
                <a:ext cx="1897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6CB35795-B28D-E642-904E-30C5CED97305}"/>
                  </a:ext>
                </a:extLst>
              </p14:cNvPr>
              <p14:cNvContentPartPr/>
              <p14:nvPr/>
            </p14:nvContentPartPr>
            <p14:xfrm>
              <a:off x="5099860" y="558711"/>
              <a:ext cx="131040" cy="1249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6CB35795-B28D-E642-904E-30C5CED973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92300" y="551511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FF4D068-5311-824F-8006-A8B90AEA18A8}"/>
                  </a:ext>
                </a:extLst>
              </p14:cNvPr>
              <p14:cNvContentPartPr/>
              <p14:nvPr/>
            </p14:nvContentPartPr>
            <p14:xfrm>
              <a:off x="5510620" y="359631"/>
              <a:ext cx="423720" cy="7225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FF4D068-5311-824F-8006-A8B90AEA18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03060" y="352071"/>
                <a:ext cx="4388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3763003-D73C-A04C-B6CB-7E3CE4A22A09}"/>
                  </a:ext>
                </a:extLst>
              </p14:cNvPr>
              <p14:cNvContentPartPr/>
              <p14:nvPr/>
            </p14:nvContentPartPr>
            <p14:xfrm>
              <a:off x="6077980" y="359631"/>
              <a:ext cx="270000" cy="4395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3763003-D73C-A04C-B6CB-7E3CE4A22A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70420" y="352071"/>
                <a:ext cx="285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B00A4E0D-8C11-3E44-B4C1-99B9C2E82D5E}"/>
                  </a:ext>
                </a:extLst>
              </p14:cNvPr>
              <p14:cNvContentPartPr/>
              <p14:nvPr/>
            </p14:nvContentPartPr>
            <p14:xfrm>
              <a:off x="6263740" y="590031"/>
              <a:ext cx="56520" cy="1933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B00A4E0D-8C11-3E44-B4C1-99B9C2E82D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6540" y="582471"/>
                <a:ext cx="71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FE9EA9A4-3722-BF47-98FD-16F727538CF8}"/>
                  </a:ext>
                </a:extLst>
              </p14:cNvPr>
              <p14:cNvContentPartPr/>
              <p14:nvPr/>
            </p14:nvContentPartPr>
            <p14:xfrm>
              <a:off x="6220180" y="639711"/>
              <a:ext cx="118800" cy="874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FE9EA9A4-3722-BF47-98FD-16F727538C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2620" y="632151"/>
                <a:ext cx="133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A9F8E3CB-22BD-8A44-899B-B9AC3E662A89}"/>
                  </a:ext>
                </a:extLst>
              </p14:cNvPr>
              <p14:cNvContentPartPr/>
              <p14:nvPr/>
            </p14:nvContentPartPr>
            <p14:xfrm>
              <a:off x="6531580" y="465471"/>
              <a:ext cx="81360" cy="255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A9F8E3CB-22BD-8A44-899B-B9AC3E662A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24020" y="457911"/>
                <a:ext cx="964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ECB7127-686A-6342-AD93-F93801601517}"/>
                  </a:ext>
                </a:extLst>
              </p14:cNvPr>
              <p14:cNvContentPartPr/>
              <p14:nvPr/>
            </p14:nvContentPartPr>
            <p14:xfrm>
              <a:off x="6674860" y="403191"/>
              <a:ext cx="168480" cy="3366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ECB7127-686A-6342-AD93-F938016015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67300" y="395631"/>
                <a:ext cx="1836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9">
                <a:extLst>
                  <a:ext uri="{FF2B5EF4-FFF2-40B4-BE49-F238E27FC236}">
                    <a16:creationId xmlns:a16="http://schemas.microsoft.com/office/drawing/2014/main" id="{EBA5C53C-0425-154D-AA95-CC3EDE458704}"/>
                  </a:ext>
                </a:extLst>
              </p14:cNvPr>
              <p14:cNvContentPartPr/>
              <p14:nvPr/>
            </p14:nvContentPartPr>
            <p14:xfrm>
              <a:off x="8025580" y="179271"/>
              <a:ext cx="616680" cy="734760"/>
            </p14:xfrm>
          </p:contentPart>
        </mc:Choice>
        <mc:Fallback>
          <p:pic>
            <p:nvPicPr>
              <p:cNvPr id="67" name="墨迹 69">
                <a:extLst>
                  <a:ext uri="{FF2B5EF4-FFF2-40B4-BE49-F238E27FC236}">
                    <a16:creationId xmlns:a16="http://schemas.microsoft.com/office/drawing/2014/main" id="{EBA5C53C-0425-154D-AA95-CC3EDE4587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18020" y="171715"/>
                <a:ext cx="63180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D507BD6F-5327-1C46-955E-E1C760446614}"/>
                  </a:ext>
                </a:extLst>
              </p14:cNvPr>
              <p14:cNvContentPartPr/>
              <p14:nvPr/>
            </p14:nvContentPartPr>
            <p14:xfrm>
              <a:off x="7452820" y="459351"/>
              <a:ext cx="255600" cy="27072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D507BD6F-5327-1C46-955E-E1C7604466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45620" y="451791"/>
                <a:ext cx="2707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C80531C5-77EC-274A-ADAE-FA94E950DCDB}"/>
                  </a:ext>
                </a:extLst>
              </p14:cNvPr>
              <p14:cNvContentPartPr/>
              <p14:nvPr/>
            </p14:nvContentPartPr>
            <p14:xfrm>
              <a:off x="7060780" y="359631"/>
              <a:ext cx="174600" cy="43632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C80531C5-77EC-274A-ADAE-FA94E950DC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53220" y="352071"/>
                <a:ext cx="189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墨迹 77">
                <a:extLst>
                  <a:ext uri="{FF2B5EF4-FFF2-40B4-BE49-F238E27FC236}">
                    <a16:creationId xmlns:a16="http://schemas.microsoft.com/office/drawing/2014/main" id="{A1C2A487-0C32-754E-B762-4B7CE1E39A00}"/>
                  </a:ext>
                </a:extLst>
              </p14:cNvPr>
              <p14:cNvContentPartPr/>
              <p14:nvPr/>
            </p14:nvContentPartPr>
            <p14:xfrm>
              <a:off x="1993060" y="1119231"/>
              <a:ext cx="498600" cy="473040"/>
            </p14:xfrm>
          </p:contentPart>
        </mc:Choice>
        <mc:Fallback>
          <p:pic>
            <p:nvPicPr>
              <p:cNvPr id="77" name="墨迹 77">
                <a:extLst>
                  <a:ext uri="{FF2B5EF4-FFF2-40B4-BE49-F238E27FC236}">
                    <a16:creationId xmlns:a16="http://schemas.microsoft.com/office/drawing/2014/main" id="{A1C2A487-0C32-754E-B762-4B7CE1E39A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85855" y="1111665"/>
                <a:ext cx="513731" cy="48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710E9706-4F53-AD4A-B94A-A61EBFABBD46}"/>
                  </a:ext>
                </a:extLst>
              </p14:cNvPr>
              <p14:cNvContentPartPr/>
              <p14:nvPr/>
            </p14:nvContentPartPr>
            <p14:xfrm>
              <a:off x="2653300" y="1032111"/>
              <a:ext cx="834480" cy="60408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710E9706-4F53-AD4A-B94A-A61EBFABBD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5740" y="1024551"/>
                <a:ext cx="8496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B63974FD-E339-1340-8AF3-126FA87107A7}"/>
                  </a:ext>
                </a:extLst>
              </p14:cNvPr>
              <p14:cNvContentPartPr/>
              <p14:nvPr/>
            </p14:nvContentPartPr>
            <p14:xfrm>
              <a:off x="3636820" y="1063071"/>
              <a:ext cx="1251720" cy="61056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B63974FD-E339-1340-8AF3-126FA87107A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29260" y="1055511"/>
                <a:ext cx="12668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A6CFAFC3-ED27-FC42-AB48-74573F4BFF93}"/>
                  </a:ext>
                </a:extLst>
              </p14:cNvPr>
              <p14:cNvContentPartPr/>
              <p14:nvPr/>
            </p14:nvContentPartPr>
            <p14:xfrm>
              <a:off x="7073380" y="1299591"/>
              <a:ext cx="243000" cy="190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A6CFAFC3-ED27-FC42-AB48-74573F4BFF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65820" y="1292031"/>
                <a:ext cx="25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BE6160F7-A6B6-8E41-98E7-6DD72097BF10}"/>
                  </a:ext>
                </a:extLst>
              </p14:cNvPr>
              <p14:cNvContentPartPr/>
              <p14:nvPr/>
            </p14:nvContentPartPr>
            <p14:xfrm>
              <a:off x="7820380" y="1256031"/>
              <a:ext cx="68760" cy="252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BE6160F7-A6B6-8E41-98E7-6DD72097BF1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12820" y="1248471"/>
                <a:ext cx="83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8" name="墨迹 109">
                <a:extLst>
                  <a:ext uri="{FF2B5EF4-FFF2-40B4-BE49-F238E27FC236}">
                    <a16:creationId xmlns:a16="http://schemas.microsoft.com/office/drawing/2014/main" id="{65838C7A-4C5A-9047-8FDF-1775EA8F06AF}"/>
                  </a:ext>
                </a:extLst>
              </p14:cNvPr>
              <p14:cNvContentPartPr/>
              <p14:nvPr/>
            </p14:nvContentPartPr>
            <p14:xfrm>
              <a:off x="8106580" y="975951"/>
              <a:ext cx="1326600" cy="766440"/>
            </p14:xfrm>
          </p:contentPart>
        </mc:Choice>
        <mc:Fallback>
          <p:pic>
            <p:nvPicPr>
              <p:cNvPr id="108" name="墨迹 109">
                <a:extLst>
                  <a:ext uri="{FF2B5EF4-FFF2-40B4-BE49-F238E27FC236}">
                    <a16:creationId xmlns:a16="http://schemas.microsoft.com/office/drawing/2014/main" id="{65838C7A-4C5A-9047-8FDF-1775EA8F06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99018" y="968387"/>
                <a:ext cx="1341724" cy="781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9" name="墨迹 110">
                <a:extLst>
                  <a:ext uri="{FF2B5EF4-FFF2-40B4-BE49-F238E27FC236}">
                    <a16:creationId xmlns:a16="http://schemas.microsoft.com/office/drawing/2014/main" id="{37D0E6F3-7FE8-FD49-BD49-D37E5C63B389}"/>
                  </a:ext>
                </a:extLst>
              </p14:cNvPr>
              <p14:cNvContentPartPr/>
              <p14:nvPr/>
            </p14:nvContentPartPr>
            <p14:xfrm>
              <a:off x="5616460" y="1318311"/>
              <a:ext cx="921600" cy="56520"/>
            </p14:xfrm>
          </p:contentPart>
        </mc:Choice>
        <mc:Fallback>
          <p:pic>
            <p:nvPicPr>
              <p:cNvPr id="109" name="墨迹 110">
                <a:extLst>
                  <a:ext uri="{FF2B5EF4-FFF2-40B4-BE49-F238E27FC236}">
                    <a16:creationId xmlns:a16="http://schemas.microsoft.com/office/drawing/2014/main" id="{37D0E6F3-7FE8-FD49-BD49-D37E5C63B3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08900" y="1310751"/>
                <a:ext cx="936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FCB3AE74-C8FB-A143-A9E6-55B2F82A189C}"/>
                  </a:ext>
                </a:extLst>
              </p14:cNvPr>
              <p14:cNvContentPartPr/>
              <p14:nvPr/>
            </p14:nvContentPartPr>
            <p14:xfrm>
              <a:off x="4564180" y="2426391"/>
              <a:ext cx="56520" cy="13104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FCB3AE74-C8FB-A143-A9E6-55B2F82A189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56980" y="2418831"/>
                <a:ext cx="71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C5525ACE-194F-FD4C-9F5B-2A5888949760}"/>
                  </a:ext>
                </a:extLst>
              </p14:cNvPr>
              <p14:cNvContentPartPr/>
              <p14:nvPr/>
            </p14:nvContentPartPr>
            <p14:xfrm>
              <a:off x="3804940" y="1972071"/>
              <a:ext cx="467280" cy="64080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C5525ACE-194F-FD4C-9F5B-2A58889497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97380" y="1964511"/>
                <a:ext cx="4824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0BA01D23-A922-D848-B3F5-4142E960B89B}"/>
                  </a:ext>
                </a:extLst>
              </p14:cNvPr>
              <p14:cNvContentPartPr/>
              <p14:nvPr/>
            </p14:nvContentPartPr>
            <p14:xfrm>
              <a:off x="2049220" y="1965951"/>
              <a:ext cx="1475640" cy="59184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0BA01D23-A922-D848-B3F5-4142E960B89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1660" y="1958391"/>
                <a:ext cx="14907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EF56BA7C-19A7-D84F-812F-F23EF8D28555}"/>
                  </a:ext>
                </a:extLst>
              </p14:cNvPr>
              <p14:cNvContentPartPr/>
              <p14:nvPr/>
            </p14:nvContentPartPr>
            <p14:xfrm>
              <a:off x="4950460" y="1847511"/>
              <a:ext cx="2048400" cy="66492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EF56BA7C-19A7-D84F-812F-F23EF8D2855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2900" y="1839955"/>
                <a:ext cx="2063520" cy="679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74990D83-0CC8-4F4B-89CD-1F8EF9FB8DA4}"/>
                  </a:ext>
                </a:extLst>
              </p14:cNvPr>
              <p14:cNvContentPartPr/>
              <p14:nvPr/>
            </p14:nvContentPartPr>
            <p14:xfrm>
              <a:off x="7191460" y="1835271"/>
              <a:ext cx="722880" cy="75348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74990D83-0CC8-4F4B-89CD-1F8EF9FB8D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83896" y="1827711"/>
                <a:ext cx="738008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0D0CA35D-A1BD-2C4A-B9DF-B90B67548943}"/>
                  </a:ext>
                </a:extLst>
              </p14:cNvPr>
              <p14:cNvContentPartPr/>
              <p14:nvPr/>
            </p14:nvContentPartPr>
            <p14:xfrm>
              <a:off x="1787860" y="3466071"/>
              <a:ext cx="6480" cy="252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0D0CA35D-A1BD-2C4A-B9DF-B90B6754894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80300" y="3458511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486AB711-6D5E-7747-B95C-942E67AD951C}"/>
                  </a:ext>
                </a:extLst>
              </p14:cNvPr>
              <p14:cNvContentPartPr/>
              <p14:nvPr/>
            </p14:nvContentPartPr>
            <p14:xfrm>
              <a:off x="1787860" y="3603231"/>
              <a:ext cx="50040" cy="313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486AB711-6D5E-7747-B95C-942E67AD95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80300" y="3595671"/>
                <a:ext cx="65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6240FF05-FBAC-F64D-8DB8-FFDD7964A8D4}"/>
                  </a:ext>
                </a:extLst>
              </p14:cNvPr>
              <p14:cNvContentPartPr/>
              <p14:nvPr/>
            </p14:nvContentPartPr>
            <p14:xfrm>
              <a:off x="897580" y="2930751"/>
              <a:ext cx="666360" cy="8658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6240FF05-FBAC-F64D-8DB8-FFDD7964A8D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0020" y="2923191"/>
                <a:ext cx="68148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09F50AF2-DB3A-5448-B9EF-EFBFCC64769E}"/>
                  </a:ext>
                </a:extLst>
              </p14:cNvPr>
              <p14:cNvContentPartPr/>
              <p14:nvPr/>
            </p14:nvContentPartPr>
            <p14:xfrm>
              <a:off x="2572300" y="3522231"/>
              <a:ext cx="2739240" cy="178704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09F50AF2-DB3A-5448-B9EF-EFBFCC64769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64741" y="3514671"/>
                <a:ext cx="2754358" cy="18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D18A4A62-D5C5-3149-ADC8-35A74614D351}"/>
                  </a:ext>
                </a:extLst>
              </p14:cNvPr>
              <p14:cNvContentPartPr/>
              <p14:nvPr/>
            </p14:nvContentPartPr>
            <p14:xfrm>
              <a:off x="2597140" y="3441231"/>
              <a:ext cx="2565360" cy="3366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D18A4A62-D5C5-3149-ADC8-35A74614D3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89580" y="3433671"/>
                <a:ext cx="2580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6553CCC-9F32-C746-9893-3436DEFC5494}"/>
                  </a:ext>
                </a:extLst>
              </p14:cNvPr>
              <p14:cNvContentPartPr/>
              <p14:nvPr/>
            </p14:nvContentPartPr>
            <p14:xfrm>
              <a:off x="2584540" y="3578391"/>
              <a:ext cx="2621160" cy="18118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6553CCC-9F32-C746-9893-3436DEFC549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76980" y="3570831"/>
                <a:ext cx="263628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5" name="墨迹 195">
                <a:extLst>
                  <a:ext uri="{FF2B5EF4-FFF2-40B4-BE49-F238E27FC236}">
                    <a16:creationId xmlns:a16="http://schemas.microsoft.com/office/drawing/2014/main" id="{082B163D-E4BF-5F4B-BF0E-B7BB942E620D}"/>
                  </a:ext>
                </a:extLst>
              </p14:cNvPr>
              <p14:cNvContentPartPr/>
              <p14:nvPr/>
            </p14:nvContentPartPr>
            <p14:xfrm>
              <a:off x="7832620" y="3341511"/>
              <a:ext cx="2833200" cy="1525680"/>
            </p14:xfrm>
          </p:contentPart>
        </mc:Choice>
        <mc:Fallback>
          <p:pic>
            <p:nvPicPr>
              <p:cNvPr id="195" name="墨迹 195">
                <a:extLst>
                  <a:ext uri="{FF2B5EF4-FFF2-40B4-BE49-F238E27FC236}">
                    <a16:creationId xmlns:a16="http://schemas.microsoft.com/office/drawing/2014/main" id="{082B163D-E4BF-5F4B-BF0E-B7BB942E620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25059" y="3333951"/>
                <a:ext cx="2848322" cy="15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5F3A0323-DA3A-724B-B22E-444CF24F135C}"/>
                  </a:ext>
                </a:extLst>
              </p14:cNvPr>
              <p14:cNvContentPartPr/>
              <p14:nvPr/>
            </p14:nvContentPartPr>
            <p14:xfrm>
              <a:off x="9053740" y="3858471"/>
              <a:ext cx="311040" cy="54828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5F3A0323-DA3A-724B-B22E-444CF24F135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46180" y="3850911"/>
                <a:ext cx="3261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0" name="墨迹 210">
                <a:extLst>
                  <a:ext uri="{FF2B5EF4-FFF2-40B4-BE49-F238E27FC236}">
                    <a16:creationId xmlns:a16="http://schemas.microsoft.com/office/drawing/2014/main" id="{EE8B0D91-00DB-0D48-8001-95E6FF9B1422}"/>
                  </a:ext>
                </a:extLst>
              </p14:cNvPr>
              <p14:cNvContentPartPr/>
              <p14:nvPr/>
            </p14:nvContentPartPr>
            <p14:xfrm>
              <a:off x="9083980" y="2134071"/>
              <a:ext cx="2011320" cy="1574640"/>
            </p14:xfrm>
          </p:contentPart>
        </mc:Choice>
        <mc:Fallback>
          <p:pic>
            <p:nvPicPr>
              <p:cNvPr id="210" name="墨迹 210">
                <a:extLst>
                  <a:ext uri="{FF2B5EF4-FFF2-40B4-BE49-F238E27FC236}">
                    <a16:creationId xmlns:a16="http://schemas.microsoft.com/office/drawing/2014/main" id="{EE8B0D91-00DB-0D48-8001-95E6FF9B142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76420" y="2126511"/>
                <a:ext cx="2026440" cy="15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1B442024-0D57-5648-9091-7047784E2942}"/>
                  </a:ext>
                </a:extLst>
              </p14:cNvPr>
              <p14:cNvContentPartPr/>
              <p14:nvPr/>
            </p14:nvContentPartPr>
            <p14:xfrm>
              <a:off x="6799060" y="2588391"/>
              <a:ext cx="4775760" cy="327492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1B442024-0D57-5648-9091-7047784E29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91500" y="2580831"/>
                <a:ext cx="4790880" cy="32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FDB1ED09-30F6-9C47-83E2-D0047D285A26}"/>
                  </a:ext>
                </a:extLst>
              </p14:cNvPr>
              <p14:cNvContentPartPr/>
              <p14:nvPr/>
            </p14:nvContentPartPr>
            <p14:xfrm>
              <a:off x="8156620" y="4630311"/>
              <a:ext cx="2384640" cy="31788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FDB1ED09-30F6-9C47-83E2-D0047D285A2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49060" y="4622751"/>
                <a:ext cx="2399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2" name="墨迹 222">
                <a:extLst>
                  <a:ext uri="{FF2B5EF4-FFF2-40B4-BE49-F238E27FC236}">
                    <a16:creationId xmlns:a16="http://schemas.microsoft.com/office/drawing/2014/main" id="{61430132-20DA-2B40-AF4F-F784A69EFE3B}"/>
                  </a:ext>
                </a:extLst>
              </p14:cNvPr>
              <p14:cNvContentPartPr/>
              <p14:nvPr/>
            </p14:nvContentPartPr>
            <p14:xfrm>
              <a:off x="7938460" y="5302791"/>
              <a:ext cx="2297520" cy="348840"/>
            </p14:xfrm>
          </p:contentPart>
        </mc:Choice>
        <mc:Fallback>
          <p:pic>
            <p:nvPicPr>
              <p:cNvPr id="222" name="墨迹 222">
                <a:extLst>
                  <a:ext uri="{FF2B5EF4-FFF2-40B4-BE49-F238E27FC236}">
                    <a16:creationId xmlns:a16="http://schemas.microsoft.com/office/drawing/2014/main" id="{61430132-20DA-2B40-AF4F-F784A69EFE3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30900" y="5295231"/>
                <a:ext cx="23126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5EC2FBA2-4AAC-D648-9BDE-0A57B5C710E6}"/>
                  </a:ext>
                </a:extLst>
              </p14:cNvPr>
              <p14:cNvContentPartPr/>
              <p14:nvPr/>
            </p14:nvContentPartPr>
            <p14:xfrm>
              <a:off x="9171100" y="3640311"/>
              <a:ext cx="380160" cy="21816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5EC2FBA2-4AAC-D648-9BDE-0A57B5C710E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63540" y="3633111"/>
                <a:ext cx="39528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203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2A79DD89-AA06-E94C-8FC6-2ED5AA9BED03}"/>
                  </a:ext>
                </a:extLst>
              </p14:cNvPr>
              <p14:cNvContentPartPr/>
              <p14:nvPr/>
            </p14:nvContentPartPr>
            <p14:xfrm>
              <a:off x="1107240" y="598020"/>
              <a:ext cx="425520" cy="37476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2A79DD89-AA06-E94C-8FC6-2ED5AA9BED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9680" y="590460"/>
                <a:ext cx="4406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5C7F78C-6D84-BA4F-A5E8-DA626CF3E7B8}"/>
                  </a:ext>
                </a:extLst>
              </p14:cNvPr>
              <p14:cNvContentPartPr/>
              <p14:nvPr/>
            </p14:nvContentPartPr>
            <p14:xfrm>
              <a:off x="1748400" y="744180"/>
              <a:ext cx="317880" cy="140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5C7F78C-6D84-BA4F-A5E8-DA626CF3E7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0840" y="736620"/>
                <a:ext cx="3326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7478BED-8FE6-E244-AB81-11A122DF3857}"/>
                  </a:ext>
                </a:extLst>
              </p14:cNvPr>
              <p14:cNvContentPartPr/>
              <p14:nvPr/>
            </p14:nvContentPartPr>
            <p14:xfrm>
              <a:off x="3894000" y="858300"/>
              <a:ext cx="56880" cy="1944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7478BED-8FE6-E244-AB81-11A122DF38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6800" y="850740"/>
                <a:ext cx="720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8A47BE54-D9B3-C24E-907F-9753CE1D6AF7}"/>
                  </a:ext>
                </a:extLst>
              </p14:cNvPr>
              <p14:cNvContentPartPr/>
              <p14:nvPr/>
            </p14:nvContentPartPr>
            <p14:xfrm>
              <a:off x="2351040" y="382380"/>
              <a:ext cx="1155600" cy="93924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8A47BE54-D9B3-C24E-907F-9753CE1D6A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480" y="374817"/>
                <a:ext cx="1170720" cy="954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23B08022-DBCF-7642-99F2-7DE64C7A343F}"/>
                  </a:ext>
                </a:extLst>
              </p14:cNvPr>
              <p14:cNvContentPartPr/>
              <p14:nvPr/>
            </p14:nvContentPartPr>
            <p14:xfrm>
              <a:off x="1259520" y="1340700"/>
              <a:ext cx="1836720" cy="559080"/>
            </p14:xfrm>
          </p:contentPart>
        </mc:Choice>
        <mc:Fallback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23B08022-DBCF-7642-99F2-7DE64C7A34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1960" y="1333135"/>
                <a:ext cx="1851840" cy="574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CBBEA1FE-2593-E040-A4D6-C6417537B35D}"/>
                  </a:ext>
                </a:extLst>
              </p14:cNvPr>
              <p14:cNvContentPartPr/>
              <p14:nvPr/>
            </p14:nvContentPartPr>
            <p14:xfrm>
              <a:off x="6076680" y="1074300"/>
              <a:ext cx="2135880" cy="67284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CBBEA1FE-2593-E040-A4D6-C6417537B3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9120" y="1066744"/>
                <a:ext cx="2150640" cy="687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8725F314-80A5-9D4E-9AE1-B25C83F308FD}"/>
                  </a:ext>
                </a:extLst>
              </p14:cNvPr>
              <p14:cNvContentPartPr/>
              <p14:nvPr/>
            </p14:nvContentPartPr>
            <p14:xfrm>
              <a:off x="4521840" y="1284180"/>
              <a:ext cx="1110960" cy="37116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8725F314-80A5-9D4E-9AE1-B25C83F308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4280" y="1276620"/>
                <a:ext cx="11260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FFDF4EB3-9B03-044B-9B27-18BD40E8B68C}"/>
                  </a:ext>
                </a:extLst>
              </p14:cNvPr>
              <p14:cNvContentPartPr/>
              <p14:nvPr/>
            </p14:nvContentPartPr>
            <p14:xfrm>
              <a:off x="3607800" y="1391460"/>
              <a:ext cx="533520" cy="33660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FFDF4EB3-9B03-044B-9B27-18BD40E8B6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0240" y="1383900"/>
                <a:ext cx="548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871863CD-2FD0-B249-9D98-766C317D9B4A}"/>
                  </a:ext>
                </a:extLst>
              </p14:cNvPr>
              <p14:cNvContentPartPr/>
              <p14:nvPr/>
            </p14:nvContentPartPr>
            <p14:xfrm>
              <a:off x="1631980" y="2519991"/>
              <a:ext cx="243000" cy="3801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871863CD-2FD0-B249-9D98-766C317D9B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4780" y="2512431"/>
                <a:ext cx="2581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31D309F3-C316-3B4C-A6F0-C6BFD58A5651}"/>
                  </a:ext>
                </a:extLst>
              </p14:cNvPr>
              <p14:cNvContentPartPr/>
              <p14:nvPr/>
            </p14:nvContentPartPr>
            <p14:xfrm>
              <a:off x="2067940" y="2887191"/>
              <a:ext cx="143640" cy="12492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31D309F3-C316-3B4C-A6F0-C6BFD58A56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60380" y="2879631"/>
                <a:ext cx="158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DF8A05C4-119B-EF4E-B3F6-C05BA2E5ACED}"/>
                  </a:ext>
                </a:extLst>
              </p14:cNvPr>
              <p14:cNvContentPartPr/>
              <p14:nvPr/>
            </p14:nvContentPartPr>
            <p14:xfrm>
              <a:off x="766900" y="2426391"/>
              <a:ext cx="666360" cy="56088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DF8A05C4-119B-EF4E-B3F6-C05BA2E5AC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9340" y="2418826"/>
                <a:ext cx="68148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56D41084-E8C6-0B47-AA18-12AEBBF362BE}"/>
                  </a:ext>
                </a:extLst>
              </p14:cNvPr>
              <p14:cNvContentPartPr/>
              <p14:nvPr/>
            </p14:nvContentPartPr>
            <p14:xfrm>
              <a:off x="2659420" y="2382831"/>
              <a:ext cx="355320" cy="54216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56D41084-E8C6-0B47-AA18-12AEBBF362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51860" y="2375266"/>
                <a:ext cx="37044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1F45E779-73C4-494A-96A7-F1E35E55EE4C}"/>
                  </a:ext>
                </a:extLst>
              </p14:cNvPr>
              <p14:cNvContentPartPr/>
              <p14:nvPr/>
            </p14:nvContentPartPr>
            <p14:xfrm>
              <a:off x="5485780" y="2756511"/>
              <a:ext cx="62640" cy="1436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1F45E779-73C4-494A-96A7-F1E35E55EE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78220" y="2748951"/>
                <a:ext cx="777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6">
                <a:extLst>
                  <a:ext uri="{FF2B5EF4-FFF2-40B4-BE49-F238E27FC236}">
                    <a16:creationId xmlns:a16="http://schemas.microsoft.com/office/drawing/2014/main" id="{25CAE23B-DCEB-0949-B986-440E43F3DA81}"/>
                  </a:ext>
                </a:extLst>
              </p14:cNvPr>
              <p14:cNvContentPartPr/>
              <p14:nvPr/>
            </p14:nvContentPartPr>
            <p14:xfrm>
              <a:off x="6737140" y="2370591"/>
              <a:ext cx="299160" cy="348840"/>
            </p14:xfrm>
          </p:contentPart>
        </mc:Choice>
        <mc:Fallback>
          <p:pic>
            <p:nvPicPr>
              <p:cNvPr id="73" name="墨迹 76">
                <a:extLst>
                  <a:ext uri="{FF2B5EF4-FFF2-40B4-BE49-F238E27FC236}">
                    <a16:creationId xmlns:a16="http://schemas.microsoft.com/office/drawing/2014/main" id="{25CAE23B-DCEB-0949-B986-440E43F3DA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9580" y="2363031"/>
                <a:ext cx="314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7">
                <a:extLst>
                  <a:ext uri="{FF2B5EF4-FFF2-40B4-BE49-F238E27FC236}">
                    <a16:creationId xmlns:a16="http://schemas.microsoft.com/office/drawing/2014/main" id="{D17E1F68-C794-394C-8230-C3B157D8736C}"/>
                  </a:ext>
                </a:extLst>
              </p14:cNvPr>
              <p14:cNvContentPartPr/>
              <p14:nvPr/>
            </p14:nvContentPartPr>
            <p14:xfrm>
              <a:off x="5983660" y="2327031"/>
              <a:ext cx="504720" cy="442440"/>
            </p14:xfrm>
          </p:contentPart>
        </mc:Choice>
        <mc:Fallback>
          <p:pic>
            <p:nvPicPr>
              <p:cNvPr id="74" name="墨迹 77">
                <a:extLst>
                  <a:ext uri="{FF2B5EF4-FFF2-40B4-BE49-F238E27FC236}">
                    <a16:creationId xmlns:a16="http://schemas.microsoft.com/office/drawing/2014/main" id="{D17E1F68-C794-394C-8230-C3B157D873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76100" y="2319471"/>
                <a:ext cx="5198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墨迹 78">
                <a:extLst>
                  <a:ext uri="{FF2B5EF4-FFF2-40B4-BE49-F238E27FC236}">
                    <a16:creationId xmlns:a16="http://schemas.microsoft.com/office/drawing/2014/main" id="{9672E9A8-A229-1845-A73E-9C2C3A28C100}"/>
                  </a:ext>
                </a:extLst>
              </p14:cNvPr>
              <p14:cNvContentPartPr/>
              <p14:nvPr/>
            </p14:nvContentPartPr>
            <p14:xfrm>
              <a:off x="4595500" y="2221191"/>
              <a:ext cx="559800" cy="921600"/>
            </p14:xfrm>
          </p:contentPart>
        </mc:Choice>
        <mc:Fallback>
          <p:pic>
            <p:nvPicPr>
              <p:cNvPr id="75" name="墨迹 78">
                <a:extLst>
                  <a:ext uri="{FF2B5EF4-FFF2-40B4-BE49-F238E27FC236}">
                    <a16:creationId xmlns:a16="http://schemas.microsoft.com/office/drawing/2014/main" id="{9672E9A8-A229-1845-A73E-9C2C3A28C1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7940" y="2213631"/>
                <a:ext cx="57492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E9F14837-355A-D34D-8E6F-1E8FB7B5ABCD}"/>
                  </a:ext>
                </a:extLst>
              </p14:cNvPr>
              <p14:cNvContentPartPr/>
              <p14:nvPr/>
            </p14:nvContentPartPr>
            <p14:xfrm>
              <a:off x="3319300" y="2276991"/>
              <a:ext cx="959040" cy="52344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E9F14837-355A-D34D-8E6F-1E8FB7B5AB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1740" y="2269431"/>
                <a:ext cx="9741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14E301C1-FDD9-D84E-81C2-C703135981CC}"/>
                  </a:ext>
                </a:extLst>
              </p14:cNvPr>
              <p14:cNvContentPartPr/>
              <p14:nvPr/>
            </p14:nvContentPartPr>
            <p14:xfrm>
              <a:off x="7346980" y="2015631"/>
              <a:ext cx="3586320" cy="84708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14E301C1-FDD9-D84E-81C2-C703135981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39780" y="2008071"/>
                <a:ext cx="36014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8B0B7EF-A5D2-B749-8A8A-AAC839D25BFE}"/>
                  </a:ext>
                </a:extLst>
              </p14:cNvPr>
              <p14:cNvContentPartPr/>
              <p14:nvPr/>
            </p14:nvContentPartPr>
            <p14:xfrm>
              <a:off x="2030500" y="3945591"/>
              <a:ext cx="6480" cy="190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8B0B7EF-A5D2-B749-8A8A-AAC839D25B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2940" y="3938031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572FBC2-9518-6A49-B07D-78990336A8EC}"/>
                  </a:ext>
                </a:extLst>
              </p14:cNvPr>
              <p14:cNvContentPartPr/>
              <p14:nvPr/>
            </p14:nvContentPartPr>
            <p14:xfrm>
              <a:off x="2080540" y="4101111"/>
              <a:ext cx="360" cy="129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572FBC2-9518-6A49-B07D-78990336A8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2980" y="4093551"/>
                <a:ext cx="15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F31FBCE3-090E-F942-BFB3-B54B9098726C}"/>
                  </a:ext>
                </a:extLst>
              </p14:cNvPr>
              <p14:cNvContentPartPr/>
              <p14:nvPr/>
            </p14:nvContentPartPr>
            <p14:xfrm>
              <a:off x="779140" y="3472551"/>
              <a:ext cx="1027800" cy="52308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F31FBCE3-090E-F942-BFB3-B54B909872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1577" y="3464996"/>
                <a:ext cx="1042925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88C1CDCA-1181-7642-BEBF-A4CF42909CDB}"/>
                  </a:ext>
                </a:extLst>
              </p14:cNvPr>
              <p14:cNvContentPartPr/>
              <p14:nvPr/>
            </p14:nvContentPartPr>
            <p14:xfrm>
              <a:off x="4047580" y="3266991"/>
              <a:ext cx="747360" cy="56052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88C1CDCA-1181-7642-BEBF-A4CF42909CD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40020" y="3259431"/>
                <a:ext cx="762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699AB923-833C-D843-ACD9-83B139FAC678}"/>
                  </a:ext>
                </a:extLst>
              </p14:cNvPr>
              <p14:cNvContentPartPr/>
              <p14:nvPr/>
            </p14:nvContentPartPr>
            <p14:xfrm>
              <a:off x="3412540" y="3503511"/>
              <a:ext cx="324000" cy="39888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699AB923-833C-D843-ACD9-83B139FAC6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4980" y="3495951"/>
                <a:ext cx="339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0" name="墨迹 122">
                <a:extLst>
                  <a:ext uri="{FF2B5EF4-FFF2-40B4-BE49-F238E27FC236}">
                    <a16:creationId xmlns:a16="http://schemas.microsoft.com/office/drawing/2014/main" id="{4D7217CE-E4E9-0E40-8BCD-E4848320ECBA}"/>
                  </a:ext>
                </a:extLst>
              </p14:cNvPr>
              <p14:cNvContentPartPr/>
              <p14:nvPr/>
            </p14:nvContentPartPr>
            <p14:xfrm>
              <a:off x="2671660" y="3378951"/>
              <a:ext cx="361440" cy="616680"/>
            </p14:xfrm>
          </p:contentPart>
        </mc:Choice>
        <mc:Fallback>
          <p:pic>
            <p:nvPicPr>
              <p:cNvPr id="120" name="墨迹 122">
                <a:extLst>
                  <a:ext uri="{FF2B5EF4-FFF2-40B4-BE49-F238E27FC236}">
                    <a16:creationId xmlns:a16="http://schemas.microsoft.com/office/drawing/2014/main" id="{4D7217CE-E4E9-0E40-8BCD-E4848320ECB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64100" y="3371391"/>
                <a:ext cx="3765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88AAE8BF-3258-774D-89F4-2987CDA2CA9B}"/>
                  </a:ext>
                </a:extLst>
              </p14:cNvPr>
              <p14:cNvContentPartPr/>
              <p14:nvPr/>
            </p14:nvContentPartPr>
            <p14:xfrm>
              <a:off x="6930100" y="3498111"/>
              <a:ext cx="50040" cy="2430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88AAE8BF-3258-774D-89F4-2987CDA2CA9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22540" y="3490551"/>
                <a:ext cx="65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8FAB0A0D-62AD-FE43-A6FF-256356602F26}"/>
                  </a:ext>
                </a:extLst>
              </p14:cNvPr>
              <p14:cNvContentPartPr/>
              <p14:nvPr/>
            </p14:nvContentPartPr>
            <p14:xfrm>
              <a:off x="7720660" y="3811311"/>
              <a:ext cx="19080" cy="846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8FAB0A0D-62AD-FE43-A6FF-256356602F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13100" y="3803751"/>
                <a:ext cx="342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4116BBA0-1AFF-B445-AF84-6F75E18DAC48}"/>
                  </a:ext>
                </a:extLst>
              </p14:cNvPr>
              <p14:cNvContentPartPr/>
              <p14:nvPr/>
            </p14:nvContentPartPr>
            <p14:xfrm>
              <a:off x="9513460" y="3522231"/>
              <a:ext cx="268200" cy="2548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4116BBA0-1AFF-B445-AF84-6F75E18DAC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05900" y="3514671"/>
                <a:ext cx="2829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3" name="墨迹 158">
                <a:extLst>
                  <a:ext uri="{FF2B5EF4-FFF2-40B4-BE49-F238E27FC236}">
                    <a16:creationId xmlns:a16="http://schemas.microsoft.com/office/drawing/2014/main" id="{432C8C96-992B-0C42-AAA6-6D47403227A5}"/>
                  </a:ext>
                </a:extLst>
              </p14:cNvPr>
              <p14:cNvContentPartPr/>
              <p14:nvPr/>
            </p14:nvContentPartPr>
            <p14:xfrm>
              <a:off x="9968140" y="3347991"/>
              <a:ext cx="423720" cy="454680"/>
            </p14:xfrm>
          </p:contentPart>
        </mc:Choice>
        <mc:Fallback>
          <p:pic>
            <p:nvPicPr>
              <p:cNvPr id="153" name="墨迹 158">
                <a:extLst>
                  <a:ext uri="{FF2B5EF4-FFF2-40B4-BE49-F238E27FC236}">
                    <a16:creationId xmlns:a16="http://schemas.microsoft.com/office/drawing/2014/main" id="{432C8C96-992B-0C42-AAA6-6D47403227A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60580" y="3340431"/>
                <a:ext cx="4388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4" name="墨迹 159">
                <a:extLst>
                  <a:ext uri="{FF2B5EF4-FFF2-40B4-BE49-F238E27FC236}">
                    <a16:creationId xmlns:a16="http://schemas.microsoft.com/office/drawing/2014/main" id="{34D02E00-0485-6E4F-AC1A-980E4030113E}"/>
                  </a:ext>
                </a:extLst>
              </p14:cNvPr>
              <p14:cNvContentPartPr/>
              <p14:nvPr/>
            </p14:nvContentPartPr>
            <p14:xfrm>
              <a:off x="8897140" y="3291831"/>
              <a:ext cx="317880" cy="479880"/>
            </p14:xfrm>
          </p:contentPart>
        </mc:Choice>
        <mc:Fallback>
          <p:pic>
            <p:nvPicPr>
              <p:cNvPr id="154" name="墨迹 159">
                <a:extLst>
                  <a:ext uri="{FF2B5EF4-FFF2-40B4-BE49-F238E27FC236}">
                    <a16:creationId xmlns:a16="http://schemas.microsoft.com/office/drawing/2014/main" id="{34D02E00-0485-6E4F-AC1A-980E403011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89580" y="3284271"/>
                <a:ext cx="3330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5" name="墨迹 160">
                <a:extLst>
                  <a:ext uri="{FF2B5EF4-FFF2-40B4-BE49-F238E27FC236}">
                    <a16:creationId xmlns:a16="http://schemas.microsoft.com/office/drawing/2014/main" id="{2FD93232-585F-7E4A-B089-1CDF2C339D05}"/>
                  </a:ext>
                </a:extLst>
              </p14:cNvPr>
              <p14:cNvContentPartPr/>
              <p14:nvPr/>
            </p14:nvContentPartPr>
            <p14:xfrm>
              <a:off x="7975900" y="3210831"/>
              <a:ext cx="616680" cy="977760"/>
            </p14:xfrm>
          </p:contentPart>
        </mc:Choice>
        <mc:Fallback>
          <p:pic>
            <p:nvPicPr>
              <p:cNvPr id="155" name="墨迹 160">
                <a:extLst>
                  <a:ext uri="{FF2B5EF4-FFF2-40B4-BE49-F238E27FC236}">
                    <a16:creationId xmlns:a16="http://schemas.microsoft.com/office/drawing/2014/main" id="{2FD93232-585F-7E4A-B089-1CDF2C339D0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68340" y="3203271"/>
                <a:ext cx="63180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6" name="墨迹 161">
                <a:extLst>
                  <a:ext uri="{FF2B5EF4-FFF2-40B4-BE49-F238E27FC236}">
                    <a16:creationId xmlns:a16="http://schemas.microsoft.com/office/drawing/2014/main" id="{23D98EB5-BEA5-6846-815B-DB3BE2EFF8DF}"/>
                  </a:ext>
                </a:extLst>
              </p14:cNvPr>
              <p14:cNvContentPartPr/>
              <p14:nvPr/>
            </p14:nvContentPartPr>
            <p14:xfrm>
              <a:off x="7166620" y="3167271"/>
              <a:ext cx="348840" cy="777960"/>
            </p14:xfrm>
          </p:contentPart>
        </mc:Choice>
        <mc:Fallback>
          <p:pic>
            <p:nvPicPr>
              <p:cNvPr id="156" name="墨迹 161">
                <a:extLst>
                  <a:ext uri="{FF2B5EF4-FFF2-40B4-BE49-F238E27FC236}">
                    <a16:creationId xmlns:a16="http://schemas.microsoft.com/office/drawing/2014/main" id="{23D98EB5-BEA5-6846-815B-DB3BE2EFF8D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59060" y="3159711"/>
                <a:ext cx="36396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7" name="墨迹 162">
                <a:extLst>
                  <a:ext uri="{FF2B5EF4-FFF2-40B4-BE49-F238E27FC236}">
                    <a16:creationId xmlns:a16="http://schemas.microsoft.com/office/drawing/2014/main" id="{68A4FF0D-E190-3349-BD00-7604A66C6453}"/>
                  </a:ext>
                </a:extLst>
              </p14:cNvPr>
              <p14:cNvContentPartPr/>
              <p14:nvPr/>
            </p14:nvContentPartPr>
            <p14:xfrm>
              <a:off x="6083380" y="3254391"/>
              <a:ext cx="604080" cy="560520"/>
            </p14:xfrm>
          </p:contentPart>
        </mc:Choice>
        <mc:Fallback>
          <p:pic>
            <p:nvPicPr>
              <p:cNvPr id="157" name="墨迹 162">
                <a:extLst>
                  <a:ext uri="{FF2B5EF4-FFF2-40B4-BE49-F238E27FC236}">
                    <a16:creationId xmlns:a16="http://schemas.microsoft.com/office/drawing/2014/main" id="{68A4FF0D-E190-3349-BD00-7604A66C64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75820" y="3246831"/>
                <a:ext cx="6192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8" name="墨迹 163">
                <a:extLst>
                  <a:ext uri="{FF2B5EF4-FFF2-40B4-BE49-F238E27FC236}">
                    <a16:creationId xmlns:a16="http://schemas.microsoft.com/office/drawing/2014/main" id="{CF6822FD-4E12-B84B-80B0-A05E23EF0F92}"/>
                  </a:ext>
                </a:extLst>
              </p14:cNvPr>
              <p14:cNvContentPartPr/>
              <p14:nvPr/>
            </p14:nvContentPartPr>
            <p14:xfrm>
              <a:off x="4757500" y="3148551"/>
              <a:ext cx="1058760" cy="697680"/>
            </p14:xfrm>
          </p:contentPart>
        </mc:Choice>
        <mc:Fallback>
          <p:pic>
            <p:nvPicPr>
              <p:cNvPr id="158" name="墨迹 163">
                <a:extLst>
                  <a:ext uri="{FF2B5EF4-FFF2-40B4-BE49-F238E27FC236}">
                    <a16:creationId xmlns:a16="http://schemas.microsoft.com/office/drawing/2014/main" id="{CF6822FD-4E12-B84B-80B0-A05E23EF0F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49940" y="3140991"/>
                <a:ext cx="107388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403BD317-E9B0-2246-A0B0-37A74A7ADE95}"/>
                  </a:ext>
                </a:extLst>
              </p14:cNvPr>
              <p14:cNvContentPartPr/>
              <p14:nvPr/>
            </p14:nvContentPartPr>
            <p14:xfrm>
              <a:off x="10652860" y="3400551"/>
              <a:ext cx="380160" cy="47088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403BD317-E9B0-2246-A0B0-37A74A7ADE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45300" y="3392991"/>
                <a:ext cx="3952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54D50CDA-C185-C044-8DCD-FAAA28A8B4B1}"/>
                  </a:ext>
                </a:extLst>
              </p14:cNvPr>
              <p14:cNvContentPartPr/>
              <p14:nvPr/>
            </p14:nvContentPartPr>
            <p14:xfrm>
              <a:off x="10833580" y="3677751"/>
              <a:ext cx="286560" cy="26532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54D50CDA-C185-C044-8DCD-FAAA28A8B4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26020" y="3670191"/>
                <a:ext cx="3016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E9449069-31EC-F34F-939C-EE8ACDAE7195}"/>
                  </a:ext>
                </a:extLst>
              </p14:cNvPr>
              <p14:cNvContentPartPr/>
              <p14:nvPr/>
            </p14:nvContentPartPr>
            <p14:xfrm>
              <a:off x="1949500" y="4424751"/>
              <a:ext cx="342720" cy="41112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E9449069-31EC-F34F-939C-EE8ACDAE71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41940" y="4417191"/>
                <a:ext cx="357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48DCB969-789C-324A-AD3E-FE06987B3A68}"/>
                  </a:ext>
                </a:extLst>
              </p14:cNvPr>
              <p14:cNvContentPartPr/>
              <p14:nvPr/>
            </p14:nvContentPartPr>
            <p14:xfrm>
              <a:off x="1582300" y="4512231"/>
              <a:ext cx="118800" cy="33048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48DCB969-789C-324A-AD3E-FE06987B3A6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74740" y="4504671"/>
                <a:ext cx="133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238A3CC1-3FD5-FF41-9A88-DBB4A5EBEC05}"/>
                  </a:ext>
                </a:extLst>
              </p14:cNvPr>
              <p14:cNvContentPartPr/>
              <p14:nvPr/>
            </p14:nvContentPartPr>
            <p14:xfrm>
              <a:off x="1046980" y="4494231"/>
              <a:ext cx="311760" cy="29844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238A3CC1-3FD5-FF41-9A88-DBB4A5EBEC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9420" y="4486671"/>
                <a:ext cx="326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07547F9C-2A5E-3848-879B-8FCDC2237911}"/>
                  </a:ext>
                </a:extLst>
              </p14:cNvPr>
              <p14:cNvContentPartPr/>
              <p14:nvPr/>
            </p14:nvContentPartPr>
            <p14:xfrm>
              <a:off x="2478700" y="4642911"/>
              <a:ext cx="380160" cy="2520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07547F9C-2A5E-3848-879B-8FCDC22379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71140" y="4635351"/>
                <a:ext cx="395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F6540C5E-DFAA-B64F-A42D-A3E5DB052A5C}"/>
                  </a:ext>
                </a:extLst>
              </p14:cNvPr>
              <p14:cNvContentPartPr/>
              <p14:nvPr/>
            </p14:nvContentPartPr>
            <p14:xfrm>
              <a:off x="3076300" y="4388391"/>
              <a:ext cx="759960" cy="41040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F6540C5E-DFAA-B64F-A42D-A3E5DB052A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69100" y="4380831"/>
                <a:ext cx="7750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D9BF5DED-8058-C844-A719-2BE5239B1BCF}"/>
                  </a:ext>
                </a:extLst>
              </p14:cNvPr>
              <p14:cNvContentPartPr/>
              <p14:nvPr/>
            </p14:nvContentPartPr>
            <p14:xfrm>
              <a:off x="4856860" y="4524471"/>
              <a:ext cx="50040" cy="3578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D9BF5DED-8058-C844-A719-2BE5239B1B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49300" y="4516911"/>
                <a:ext cx="651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55408A72-B565-4449-AD11-995553828CE5}"/>
                  </a:ext>
                </a:extLst>
              </p14:cNvPr>
              <p14:cNvContentPartPr/>
              <p14:nvPr/>
            </p14:nvContentPartPr>
            <p14:xfrm>
              <a:off x="5716180" y="4424751"/>
              <a:ext cx="12960" cy="4111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55408A72-B565-4449-AD11-995553828C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08620" y="4417191"/>
                <a:ext cx="27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5" name="墨迹 196">
                <a:extLst>
                  <a:ext uri="{FF2B5EF4-FFF2-40B4-BE49-F238E27FC236}">
                    <a16:creationId xmlns:a16="http://schemas.microsoft.com/office/drawing/2014/main" id="{ABB6D591-1CC2-014B-86E0-A8EC78E9C1EE}"/>
                  </a:ext>
                </a:extLst>
              </p14:cNvPr>
              <p14:cNvContentPartPr/>
              <p14:nvPr/>
            </p14:nvContentPartPr>
            <p14:xfrm>
              <a:off x="5093380" y="4431231"/>
              <a:ext cx="436320" cy="435240"/>
            </p14:xfrm>
          </p:contentPart>
        </mc:Choice>
        <mc:Fallback>
          <p:pic>
            <p:nvPicPr>
              <p:cNvPr id="195" name="墨迹 196">
                <a:extLst>
                  <a:ext uri="{FF2B5EF4-FFF2-40B4-BE49-F238E27FC236}">
                    <a16:creationId xmlns:a16="http://schemas.microsoft.com/office/drawing/2014/main" id="{ABB6D591-1CC2-014B-86E0-A8EC78E9C1E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85820" y="4423677"/>
                <a:ext cx="451080" cy="44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6" name="墨迹 197">
                <a:extLst>
                  <a:ext uri="{FF2B5EF4-FFF2-40B4-BE49-F238E27FC236}">
                    <a16:creationId xmlns:a16="http://schemas.microsoft.com/office/drawing/2014/main" id="{A881EA4A-4013-3E44-AD43-CD5D831FACA5}"/>
                  </a:ext>
                </a:extLst>
              </p14:cNvPr>
              <p14:cNvContentPartPr/>
              <p14:nvPr/>
            </p14:nvContentPartPr>
            <p14:xfrm>
              <a:off x="4284100" y="4549311"/>
              <a:ext cx="268200" cy="274320"/>
            </p14:xfrm>
          </p:contentPart>
        </mc:Choice>
        <mc:Fallback>
          <p:pic>
            <p:nvPicPr>
              <p:cNvPr id="196" name="墨迹 197">
                <a:extLst>
                  <a:ext uri="{FF2B5EF4-FFF2-40B4-BE49-F238E27FC236}">
                    <a16:creationId xmlns:a16="http://schemas.microsoft.com/office/drawing/2014/main" id="{A881EA4A-4013-3E44-AD43-CD5D831FACA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76540" y="4541751"/>
                <a:ext cx="282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C161C790-3B29-474D-A423-18CC83E79954}"/>
                  </a:ext>
                </a:extLst>
              </p14:cNvPr>
              <p14:cNvContentPartPr/>
              <p14:nvPr/>
            </p14:nvContentPartPr>
            <p14:xfrm>
              <a:off x="6157900" y="4804551"/>
              <a:ext cx="81360" cy="13716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C161C790-3B29-474D-A423-18CC83E799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50700" y="4796991"/>
                <a:ext cx="96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58DDF263-E94B-864A-9F47-6414266FF637}"/>
                  </a:ext>
                </a:extLst>
              </p14:cNvPr>
              <p14:cNvContentPartPr/>
              <p14:nvPr/>
            </p14:nvContentPartPr>
            <p14:xfrm>
              <a:off x="5585500" y="5483151"/>
              <a:ext cx="261720" cy="27432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58DDF263-E94B-864A-9F47-6414266FF6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77940" y="5475591"/>
                <a:ext cx="276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944755A0-5F19-AB47-A8E6-946E359DD001}"/>
                  </a:ext>
                </a:extLst>
              </p14:cNvPr>
              <p14:cNvContentPartPr/>
              <p14:nvPr/>
            </p14:nvContentPartPr>
            <p14:xfrm>
              <a:off x="6095980" y="5278311"/>
              <a:ext cx="56520" cy="1551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944755A0-5F19-AB47-A8E6-946E359DD00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8420" y="5271111"/>
                <a:ext cx="71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4" name="墨迹 216">
                <a:extLst>
                  <a:ext uri="{FF2B5EF4-FFF2-40B4-BE49-F238E27FC236}">
                    <a16:creationId xmlns:a16="http://schemas.microsoft.com/office/drawing/2014/main" id="{7BE9AC1D-087C-BE4F-91F5-0F5EC3F6705C}"/>
                  </a:ext>
                </a:extLst>
              </p14:cNvPr>
              <p14:cNvContentPartPr/>
              <p14:nvPr/>
            </p14:nvContentPartPr>
            <p14:xfrm>
              <a:off x="3898180" y="5265351"/>
              <a:ext cx="1388880" cy="567000"/>
            </p14:xfrm>
          </p:contentPart>
        </mc:Choice>
        <mc:Fallback>
          <p:pic>
            <p:nvPicPr>
              <p:cNvPr id="214" name="墨迹 216">
                <a:extLst>
                  <a:ext uri="{FF2B5EF4-FFF2-40B4-BE49-F238E27FC236}">
                    <a16:creationId xmlns:a16="http://schemas.microsoft.com/office/drawing/2014/main" id="{7BE9AC1D-087C-BE4F-91F5-0F5EC3F6705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90618" y="5257791"/>
                <a:ext cx="1404004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5" name="墨迹 217">
                <a:extLst>
                  <a:ext uri="{FF2B5EF4-FFF2-40B4-BE49-F238E27FC236}">
                    <a16:creationId xmlns:a16="http://schemas.microsoft.com/office/drawing/2014/main" id="{D38A9D98-1E35-5E48-A3EB-3552E04888ED}"/>
                  </a:ext>
                </a:extLst>
              </p14:cNvPr>
              <p14:cNvContentPartPr/>
              <p14:nvPr/>
            </p14:nvContentPartPr>
            <p14:xfrm>
              <a:off x="2871100" y="5333751"/>
              <a:ext cx="666360" cy="448560"/>
            </p14:xfrm>
          </p:contentPart>
        </mc:Choice>
        <mc:Fallback>
          <p:pic>
            <p:nvPicPr>
              <p:cNvPr id="215" name="墨迹 217">
                <a:extLst>
                  <a:ext uri="{FF2B5EF4-FFF2-40B4-BE49-F238E27FC236}">
                    <a16:creationId xmlns:a16="http://schemas.microsoft.com/office/drawing/2014/main" id="{D38A9D98-1E35-5E48-A3EB-3552E04888E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63540" y="5326191"/>
                <a:ext cx="6814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6" name="墨迹 218">
                <a:extLst>
                  <a:ext uri="{FF2B5EF4-FFF2-40B4-BE49-F238E27FC236}">
                    <a16:creationId xmlns:a16="http://schemas.microsoft.com/office/drawing/2014/main" id="{E3C11C62-2E3F-7C41-AD80-D0D367C71FA4}"/>
                  </a:ext>
                </a:extLst>
              </p14:cNvPr>
              <p14:cNvContentPartPr/>
              <p14:nvPr/>
            </p14:nvContentPartPr>
            <p14:xfrm>
              <a:off x="1171540" y="5352471"/>
              <a:ext cx="1413360" cy="402120"/>
            </p14:xfrm>
          </p:contentPart>
        </mc:Choice>
        <mc:Fallback>
          <p:pic>
            <p:nvPicPr>
              <p:cNvPr id="216" name="墨迹 218">
                <a:extLst>
                  <a:ext uri="{FF2B5EF4-FFF2-40B4-BE49-F238E27FC236}">
                    <a16:creationId xmlns:a16="http://schemas.microsoft.com/office/drawing/2014/main" id="{E3C11C62-2E3F-7C41-AD80-D0D367C71FA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63982" y="5344911"/>
                <a:ext cx="1428116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76502ADE-6E35-E041-A7BD-6A976F3F4763}"/>
                  </a:ext>
                </a:extLst>
              </p14:cNvPr>
              <p14:cNvContentPartPr/>
              <p14:nvPr/>
            </p14:nvContentPartPr>
            <p14:xfrm>
              <a:off x="5217940" y="5682591"/>
              <a:ext cx="193320" cy="439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76502ADE-6E35-E041-A7BD-6A976F3F47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10380" y="5675031"/>
                <a:ext cx="208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9D0D3A73-0AC0-BD40-884B-5069A9CD8BCD}"/>
                  </a:ext>
                </a:extLst>
              </p14:cNvPr>
              <p14:cNvContentPartPr/>
              <p14:nvPr/>
            </p14:nvContentPartPr>
            <p14:xfrm>
              <a:off x="6431860" y="5396031"/>
              <a:ext cx="87480" cy="6264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9D0D3A73-0AC0-BD40-884B-5069A9CD8BC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24300" y="5388471"/>
                <a:ext cx="102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EC547D80-9E3B-594F-8835-9356FAD0EA52}"/>
                  </a:ext>
                </a:extLst>
              </p14:cNvPr>
              <p14:cNvContentPartPr/>
              <p14:nvPr/>
            </p14:nvContentPartPr>
            <p14:xfrm>
              <a:off x="6431860" y="5588991"/>
              <a:ext cx="317880" cy="806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EC547D80-9E3B-594F-8835-9356FAD0EA5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24300" y="5581431"/>
                <a:ext cx="333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4" name="墨迹 236">
                <a:extLst>
                  <a:ext uri="{FF2B5EF4-FFF2-40B4-BE49-F238E27FC236}">
                    <a16:creationId xmlns:a16="http://schemas.microsoft.com/office/drawing/2014/main" id="{6541533B-ECEA-9F46-A78B-228A3AB0117B}"/>
                  </a:ext>
                </a:extLst>
              </p14:cNvPr>
              <p14:cNvContentPartPr/>
              <p14:nvPr/>
            </p14:nvContentPartPr>
            <p14:xfrm>
              <a:off x="10574740" y="5906511"/>
              <a:ext cx="72360" cy="212040"/>
            </p14:xfrm>
          </p:contentPart>
        </mc:Choice>
        <mc:Fallback>
          <p:pic>
            <p:nvPicPr>
              <p:cNvPr id="234" name="墨迹 236">
                <a:extLst>
                  <a:ext uri="{FF2B5EF4-FFF2-40B4-BE49-F238E27FC236}">
                    <a16:creationId xmlns:a16="http://schemas.microsoft.com/office/drawing/2014/main" id="{6541533B-ECEA-9F46-A78B-228A3AB0117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67180" y="5898951"/>
                <a:ext cx="87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5" name="墨迹 237">
                <a:extLst>
                  <a:ext uri="{FF2B5EF4-FFF2-40B4-BE49-F238E27FC236}">
                    <a16:creationId xmlns:a16="http://schemas.microsoft.com/office/drawing/2014/main" id="{0B7E4084-65E6-2C44-BC38-7AA0972B0AD8}"/>
                  </a:ext>
                </a:extLst>
              </p14:cNvPr>
              <p14:cNvContentPartPr/>
              <p14:nvPr/>
            </p14:nvContentPartPr>
            <p14:xfrm>
              <a:off x="9002980" y="5227911"/>
              <a:ext cx="1289160" cy="536040"/>
            </p14:xfrm>
          </p:contentPart>
        </mc:Choice>
        <mc:Fallback>
          <p:pic>
            <p:nvPicPr>
              <p:cNvPr id="235" name="墨迹 237">
                <a:extLst>
                  <a:ext uri="{FF2B5EF4-FFF2-40B4-BE49-F238E27FC236}">
                    <a16:creationId xmlns:a16="http://schemas.microsoft.com/office/drawing/2014/main" id="{0B7E4084-65E6-2C44-BC38-7AA0972B0AD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995420" y="5220346"/>
                <a:ext cx="130428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36" name="墨迹 238">
                <a:extLst>
                  <a:ext uri="{FF2B5EF4-FFF2-40B4-BE49-F238E27FC236}">
                    <a16:creationId xmlns:a16="http://schemas.microsoft.com/office/drawing/2014/main" id="{3A89BE7A-6CE5-0A40-ACA0-0B678D189689}"/>
                  </a:ext>
                </a:extLst>
              </p14:cNvPr>
              <p14:cNvContentPartPr/>
              <p14:nvPr/>
            </p14:nvContentPartPr>
            <p14:xfrm>
              <a:off x="6995620" y="5252751"/>
              <a:ext cx="1634400" cy="498240"/>
            </p14:xfrm>
          </p:contentPart>
        </mc:Choice>
        <mc:Fallback>
          <p:pic>
            <p:nvPicPr>
              <p:cNvPr id="236" name="墨迹 238">
                <a:extLst>
                  <a:ext uri="{FF2B5EF4-FFF2-40B4-BE49-F238E27FC236}">
                    <a16:creationId xmlns:a16="http://schemas.microsoft.com/office/drawing/2014/main" id="{3A89BE7A-6CE5-0A40-ACA0-0B678D18968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88058" y="5245191"/>
                <a:ext cx="1649523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15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墨迹 17">
                <a:extLst>
                  <a:ext uri="{FF2B5EF4-FFF2-40B4-BE49-F238E27FC236}">
                    <a16:creationId xmlns:a16="http://schemas.microsoft.com/office/drawing/2014/main" id="{09B856C3-0886-8346-BD63-F13D2E754B94}"/>
                  </a:ext>
                </a:extLst>
              </p14:cNvPr>
              <p14:cNvContentPartPr/>
              <p14:nvPr/>
            </p14:nvContentPartPr>
            <p14:xfrm>
              <a:off x="1937260" y="116991"/>
              <a:ext cx="1008720" cy="486000"/>
            </p14:xfrm>
          </p:contentPart>
        </mc:Choice>
        <mc:Fallback>
          <p:pic>
            <p:nvPicPr>
              <p:cNvPr id="16" name="墨迹 17">
                <a:extLst>
                  <a:ext uri="{FF2B5EF4-FFF2-40B4-BE49-F238E27FC236}">
                    <a16:creationId xmlns:a16="http://schemas.microsoft.com/office/drawing/2014/main" id="{09B856C3-0886-8346-BD63-F13D2E754B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700" y="109431"/>
                <a:ext cx="10238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墨迹 18">
                <a:extLst>
                  <a:ext uri="{FF2B5EF4-FFF2-40B4-BE49-F238E27FC236}">
                    <a16:creationId xmlns:a16="http://schemas.microsoft.com/office/drawing/2014/main" id="{3AC4FCD7-C34E-7148-96CF-76E26849BB02}"/>
                  </a:ext>
                </a:extLst>
              </p14:cNvPr>
              <p14:cNvContentPartPr/>
              <p14:nvPr/>
            </p14:nvContentPartPr>
            <p14:xfrm>
              <a:off x="667180" y="340911"/>
              <a:ext cx="803520" cy="392760"/>
            </p14:xfrm>
          </p:contentPart>
        </mc:Choice>
        <mc:Fallback>
          <p:pic>
            <p:nvPicPr>
              <p:cNvPr id="17" name="墨迹 18">
                <a:extLst>
                  <a:ext uri="{FF2B5EF4-FFF2-40B4-BE49-F238E27FC236}">
                    <a16:creationId xmlns:a16="http://schemas.microsoft.com/office/drawing/2014/main" id="{3AC4FCD7-C34E-7148-96CF-76E26849BB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620" y="333344"/>
                <a:ext cx="81864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墨迹 42">
                <a:extLst>
                  <a:ext uri="{FF2B5EF4-FFF2-40B4-BE49-F238E27FC236}">
                    <a16:creationId xmlns:a16="http://schemas.microsoft.com/office/drawing/2014/main" id="{9BE5D328-111F-9840-B2A2-EF48B366E1C1}"/>
                  </a:ext>
                </a:extLst>
              </p14:cNvPr>
              <p14:cNvContentPartPr/>
              <p14:nvPr/>
            </p14:nvContentPartPr>
            <p14:xfrm>
              <a:off x="5548060" y="154071"/>
              <a:ext cx="669240" cy="423720"/>
            </p14:xfrm>
          </p:contentPart>
        </mc:Choice>
        <mc:Fallback>
          <p:pic>
            <p:nvPicPr>
              <p:cNvPr id="41" name="墨迹 42">
                <a:extLst>
                  <a:ext uri="{FF2B5EF4-FFF2-40B4-BE49-F238E27FC236}">
                    <a16:creationId xmlns:a16="http://schemas.microsoft.com/office/drawing/2014/main" id="{9BE5D328-111F-9840-B2A2-EF48B366E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0500" y="146511"/>
                <a:ext cx="6843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墨迹 43">
                <a:extLst>
                  <a:ext uri="{FF2B5EF4-FFF2-40B4-BE49-F238E27FC236}">
                    <a16:creationId xmlns:a16="http://schemas.microsoft.com/office/drawing/2014/main" id="{576CDEA1-6755-0B48-A36C-3DB89A9F3F39}"/>
                  </a:ext>
                </a:extLst>
              </p14:cNvPr>
              <p14:cNvContentPartPr/>
              <p14:nvPr/>
            </p14:nvContentPartPr>
            <p14:xfrm>
              <a:off x="2895940" y="66951"/>
              <a:ext cx="2185200" cy="628560"/>
            </p14:xfrm>
          </p:contentPart>
        </mc:Choice>
        <mc:Fallback>
          <p:pic>
            <p:nvPicPr>
              <p:cNvPr id="42" name="墨迹 43">
                <a:extLst>
                  <a:ext uri="{FF2B5EF4-FFF2-40B4-BE49-F238E27FC236}">
                    <a16:creationId xmlns:a16="http://schemas.microsoft.com/office/drawing/2014/main" id="{576CDEA1-6755-0B48-A36C-3DB89A9F3F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8381" y="59391"/>
                <a:ext cx="2200318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FBD71BFF-2C0A-F84D-B74B-918436C04135}"/>
                  </a:ext>
                </a:extLst>
              </p14:cNvPr>
              <p14:cNvContentPartPr/>
              <p14:nvPr/>
            </p14:nvContentPartPr>
            <p14:xfrm>
              <a:off x="9717512" y="293106"/>
              <a:ext cx="680400" cy="36972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FBD71BFF-2C0A-F84D-B74B-918436C041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9956" y="285546"/>
                <a:ext cx="695152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墨迹 67">
                <a:extLst>
                  <a:ext uri="{FF2B5EF4-FFF2-40B4-BE49-F238E27FC236}">
                    <a16:creationId xmlns:a16="http://schemas.microsoft.com/office/drawing/2014/main" id="{56AFF879-2EE1-C742-990B-9BCE4C7CF3EF}"/>
                  </a:ext>
                </a:extLst>
              </p14:cNvPr>
              <p14:cNvContentPartPr/>
              <p14:nvPr/>
            </p14:nvContentPartPr>
            <p14:xfrm>
              <a:off x="7741472" y="46866"/>
              <a:ext cx="1561680" cy="538200"/>
            </p14:xfrm>
          </p:contentPart>
        </mc:Choice>
        <mc:Fallback>
          <p:pic>
            <p:nvPicPr>
              <p:cNvPr id="64" name="墨迹 67">
                <a:extLst>
                  <a:ext uri="{FF2B5EF4-FFF2-40B4-BE49-F238E27FC236}">
                    <a16:creationId xmlns:a16="http://schemas.microsoft.com/office/drawing/2014/main" id="{56AFF879-2EE1-C742-990B-9BCE4C7CF3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3912" y="39306"/>
                <a:ext cx="157680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墨迹 68">
                <a:extLst>
                  <a:ext uri="{FF2B5EF4-FFF2-40B4-BE49-F238E27FC236}">
                    <a16:creationId xmlns:a16="http://schemas.microsoft.com/office/drawing/2014/main" id="{F215DFAF-FC34-6A43-AC22-C8CF30974120}"/>
                  </a:ext>
                </a:extLst>
              </p14:cNvPr>
              <p14:cNvContentPartPr/>
              <p14:nvPr/>
            </p14:nvContentPartPr>
            <p14:xfrm>
              <a:off x="7210112" y="105186"/>
              <a:ext cx="285480" cy="453960"/>
            </p14:xfrm>
          </p:contentPart>
        </mc:Choice>
        <mc:Fallback>
          <p:pic>
            <p:nvPicPr>
              <p:cNvPr id="65" name="墨迹 68">
                <a:extLst>
                  <a:ext uri="{FF2B5EF4-FFF2-40B4-BE49-F238E27FC236}">
                    <a16:creationId xmlns:a16="http://schemas.microsoft.com/office/drawing/2014/main" id="{F215DFAF-FC34-6A43-AC22-C8CF3097412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02552" y="97626"/>
                <a:ext cx="3006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墨迹 69">
                <a:extLst>
                  <a:ext uri="{FF2B5EF4-FFF2-40B4-BE49-F238E27FC236}">
                    <a16:creationId xmlns:a16="http://schemas.microsoft.com/office/drawing/2014/main" id="{71DBA8FA-02EF-1242-9CBC-EB24D233982E}"/>
                  </a:ext>
                </a:extLst>
              </p14:cNvPr>
              <p14:cNvContentPartPr/>
              <p14:nvPr/>
            </p14:nvContentPartPr>
            <p14:xfrm>
              <a:off x="6613952" y="124626"/>
              <a:ext cx="356760" cy="486360"/>
            </p14:xfrm>
          </p:contentPart>
        </mc:Choice>
        <mc:Fallback>
          <p:pic>
            <p:nvPicPr>
              <p:cNvPr id="66" name="墨迹 69">
                <a:extLst>
                  <a:ext uri="{FF2B5EF4-FFF2-40B4-BE49-F238E27FC236}">
                    <a16:creationId xmlns:a16="http://schemas.microsoft.com/office/drawing/2014/main" id="{71DBA8FA-02EF-1242-9CBC-EB24D23398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06752" y="117066"/>
                <a:ext cx="3718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" name="墨迹 74">
                <a:extLst>
                  <a:ext uri="{FF2B5EF4-FFF2-40B4-BE49-F238E27FC236}">
                    <a16:creationId xmlns:a16="http://schemas.microsoft.com/office/drawing/2014/main" id="{EC37BB6C-B6AC-2644-8472-8E0C21296ED9}"/>
                  </a:ext>
                </a:extLst>
              </p14:cNvPr>
              <p14:cNvContentPartPr/>
              <p14:nvPr/>
            </p14:nvContentPartPr>
            <p14:xfrm>
              <a:off x="6704672" y="1549866"/>
              <a:ext cx="3997800" cy="4489560"/>
            </p14:xfrm>
          </p:contentPart>
        </mc:Choice>
        <mc:Fallback>
          <p:pic>
            <p:nvPicPr>
              <p:cNvPr id="74" name="墨迹 74">
                <a:extLst>
                  <a:ext uri="{FF2B5EF4-FFF2-40B4-BE49-F238E27FC236}">
                    <a16:creationId xmlns:a16="http://schemas.microsoft.com/office/drawing/2014/main" id="{EC37BB6C-B6AC-2644-8472-8E0C21296E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97112" y="1542306"/>
                <a:ext cx="4012920" cy="45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6B4494C-70B0-0344-8F35-C23CC7814C4A}"/>
                  </a:ext>
                </a:extLst>
              </p14:cNvPr>
              <p14:cNvContentPartPr/>
              <p14:nvPr/>
            </p14:nvContentPartPr>
            <p14:xfrm>
              <a:off x="10578992" y="3830466"/>
              <a:ext cx="129960" cy="1818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6B4494C-70B0-0344-8F35-C23CC7814C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71432" y="3822906"/>
                <a:ext cx="145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37DFEA62-36F4-104E-90F3-8E61E14EF758}"/>
                  </a:ext>
                </a:extLst>
              </p14:cNvPr>
              <p14:cNvContentPartPr/>
              <p14:nvPr/>
            </p14:nvContentPartPr>
            <p14:xfrm>
              <a:off x="10501232" y="2516106"/>
              <a:ext cx="155160" cy="1746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37DFEA62-36F4-104E-90F3-8E61E14EF7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93672" y="2508546"/>
                <a:ext cx="170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04864CD-973F-714F-B7D0-7B801C145065}"/>
                  </a:ext>
                </a:extLst>
              </p14:cNvPr>
              <p14:cNvContentPartPr/>
              <p14:nvPr/>
            </p14:nvContentPartPr>
            <p14:xfrm>
              <a:off x="9257432" y="1478586"/>
              <a:ext cx="201240" cy="1494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04864CD-973F-714F-B7D0-7B801C14506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49872" y="1471026"/>
                <a:ext cx="2163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00081692-82FD-0449-8BC1-FF4D4D9F1783}"/>
                  </a:ext>
                </a:extLst>
              </p14:cNvPr>
              <p14:cNvContentPartPr/>
              <p14:nvPr/>
            </p14:nvContentPartPr>
            <p14:xfrm>
              <a:off x="6737072" y="4103346"/>
              <a:ext cx="181800" cy="1940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00081692-82FD-0449-8BC1-FF4D4D9F178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29512" y="4095786"/>
                <a:ext cx="1969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FFFB53B-E9BB-7D44-ACA7-5186FD26E32D}"/>
                  </a:ext>
                </a:extLst>
              </p14:cNvPr>
              <p14:cNvContentPartPr/>
              <p14:nvPr/>
            </p14:nvContentPartPr>
            <p14:xfrm>
              <a:off x="7423952" y="4789506"/>
              <a:ext cx="175320" cy="1105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FFFB53B-E9BB-7D44-ACA7-5186FD26E3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16392" y="4781946"/>
                <a:ext cx="190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0CA39436-1397-4246-89CA-E2E390FCE199}"/>
                  </a:ext>
                </a:extLst>
              </p14:cNvPr>
              <p14:cNvContentPartPr/>
              <p14:nvPr/>
            </p14:nvContentPartPr>
            <p14:xfrm>
              <a:off x="8836232" y="5093706"/>
              <a:ext cx="161640" cy="1234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0CA39436-1397-4246-89CA-E2E390FCE1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28672" y="5086146"/>
                <a:ext cx="1767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DB843875-3F5E-754B-8AEC-AC23BBB53206}"/>
                  </a:ext>
                </a:extLst>
              </p14:cNvPr>
              <p14:cNvContentPartPr/>
              <p14:nvPr/>
            </p14:nvContentPartPr>
            <p14:xfrm>
              <a:off x="9711032" y="4854306"/>
              <a:ext cx="71640" cy="1882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DB843875-3F5E-754B-8AEC-AC23BBB5320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03472" y="4846746"/>
                <a:ext cx="86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C5D0BC66-2CC7-7540-A8E3-CB0D6695668C}"/>
                  </a:ext>
                </a:extLst>
              </p14:cNvPr>
              <p14:cNvContentPartPr/>
              <p14:nvPr/>
            </p14:nvContentPartPr>
            <p14:xfrm>
              <a:off x="10481792" y="1374906"/>
              <a:ext cx="1406520" cy="59004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C5D0BC66-2CC7-7540-A8E3-CB0D669566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74230" y="1367706"/>
                <a:ext cx="1421644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2D267757-82BE-5D46-8313-3D370BDA060E}"/>
                  </a:ext>
                </a:extLst>
              </p14:cNvPr>
              <p14:cNvContentPartPr/>
              <p14:nvPr/>
            </p14:nvContentPartPr>
            <p14:xfrm>
              <a:off x="9490712" y="4361826"/>
              <a:ext cx="816840" cy="109440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2D267757-82BE-5D46-8313-3D370BDA06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83152" y="4354266"/>
                <a:ext cx="831600" cy="11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5DCF73C2-E9B5-4444-9F09-17B9CE288D98}"/>
                  </a:ext>
                </a:extLst>
              </p14:cNvPr>
              <p14:cNvContentPartPr/>
              <p14:nvPr/>
            </p14:nvContentPartPr>
            <p14:xfrm>
              <a:off x="10313312" y="2230266"/>
              <a:ext cx="737280" cy="74772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5DCF73C2-E9B5-4444-9F09-17B9CE288D9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05752" y="2222706"/>
                <a:ext cx="75204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606F7B99-1480-A942-865C-51D6A96ABED8}"/>
                  </a:ext>
                </a:extLst>
              </p14:cNvPr>
              <p14:cNvContentPartPr/>
              <p14:nvPr/>
            </p14:nvContentPartPr>
            <p14:xfrm>
              <a:off x="6852992" y="1608186"/>
              <a:ext cx="1407240" cy="81036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606F7B99-1480-A942-865C-51D6A96ABED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45430" y="1600626"/>
                <a:ext cx="1422364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4" name="墨迹 104">
                <a:extLst>
                  <a:ext uri="{FF2B5EF4-FFF2-40B4-BE49-F238E27FC236}">
                    <a16:creationId xmlns:a16="http://schemas.microsoft.com/office/drawing/2014/main" id="{3A9C9AD8-A07F-8B49-944B-2C5A1911B62E}"/>
                  </a:ext>
                </a:extLst>
              </p14:cNvPr>
              <p14:cNvContentPartPr/>
              <p14:nvPr/>
            </p14:nvContentPartPr>
            <p14:xfrm>
              <a:off x="776912" y="1355466"/>
              <a:ext cx="563760" cy="272520"/>
            </p14:xfrm>
          </p:contentPart>
        </mc:Choice>
        <mc:Fallback>
          <p:pic>
            <p:nvPicPr>
              <p:cNvPr id="104" name="墨迹 104">
                <a:extLst>
                  <a:ext uri="{FF2B5EF4-FFF2-40B4-BE49-F238E27FC236}">
                    <a16:creationId xmlns:a16="http://schemas.microsoft.com/office/drawing/2014/main" id="{3A9C9AD8-A07F-8B49-944B-2C5A1911B6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9357" y="1348266"/>
                <a:ext cx="57887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38FBA483-0074-E44E-BAEF-26CEFB6EB445}"/>
                  </a:ext>
                </a:extLst>
              </p14:cNvPr>
              <p14:cNvContentPartPr/>
              <p14:nvPr/>
            </p14:nvContentPartPr>
            <p14:xfrm>
              <a:off x="1605992" y="1329546"/>
              <a:ext cx="246600" cy="2660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38FBA483-0074-E44E-BAEF-26CEFB6EB4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98432" y="1322346"/>
                <a:ext cx="2617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1D04D4AF-C425-DC4B-9500-3AAA0ACD28D5}"/>
                  </a:ext>
                </a:extLst>
              </p14:cNvPr>
              <p14:cNvContentPartPr/>
              <p14:nvPr/>
            </p14:nvContentPartPr>
            <p14:xfrm>
              <a:off x="2111432" y="1485066"/>
              <a:ext cx="259560" cy="392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1D04D4AF-C425-DC4B-9500-3AAA0ACD28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03872" y="1477506"/>
                <a:ext cx="274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FBCEF4CB-D820-B14A-9AE4-C9C566217689}"/>
                  </a:ext>
                </a:extLst>
              </p14:cNvPr>
              <p14:cNvContentPartPr/>
              <p14:nvPr/>
            </p14:nvContentPartPr>
            <p14:xfrm>
              <a:off x="3322832" y="1310466"/>
              <a:ext cx="84600" cy="35028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FBCEF4CB-D820-B14A-9AE4-C9C5662176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15272" y="1302906"/>
                <a:ext cx="997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CB3EA3FF-4D72-7743-B81B-67F7F913D12D}"/>
                  </a:ext>
                </a:extLst>
              </p14:cNvPr>
              <p14:cNvContentPartPr/>
              <p14:nvPr/>
            </p14:nvContentPartPr>
            <p14:xfrm>
              <a:off x="4353152" y="1303986"/>
              <a:ext cx="39240" cy="2919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CB3EA3FF-4D72-7743-B81B-67F7F913D1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45592" y="1296426"/>
                <a:ext cx="543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A65CCCE9-9052-6E4E-A854-38EA9050C8F7}"/>
                  </a:ext>
                </a:extLst>
              </p14:cNvPr>
              <p14:cNvContentPartPr/>
              <p14:nvPr/>
            </p14:nvContentPartPr>
            <p14:xfrm>
              <a:off x="4651232" y="1096626"/>
              <a:ext cx="693360" cy="54468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A65CCCE9-9052-6E4E-A854-38EA9050C8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43676" y="1089066"/>
                <a:ext cx="708112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3422DF9B-239D-6E40-946D-D1FA27415914}"/>
                  </a:ext>
                </a:extLst>
              </p14:cNvPr>
              <p14:cNvContentPartPr/>
              <p14:nvPr/>
            </p14:nvContentPartPr>
            <p14:xfrm>
              <a:off x="3731072" y="1329546"/>
              <a:ext cx="330840" cy="25308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3422DF9B-239D-6E40-946D-D1FA274159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3512" y="1322346"/>
                <a:ext cx="345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墨迹 121">
                <a:extLst>
                  <a:ext uri="{FF2B5EF4-FFF2-40B4-BE49-F238E27FC236}">
                    <a16:creationId xmlns:a16="http://schemas.microsoft.com/office/drawing/2014/main" id="{28CE55B4-A436-2B44-A8DE-96F847058772}"/>
                  </a:ext>
                </a:extLst>
              </p14:cNvPr>
              <p14:cNvContentPartPr/>
              <p14:nvPr/>
            </p14:nvContentPartPr>
            <p14:xfrm>
              <a:off x="2629832" y="1193826"/>
              <a:ext cx="453600" cy="408600"/>
            </p14:xfrm>
          </p:contentPart>
        </mc:Choice>
        <mc:Fallback>
          <p:pic>
            <p:nvPicPr>
              <p:cNvPr id="119" name="墨迹 121">
                <a:extLst>
                  <a:ext uri="{FF2B5EF4-FFF2-40B4-BE49-F238E27FC236}">
                    <a16:creationId xmlns:a16="http://schemas.microsoft.com/office/drawing/2014/main" id="{28CE55B4-A436-2B44-A8DE-96F8470587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22278" y="1186266"/>
                <a:ext cx="468708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9C609A7A-73E5-A44A-87DC-A287B6376BB2}"/>
                  </a:ext>
                </a:extLst>
              </p14:cNvPr>
              <p14:cNvContentPartPr/>
              <p14:nvPr/>
            </p14:nvContentPartPr>
            <p14:xfrm>
              <a:off x="796352" y="2321706"/>
              <a:ext cx="285480" cy="2329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9C609A7A-73E5-A44A-87DC-A287B6376B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792" y="2314146"/>
                <a:ext cx="300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853CFABC-9BCB-8943-BC9E-16F659E7D260}"/>
                  </a:ext>
                </a:extLst>
              </p14:cNvPr>
              <p14:cNvContentPartPr/>
              <p14:nvPr/>
            </p14:nvContentPartPr>
            <p14:xfrm>
              <a:off x="2519672" y="2158986"/>
              <a:ext cx="718560" cy="39564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853CFABC-9BCB-8943-BC9E-16F659E7D2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12116" y="2151426"/>
                <a:ext cx="733313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613E5873-DAA2-5042-8D2E-3A52939A2DBE}"/>
                  </a:ext>
                </a:extLst>
              </p14:cNvPr>
              <p14:cNvContentPartPr/>
              <p14:nvPr/>
            </p14:nvContentPartPr>
            <p14:xfrm>
              <a:off x="1320872" y="2158986"/>
              <a:ext cx="939960" cy="36324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613E5873-DAA2-5042-8D2E-3A52939A2D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13309" y="2151426"/>
                <a:ext cx="955086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5A4CD547-C4D7-D64E-B1DD-6982247966D7}"/>
                  </a:ext>
                </a:extLst>
              </p14:cNvPr>
              <p14:cNvContentPartPr/>
              <p14:nvPr/>
            </p14:nvContentPartPr>
            <p14:xfrm>
              <a:off x="7002752" y="1666506"/>
              <a:ext cx="3181320" cy="329508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5A4CD547-C4D7-D64E-B1DD-6982247966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95192" y="1656426"/>
                <a:ext cx="3196440" cy="33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C3A18843-F7EC-3A4E-9265-9AC04241CFB2}"/>
                  </a:ext>
                </a:extLst>
              </p14:cNvPr>
              <p14:cNvContentPartPr/>
              <p14:nvPr/>
            </p14:nvContentPartPr>
            <p14:xfrm>
              <a:off x="1411592" y="3175986"/>
              <a:ext cx="1536120" cy="33084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C3A18843-F7EC-3A4E-9265-9AC04241CFB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04030" y="3168786"/>
                <a:ext cx="1551244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30AA7E89-EF1F-024F-AE67-9B4D629F4857}"/>
                  </a:ext>
                </a:extLst>
              </p14:cNvPr>
              <p14:cNvContentPartPr/>
              <p14:nvPr/>
            </p14:nvContentPartPr>
            <p14:xfrm>
              <a:off x="802832" y="3130626"/>
              <a:ext cx="311400" cy="45396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30AA7E89-EF1F-024F-AE67-9B4D629F48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5272" y="3123426"/>
                <a:ext cx="3265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3" name="墨迹 153">
                <a:extLst>
                  <a:ext uri="{FF2B5EF4-FFF2-40B4-BE49-F238E27FC236}">
                    <a16:creationId xmlns:a16="http://schemas.microsoft.com/office/drawing/2014/main" id="{120DC1A2-B2CE-AC4A-93E7-424E64275B3A}"/>
                  </a:ext>
                </a:extLst>
              </p14:cNvPr>
              <p14:cNvContentPartPr/>
              <p14:nvPr/>
            </p14:nvContentPartPr>
            <p14:xfrm>
              <a:off x="2889032" y="3092106"/>
              <a:ext cx="1198800" cy="505440"/>
            </p14:xfrm>
          </p:contentPart>
        </mc:Choice>
        <mc:Fallback>
          <p:pic>
            <p:nvPicPr>
              <p:cNvPr id="153" name="墨迹 153">
                <a:extLst>
                  <a:ext uri="{FF2B5EF4-FFF2-40B4-BE49-F238E27FC236}">
                    <a16:creationId xmlns:a16="http://schemas.microsoft.com/office/drawing/2014/main" id="{120DC1A2-B2CE-AC4A-93E7-424E64275B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1472" y="3084551"/>
                <a:ext cx="1213920" cy="520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C6FD5ED7-FEB7-F341-A200-72AD7B869644}"/>
                  </a:ext>
                </a:extLst>
              </p14:cNvPr>
              <p14:cNvContentPartPr/>
              <p14:nvPr/>
            </p14:nvContentPartPr>
            <p14:xfrm>
              <a:off x="1405112" y="4158066"/>
              <a:ext cx="45720" cy="4107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C6FD5ED7-FEB7-F341-A200-72AD7B8696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97552" y="4150506"/>
                <a:ext cx="608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1" name="墨迹 162">
                <a:extLst>
                  <a:ext uri="{FF2B5EF4-FFF2-40B4-BE49-F238E27FC236}">
                    <a16:creationId xmlns:a16="http://schemas.microsoft.com/office/drawing/2014/main" id="{03C23851-DEF2-AB40-B557-3D79E7CB52F8}"/>
                  </a:ext>
                </a:extLst>
              </p14:cNvPr>
              <p14:cNvContentPartPr/>
              <p14:nvPr/>
            </p14:nvContentPartPr>
            <p14:xfrm>
              <a:off x="1716152" y="4037826"/>
              <a:ext cx="810000" cy="674280"/>
            </p14:xfrm>
          </p:contentPart>
        </mc:Choice>
        <mc:Fallback>
          <p:pic>
            <p:nvPicPr>
              <p:cNvPr id="161" name="墨迹 162">
                <a:extLst>
                  <a:ext uri="{FF2B5EF4-FFF2-40B4-BE49-F238E27FC236}">
                    <a16:creationId xmlns:a16="http://schemas.microsoft.com/office/drawing/2014/main" id="{03C23851-DEF2-AB40-B557-3D79E7CB52F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08595" y="4030266"/>
                <a:ext cx="824753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2" name="墨迹 163">
                <a:extLst>
                  <a:ext uri="{FF2B5EF4-FFF2-40B4-BE49-F238E27FC236}">
                    <a16:creationId xmlns:a16="http://schemas.microsoft.com/office/drawing/2014/main" id="{5D69F41C-B24B-0C4E-B5FB-C9E6E8751FA9}"/>
                  </a:ext>
                </a:extLst>
              </p14:cNvPr>
              <p14:cNvContentPartPr/>
              <p14:nvPr/>
            </p14:nvContentPartPr>
            <p14:xfrm>
              <a:off x="854672" y="4115586"/>
              <a:ext cx="298440" cy="389160"/>
            </p14:xfrm>
          </p:contentPart>
        </mc:Choice>
        <mc:Fallback>
          <p:pic>
            <p:nvPicPr>
              <p:cNvPr id="162" name="墨迹 163">
                <a:extLst>
                  <a:ext uri="{FF2B5EF4-FFF2-40B4-BE49-F238E27FC236}">
                    <a16:creationId xmlns:a16="http://schemas.microsoft.com/office/drawing/2014/main" id="{5D69F41C-B24B-0C4E-B5FB-C9E6E8751F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7112" y="4108026"/>
                <a:ext cx="313560" cy="4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42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7">
                <a:extLst>
                  <a:ext uri="{FF2B5EF4-FFF2-40B4-BE49-F238E27FC236}">
                    <a16:creationId xmlns:a16="http://schemas.microsoft.com/office/drawing/2014/main" id="{313FA334-A19A-3F4D-865E-3313A1E18F9C}"/>
                  </a:ext>
                </a:extLst>
              </p14:cNvPr>
              <p14:cNvContentPartPr/>
              <p14:nvPr/>
            </p14:nvContentPartPr>
            <p14:xfrm>
              <a:off x="1607140" y="708111"/>
              <a:ext cx="56520" cy="149040"/>
            </p14:xfrm>
          </p:contentPart>
        </mc:Choice>
        <mc:Fallback>
          <p:pic>
            <p:nvPicPr>
              <p:cNvPr id="6" name="墨迹 7">
                <a:extLst>
                  <a:ext uri="{FF2B5EF4-FFF2-40B4-BE49-F238E27FC236}">
                    <a16:creationId xmlns:a16="http://schemas.microsoft.com/office/drawing/2014/main" id="{313FA334-A19A-3F4D-865E-3313A1E18F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9580" y="700911"/>
                <a:ext cx="71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34DC024C-509A-DE44-80A6-C7B1728BD3D0}"/>
                  </a:ext>
                </a:extLst>
              </p14:cNvPr>
              <p14:cNvContentPartPr/>
              <p14:nvPr/>
            </p14:nvContentPartPr>
            <p14:xfrm>
              <a:off x="841420" y="291231"/>
              <a:ext cx="560880" cy="93132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34DC024C-509A-DE44-80A6-C7B1728BD3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855" y="283671"/>
                <a:ext cx="57601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CEB362C8-618B-D046-9EE9-3FED15925F46}"/>
                  </a:ext>
                </a:extLst>
              </p14:cNvPr>
              <p14:cNvContentPartPr/>
              <p14:nvPr/>
            </p14:nvContentPartPr>
            <p14:xfrm>
              <a:off x="3306700" y="789111"/>
              <a:ext cx="2982600" cy="186732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CEB362C8-618B-D046-9EE9-3FED15925F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9139" y="781551"/>
                <a:ext cx="2997722" cy="18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0">
                <a:extLst>
                  <a:ext uri="{FF2B5EF4-FFF2-40B4-BE49-F238E27FC236}">
                    <a16:creationId xmlns:a16="http://schemas.microsoft.com/office/drawing/2014/main" id="{F55631F4-DE27-D844-878A-425804C96CE2}"/>
                  </a:ext>
                </a:extLst>
              </p14:cNvPr>
              <p14:cNvContentPartPr/>
              <p14:nvPr/>
            </p14:nvContentPartPr>
            <p14:xfrm>
              <a:off x="3338020" y="2146311"/>
              <a:ext cx="3617280" cy="641520"/>
            </p14:xfrm>
          </p:contentPart>
        </mc:Choice>
        <mc:Fallback>
          <p:pic>
            <p:nvPicPr>
              <p:cNvPr id="20" name="墨迹 20">
                <a:extLst>
                  <a:ext uri="{FF2B5EF4-FFF2-40B4-BE49-F238E27FC236}">
                    <a16:creationId xmlns:a16="http://schemas.microsoft.com/office/drawing/2014/main" id="{F55631F4-DE27-D844-878A-425804C96C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0460" y="2138751"/>
                <a:ext cx="36324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69428C6-D9A7-604C-A4CC-340A53429DCC}"/>
                  </a:ext>
                </a:extLst>
              </p14:cNvPr>
              <p14:cNvContentPartPr/>
              <p14:nvPr/>
            </p14:nvContentPartPr>
            <p14:xfrm>
              <a:off x="5018860" y="471591"/>
              <a:ext cx="230760" cy="193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69428C6-D9A7-604C-A4CC-340A53429D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1300" y="464031"/>
                <a:ext cx="245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3D600D45-BF76-2D4C-8C4C-61AD39492AB4}"/>
                  </a:ext>
                </a:extLst>
              </p14:cNvPr>
              <p14:cNvContentPartPr/>
              <p14:nvPr/>
            </p14:nvContentPartPr>
            <p14:xfrm>
              <a:off x="3070180" y="2751111"/>
              <a:ext cx="212040" cy="32976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3D600D45-BF76-2D4C-8C4C-61AD39492A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2620" y="2743551"/>
                <a:ext cx="2271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FA1D52B1-DDCD-2A4F-9A3C-9CF6B621C362}"/>
                  </a:ext>
                </a:extLst>
              </p14:cNvPr>
              <p14:cNvContentPartPr/>
              <p14:nvPr/>
            </p14:nvContentPartPr>
            <p14:xfrm>
              <a:off x="6236380" y="2999151"/>
              <a:ext cx="245880" cy="2426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FA1D52B1-DDCD-2A4F-9A3C-9CF6B621C3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28820" y="2991591"/>
                <a:ext cx="261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97010D7-809E-6643-93B4-F6FE65586C6D}"/>
                  </a:ext>
                </a:extLst>
              </p14:cNvPr>
              <p14:cNvContentPartPr/>
              <p14:nvPr/>
            </p14:nvContentPartPr>
            <p14:xfrm>
              <a:off x="2621980" y="4219551"/>
              <a:ext cx="31320" cy="500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97010D7-809E-6643-93B4-F6FE65586C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4420" y="4211991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E40F51BA-E62C-7A46-ACB1-F9816C95E28A}"/>
                  </a:ext>
                </a:extLst>
              </p14:cNvPr>
              <p14:cNvContentPartPr/>
              <p14:nvPr/>
            </p14:nvContentPartPr>
            <p14:xfrm>
              <a:off x="4832020" y="3902031"/>
              <a:ext cx="380160" cy="68508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E40F51BA-E62C-7A46-ACB1-F9816C95E2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460" y="3894471"/>
                <a:ext cx="3952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10E6BB0A-1C02-AF49-BDFB-BF90879A83A2}"/>
                  </a:ext>
                </a:extLst>
              </p14:cNvPr>
              <p14:cNvContentPartPr/>
              <p14:nvPr/>
            </p14:nvContentPartPr>
            <p14:xfrm>
              <a:off x="3867220" y="3895911"/>
              <a:ext cx="709920" cy="49824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10E6BB0A-1C02-AF49-BDFB-BF90879A83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59660" y="3888351"/>
                <a:ext cx="725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墨迹 41">
                <a:extLst>
                  <a:ext uri="{FF2B5EF4-FFF2-40B4-BE49-F238E27FC236}">
                    <a16:creationId xmlns:a16="http://schemas.microsoft.com/office/drawing/2014/main" id="{B9015C67-17CC-354A-8A5E-B3FF9B691A34}"/>
                  </a:ext>
                </a:extLst>
              </p14:cNvPr>
              <p14:cNvContentPartPr/>
              <p14:nvPr/>
            </p14:nvContentPartPr>
            <p14:xfrm>
              <a:off x="2883340" y="3777471"/>
              <a:ext cx="610560" cy="647640"/>
            </p14:xfrm>
          </p:contentPart>
        </mc:Choice>
        <mc:Fallback>
          <p:pic>
            <p:nvPicPr>
              <p:cNvPr id="38" name="墨迹 41">
                <a:extLst>
                  <a:ext uri="{FF2B5EF4-FFF2-40B4-BE49-F238E27FC236}">
                    <a16:creationId xmlns:a16="http://schemas.microsoft.com/office/drawing/2014/main" id="{B9015C67-17CC-354A-8A5E-B3FF9B691A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5780" y="3769911"/>
                <a:ext cx="6256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墨迹 42">
                <a:extLst>
                  <a:ext uri="{FF2B5EF4-FFF2-40B4-BE49-F238E27FC236}">
                    <a16:creationId xmlns:a16="http://schemas.microsoft.com/office/drawing/2014/main" id="{2B3876AE-D3DD-A349-BF69-373E7982BD55}"/>
                  </a:ext>
                </a:extLst>
              </p14:cNvPr>
              <p14:cNvContentPartPr/>
              <p14:nvPr/>
            </p14:nvContentPartPr>
            <p14:xfrm>
              <a:off x="1968220" y="3839751"/>
              <a:ext cx="467640" cy="566280"/>
            </p14:xfrm>
          </p:contentPart>
        </mc:Choice>
        <mc:Fallback>
          <p:pic>
            <p:nvPicPr>
              <p:cNvPr id="39" name="墨迹 42">
                <a:extLst>
                  <a:ext uri="{FF2B5EF4-FFF2-40B4-BE49-F238E27FC236}">
                    <a16:creationId xmlns:a16="http://schemas.microsoft.com/office/drawing/2014/main" id="{2B3876AE-D3DD-A349-BF69-373E7982BD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60654" y="3832191"/>
                <a:ext cx="482772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E5C08B1A-4B9D-7947-BCD2-EB248A7A9D9B}"/>
                  </a:ext>
                </a:extLst>
              </p14:cNvPr>
              <p14:cNvContentPartPr/>
              <p14:nvPr/>
            </p14:nvContentPartPr>
            <p14:xfrm>
              <a:off x="5716180" y="4132431"/>
              <a:ext cx="417600" cy="752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E5C08B1A-4B9D-7947-BCD2-EB248A7A9D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8620" y="4124871"/>
                <a:ext cx="4323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43C729E-B6BA-A34A-9C1F-611CB671D10A}"/>
                  </a:ext>
                </a:extLst>
              </p14:cNvPr>
              <p14:cNvContentPartPr/>
              <p14:nvPr/>
            </p14:nvContentPartPr>
            <p14:xfrm>
              <a:off x="7316020" y="3621951"/>
              <a:ext cx="81360" cy="43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43C729E-B6BA-A34A-9C1F-611CB671D1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08460" y="3614391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30CAF2E2-1DD3-384C-BE35-092B4EDEF4A3}"/>
                  </a:ext>
                </a:extLst>
              </p14:cNvPr>
              <p14:cNvContentPartPr/>
              <p14:nvPr/>
            </p14:nvContentPartPr>
            <p14:xfrm>
              <a:off x="7285060" y="3858471"/>
              <a:ext cx="280440" cy="3488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30CAF2E2-1DD3-384C-BE35-092B4EDEF4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7500" y="3850911"/>
                <a:ext cx="295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墨迹 54">
                <a:extLst>
                  <a:ext uri="{FF2B5EF4-FFF2-40B4-BE49-F238E27FC236}">
                    <a16:creationId xmlns:a16="http://schemas.microsoft.com/office/drawing/2014/main" id="{121FB098-0380-074C-928F-6C22D8D48711}"/>
                  </a:ext>
                </a:extLst>
              </p14:cNvPr>
              <p14:cNvContentPartPr/>
              <p14:nvPr/>
            </p14:nvContentPartPr>
            <p14:xfrm>
              <a:off x="7860340" y="3562191"/>
              <a:ext cx="906480" cy="760680"/>
            </p14:xfrm>
          </p:contentPart>
        </mc:Choice>
        <mc:Fallback>
          <p:pic>
            <p:nvPicPr>
              <p:cNvPr id="53" name="墨迹 54">
                <a:extLst>
                  <a:ext uri="{FF2B5EF4-FFF2-40B4-BE49-F238E27FC236}">
                    <a16:creationId xmlns:a16="http://schemas.microsoft.com/office/drawing/2014/main" id="{121FB098-0380-074C-928F-6C22D8D487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52780" y="3554631"/>
                <a:ext cx="92160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墨迹 55">
                <a:extLst>
                  <a:ext uri="{FF2B5EF4-FFF2-40B4-BE49-F238E27FC236}">
                    <a16:creationId xmlns:a16="http://schemas.microsoft.com/office/drawing/2014/main" id="{892F34DE-7879-6C49-B7E9-A55291C1C31C}"/>
                  </a:ext>
                </a:extLst>
              </p14:cNvPr>
              <p14:cNvContentPartPr/>
              <p14:nvPr/>
            </p14:nvContentPartPr>
            <p14:xfrm>
              <a:off x="6750100" y="3684231"/>
              <a:ext cx="167760" cy="703080"/>
            </p14:xfrm>
          </p:contentPart>
        </mc:Choice>
        <mc:Fallback>
          <p:pic>
            <p:nvPicPr>
              <p:cNvPr id="54" name="墨迹 55">
                <a:extLst>
                  <a:ext uri="{FF2B5EF4-FFF2-40B4-BE49-F238E27FC236}">
                    <a16:creationId xmlns:a16="http://schemas.microsoft.com/office/drawing/2014/main" id="{892F34DE-7879-6C49-B7E9-A55291C1C3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2540" y="3676671"/>
                <a:ext cx="1828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墨迹 64">
                <a:extLst>
                  <a:ext uri="{FF2B5EF4-FFF2-40B4-BE49-F238E27FC236}">
                    <a16:creationId xmlns:a16="http://schemas.microsoft.com/office/drawing/2014/main" id="{3865C67A-EAC9-F24A-B65E-C4C7E8B61BCF}"/>
                  </a:ext>
                </a:extLst>
              </p14:cNvPr>
              <p14:cNvContentPartPr/>
              <p14:nvPr/>
            </p14:nvContentPartPr>
            <p14:xfrm>
              <a:off x="981100" y="2059191"/>
              <a:ext cx="1317600" cy="1687680"/>
            </p14:xfrm>
          </p:contentPart>
        </mc:Choice>
        <mc:Fallback>
          <p:pic>
            <p:nvPicPr>
              <p:cNvPr id="64" name="墨迹 64">
                <a:extLst>
                  <a:ext uri="{FF2B5EF4-FFF2-40B4-BE49-F238E27FC236}">
                    <a16:creationId xmlns:a16="http://schemas.microsoft.com/office/drawing/2014/main" id="{3865C67A-EAC9-F24A-B65E-C4C7E8B61B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3538" y="2051629"/>
                <a:ext cx="1332724" cy="170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118ABA5A-CE78-EA4F-A4BA-178897421EEF}"/>
                  </a:ext>
                </a:extLst>
              </p14:cNvPr>
              <p14:cNvContentPartPr/>
              <p14:nvPr/>
            </p14:nvContentPartPr>
            <p14:xfrm>
              <a:off x="2479420" y="5265351"/>
              <a:ext cx="173880" cy="212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118ABA5A-CE78-EA4F-A4BA-178897421EE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71860" y="5257791"/>
                <a:ext cx="189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BBC630F-F413-8C45-8B97-CE464B6A3822}"/>
                  </a:ext>
                </a:extLst>
              </p14:cNvPr>
              <p14:cNvContentPartPr/>
              <p14:nvPr/>
            </p14:nvContentPartPr>
            <p14:xfrm>
              <a:off x="2883340" y="5495751"/>
              <a:ext cx="31320" cy="378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BBC630F-F413-8C45-8B97-CE464B6A382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75780" y="548819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2" name="墨迹 73">
                <a:extLst>
                  <a:ext uri="{FF2B5EF4-FFF2-40B4-BE49-F238E27FC236}">
                    <a16:creationId xmlns:a16="http://schemas.microsoft.com/office/drawing/2014/main" id="{D86626F6-F3FC-A043-92A6-1C4C265D5ADC}"/>
                  </a:ext>
                </a:extLst>
              </p14:cNvPr>
              <p14:cNvContentPartPr/>
              <p14:nvPr/>
            </p14:nvContentPartPr>
            <p14:xfrm>
              <a:off x="3163780" y="4997511"/>
              <a:ext cx="473400" cy="697680"/>
            </p14:xfrm>
          </p:contentPart>
        </mc:Choice>
        <mc:Fallback>
          <p:pic>
            <p:nvPicPr>
              <p:cNvPr id="72" name="墨迹 73">
                <a:extLst>
                  <a:ext uri="{FF2B5EF4-FFF2-40B4-BE49-F238E27FC236}">
                    <a16:creationId xmlns:a16="http://schemas.microsoft.com/office/drawing/2014/main" id="{D86626F6-F3FC-A043-92A6-1C4C265D5A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56220" y="4989951"/>
                <a:ext cx="4885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墨迹 74">
                <a:extLst>
                  <a:ext uri="{FF2B5EF4-FFF2-40B4-BE49-F238E27FC236}">
                    <a16:creationId xmlns:a16="http://schemas.microsoft.com/office/drawing/2014/main" id="{C6C9C450-221A-044F-9466-B32CF5722A09}"/>
                  </a:ext>
                </a:extLst>
              </p14:cNvPr>
              <p14:cNvContentPartPr/>
              <p14:nvPr/>
            </p14:nvContentPartPr>
            <p14:xfrm>
              <a:off x="2074060" y="4972671"/>
              <a:ext cx="199440" cy="597960"/>
            </p14:xfrm>
          </p:contentPart>
        </mc:Choice>
        <mc:Fallback>
          <p:pic>
            <p:nvPicPr>
              <p:cNvPr id="73" name="墨迹 74">
                <a:extLst>
                  <a:ext uri="{FF2B5EF4-FFF2-40B4-BE49-F238E27FC236}">
                    <a16:creationId xmlns:a16="http://schemas.microsoft.com/office/drawing/2014/main" id="{C6C9C450-221A-044F-9466-B32CF5722A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6500" y="4965111"/>
                <a:ext cx="2145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12E63602-3AAD-5A44-947F-38EEB4AC5CE3}"/>
                  </a:ext>
                </a:extLst>
              </p14:cNvPr>
              <p14:cNvContentPartPr/>
              <p14:nvPr/>
            </p14:nvContentPartPr>
            <p14:xfrm>
              <a:off x="6512860" y="2669391"/>
              <a:ext cx="486000" cy="69768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12E63602-3AAD-5A44-947F-38EEB4AC5C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2780" y="2659311"/>
                <a:ext cx="50616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FCCBA62-6A82-A746-854F-C9C775D664A2}"/>
                  </a:ext>
                </a:extLst>
              </p14:cNvPr>
              <p14:cNvContentPartPr/>
              <p14:nvPr/>
            </p14:nvContentPartPr>
            <p14:xfrm>
              <a:off x="4035340" y="5383791"/>
              <a:ext cx="311760" cy="313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FCCBA62-6A82-A746-854F-C9C775D664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27780" y="5376231"/>
                <a:ext cx="326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EFA3DC51-0826-424B-A8D8-0B482EDD2067}"/>
                  </a:ext>
                </a:extLst>
              </p14:cNvPr>
              <p14:cNvContentPartPr/>
              <p14:nvPr/>
            </p14:nvContentPartPr>
            <p14:xfrm>
              <a:off x="4682620" y="5265351"/>
              <a:ext cx="659520" cy="54792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EFA3DC51-0826-424B-A8D8-0B482EDD20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75060" y="5257796"/>
                <a:ext cx="67464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22604D12-8A51-D344-B2CB-17CA47882303}"/>
                  </a:ext>
                </a:extLst>
              </p14:cNvPr>
              <p14:cNvContentPartPr/>
              <p14:nvPr/>
            </p14:nvContentPartPr>
            <p14:xfrm>
              <a:off x="10621900" y="627471"/>
              <a:ext cx="523080" cy="65340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22604D12-8A51-D344-B2CB-17CA4788230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14345" y="619911"/>
                <a:ext cx="53783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6" name="墨迹 108">
                <a:extLst>
                  <a:ext uri="{FF2B5EF4-FFF2-40B4-BE49-F238E27FC236}">
                    <a16:creationId xmlns:a16="http://schemas.microsoft.com/office/drawing/2014/main" id="{9B1AAB5D-E87A-2B47-B3E4-47EB7C5EFB8A}"/>
                  </a:ext>
                </a:extLst>
              </p14:cNvPr>
              <p14:cNvContentPartPr/>
              <p14:nvPr/>
            </p14:nvContentPartPr>
            <p14:xfrm>
              <a:off x="10129780" y="752031"/>
              <a:ext cx="243000" cy="541800"/>
            </p14:xfrm>
          </p:contentPart>
        </mc:Choice>
        <mc:Fallback>
          <p:pic>
            <p:nvPicPr>
              <p:cNvPr id="106" name="墨迹 108">
                <a:extLst>
                  <a:ext uri="{FF2B5EF4-FFF2-40B4-BE49-F238E27FC236}">
                    <a16:creationId xmlns:a16="http://schemas.microsoft.com/office/drawing/2014/main" id="{9B1AAB5D-E87A-2B47-B3E4-47EB7C5EFB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22580" y="744471"/>
                <a:ext cx="2581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7" name="墨迹 109">
                <a:extLst>
                  <a:ext uri="{FF2B5EF4-FFF2-40B4-BE49-F238E27FC236}">
                    <a16:creationId xmlns:a16="http://schemas.microsoft.com/office/drawing/2014/main" id="{C4749D43-2F4B-EA48-92B8-E0D8D4EA9838}"/>
                  </a:ext>
                </a:extLst>
              </p14:cNvPr>
              <p14:cNvContentPartPr/>
              <p14:nvPr/>
            </p14:nvContentPartPr>
            <p14:xfrm>
              <a:off x="9669340" y="695871"/>
              <a:ext cx="162000" cy="790920"/>
            </p14:xfrm>
          </p:contentPart>
        </mc:Choice>
        <mc:Fallback>
          <p:pic>
            <p:nvPicPr>
              <p:cNvPr id="107" name="墨迹 109">
                <a:extLst>
                  <a:ext uri="{FF2B5EF4-FFF2-40B4-BE49-F238E27FC236}">
                    <a16:creationId xmlns:a16="http://schemas.microsoft.com/office/drawing/2014/main" id="{C4749D43-2F4B-EA48-92B8-E0D8D4EA98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61797" y="688311"/>
                <a:ext cx="176727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2B64F9D9-BB95-6F4A-A6B3-06606386F5B9}"/>
                  </a:ext>
                </a:extLst>
              </p14:cNvPr>
              <p14:cNvContentPartPr/>
              <p14:nvPr/>
            </p14:nvContentPartPr>
            <p14:xfrm>
              <a:off x="10590580" y="1897191"/>
              <a:ext cx="541800" cy="65412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2B64F9D9-BB95-6F4A-A6B3-06606386F5B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83020" y="1889991"/>
                <a:ext cx="5569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FAF88BA9-8DE2-BE4C-AFBA-5BF87FE3A4BC}"/>
                  </a:ext>
                </a:extLst>
              </p14:cNvPr>
              <p14:cNvContentPartPr/>
              <p14:nvPr/>
            </p14:nvContentPartPr>
            <p14:xfrm>
              <a:off x="9513460" y="1947231"/>
              <a:ext cx="816120" cy="59796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FAF88BA9-8DE2-BE4C-AFBA-5BF87FE3A4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05897" y="1939671"/>
                <a:ext cx="831247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5" name="墨迹 136">
                <a:extLst>
                  <a:ext uri="{FF2B5EF4-FFF2-40B4-BE49-F238E27FC236}">
                    <a16:creationId xmlns:a16="http://schemas.microsoft.com/office/drawing/2014/main" id="{0DA375EA-98B7-1A45-8D0C-C7870CDEB68F}"/>
                  </a:ext>
                </a:extLst>
              </p14:cNvPr>
              <p14:cNvContentPartPr/>
              <p14:nvPr/>
            </p14:nvContentPartPr>
            <p14:xfrm>
              <a:off x="10789660" y="3030471"/>
              <a:ext cx="560880" cy="766080"/>
            </p14:xfrm>
          </p:contentPart>
        </mc:Choice>
        <mc:Fallback>
          <p:pic>
            <p:nvPicPr>
              <p:cNvPr id="135" name="墨迹 136">
                <a:extLst>
                  <a:ext uri="{FF2B5EF4-FFF2-40B4-BE49-F238E27FC236}">
                    <a16:creationId xmlns:a16="http://schemas.microsoft.com/office/drawing/2014/main" id="{0DA375EA-98B7-1A45-8D0C-C7870CDEB6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82455" y="3022911"/>
                <a:ext cx="57601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C9145B35-3DCB-B140-8EDB-9EA72F6BD5FC}"/>
                  </a:ext>
                </a:extLst>
              </p14:cNvPr>
              <p14:cNvContentPartPr/>
              <p14:nvPr/>
            </p14:nvContentPartPr>
            <p14:xfrm>
              <a:off x="9532900" y="3011751"/>
              <a:ext cx="989640" cy="74124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C9145B35-3DCB-B140-8EDB-9EA72F6BD5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25340" y="3004191"/>
                <a:ext cx="100476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52296979-601D-674F-978E-9CFCFB88A62E}"/>
                  </a:ext>
                </a:extLst>
              </p14:cNvPr>
              <p14:cNvContentPartPr/>
              <p14:nvPr/>
            </p14:nvContentPartPr>
            <p14:xfrm>
              <a:off x="7894900" y="889551"/>
              <a:ext cx="1525680" cy="70884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52296979-601D-674F-978E-9CFCFB88A62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87340" y="879471"/>
                <a:ext cx="154080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E0913D07-C762-6345-937E-5B8EE0A29E9E}"/>
                  </a:ext>
                </a:extLst>
              </p14:cNvPr>
              <p14:cNvContentPartPr/>
              <p14:nvPr/>
            </p14:nvContentPartPr>
            <p14:xfrm>
              <a:off x="8050780" y="1847511"/>
              <a:ext cx="1967400" cy="79128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E0913D07-C762-6345-937E-5B8EE0A29E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40342" y="1839948"/>
                <a:ext cx="1985037" cy="808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5BA5E63C-BF35-F74E-9392-942704FCE881}"/>
                  </a:ext>
                </a:extLst>
              </p14:cNvPr>
              <p14:cNvContentPartPr/>
              <p14:nvPr/>
            </p14:nvContentPartPr>
            <p14:xfrm>
              <a:off x="9781300" y="4125951"/>
              <a:ext cx="2453400" cy="80964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5BA5E63C-BF35-F74E-9392-942704FCE88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773739" y="4118391"/>
                <a:ext cx="2471043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B0CBBA92-EECA-9C48-9884-B410315D7040}"/>
                  </a:ext>
                </a:extLst>
              </p14:cNvPr>
              <p14:cNvContentPartPr/>
              <p14:nvPr/>
            </p14:nvContentPartPr>
            <p14:xfrm>
              <a:off x="9758260" y="3733911"/>
              <a:ext cx="1675080" cy="2368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B0CBBA92-EECA-9C48-9884-B410315D704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50700" y="3726351"/>
                <a:ext cx="169020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37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0AF0FA3-E050-2E4E-BB5D-849E2A89A776}"/>
                  </a:ext>
                </a:extLst>
              </p14:cNvPr>
              <p14:cNvContentPartPr/>
              <p14:nvPr/>
            </p14:nvContentPartPr>
            <p14:xfrm>
              <a:off x="1943380" y="558711"/>
              <a:ext cx="187200" cy="1310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0AF0FA3-E050-2E4E-BB5D-849E2A89A7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820" y="551511"/>
                <a:ext cx="2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BD7A283D-6CFB-7842-A4A6-858A1462E3F2}"/>
                  </a:ext>
                </a:extLst>
              </p14:cNvPr>
              <p14:cNvContentPartPr/>
              <p14:nvPr/>
            </p14:nvContentPartPr>
            <p14:xfrm>
              <a:off x="2435140" y="366471"/>
              <a:ext cx="174600" cy="3794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BD7A283D-6CFB-7842-A4A6-858A1462E3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7580" y="358911"/>
                <a:ext cx="1897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8C5A7AF-74B6-714C-94AD-9AB11D8BD6F5}"/>
                  </a:ext>
                </a:extLst>
              </p14:cNvPr>
              <p14:cNvContentPartPr/>
              <p14:nvPr/>
            </p14:nvContentPartPr>
            <p14:xfrm>
              <a:off x="5267980" y="104391"/>
              <a:ext cx="81360" cy="813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8C5A7AF-74B6-714C-94AD-9AB11D8BD6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0420" y="96831"/>
                <a:ext cx="96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35">
                <a:extLst>
                  <a:ext uri="{FF2B5EF4-FFF2-40B4-BE49-F238E27FC236}">
                    <a16:creationId xmlns:a16="http://schemas.microsoft.com/office/drawing/2014/main" id="{4A4E23E8-DAF0-5643-B867-D731B95BA981}"/>
                  </a:ext>
                </a:extLst>
              </p14:cNvPr>
              <p14:cNvContentPartPr/>
              <p14:nvPr/>
            </p14:nvContentPartPr>
            <p14:xfrm>
              <a:off x="7197580" y="316071"/>
              <a:ext cx="598320" cy="435960"/>
            </p14:xfrm>
          </p:contentPart>
        </mc:Choice>
        <mc:Fallback>
          <p:pic>
            <p:nvPicPr>
              <p:cNvPr id="29" name="墨迹 35">
                <a:extLst>
                  <a:ext uri="{FF2B5EF4-FFF2-40B4-BE49-F238E27FC236}">
                    <a16:creationId xmlns:a16="http://schemas.microsoft.com/office/drawing/2014/main" id="{4A4E23E8-DAF0-5643-B867-D731B95BA9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0015" y="308517"/>
                <a:ext cx="613449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36">
                <a:extLst>
                  <a:ext uri="{FF2B5EF4-FFF2-40B4-BE49-F238E27FC236}">
                    <a16:creationId xmlns:a16="http://schemas.microsoft.com/office/drawing/2014/main" id="{6D7BFB81-5E1E-8B4F-A4CE-3498A58C6821}"/>
                  </a:ext>
                </a:extLst>
              </p14:cNvPr>
              <p14:cNvContentPartPr/>
              <p14:nvPr/>
            </p14:nvContentPartPr>
            <p14:xfrm>
              <a:off x="6176620" y="172791"/>
              <a:ext cx="442440" cy="576720"/>
            </p14:xfrm>
          </p:contentPart>
        </mc:Choice>
        <mc:Fallback>
          <p:pic>
            <p:nvPicPr>
              <p:cNvPr id="30" name="墨迹 36">
                <a:extLst>
                  <a:ext uri="{FF2B5EF4-FFF2-40B4-BE49-F238E27FC236}">
                    <a16:creationId xmlns:a16="http://schemas.microsoft.com/office/drawing/2014/main" id="{6D7BFB81-5E1E-8B4F-A4CE-3498A58C68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9060" y="165231"/>
                <a:ext cx="4575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7">
                <a:extLst>
                  <a:ext uri="{FF2B5EF4-FFF2-40B4-BE49-F238E27FC236}">
                    <a16:creationId xmlns:a16="http://schemas.microsoft.com/office/drawing/2014/main" id="{AD3B0AEB-2F20-154F-B9EF-8FEEB1A700CB}"/>
                  </a:ext>
                </a:extLst>
              </p14:cNvPr>
              <p14:cNvContentPartPr/>
              <p14:nvPr/>
            </p14:nvContentPartPr>
            <p14:xfrm>
              <a:off x="5722300" y="210231"/>
              <a:ext cx="180720" cy="411480"/>
            </p14:xfrm>
          </p:contentPart>
        </mc:Choice>
        <mc:Fallback>
          <p:pic>
            <p:nvPicPr>
              <p:cNvPr id="31" name="墨迹 37">
                <a:extLst>
                  <a:ext uri="{FF2B5EF4-FFF2-40B4-BE49-F238E27FC236}">
                    <a16:creationId xmlns:a16="http://schemas.microsoft.com/office/drawing/2014/main" id="{AD3B0AEB-2F20-154F-B9EF-8FEEB1A700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4740" y="202664"/>
                <a:ext cx="19584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8">
                <a:extLst>
                  <a:ext uri="{FF2B5EF4-FFF2-40B4-BE49-F238E27FC236}">
                    <a16:creationId xmlns:a16="http://schemas.microsoft.com/office/drawing/2014/main" id="{B097DBAC-2121-8C4B-8851-ED577A514682}"/>
                  </a:ext>
                </a:extLst>
              </p14:cNvPr>
              <p14:cNvContentPartPr/>
              <p14:nvPr/>
            </p14:nvContentPartPr>
            <p14:xfrm>
              <a:off x="5224420" y="309951"/>
              <a:ext cx="249480" cy="360720"/>
            </p14:xfrm>
          </p:contentPart>
        </mc:Choice>
        <mc:Fallback>
          <p:pic>
            <p:nvPicPr>
              <p:cNvPr id="32" name="墨迹 38">
                <a:extLst>
                  <a:ext uri="{FF2B5EF4-FFF2-40B4-BE49-F238E27FC236}">
                    <a16:creationId xmlns:a16="http://schemas.microsoft.com/office/drawing/2014/main" id="{B097DBAC-2121-8C4B-8851-ED577A5146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6860" y="302391"/>
                <a:ext cx="2646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墨迹 39">
                <a:extLst>
                  <a:ext uri="{FF2B5EF4-FFF2-40B4-BE49-F238E27FC236}">
                    <a16:creationId xmlns:a16="http://schemas.microsoft.com/office/drawing/2014/main" id="{A0B76ECE-C501-9744-B11C-B043CDB00189}"/>
                  </a:ext>
                </a:extLst>
              </p14:cNvPr>
              <p14:cNvContentPartPr/>
              <p14:nvPr/>
            </p14:nvContentPartPr>
            <p14:xfrm>
              <a:off x="4533220" y="322191"/>
              <a:ext cx="361440" cy="293040"/>
            </p14:xfrm>
          </p:contentPart>
        </mc:Choice>
        <mc:Fallback>
          <p:pic>
            <p:nvPicPr>
              <p:cNvPr id="33" name="墨迹 39">
                <a:extLst>
                  <a:ext uri="{FF2B5EF4-FFF2-40B4-BE49-F238E27FC236}">
                    <a16:creationId xmlns:a16="http://schemas.microsoft.com/office/drawing/2014/main" id="{A0B76ECE-C501-9744-B11C-B043CDB001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5660" y="314631"/>
                <a:ext cx="376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墨迹 40">
                <a:extLst>
                  <a:ext uri="{FF2B5EF4-FFF2-40B4-BE49-F238E27FC236}">
                    <a16:creationId xmlns:a16="http://schemas.microsoft.com/office/drawing/2014/main" id="{5B1CCE11-BB05-0443-86FC-AA7F8B59DF34}"/>
                  </a:ext>
                </a:extLst>
              </p14:cNvPr>
              <p14:cNvContentPartPr/>
              <p14:nvPr/>
            </p14:nvContentPartPr>
            <p14:xfrm>
              <a:off x="3020500" y="328671"/>
              <a:ext cx="554400" cy="411120"/>
            </p14:xfrm>
          </p:contentPart>
        </mc:Choice>
        <mc:Fallback>
          <p:pic>
            <p:nvPicPr>
              <p:cNvPr id="34" name="墨迹 40">
                <a:extLst>
                  <a:ext uri="{FF2B5EF4-FFF2-40B4-BE49-F238E27FC236}">
                    <a16:creationId xmlns:a16="http://schemas.microsoft.com/office/drawing/2014/main" id="{5B1CCE11-BB05-0443-86FC-AA7F8B59DF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2940" y="321111"/>
                <a:ext cx="5695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墨迹 41">
                <a:extLst>
                  <a:ext uri="{FF2B5EF4-FFF2-40B4-BE49-F238E27FC236}">
                    <a16:creationId xmlns:a16="http://schemas.microsoft.com/office/drawing/2014/main" id="{FBD8908F-F2DE-ED45-ADF2-2F75E9E8BC8B}"/>
                  </a:ext>
                </a:extLst>
              </p14:cNvPr>
              <p14:cNvContentPartPr/>
              <p14:nvPr/>
            </p14:nvContentPartPr>
            <p14:xfrm>
              <a:off x="3879460" y="228951"/>
              <a:ext cx="249480" cy="448560"/>
            </p14:xfrm>
          </p:contentPart>
        </mc:Choice>
        <mc:Fallback>
          <p:pic>
            <p:nvPicPr>
              <p:cNvPr id="35" name="墨迹 41">
                <a:extLst>
                  <a:ext uri="{FF2B5EF4-FFF2-40B4-BE49-F238E27FC236}">
                    <a16:creationId xmlns:a16="http://schemas.microsoft.com/office/drawing/2014/main" id="{FBD8908F-F2DE-ED45-ADF2-2F75E9E8BC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71900" y="221391"/>
                <a:ext cx="2646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D2A0A873-0A4C-AD44-B2BB-1E22061CA94E}"/>
                  </a:ext>
                </a:extLst>
              </p14:cNvPr>
              <p14:cNvContentPartPr/>
              <p14:nvPr/>
            </p14:nvContentPartPr>
            <p14:xfrm>
              <a:off x="872740" y="465471"/>
              <a:ext cx="498600" cy="40500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D2A0A873-0A4C-AD44-B2BB-1E22061CA9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175" y="457911"/>
                <a:ext cx="513731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4635CFC-1EC1-204D-AE92-FC777140FA4D}"/>
                  </a:ext>
                </a:extLst>
              </p14:cNvPr>
              <p14:cNvContentPartPr/>
              <p14:nvPr/>
            </p14:nvContentPartPr>
            <p14:xfrm>
              <a:off x="2372860" y="1221471"/>
              <a:ext cx="37080" cy="723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4635CFC-1EC1-204D-AE92-FC777140FA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5300" y="1213911"/>
                <a:ext cx="52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52DB851A-A8F5-CF46-93D4-CA1F2758C448}"/>
                  </a:ext>
                </a:extLst>
              </p14:cNvPr>
              <p14:cNvContentPartPr/>
              <p14:nvPr/>
            </p14:nvContentPartPr>
            <p14:xfrm>
              <a:off x="4122460" y="901431"/>
              <a:ext cx="516960" cy="52344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52DB851A-A8F5-CF46-93D4-CA1F2758C4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14900" y="893871"/>
                <a:ext cx="5320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B6CEDB83-DD07-974F-842A-84019639C978}"/>
                  </a:ext>
                </a:extLst>
              </p14:cNvPr>
              <p14:cNvContentPartPr/>
              <p14:nvPr/>
            </p14:nvContentPartPr>
            <p14:xfrm>
              <a:off x="3611980" y="982071"/>
              <a:ext cx="286560" cy="44892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B6CEDB83-DD07-974F-842A-84019639C9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4420" y="974505"/>
                <a:ext cx="30168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BCC01844-0C4D-A941-B18A-26C0B6B0BA7F}"/>
                  </a:ext>
                </a:extLst>
              </p14:cNvPr>
              <p14:cNvContentPartPr/>
              <p14:nvPr/>
            </p14:nvContentPartPr>
            <p14:xfrm>
              <a:off x="2839780" y="919791"/>
              <a:ext cx="492120" cy="62244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BCC01844-0C4D-A941-B18A-26C0B6B0BA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32220" y="912587"/>
                <a:ext cx="507240" cy="637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22E8BCF-8EBB-F34D-8A7C-387189DF4480}"/>
                  </a:ext>
                </a:extLst>
              </p14:cNvPr>
              <p14:cNvContentPartPr/>
              <p14:nvPr/>
            </p14:nvContentPartPr>
            <p14:xfrm>
              <a:off x="2441620" y="1922391"/>
              <a:ext cx="43920" cy="252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22E8BCF-8EBB-F34D-8A7C-387189DF448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34060" y="1914831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708F6675-5A3C-7641-8B85-CA06A226A336}"/>
                  </a:ext>
                </a:extLst>
              </p14:cNvPr>
              <p14:cNvContentPartPr/>
              <p14:nvPr/>
            </p14:nvContentPartPr>
            <p14:xfrm>
              <a:off x="3331540" y="1741671"/>
              <a:ext cx="75240" cy="936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708F6675-5A3C-7641-8B85-CA06A226A3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24340" y="1734111"/>
                <a:ext cx="90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3DFB16D-321F-904C-9E6C-764870A33E29}"/>
                  </a:ext>
                </a:extLst>
              </p14:cNvPr>
              <p14:cNvContentPartPr/>
              <p14:nvPr/>
            </p14:nvContentPartPr>
            <p14:xfrm>
              <a:off x="3319300" y="1947231"/>
              <a:ext cx="137160" cy="1746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3DFB16D-321F-904C-9E6C-764870A33E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11740" y="1939671"/>
                <a:ext cx="152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2E8419E7-18E4-5141-9457-9CE73298E8A8}"/>
                  </a:ext>
                </a:extLst>
              </p14:cNvPr>
              <p14:cNvContentPartPr/>
              <p14:nvPr/>
            </p14:nvContentPartPr>
            <p14:xfrm>
              <a:off x="2977660" y="1847511"/>
              <a:ext cx="117720" cy="23076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2E8419E7-18E4-5141-9457-9CE73298E8A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70123" y="1839951"/>
                <a:ext cx="132794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79F5990-801C-3744-A1C3-79A2EBF150B9}"/>
                  </a:ext>
                </a:extLst>
              </p14:cNvPr>
              <p14:cNvContentPartPr/>
              <p14:nvPr/>
            </p14:nvContentPartPr>
            <p14:xfrm>
              <a:off x="5423500" y="1474191"/>
              <a:ext cx="187200" cy="47988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79F5990-801C-3744-A1C3-79A2EBF150B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5940" y="1466631"/>
                <a:ext cx="2023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4">
                <a:extLst>
                  <a:ext uri="{FF2B5EF4-FFF2-40B4-BE49-F238E27FC236}">
                    <a16:creationId xmlns:a16="http://schemas.microsoft.com/office/drawing/2014/main" id="{6B0B30D1-321F-E742-9F17-0F217DB42713}"/>
                  </a:ext>
                </a:extLst>
              </p14:cNvPr>
              <p14:cNvContentPartPr/>
              <p14:nvPr/>
            </p14:nvContentPartPr>
            <p14:xfrm>
              <a:off x="4738780" y="1480311"/>
              <a:ext cx="473400" cy="473400"/>
            </p14:xfrm>
          </p:contentPart>
        </mc:Choice>
        <mc:Fallback>
          <p:pic>
            <p:nvPicPr>
              <p:cNvPr id="82" name="墨迹 84">
                <a:extLst>
                  <a:ext uri="{FF2B5EF4-FFF2-40B4-BE49-F238E27FC236}">
                    <a16:creationId xmlns:a16="http://schemas.microsoft.com/office/drawing/2014/main" id="{6B0B30D1-321F-E742-9F17-0F217DB427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31220" y="1472751"/>
                <a:ext cx="488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B1D5B2A5-8583-144A-9136-439C23F2AE8D}"/>
                  </a:ext>
                </a:extLst>
              </p14:cNvPr>
              <p14:cNvContentPartPr/>
              <p14:nvPr/>
            </p14:nvContentPartPr>
            <p14:xfrm>
              <a:off x="4352860" y="1685511"/>
              <a:ext cx="184320" cy="31176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B1D5B2A5-8583-144A-9136-439C23F2AE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45300" y="1678311"/>
                <a:ext cx="199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墨迹 86">
                <a:extLst>
                  <a:ext uri="{FF2B5EF4-FFF2-40B4-BE49-F238E27FC236}">
                    <a16:creationId xmlns:a16="http://schemas.microsoft.com/office/drawing/2014/main" id="{20FF18D8-BE98-CB4E-8B15-0105A290AC4A}"/>
                  </a:ext>
                </a:extLst>
              </p14:cNvPr>
              <p14:cNvContentPartPr/>
              <p14:nvPr/>
            </p14:nvContentPartPr>
            <p14:xfrm>
              <a:off x="3674260" y="1698111"/>
              <a:ext cx="411120" cy="392760"/>
            </p14:xfrm>
          </p:contentPart>
        </mc:Choice>
        <mc:Fallback>
          <p:pic>
            <p:nvPicPr>
              <p:cNvPr id="84" name="墨迹 86">
                <a:extLst>
                  <a:ext uri="{FF2B5EF4-FFF2-40B4-BE49-F238E27FC236}">
                    <a16:creationId xmlns:a16="http://schemas.microsoft.com/office/drawing/2014/main" id="{20FF18D8-BE98-CB4E-8B15-0105A290AC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66700" y="1690544"/>
                <a:ext cx="42624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6B9D3DB8-0233-AD4C-A82B-561D289C1150}"/>
                  </a:ext>
                </a:extLst>
              </p14:cNvPr>
              <p14:cNvContentPartPr/>
              <p14:nvPr/>
            </p14:nvContentPartPr>
            <p14:xfrm>
              <a:off x="5927860" y="1573551"/>
              <a:ext cx="504720" cy="3553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6B9D3DB8-0233-AD4C-A82B-561D289C11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0300" y="1565991"/>
                <a:ext cx="5198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86E48004-44E9-3E45-8C1A-E514AA020992}"/>
                  </a:ext>
                </a:extLst>
              </p14:cNvPr>
              <p14:cNvContentPartPr/>
              <p14:nvPr/>
            </p14:nvContentPartPr>
            <p14:xfrm>
              <a:off x="6718420" y="1355751"/>
              <a:ext cx="567000" cy="90864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86E48004-44E9-3E45-8C1A-E514AA0209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10860" y="1348191"/>
                <a:ext cx="58212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F600BDE0-3BE3-3444-B97E-7A886915B716}"/>
                  </a:ext>
                </a:extLst>
              </p14:cNvPr>
              <p14:cNvContentPartPr/>
              <p14:nvPr/>
            </p14:nvContentPartPr>
            <p14:xfrm>
              <a:off x="2130220" y="3790071"/>
              <a:ext cx="267840" cy="38628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F600BDE0-3BE3-3444-B97E-7A886915B71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2670" y="3782511"/>
                <a:ext cx="2825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2E231250-F22B-2745-8162-5C33D6EEEB62}"/>
                  </a:ext>
                </a:extLst>
              </p14:cNvPr>
              <p14:cNvContentPartPr/>
              <p14:nvPr/>
            </p14:nvContentPartPr>
            <p14:xfrm>
              <a:off x="2615860" y="4094991"/>
              <a:ext cx="31320" cy="1803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2E231250-F22B-2745-8162-5C33D6EEEB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08300" y="4087431"/>
                <a:ext cx="46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494A96A6-0883-9544-8463-A4EFC4A364DA}"/>
                  </a:ext>
                </a:extLst>
              </p14:cNvPr>
              <p14:cNvContentPartPr/>
              <p14:nvPr/>
            </p14:nvContentPartPr>
            <p14:xfrm>
              <a:off x="1993060" y="3136311"/>
              <a:ext cx="112320" cy="81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494A96A6-0883-9544-8463-A4EFC4A364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85860" y="3128751"/>
                <a:ext cx="12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8E727042-D98A-EB42-9A20-BD18F8EF96CE}"/>
                  </a:ext>
                </a:extLst>
              </p14:cNvPr>
              <p14:cNvContentPartPr/>
              <p14:nvPr/>
            </p14:nvContentPartPr>
            <p14:xfrm>
              <a:off x="4402540" y="3740031"/>
              <a:ext cx="666360" cy="40500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8E727042-D98A-EB42-9A20-BD18F8EF96C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94980" y="3732471"/>
                <a:ext cx="681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8E326011-D821-EF4B-9F51-5727FE9DE955}"/>
                  </a:ext>
                </a:extLst>
              </p14:cNvPr>
              <p14:cNvContentPartPr/>
              <p14:nvPr/>
            </p14:nvContentPartPr>
            <p14:xfrm>
              <a:off x="3686500" y="3104991"/>
              <a:ext cx="1319400" cy="21780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8E326011-D821-EF4B-9F51-5727FE9DE95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78940" y="3097418"/>
                <a:ext cx="1334520" cy="232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5" name="墨迹 115">
                <a:extLst>
                  <a:ext uri="{FF2B5EF4-FFF2-40B4-BE49-F238E27FC236}">
                    <a16:creationId xmlns:a16="http://schemas.microsoft.com/office/drawing/2014/main" id="{5E6729F4-3111-9541-8912-A1258663E071}"/>
                  </a:ext>
                </a:extLst>
              </p14:cNvPr>
              <p14:cNvContentPartPr/>
              <p14:nvPr/>
            </p14:nvContentPartPr>
            <p14:xfrm>
              <a:off x="6494140" y="2737791"/>
              <a:ext cx="1064880" cy="1668600"/>
            </p14:xfrm>
          </p:contentPart>
        </mc:Choice>
        <mc:Fallback>
          <p:pic>
            <p:nvPicPr>
              <p:cNvPr id="115" name="墨迹 115">
                <a:extLst>
                  <a:ext uri="{FF2B5EF4-FFF2-40B4-BE49-F238E27FC236}">
                    <a16:creationId xmlns:a16="http://schemas.microsoft.com/office/drawing/2014/main" id="{5E6729F4-3111-9541-8912-A1258663E0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86580" y="2730233"/>
                <a:ext cx="1080000" cy="1683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F0005536-2C4D-F34F-9113-600DFD0E9BB4}"/>
                  </a:ext>
                </a:extLst>
              </p14:cNvPr>
              <p14:cNvContentPartPr/>
              <p14:nvPr/>
            </p14:nvContentPartPr>
            <p14:xfrm>
              <a:off x="8803900" y="2662911"/>
              <a:ext cx="1301400" cy="137556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F0005536-2C4D-F34F-9113-600DFD0E9BB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96340" y="2655711"/>
                <a:ext cx="1316520" cy="13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BD0BB6A7-508A-EC48-9AAC-854EB4661DF0}"/>
                  </a:ext>
                </a:extLst>
              </p14:cNvPr>
              <p14:cNvContentPartPr/>
              <p14:nvPr/>
            </p14:nvContentPartPr>
            <p14:xfrm>
              <a:off x="1147420" y="4991391"/>
              <a:ext cx="392040" cy="35496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BD0BB6A7-508A-EC48-9AAC-854EB4661DF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39860" y="4983839"/>
                <a:ext cx="40680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29D089F0-1407-F044-83E4-D5EE2C742A2F}"/>
                  </a:ext>
                </a:extLst>
              </p14:cNvPr>
              <p14:cNvContentPartPr/>
              <p14:nvPr/>
            </p14:nvContentPartPr>
            <p14:xfrm>
              <a:off x="1912420" y="4972671"/>
              <a:ext cx="230760" cy="2682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29D089F0-1407-F044-83E4-D5EE2C742A2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04860" y="4965111"/>
                <a:ext cx="245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CBC27320-6410-4748-B0C9-5E3B97B0BF74}"/>
                  </a:ext>
                </a:extLst>
              </p14:cNvPr>
              <p14:cNvContentPartPr/>
              <p14:nvPr/>
            </p14:nvContentPartPr>
            <p14:xfrm>
              <a:off x="2727820" y="4854591"/>
              <a:ext cx="635400" cy="43632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CBC27320-6410-4748-B0C9-5E3B97B0BF7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20260" y="4847031"/>
                <a:ext cx="6505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ECD7C6F9-47C6-A949-BB8E-2951878B21DC}"/>
                  </a:ext>
                </a:extLst>
              </p14:cNvPr>
              <p14:cNvContentPartPr/>
              <p14:nvPr/>
            </p14:nvContentPartPr>
            <p14:xfrm>
              <a:off x="2391580" y="5122071"/>
              <a:ext cx="112680" cy="11268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ECD7C6F9-47C6-A949-BB8E-2951878B21D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83996" y="5114487"/>
                <a:ext cx="127848" cy="127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28549D17-90CD-684F-AD92-28E88F9BA3C4}"/>
                  </a:ext>
                </a:extLst>
              </p14:cNvPr>
              <p14:cNvContentPartPr/>
              <p14:nvPr/>
            </p14:nvContentPartPr>
            <p14:xfrm>
              <a:off x="3605500" y="4817151"/>
              <a:ext cx="374040" cy="62208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28549D17-90CD-684F-AD92-28E88F9BA3C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97940" y="4809591"/>
                <a:ext cx="38880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C8E04F20-5B64-DA4F-8015-70691B8CB2D0}"/>
                  </a:ext>
                </a:extLst>
              </p14:cNvPr>
              <p14:cNvContentPartPr/>
              <p14:nvPr/>
            </p14:nvContentPartPr>
            <p14:xfrm>
              <a:off x="4838860" y="5059791"/>
              <a:ext cx="68040" cy="5004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C8E04F20-5B64-DA4F-8015-70691B8CB2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31300" y="5052231"/>
                <a:ext cx="83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9EDCB2AA-1110-B44B-BC6E-229E7E30AF7B}"/>
                  </a:ext>
                </a:extLst>
              </p14:cNvPr>
              <p14:cNvContentPartPr/>
              <p14:nvPr/>
            </p14:nvContentPartPr>
            <p14:xfrm>
              <a:off x="5342500" y="4916871"/>
              <a:ext cx="236880" cy="2246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9EDCB2AA-1110-B44B-BC6E-229E7E30AF7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34940" y="4909311"/>
                <a:ext cx="252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4" name="墨迹 167">
                <a:extLst>
                  <a:ext uri="{FF2B5EF4-FFF2-40B4-BE49-F238E27FC236}">
                    <a16:creationId xmlns:a16="http://schemas.microsoft.com/office/drawing/2014/main" id="{463C3D0F-8554-9A44-A39E-9C68573CE5E8}"/>
                  </a:ext>
                </a:extLst>
              </p14:cNvPr>
              <p14:cNvContentPartPr/>
              <p14:nvPr/>
            </p14:nvContentPartPr>
            <p14:xfrm>
              <a:off x="7975900" y="4748751"/>
              <a:ext cx="613800" cy="672480"/>
            </p14:xfrm>
          </p:contentPart>
        </mc:Choice>
        <mc:Fallback>
          <p:pic>
            <p:nvPicPr>
              <p:cNvPr id="164" name="墨迹 167">
                <a:extLst>
                  <a:ext uri="{FF2B5EF4-FFF2-40B4-BE49-F238E27FC236}">
                    <a16:creationId xmlns:a16="http://schemas.microsoft.com/office/drawing/2014/main" id="{463C3D0F-8554-9A44-A39E-9C68573CE5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68340" y="4741195"/>
                <a:ext cx="62892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5" name="墨迹 168">
                <a:extLst>
                  <a:ext uri="{FF2B5EF4-FFF2-40B4-BE49-F238E27FC236}">
                    <a16:creationId xmlns:a16="http://schemas.microsoft.com/office/drawing/2014/main" id="{B8508B8E-A77D-0B4B-AF1C-DD65B00258D1}"/>
                  </a:ext>
                </a:extLst>
              </p14:cNvPr>
              <p14:cNvContentPartPr/>
              <p14:nvPr/>
            </p14:nvContentPartPr>
            <p14:xfrm>
              <a:off x="7459300" y="4798431"/>
              <a:ext cx="305280" cy="435960"/>
            </p14:xfrm>
          </p:contentPart>
        </mc:Choice>
        <mc:Fallback>
          <p:pic>
            <p:nvPicPr>
              <p:cNvPr id="165" name="墨迹 168">
                <a:extLst>
                  <a:ext uri="{FF2B5EF4-FFF2-40B4-BE49-F238E27FC236}">
                    <a16:creationId xmlns:a16="http://schemas.microsoft.com/office/drawing/2014/main" id="{B8508B8E-A77D-0B4B-AF1C-DD65B00258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51740" y="4790877"/>
                <a:ext cx="32040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6" name="墨迹 169">
                <a:extLst>
                  <a:ext uri="{FF2B5EF4-FFF2-40B4-BE49-F238E27FC236}">
                    <a16:creationId xmlns:a16="http://schemas.microsoft.com/office/drawing/2014/main" id="{FFA957FA-4559-CB40-BFE3-CA80DA48D0BC}"/>
                  </a:ext>
                </a:extLst>
              </p14:cNvPr>
              <p14:cNvContentPartPr/>
              <p14:nvPr/>
            </p14:nvContentPartPr>
            <p14:xfrm>
              <a:off x="6400900" y="4848111"/>
              <a:ext cx="778680" cy="525960"/>
            </p14:xfrm>
          </p:contentPart>
        </mc:Choice>
        <mc:Fallback>
          <p:pic>
            <p:nvPicPr>
              <p:cNvPr id="166" name="墨迹 169">
                <a:extLst>
                  <a:ext uri="{FF2B5EF4-FFF2-40B4-BE49-F238E27FC236}">
                    <a16:creationId xmlns:a16="http://schemas.microsoft.com/office/drawing/2014/main" id="{FFA957FA-4559-CB40-BFE3-CA80DA48D0B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93340" y="4840551"/>
                <a:ext cx="7934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墨迹 170">
                <a:extLst>
                  <a:ext uri="{FF2B5EF4-FFF2-40B4-BE49-F238E27FC236}">
                    <a16:creationId xmlns:a16="http://schemas.microsoft.com/office/drawing/2014/main" id="{30DA2965-A2C9-8446-B423-202B2E68FCF8}"/>
                  </a:ext>
                </a:extLst>
              </p14:cNvPr>
              <p14:cNvContentPartPr/>
              <p14:nvPr/>
            </p14:nvContentPartPr>
            <p14:xfrm>
              <a:off x="5790700" y="4860711"/>
              <a:ext cx="299160" cy="293040"/>
            </p14:xfrm>
          </p:contentPart>
        </mc:Choice>
        <mc:Fallback>
          <p:pic>
            <p:nvPicPr>
              <p:cNvPr id="167" name="墨迹 170">
                <a:extLst>
                  <a:ext uri="{FF2B5EF4-FFF2-40B4-BE49-F238E27FC236}">
                    <a16:creationId xmlns:a16="http://schemas.microsoft.com/office/drawing/2014/main" id="{30DA2965-A2C9-8446-B423-202B2E68FCF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83140" y="4853151"/>
                <a:ext cx="314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35E37C0-1F10-F34C-8BC9-F20FBAE410CC}"/>
                  </a:ext>
                </a:extLst>
              </p14:cNvPr>
              <p14:cNvContentPartPr/>
              <p14:nvPr/>
            </p14:nvContentPartPr>
            <p14:xfrm>
              <a:off x="4850740" y="5962671"/>
              <a:ext cx="25200" cy="378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35E37C0-1F10-F34C-8BC9-F20FBAE410C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43180" y="5955111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3C965233-0FE1-3E4A-9EFD-758BF87EF957}"/>
                  </a:ext>
                </a:extLst>
              </p14:cNvPr>
              <p14:cNvContentPartPr/>
              <p14:nvPr/>
            </p14:nvContentPartPr>
            <p14:xfrm>
              <a:off x="6407020" y="5775831"/>
              <a:ext cx="180720" cy="5731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3C965233-0FE1-3E4A-9EFD-758BF87EF9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99460" y="5768271"/>
                <a:ext cx="1958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5" name="墨迹 187">
                <a:extLst>
                  <a:ext uri="{FF2B5EF4-FFF2-40B4-BE49-F238E27FC236}">
                    <a16:creationId xmlns:a16="http://schemas.microsoft.com/office/drawing/2014/main" id="{35216E97-BD1E-3A41-A6DA-94D6AA5DC785}"/>
                  </a:ext>
                </a:extLst>
              </p14:cNvPr>
              <p14:cNvContentPartPr/>
              <p14:nvPr/>
            </p14:nvContentPartPr>
            <p14:xfrm>
              <a:off x="6930100" y="5639031"/>
              <a:ext cx="1233000" cy="902880"/>
            </p14:xfrm>
          </p:contentPart>
        </mc:Choice>
        <mc:Fallback>
          <p:pic>
            <p:nvPicPr>
              <p:cNvPr id="185" name="墨迹 187">
                <a:extLst>
                  <a:ext uri="{FF2B5EF4-FFF2-40B4-BE49-F238E27FC236}">
                    <a16:creationId xmlns:a16="http://schemas.microsoft.com/office/drawing/2014/main" id="{35216E97-BD1E-3A41-A6DA-94D6AA5DC78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22540" y="5631471"/>
                <a:ext cx="124812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6" name="墨迹 188">
                <a:extLst>
                  <a:ext uri="{FF2B5EF4-FFF2-40B4-BE49-F238E27FC236}">
                    <a16:creationId xmlns:a16="http://schemas.microsoft.com/office/drawing/2014/main" id="{3879A767-94A1-A84E-B350-BDD3F061F5F3}"/>
                  </a:ext>
                </a:extLst>
              </p14:cNvPr>
              <p14:cNvContentPartPr/>
              <p14:nvPr/>
            </p14:nvContentPartPr>
            <p14:xfrm>
              <a:off x="5840740" y="5800671"/>
              <a:ext cx="236880" cy="317880"/>
            </p14:xfrm>
          </p:contentPart>
        </mc:Choice>
        <mc:Fallback>
          <p:pic>
            <p:nvPicPr>
              <p:cNvPr id="186" name="墨迹 188">
                <a:extLst>
                  <a:ext uri="{FF2B5EF4-FFF2-40B4-BE49-F238E27FC236}">
                    <a16:creationId xmlns:a16="http://schemas.microsoft.com/office/drawing/2014/main" id="{3879A767-94A1-A84E-B350-BDD3F061F5F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3180" y="5793111"/>
                <a:ext cx="2520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7" name="墨迹 189">
                <a:extLst>
                  <a:ext uri="{FF2B5EF4-FFF2-40B4-BE49-F238E27FC236}">
                    <a16:creationId xmlns:a16="http://schemas.microsoft.com/office/drawing/2014/main" id="{4CBD5292-C959-0D4A-AFCF-B7CBA1D0CE2A}"/>
                  </a:ext>
                </a:extLst>
              </p14:cNvPr>
              <p14:cNvContentPartPr/>
              <p14:nvPr/>
            </p14:nvContentPartPr>
            <p14:xfrm>
              <a:off x="5336380" y="5844231"/>
              <a:ext cx="230760" cy="255600"/>
            </p14:xfrm>
          </p:contentPart>
        </mc:Choice>
        <mc:Fallback>
          <p:pic>
            <p:nvPicPr>
              <p:cNvPr id="187" name="墨迹 189">
                <a:extLst>
                  <a:ext uri="{FF2B5EF4-FFF2-40B4-BE49-F238E27FC236}">
                    <a16:creationId xmlns:a16="http://schemas.microsoft.com/office/drawing/2014/main" id="{4CBD5292-C959-0D4A-AFCF-B7CBA1D0CE2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28820" y="5836671"/>
                <a:ext cx="24588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47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BEB2BAD9-CEA9-6446-958B-C978D1F1F622}"/>
                  </a:ext>
                </a:extLst>
              </p14:cNvPr>
              <p14:cNvContentPartPr/>
              <p14:nvPr/>
            </p14:nvContentPartPr>
            <p14:xfrm>
              <a:off x="2640700" y="745551"/>
              <a:ext cx="56520" cy="16848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BEB2BAD9-CEA9-6446-958B-C978D1F1F6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3140" y="737991"/>
                <a:ext cx="71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460D986C-98DA-EF4E-8086-EF9F7B92A876}"/>
                  </a:ext>
                </a:extLst>
              </p14:cNvPr>
              <p14:cNvContentPartPr/>
              <p14:nvPr/>
            </p14:nvContentPartPr>
            <p14:xfrm>
              <a:off x="910540" y="222831"/>
              <a:ext cx="1450440" cy="71604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460D986C-98DA-EF4E-8086-EF9F7B92A8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978" y="215275"/>
                <a:ext cx="1465564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4E486B4-D4A4-5941-BEC9-31E0DC678123}"/>
                  </a:ext>
                </a:extLst>
              </p14:cNvPr>
              <p14:cNvContentPartPr/>
              <p14:nvPr/>
            </p14:nvContentPartPr>
            <p14:xfrm>
              <a:off x="1638460" y="1237311"/>
              <a:ext cx="155880" cy="687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4E486B4-D4A4-5941-BEC9-31E0DC6781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0900" y="1229751"/>
                <a:ext cx="171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68AB523C-F89E-F843-845C-E41E1084B071}"/>
                  </a:ext>
                </a:extLst>
              </p14:cNvPr>
              <p14:cNvContentPartPr/>
              <p14:nvPr/>
            </p14:nvContentPartPr>
            <p14:xfrm>
              <a:off x="2740420" y="1206351"/>
              <a:ext cx="131040" cy="190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68AB523C-F89E-F843-845C-E41E1084B0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2860" y="1198791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AE8D7A31-1E48-EA42-8A52-5A7445BAB607}"/>
                  </a:ext>
                </a:extLst>
              </p14:cNvPr>
              <p14:cNvContentPartPr/>
              <p14:nvPr/>
            </p14:nvContentPartPr>
            <p14:xfrm>
              <a:off x="2584540" y="1374471"/>
              <a:ext cx="498240" cy="2991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AE8D7A31-1E48-EA42-8A52-5A7445BAB6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6980" y="1366911"/>
                <a:ext cx="5133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24ECE68F-8A30-6440-AAE5-E2DCB4331F76}"/>
                  </a:ext>
                </a:extLst>
              </p14:cNvPr>
              <p14:cNvContentPartPr/>
              <p14:nvPr/>
            </p14:nvContentPartPr>
            <p14:xfrm>
              <a:off x="3344140" y="1181511"/>
              <a:ext cx="436320" cy="36144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24ECE68F-8A30-6440-AAE5-E2DCB4331F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6580" y="1173951"/>
                <a:ext cx="4510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1B583477-DFE5-4447-AFB2-DC21A595E523}"/>
                  </a:ext>
                </a:extLst>
              </p14:cNvPr>
              <p14:cNvContentPartPr/>
              <p14:nvPr/>
            </p14:nvContentPartPr>
            <p14:xfrm>
              <a:off x="1968220" y="1337031"/>
              <a:ext cx="349200" cy="32400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1B583477-DFE5-4447-AFB2-DC21A595E5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0652" y="1329471"/>
                <a:ext cx="364336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0">
                <a:extLst>
                  <a:ext uri="{FF2B5EF4-FFF2-40B4-BE49-F238E27FC236}">
                    <a16:creationId xmlns:a16="http://schemas.microsoft.com/office/drawing/2014/main" id="{3F1EE4A0-54E1-3D45-B8E8-FF7C51029485}"/>
                  </a:ext>
                </a:extLst>
              </p14:cNvPr>
              <p14:cNvContentPartPr/>
              <p14:nvPr/>
            </p14:nvContentPartPr>
            <p14:xfrm>
              <a:off x="1520020" y="1442871"/>
              <a:ext cx="205920" cy="286560"/>
            </p14:xfrm>
          </p:contentPart>
        </mc:Choice>
        <mc:Fallback>
          <p:pic>
            <p:nvPicPr>
              <p:cNvPr id="38" name="墨迹 40">
                <a:extLst>
                  <a:ext uri="{FF2B5EF4-FFF2-40B4-BE49-F238E27FC236}">
                    <a16:creationId xmlns:a16="http://schemas.microsoft.com/office/drawing/2014/main" id="{3F1EE4A0-54E1-3D45-B8E8-FF7C510294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2460" y="1435311"/>
                <a:ext cx="2210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0942B79C-0BA4-2C43-A642-FA3A1FA2980F}"/>
                  </a:ext>
                </a:extLst>
              </p14:cNvPr>
              <p14:cNvContentPartPr/>
              <p14:nvPr/>
            </p14:nvContentPartPr>
            <p14:xfrm>
              <a:off x="3966580" y="1119231"/>
              <a:ext cx="1332720" cy="61668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0942B79C-0BA4-2C43-A642-FA3A1FA298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59020" y="1111671"/>
                <a:ext cx="13478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70656661-AB0B-594A-9AED-B1911210453D}"/>
                  </a:ext>
                </a:extLst>
              </p14:cNvPr>
              <p14:cNvContentPartPr/>
              <p14:nvPr/>
            </p14:nvContentPartPr>
            <p14:xfrm>
              <a:off x="6855220" y="1106631"/>
              <a:ext cx="442440" cy="31788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70656661-AB0B-594A-9AED-B191121045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47660" y="1099071"/>
                <a:ext cx="4575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79FF0115-F5E6-B243-A61E-8EC547A1C6F4}"/>
                  </a:ext>
                </a:extLst>
              </p14:cNvPr>
              <p14:cNvContentPartPr/>
              <p14:nvPr/>
            </p14:nvContentPartPr>
            <p14:xfrm>
              <a:off x="5603860" y="1038231"/>
              <a:ext cx="1040040" cy="53604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79FF0115-F5E6-B243-A61E-8EC547A1C6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6300" y="1030666"/>
                <a:ext cx="1055160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墨迹 83">
                <a:extLst>
                  <a:ext uri="{FF2B5EF4-FFF2-40B4-BE49-F238E27FC236}">
                    <a16:creationId xmlns:a16="http://schemas.microsoft.com/office/drawing/2014/main" id="{777AF9A2-4904-9D43-92C1-F840F19338B7}"/>
                  </a:ext>
                </a:extLst>
              </p14:cNvPr>
              <p14:cNvContentPartPr/>
              <p14:nvPr/>
            </p14:nvContentPartPr>
            <p14:xfrm>
              <a:off x="10385020" y="1007271"/>
              <a:ext cx="738720" cy="516960"/>
            </p14:xfrm>
          </p:contentPart>
        </mc:Choice>
        <mc:Fallback>
          <p:pic>
            <p:nvPicPr>
              <p:cNvPr id="82" name="墨迹 83">
                <a:extLst>
                  <a:ext uri="{FF2B5EF4-FFF2-40B4-BE49-F238E27FC236}">
                    <a16:creationId xmlns:a16="http://schemas.microsoft.com/office/drawing/2014/main" id="{777AF9A2-4904-9D43-92C1-F840F19338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77816" y="999711"/>
                <a:ext cx="753847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C9B04FF8-43AF-0641-B2A2-6F6ED9F8C264}"/>
                  </a:ext>
                </a:extLst>
              </p14:cNvPr>
              <p14:cNvContentPartPr/>
              <p14:nvPr/>
            </p14:nvContentPartPr>
            <p14:xfrm>
              <a:off x="7577380" y="807831"/>
              <a:ext cx="2596320" cy="66672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C9B04FF8-43AF-0641-B2A2-6F6ED9F8C2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69820" y="800267"/>
                <a:ext cx="2611440" cy="681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8B13B5B7-0439-134C-A351-AB7AFE76321F}"/>
                  </a:ext>
                </a:extLst>
              </p14:cNvPr>
              <p14:cNvContentPartPr/>
              <p14:nvPr/>
            </p14:nvContentPartPr>
            <p14:xfrm>
              <a:off x="11251180" y="901431"/>
              <a:ext cx="465840" cy="98388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8B13B5B7-0439-134C-A351-AB7AFE7632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243620" y="893871"/>
                <a:ext cx="48096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9" name="墨迹 101">
                <a:extLst>
                  <a:ext uri="{FF2B5EF4-FFF2-40B4-BE49-F238E27FC236}">
                    <a16:creationId xmlns:a16="http://schemas.microsoft.com/office/drawing/2014/main" id="{1AFAA673-F7DF-634C-B259-1320575D4D2F}"/>
                  </a:ext>
                </a:extLst>
              </p14:cNvPr>
              <p14:cNvContentPartPr/>
              <p14:nvPr/>
            </p14:nvContentPartPr>
            <p14:xfrm>
              <a:off x="2026854" y="1838604"/>
              <a:ext cx="1503720" cy="690120"/>
            </p14:xfrm>
          </p:contentPart>
        </mc:Choice>
        <mc:Fallback>
          <p:pic>
            <p:nvPicPr>
              <p:cNvPr id="99" name="墨迹 101">
                <a:extLst>
                  <a:ext uri="{FF2B5EF4-FFF2-40B4-BE49-F238E27FC236}">
                    <a16:creationId xmlns:a16="http://schemas.microsoft.com/office/drawing/2014/main" id="{1AFAA673-F7DF-634C-B259-1320575D4D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19654" y="1831040"/>
                <a:ext cx="1518840" cy="705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2F684D24-3EDA-5D40-A6E6-B5D8354A1E23}"/>
                  </a:ext>
                </a:extLst>
              </p14:cNvPr>
              <p14:cNvContentPartPr/>
              <p14:nvPr/>
            </p14:nvContentPartPr>
            <p14:xfrm>
              <a:off x="1356174" y="2211204"/>
              <a:ext cx="373320" cy="39456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2F684D24-3EDA-5D40-A6E6-B5D8354A1E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48607" y="2203644"/>
                <a:ext cx="388455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927ECC2D-3CA6-F94E-8DEB-E4E290831E3C}"/>
                  </a:ext>
                </a:extLst>
              </p14:cNvPr>
              <p14:cNvContentPartPr/>
              <p14:nvPr/>
            </p14:nvContentPartPr>
            <p14:xfrm>
              <a:off x="703854" y="2105724"/>
              <a:ext cx="335520" cy="55944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927ECC2D-3CA6-F94E-8DEB-E4E290831E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6302" y="2098164"/>
                <a:ext cx="350624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225B86D8-6135-7344-AB25-ED66281AFC3F}"/>
                  </a:ext>
                </a:extLst>
              </p14:cNvPr>
              <p14:cNvContentPartPr/>
              <p14:nvPr/>
            </p14:nvContentPartPr>
            <p14:xfrm>
              <a:off x="2102094" y="3317124"/>
              <a:ext cx="1496880" cy="126756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225B86D8-6135-7344-AB25-ED66281AFC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94174" y="3309564"/>
                <a:ext cx="1512360" cy="12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7078ECB3-581D-F34C-8D7C-427316F4494A}"/>
                  </a:ext>
                </a:extLst>
              </p14:cNvPr>
              <p14:cNvContentPartPr/>
              <p14:nvPr/>
            </p14:nvContentPartPr>
            <p14:xfrm>
              <a:off x="3344094" y="4261764"/>
              <a:ext cx="236520" cy="6804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7078ECB3-581D-F34C-8D7C-427316F449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36534" y="4254204"/>
                <a:ext cx="251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43A210E8-8D23-8D4D-BEDA-29B57DA3521C}"/>
                  </a:ext>
                </a:extLst>
              </p14:cNvPr>
              <p14:cNvContentPartPr/>
              <p14:nvPr/>
            </p14:nvContentPartPr>
            <p14:xfrm>
              <a:off x="3436974" y="4217844"/>
              <a:ext cx="174240" cy="14328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43A210E8-8D23-8D4D-BEDA-29B57DA352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29774" y="4210284"/>
                <a:ext cx="189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1BD83A33-17F0-9E4D-9B63-D6A6B7EDE63B}"/>
                  </a:ext>
                </a:extLst>
              </p14:cNvPr>
              <p14:cNvContentPartPr/>
              <p14:nvPr/>
            </p14:nvContentPartPr>
            <p14:xfrm>
              <a:off x="5207454" y="3099684"/>
              <a:ext cx="1360800" cy="141048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1BD83A33-17F0-9E4D-9B63-D6A6B7EDE6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9894" y="3092124"/>
                <a:ext cx="1375920" cy="14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BEE8BFCD-B4DD-8A49-BE67-2F3B1089CBA9}"/>
                  </a:ext>
                </a:extLst>
              </p14:cNvPr>
              <p14:cNvContentPartPr/>
              <p14:nvPr/>
            </p14:nvContentPartPr>
            <p14:xfrm>
              <a:off x="6431094" y="4385604"/>
              <a:ext cx="124560" cy="1123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BEE8BFCD-B4DD-8A49-BE67-2F3B1089CB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23894" y="4378044"/>
                <a:ext cx="139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B970DC7-6968-6941-929C-D49D82318D9F}"/>
                  </a:ext>
                </a:extLst>
              </p14:cNvPr>
              <p14:cNvContentPartPr/>
              <p14:nvPr/>
            </p14:nvContentPartPr>
            <p14:xfrm>
              <a:off x="5638734" y="3633924"/>
              <a:ext cx="506880" cy="422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B970DC7-6968-6941-929C-D49D82318D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31534" y="3626364"/>
                <a:ext cx="5220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6CC05919-34D7-F54A-BD5E-34BB57C3E77F}"/>
                  </a:ext>
                </a:extLst>
              </p14:cNvPr>
              <p14:cNvContentPartPr/>
              <p14:nvPr/>
            </p14:nvContentPartPr>
            <p14:xfrm>
              <a:off x="6940494" y="3739404"/>
              <a:ext cx="820440" cy="47232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6CC05919-34D7-F54A-BD5E-34BB57C3E77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32934" y="3731844"/>
                <a:ext cx="8355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AE15223A-5F4E-E74A-9189-B17B06BBB18D}"/>
                  </a:ext>
                </a:extLst>
              </p14:cNvPr>
              <p14:cNvContentPartPr/>
              <p14:nvPr/>
            </p14:nvContentPartPr>
            <p14:xfrm>
              <a:off x="8537094" y="3230004"/>
              <a:ext cx="1118520" cy="139176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AE15223A-5F4E-E74A-9189-B17B06BBB18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29534" y="3222444"/>
                <a:ext cx="1133640" cy="14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5E51DE17-FE0B-2746-A678-FBACF9E2313F}"/>
                  </a:ext>
                </a:extLst>
              </p14:cNvPr>
              <p14:cNvContentPartPr/>
              <p14:nvPr/>
            </p14:nvContentPartPr>
            <p14:xfrm>
              <a:off x="8108334" y="2758044"/>
              <a:ext cx="1485000" cy="183276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5E51DE17-FE0B-2746-A678-FBACF9E231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0774" y="2750484"/>
                <a:ext cx="1500120" cy="18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90F503E8-38BD-7643-938C-1DD5C9EE2EFB}"/>
                  </a:ext>
                </a:extLst>
              </p14:cNvPr>
              <p14:cNvContentPartPr/>
              <p14:nvPr/>
            </p14:nvContentPartPr>
            <p14:xfrm>
              <a:off x="10332414" y="3074844"/>
              <a:ext cx="1317240" cy="70236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90F503E8-38BD-7643-938C-1DD5C9EE2EF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324854" y="3067284"/>
                <a:ext cx="133236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E8432223-2289-0744-9E96-88867EFDA134}"/>
                  </a:ext>
                </a:extLst>
              </p14:cNvPr>
              <p14:cNvContentPartPr/>
              <p14:nvPr/>
            </p14:nvContentPartPr>
            <p14:xfrm>
              <a:off x="2287854" y="4956924"/>
              <a:ext cx="1658880" cy="17334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E8432223-2289-0744-9E96-88867EFDA1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80294" y="4949364"/>
                <a:ext cx="1674000" cy="17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3B9C8263-131A-7041-BE0E-8EADCE57AD3F}"/>
                  </a:ext>
                </a:extLst>
              </p14:cNvPr>
              <p14:cNvContentPartPr/>
              <p14:nvPr/>
            </p14:nvContentPartPr>
            <p14:xfrm>
              <a:off x="2387214" y="5050884"/>
              <a:ext cx="1472400" cy="167040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3B9C8263-131A-7041-BE0E-8EADCE57AD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79654" y="5043326"/>
                <a:ext cx="1487520" cy="168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F2E1A941-E974-7548-BAD7-95C73542B756}"/>
                  </a:ext>
                </a:extLst>
              </p14:cNvPr>
              <p14:cNvContentPartPr/>
              <p14:nvPr/>
            </p14:nvContentPartPr>
            <p14:xfrm>
              <a:off x="4306734" y="5783124"/>
              <a:ext cx="652680" cy="51588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F2E1A941-E974-7548-BAD7-95C73542B75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99174" y="5775564"/>
                <a:ext cx="66780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9" name="墨迹 189">
                <a:extLst>
                  <a:ext uri="{FF2B5EF4-FFF2-40B4-BE49-F238E27FC236}">
                    <a16:creationId xmlns:a16="http://schemas.microsoft.com/office/drawing/2014/main" id="{D824925A-7C01-7647-9DC3-64C3880D0DB7}"/>
                  </a:ext>
                </a:extLst>
              </p14:cNvPr>
              <p14:cNvContentPartPr/>
              <p14:nvPr/>
            </p14:nvContentPartPr>
            <p14:xfrm>
              <a:off x="5946894" y="5062404"/>
              <a:ext cx="1665000" cy="1758240"/>
            </p14:xfrm>
          </p:contentPart>
        </mc:Choice>
        <mc:Fallback>
          <p:pic>
            <p:nvPicPr>
              <p:cNvPr id="189" name="墨迹 189">
                <a:extLst>
                  <a:ext uri="{FF2B5EF4-FFF2-40B4-BE49-F238E27FC236}">
                    <a16:creationId xmlns:a16="http://schemas.microsoft.com/office/drawing/2014/main" id="{D824925A-7C01-7647-9DC3-64C3880D0DB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9334" y="5054844"/>
                <a:ext cx="1680120" cy="17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8" name="墨迹 198">
                <a:extLst>
                  <a:ext uri="{FF2B5EF4-FFF2-40B4-BE49-F238E27FC236}">
                    <a16:creationId xmlns:a16="http://schemas.microsoft.com/office/drawing/2014/main" id="{B03CABAE-FFCD-8741-A199-C50025598BE1}"/>
                  </a:ext>
                </a:extLst>
              </p14:cNvPr>
              <p14:cNvContentPartPr/>
              <p14:nvPr/>
            </p14:nvContentPartPr>
            <p14:xfrm>
              <a:off x="6729534" y="5180484"/>
              <a:ext cx="1112040" cy="1633680"/>
            </p14:xfrm>
          </p:contentPart>
        </mc:Choice>
        <mc:Fallback>
          <p:pic>
            <p:nvPicPr>
              <p:cNvPr id="198" name="墨迹 198">
                <a:extLst>
                  <a:ext uri="{FF2B5EF4-FFF2-40B4-BE49-F238E27FC236}">
                    <a16:creationId xmlns:a16="http://schemas.microsoft.com/office/drawing/2014/main" id="{B03CABAE-FFCD-8741-A199-C50025598B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21976" y="5172922"/>
                <a:ext cx="1127155" cy="1648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2" name="墨迹 202">
                <a:extLst>
                  <a:ext uri="{FF2B5EF4-FFF2-40B4-BE49-F238E27FC236}">
                    <a16:creationId xmlns:a16="http://schemas.microsoft.com/office/drawing/2014/main" id="{D61836AD-8CD6-4B4F-A81F-8E8ED6544816}"/>
                  </a:ext>
                </a:extLst>
              </p14:cNvPr>
              <p14:cNvContentPartPr/>
              <p14:nvPr/>
            </p14:nvContentPartPr>
            <p14:xfrm>
              <a:off x="6611454" y="5155644"/>
              <a:ext cx="950760" cy="1634040"/>
            </p14:xfrm>
          </p:contentPart>
        </mc:Choice>
        <mc:Fallback>
          <p:pic>
            <p:nvPicPr>
              <p:cNvPr id="202" name="墨迹 202">
                <a:extLst>
                  <a:ext uri="{FF2B5EF4-FFF2-40B4-BE49-F238E27FC236}">
                    <a16:creationId xmlns:a16="http://schemas.microsoft.com/office/drawing/2014/main" id="{D61836AD-8CD6-4B4F-A81F-8E8ED654481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03894" y="5148084"/>
                <a:ext cx="965880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235A2C4C-D3CD-BE4B-A7CC-2F3833EBF99E}"/>
                  </a:ext>
                </a:extLst>
              </p14:cNvPr>
              <p14:cNvContentPartPr/>
              <p14:nvPr/>
            </p14:nvContentPartPr>
            <p14:xfrm>
              <a:off x="5922054" y="4702404"/>
              <a:ext cx="2062800" cy="124884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235A2C4C-D3CD-BE4B-A7CC-2F3833EBF9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14494" y="4694844"/>
                <a:ext cx="2077920" cy="12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58C92D2-CECA-8D43-9493-3BD5D36B3F53}"/>
                  </a:ext>
                </a:extLst>
              </p14:cNvPr>
              <p14:cNvContentPartPr/>
              <p14:nvPr/>
            </p14:nvContentPartPr>
            <p14:xfrm>
              <a:off x="6555654" y="5720844"/>
              <a:ext cx="1528560" cy="12366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58C92D2-CECA-8D43-9493-3BD5D36B3F5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48094" y="5713644"/>
                <a:ext cx="1543680" cy="12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742F37EE-CDBC-A649-8081-1869F8EF1059}"/>
                  </a:ext>
                </a:extLst>
              </p14:cNvPr>
              <p14:cNvContentPartPr/>
              <p14:nvPr/>
            </p14:nvContentPartPr>
            <p14:xfrm>
              <a:off x="6052374" y="5997324"/>
              <a:ext cx="1491480" cy="79560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742F37EE-CDBC-A649-8081-1869F8EF10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44812" y="5989764"/>
                <a:ext cx="1506604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8" name="墨迹 228">
                <a:extLst>
                  <a:ext uri="{FF2B5EF4-FFF2-40B4-BE49-F238E27FC236}">
                    <a16:creationId xmlns:a16="http://schemas.microsoft.com/office/drawing/2014/main" id="{CC7707A2-810C-8C4E-9B5D-785536B96A31}"/>
                  </a:ext>
                </a:extLst>
              </p14:cNvPr>
              <p14:cNvContentPartPr/>
              <p14:nvPr/>
            </p14:nvContentPartPr>
            <p14:xfrm>
              <a:off x="9083574" y="5096604"/>
              <a:ext cx="1876680" cy="553320"/>
            </p14:xfrm>
          </p:contentPart>
        </mc:Choice>
        <mc:Fallback>
          <p:pic>
            <p:nvPicPr>
              <p:cNvPr id="228" name="墨迹 228">
                <a:extLst>
                  <a:ext uri="{FF2B5EF4-FFF2-40B4-BE49-F238E27FC236}">
                    <a16:creationId xmlns:a16="http://schemas.microsoft.com/office/drawing/2014/main" id="{CC7707A2-810C-8C4E-9B5D-785536B96A3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76373" y="5089044"/>
                <a:ext cx="1891803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8C2E05C0-5817-9543-A990-DCCCB62C8293}"/>
                  </a:ext>
                </a:extLst>
              </p14:cNvPr>
              <p14:cNvContentPartPr/>
              <p14:nvPr/>
            </p14:nvContentPartPr>
            <p14:xfrm>
              <a:off x="11170854" y="4941444"/>
              <a:ext cx="503640" cy="64656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8C2E05C0-5817-9543-A990-DCCCB62C82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163294" y="4933884"/>
                <a:ext cx="518760" cy="6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6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0B443C76-B7B8-9040-8BA3-49ED892C1581}"/>
                  </a:ext>
                </a:extLst>
              </p14:cNvPr>
              <p14:cNvContentPartPr/>
              <p14:nvPr/>
            </p14:nvContentPartPr>
            <p14:xfrm>
              <a:off x="922420" y="259911"/>
              <a:ext cx="336240" cy="43632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0B443C76-B7B8-9040-8BA3-49ED892C15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868" y="252351"/>
                <a:ext cx="351344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1BF7AB1C-8FEF-0C44-B165-06187C785E00}"/>
                  </a:ext>
                </a:extLst>
              </p14:cNvPr>
              <p14:cNvContentPartPr/>
              <p14:nvPr/>
            </p14:nvContentPartPr>
            <p14:xfrm>
              <a:off x="3686500" y="614871"/>
              <a:ext cx="19080" cy="31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1BF7AB1C-8FEF-0C44-B165-06187C785E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940" y="60731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C481322-F2BF-594F-8E04-1249BA3B7DE9}"/>
                  </a:ext>
                </a:extLst>
              </p14:cNvPr>
              <p14:cNvContentPartPr/>
              <p14:nvPr/>
            </p14:nvContentPartPr>
            <p14:xfrm>
              <a:off x="3699100" y="752031"/>
              <a:ext cx="12960" cy="288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C481322-F2BF-594F-8E04-1249BA3B7D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1540" y="744471"/>
                <a:ext cx="27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7">
                <a:extLst>
                  <a:ext uri="{FF2B5EF4-FFF2-40B4-BE49-F238E27FC236}">
                    <a16:creationId xmlns:a16="http://schemas.microsoft.com/office/drawing/2014/main" id="{BB0D33D7-A52E-E447-B673-26F15CDFC4AB}"/>
                  </a:ext>
                </a:extLst>
              </p14:cNvPr>
              <p14:cNvContentPartPr/>
              <p14:nvPr/>
            </p14:nvContentPartPr>
            <p14:xfrm>
              <a:off x="2889820" y="278631"/>
              <a:ext cx="473400" cy="355320"/>
            </p14:xfrm>
          </p:contentPart>
        </mc:Choice>
        <mc:Fallback>
          <p:pic>
            <p:nvPicPr>
              <p:cNvPr id="24" name="墨迹 27">
                <a:extLst>
                  <a:ext uri="{FF2B5EF4-FFF2-40B4-BE49-F238E27FC236}">
                    <a16:creationId xmlns:a16="http://schemas.microsoft.com/office/drawing/2014/main" id="{BB0D33D7-A52E-E447-B673-26F15CDFC4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2260" y="271071"/>
                <a:ext cx="4885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8">
                <a:extLst>
                  <a:ext uri="{FF2B5EF4-FFF2-40B4-BE49-F238E27FC236}">
                    <a16:creationId xmlns:a16="http://schemas.microsoft.com/office/drawing/2014/main" id="{DEBB7C78-84B9-6140-BF82-190081428A42}"/>
                  </a:ext>
                </a:extLst>
              </p14:cNvPr>
              <p14:cNvContentPartPr/>
              <p14:nvPr/>
            </p14:nvContentPartPr>
            <p14:xfrm>
              <a:off x="2317060" y="235071"/>
              <a:ext cx="416880" cy="417240"/>
            </p14:xfrm>
          </p:contentPart>
        </mc:Choice>
        <mc:Fallback>
          <p:pic>
            <p:nvPicPr>
              <p:cNvPr id="25" name="墨迹 28">
                <a:extLst>
                  <a:ext uri="{FF2B5EF4-FFF2-40B4-BE49-F238E27FC236}">
                    <a16:creationId xmlns:a16="http://schemas.microsoft.com/office/drawing/2014/main" id="{DEBB7C78-84B9-6140-BF82-190081428A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9500" y="227518"/>
                <a:ext cx="43200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9">
                <a:extLst>
                  <a:ext uri="{FF2B5EF4-FFF2-40B4-BE49-F238E27FC236}">
                    <a16:creationId xmlns:a16="http://schemas.microsoft.com/office/drawing/2014/main" id="{B9CA5B67-E9D7-D342-A60C-B57C3991986F}"/>
                  </a:ext>
                </a:extLst>
              </p14:cNvPr>
              <p14:cNvContentPartPr/>
              <p14:nvPr/>
            </p14:nvContentPartPr>
            <p14:xfrm>
              <a:off x="1818820" y="300231"/>
              <a:ext cx="349200" cy="308520"/>
            </p14:xfrm>
          </p:contentPart>
        </mc:Choice>
        <mc:Fallback>
          <p:pic>
            <p:nvPicPr>
              <p:cNvPr id="26" name="墨迹 29">
                <a:extLst>
                  <a:ext uri="{FF2B5EF4-FFF2-40B4-BE49-F238E27FC236}">
                    <a16:creationId xmlns:a16="http://schemas.microsoft.com/office/drawing/2014/main" id="{B9CA5B67-E9D7-D342-A60C-B57C399198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1252" y="292680"/>
                <a:ext cx="364336" cy="323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30">
                <a:extLst>
                  <a:ext uri="{FF2B5EF4-FFF2-40B4-BE49-F238E27FC236}">
                    <a16:creationId xmlns:a16="http://schemas.microsoft.com/office/drawing/2014/main" id="{67D76ED4-351B-E043-9B04-7B7A4866FF80}"/>
                  </a:ext>
                </a:extLst>
              </p14:cNvPr>
              <p14:cNvContentPartPr/>
              <p14:nvPr/>
            </p14:nvContentPartPr>
            <p14:xfrm>
              <a:off x="1451620" y="241911"/>
              <a:ext cx="199440" cy="416880"/>
            </p14:xfrm>
          </p:contentPart>
        </mc:Choice>
        <mc:Fallback>
          <p:pic>
            <p:nvPicPr>
              <p:cNvPr id="27" name="墨迹 30">
                <a:extLst>
                  <a:ext uri="{FF2B5EF4-FFF2-40B4-BE49-F238E27FC236}">
                    <a16:creationId xmlns:a16="http://schemas.microsoft.com/office/drawing/2014/main" id="{67D76ED4-351B-E043-9B04-7B7A4866FF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4060" y="234351"/>
                <a:ext cx="2145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5508CF00-B49F-E147-8569-1D7AC4BBD9AE}"/>
                  </a:ext>
                </a:extLst>
              </p14:cNvPr>
              <p14:cNvContentPartPr/>
              <p14:nvPr/>
            </p14:nvContentPartPr>
            <p14:xfrm>
              <a:off x="4109860" y="222831"/>
              <a:ext cx="1257840" cy="74124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5508CF00-B49F-E147-8569-1D7AC4BBD9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02300" y="215271"/>
                <a:ext cx="127296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164E1A5C-9BFB-4B47-8B47-6A32616F1C61}"/>
                  </a:ext>
                </a:extLst>
              </p14:cNvPr>
              <p14:cNvContentPartPr/>
              <p14:nvPr/>
            </p14:nvContentPartPr>
            <p14:xfrm>
              <a:off x="5902660" y="415791"/>
              <a:ext cx="423720" cy="439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164E1A5C-9BFB-4B47-8B47-6A32616F1C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5460" y="408231"/>
                <a:ext cx="438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4B4219F-5543-6541-BFA8-AC209AF6CCFC}"/>
                  </a:ext>
                </a:extLst>
              </p14:cNvPr>
              <p14:cNvContentPartPr/>
              <p14:nvPr/>
            </p14:nvContentPartPr>
            <p14:xfrm>
              <a:off x="7322140" y="228951"/>
              <a:ext cx="131040" cy="2181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4B4219F-5543-6541-BFA8-AC209AF6CC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14580" y="221391"/>
                <a:ext cx="146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墨迹 59">
                <a:extLst>
                  <a:ext uri="{FF2B5EF4-FFF2-40B4-BE49-F238E27FC236}">
                    <a16:creationId xmlns:a16="http://schemas.microsoft.com/office/drawing/2014/main" id="{0174F293-DDC2-BB41-AF7B-EE2E38B6FA3E}"/>
                  </a:ext>
                </a:extLst>
              </p14:cNvPr>
              <p14:cNvContentPartPr/>
              <p14:nvPr/>
            </p14:nvContentPartPr>
            <p14:xfrm>
              <a:off x="9694180" y="160551"/>
              <a:ext cx="579600" cy="411120"/>
            </p14:xfrm>
          </p:contentPart>
        </mc:Choice>
        <mc:Fallback>
          <p:pic>
            <p:nvPicPr>
              <p:cNvPr id="57" name="墨迹 59">
                <a:extLst>
                  <a:ext uri="{FF2B5EF4-FFF2-40B4-BE49-F238E27FC236}">
                    <a16:creationId xmlns:a16="http://schemas.microsoft.com/office/drawing/2014/main" id="{0174F293-DDC2-BB41-AF7B-EE2E38B6FA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86615" y="152991"/>
                <a:ext cx="594729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墨迹 60">
                <a:extLst>
                  <a:ext uri="{FF2B5EF4-FFF2-40B4-BE49-F238E27FC236}">
                    <a16:creationId xmlns:a16="http://schemas.microsoft.com/office/drawing/2014/main" id="{A751951F-B462-894E-9EB6-F08CC8076198}"/>
                  </a:ext>
                </a:extLst>
              </p14:cNvPr>
              <p14:cNvContentPartPr/>
              <p14:nvPr/>
            </p14:nvContentPartPr>
            <p14:xfrm>
              <a:off x="7789060" y="85671"/>
              <a:ext cx="1675080" cy="522720"/>
            </p14:xfrm>
          </p:contentPart>
        </mc:Choice>
        <mc:Fallback>
          <p:pic>
            <p:nvPicPr>
              <p:cNvPr id="58" name="墨迹 60">
                <a:extLst>
                  <a:ext uri="{FF2B5EF4-FFF2-40B4-BE49-F238E27FC236}">
                    <a16:creationId xmlns:a16="http://schemas.microsoft.com/office/drawing/2014/main" id="{A751951F-B462-894E-9EB6-F08CC80761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81500" y="78111"/>
                <a:ext cx="16902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2AD3385E-7B63-8142-93E2-93D3A0F7ED31}"/>
                  </a:ext>
                </a:extLst>
              </p14:cNvPr>
              <p14:cNvContentPartPr/>
              <p14:nvPr/>
            </p14:nvContentPartPr>
            <p14:xfrm>
              <a:off x="6699700" y="210231"/>
              <a:ext cx="299160" cy="30528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2AD3385E-7B63-8142-93E2-93D3A0F7ED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2140" y="202671"/>
                <a:ext cx="3142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墨迹 84">
                <a:extLst>
                  <a:ext uri="{FF2B5EF4-FFF2-40B4-BE49-F238E27FC236}">
                    <a16:creationId xmlns:a16="http://schemas.microsoft.com/office/drawing/2014/main" id="{73AD4090-DD36-8F48-A217-F048066C6EC8}"/>
                  </a:ext>
                </a:extLst>
              </p14:cNvPr>
              <p14:cNvContentPartPr/>
              <p14:nvPr/>
            </p14:nvContentPartPr>
            <p14:xfrm>
              <a:off x="9793900" y="876231"/>
              <a:ext cx="385920" cy="361440"/>
            </p14:xfrm>
          </p:contentPart>
        </mc:Choice>
        <mc:Fallback>
          <p:pic>
            <p:nvPicPr>
              <p:cNvPr id="82" name="墨迹 84">
                <a:extLst>
                  <a:ext uri="{FF2B5EF4-FFF2-40B4-BE49-F238E27FC236}">
                    <a16:creationId xmlns:a16="http://schemas.microsoft.com/office/drawing/2014/main" id="{73AD4090-DD36-8F48-A217-F048066C6E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86347" y="868671"/>
                <a:ext cx="401026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85">
                <a:extLst>
                  <a:ext uri="{FF2B5EF4-FFF2-40B4-BE49-F238E27FC236}">
                    <a16:creationId xmlns:a16="http://schemas.microsoft.com/office/drawing/2014/main" id="{4B9F7E4C-14CE-E846-8656-938F53C94ADA}"/>
                  </a:ext>
                </a:extLst>
              </p14:cNvPr>
              <p14:cNvContentPartPr/>
              <p14:nvPr/>
            </p14:nvContentPartPr>
            <p14:xfrm>
              <a:off x="8953300" y="652311"/>
              <a:ext cx="517320" cy="759960"/>
            </p14:xfrm>
          </p:contentPart>
        </mc:Choice>
        <mc:Fallback>
          <p:pic>
            <p:nvPicPr>
              <p:cNvPr id="83" name="墨迹 85">
                <a:extLst>
                  <a:ext uri="{FF2B5EF4-FFF2-40B4-BE49-F238E27FC236}">
                    <a16:creationId xmlns:a16="http://schemas.microsoft.com/office/drawing/2014/main" id="{4B9F7E4C-14CE-E846-8656-938F53C94A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45735" y="644751"/>
                <a:ext cx="532451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墨迹 86">
                <a:extLst>
                  <a:ext uri="{FF2B5EF4-FFF2-40B4-BE49-F238E27FC236}">
                    <a16:creationId xmlns:a16="http://schemas.microsoft.com/office/drawing/2014/main" id="{7689D1DC-322C-2544-81E2-73B3D95CA716}"/>
                  </a:ext>
                </a:extLst>
              </p14:cNvPr>
              <p14:cNvContentPartPr/>
              <p14:nvPr/>
            </p14:nvContentPartPr>
            <p14:xfrm>
              <a:off x="6705820" y="592911"/>
              <a:ext cx="1973880" cy="750960"/>
            </p14:xfrm>
          </p:contentPart>
        </mc:Choice>
        <mc:Fallback>
          <p:pic>
            <p:nvPicPr>
              <p:cNvPr id="84" name="墨迹 86">
                <a:extLst>
                  <a:ext uri="{FF2B5EF4-FFF2-40B4-BE49-F238E27FC236}">
                    <a16:creationId xmlns:a16="http://schemas.microsoft.com/office/drawing/2014/main" id="{7689D1DC-322C-2544-81E2-73B3D95CA71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98260" y="585351"/>
                <a:ext cx="198900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C8875EDD-C615-E845-96FC-C2156E769BBD}"/>
                  </a:ext>
                </a:extLst>
              </p14:cNvPr>
              <p14:cNvContentPartPr/>
              <p14:nvPr/>
            </p14:nvContentPartPr>
            <p14:xfrm>
              <a:off x="3350980" y="1891071"/>
              <a:ext cx="1618200" cy="223524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C8875EDD-C615-E845-96FC-C2156E769B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43420" y="1883511"/>
                <a:ext cx="1633320" cy="22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95F786CC-804A-C34D-88C4-C79B0331EEF0}"/>
                  </a:ext>
                </a:extLst>
              </p14:cNvPr>
              <p14:cNvContentPartPr/>
              <p14:nvPr/>
            </p14:nvContentPartPr>
            <p14:xfrm>
              <a:off x="3393820" y="1853631"/>
              <a:ext cx="4021920" cy="246564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95F786CC-804A-C34D-88C4-C79B0331EEF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86260" y="1846071"/>
                <a:ext cx="4037040" cy="24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FC54694B-C95F-8C40-9AF4-8D9EEE0EEB02}"/>
                  </a:ext>
                </a:extLst>
              </p14:cNvPr>
              <p14:cNvContentPartPr/>
              <p14:nvPr/>
            </p14:nvContentPartPr>
            <p14:xfrm>
              <a:off x="3412540" y="4247271"/>
              <a:ext cx="573480" cy="38340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FC54694B-C95F-8C40-9AF4-8D9EEE0EEB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04975" y="4239711"/>
                <a:ext cx="591131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366B0921-CA44-3E4F-8CF8-009148CEFF90}"/>
                  </a:ext>
                </a:extLst>
              </p14:cNvPr>
              <p14:cNvContentPartPr/>
              <p14:nvPr/>
            </p14:nvContentPartPr>
            <p14:xfrm>
              <a:off x="5199220" y="1573551"/>
              <a:ext cx="461160" cy="44892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366B0921-CA44-3E4F-8CF8-009148CEFF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1660" y="1565985"/>
                <a:ext cx="47628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40BCC3AC-D388-914B-A68D-7F2D287ECB20}"/>
                  </a:ext>
                </a:extLst>
              </p14:cNvPr>
              <p14:cNvContentPartPr/>
              <p14:nvPr/>
            </p14:nvContentPartPr>
            <p14:xfrm>
              <a:off x="6238900" y="4406391"/>
              <a:ext cx="410760" cy="47952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40BCC3AC-D388-914B-A68D-7F2D287ECB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28811" y="4395959"/>
                <a:ext cx="428415" cy="497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1" name="墨迹 123">
                <a:extLst>
                  <a:ext uri="{FF2B5EF4-FFF2-40B4-BE49-F238E27FC236}">
                    <a16:creationId xmlns:a16="http://schemas.microsoft.com/office/drawing/2014/main" id="{F4D7D4ED-3B63-D541-9EBB-42A4D8497217}"/>
                  </a:ext>
                </a:extLst>
              </p14:cNvPr>
              <p14:cNvContentPartPr/>
              <p14:nvPr/>
            </p14:nvContentPartPr>
            <p14:xfrm>
              <a:off x="4670020" y="5383791"/>
              <a:ext cx="573480" cy="423720"/>
            </p14:xfrm>
          </p:contentPart>
        </mc:Choice>
        <mc:Fallback>
          <p:pic>
            <p:nvPicPr>
              <p:cNvPr id="121" name="墨迹 123">
                <a:extLst>
                  <a:ext uri="{FF2B5EF4-FFF2-40B4-BE49-F238E27FC236}">
                    <a16:creationId xmlns:a16="http://schemas.microsoft.com/office/drawing/2014/main" id="{F4D7D4ED-3B63-D541-9EBB-42A4D849721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62815" y="5376231"/>
                <a:ext cx="588609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墨迹 124">
                <a:extLst>
                  <a:ext uri="{FF2B5EF4-FFF2-40B4-BE49-F238E27FC236}">
                    <a16:creationId xmlns:a16="http://schemas.microsoft.com/office/drawing/2014/main" id="{4CFBFCB2-AD39-8140-813A-925BE64F50CD}"/>
                  </a:ext>
                </a:extLst>
              </p14:cNvPr>
              <p14:cNvContentPartPr/>
              <p14:nvPr/>
            </p14:nvContentPartPr>
            <p14:xfrm>
              <a:off x="4253140" y="5639031"/>
              <a:ext cx="193320" cy="143280"/>
            </p14:xfrm>
          </p:contentPart>
        </mc:Choice>
        <mc:Fallback>
          <p:pic>
            <p:nvPicPr>
              <p:cNvPr id="122" name="墨迹 124">
                <a:extLst>
                  <a:ext uri="{FF2B5EF4-FFF2-40B4-BE49-F238E27FC236}">
                    <a16:creationId xmlns:a16="http://schemas.microsoft.com/office/drawing/2014/main" id="{4CFBFCB2-AD39-8140-813A-925BE64F50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45580" y="5631490"/>
                <a:ext cx="208440" cy="1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6FAEC510-8691-6D45-95BC-42FEDAF39474}"/>
                  </a:ext>
                </a:extLst>
              </p14:cNvPr>
              <p14:cNvContentPartPr/>
              <p14:nvPr/>
            </p14:nvContentPartPr>
            <p14:xfrm>
              <a:off x="2298340" y="5458311"/>
              <a:ext cx="1575360" cy="72792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6FAEC510-8691-6D45-95BC-42FEDAF394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90780" y="5450751"/>
                <a:ext cx="159048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2839471B-3A8E-4F4E-BAC9-76498B55D6CE}"/>
                  </a:ext>
                </a:extLst>
              </p14:cNvPr>
              <p14:cNvContentPartPr/>
              <p14:nvPr/>
            </p14:nvContentPartPr>
            <p14:xfrm>
              <a:off x="6662260" y="5682591"/>
              <a:ext cx="584640" cy="39888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2839471B-3A8E-4F4E-BAC9-76498B55D6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54705" y="5675031"/>
                <a:ext cx="599391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1B867BA2-1955-7247-B2CA-D903F16F04F7}"/>
                  </a:ext>
                </a:extLst>
              </p14:cNvPr>
              <p14:cNvContentPartPr/>
              <p14:nvPr/>
            </p14:nvContentPartPr>
            <p14:xfrm>
              <a:off x="4925260" y="5558031"/>
              <a:ext cx="1382040" cy="60408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1B867BA2-1955-7247-B2CA-D903F16F04F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18058" y="5550471"/>
                <a:ext cx="1397164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8EB97178-93D2-834E-91CB-197A17DE92A2}"/>
                  </a:ext>
                </a:extLst>
              </p14:cNvPr>
              <p14:cNvContentPartPr/>
              <p14:nvPr/>
            </p14:nvContentPartPr>
            <p14:xfrm>
              <a:off x="7863940" y="5894271"/>
              <a:ext cx="25200" cy="439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8EB97178-93D2-834E-91CB-197A17DE92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56380" y="5886711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0" name="墨迹 152">
                <a:extLst>
                  <a:ext uri="{FF2B5EF4-FFF2-40B4-BE49-F238E27FC236}">
                    <a16:creationId xmlns:a16="http://schemas.microsoft.com/office/drawing/2014/main" id="{0A96CE3E-298A-0841-BA95-D8B3C9653677}"/>
                  </a:ext>
                </a:extLst>
              </p14:cNvPr>
              <p14:cNvContentPartPr/>
              <p14:nvPr/>
            </p14:nvContentPartPr>
            <p14:xfrm>
              <a:off x="10211500" y="5621031"/>
              <a:ext cx="348120" cy="360720"/>
            </p14:xfrm>
          </p:contentPart>
        </mc:Choice>
        <mc:Fallback>
          <p:pic>
            <p:nvPicPr>
              <p:cNvPr id="150" name="墨迹 152">
                <a:extLst>
                  <a:ext uri="{FF2B5EF4-FFF2-40B4-BE49-F238E27FC236}">
                    <a16:creationId xmlns:a16="http://schemas.microsoft.com/office/drawing/2014/main" id="{0A96CE3E-298A-0841-BA95-D8B3C965367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03940" y="5613471"/>
                <a:ext cx="3632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1A7BBACC-F8D9-BD47-863A-BF5996A40F9C}"/>
                  </a:ext>
                </a:extLst>
              </p14:cNvPr>
              <p14:cNvContentPartPr/>
              <p14:nvPr/>
            </p14:nvContentPartPr>
            <p14:xfrm>
              <a:off x="9775180" y="5682591"/>
              <a:ext cx="230400" cy="14976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1A7BBACC-F8D9-BD47-863A-BF5996A40F9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67632" y="5675031"/>
                <a:ext cx="245496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2C02E68D-9662-B341-AAC6-B26B87C1680F}"/>
                  </a:ext>
                </a:extLst>
              </p14:cNvPr>
              <p14:cNvContentPartPr/>
              <p14:nvPr/>
            </p14:nvContentPartPr>
            <p14:xfrm>
              <a:off x="8125300" y="5477031"/>
              <a:ext cx="1395000" cy="72792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2C02E68D-9662-B341-AAC6-B26B87C168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17740" y="5469471"/>
                <a:ext cx="140976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2" name="墨迹 162">
                <a:extLst>
                  <a:ext uri="{FF2B5EF4-FFF2-40B4-BE49-F238E27FC236}">
                    <a16:creationId xmlns:a16="http://schemas.microsoft.com/office/drawing/2014/main" id="{F7BD0F04-7591-9944-9286-3E4FA9AF2AA0}"/>
                  </a:ext>
                </a:extLst>
              </p14:cNvPr>
              <p14:cNvContentPartPr/>
              <p14:nvPr/>
            </p14:nvContentPartPr>
            <p14:xfrm>
              <a:off x="4308940" y="2183751"/>
              <a:ext cx="4151520" cy="411480"/>
            </p14:xfrm>
          </p:contentPart>
        </mc:Choice>
        <mc:Fallback>
          <p:pic>
            <p:nvPicPr>
              <p:cNvPr id="162" name="墨迹 162">
                <a:extLst>
                  <a:ext uri="{FF2B5EF4-FFF2-40B4-BE49-F238E27FC236}">
                    <a16:creationId xmlns:a16="http://schemas.microsoft.com/office/drawing/2014/main" id="{F7BD0F04-7591-9944-9286-3E4FA9AF2A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01740" y="2176184"/>
                <a:ext cx="4166280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CEDBA6B4-AD3F-344B-85C9-3DC0F5091008}"/>
                  </a:ext>
                </a:extLst>
              </p14:cNvPr>
              <p14:cNvContentPartPr/>
              <p14:nvPr/>
            </p14:nvContentPartPr>
            <p14:xfrm>
              <a:off x="9899740" y="2046591"/>
              <a:ext cx="423720" cy="62316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CEDBA6B4-AD3F-344B-85C9-3DC0F50910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92180" y="2039387"/>
                <a:ext cx="438840" cy="638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FB862D0C-B577-4E45-BF18-E533FFDC10C0}"/>
                  </a:ext>
                </a:extLst>
              </p14:cNvPr>
              <p14:cNvContentPartPr/>
              <p14:nvPr/>
            </p14:nvContentPartPr>
            <p14:xfrm>
              <a:off x="8965900" y="1743111"/>
              <a:ext cx="622800" cy="127440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FB862D0C-B577-4E45-BF18-E533FFDC10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58340" y="1733031"/>
                <a:ext cx="637920" cy="12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63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AA9DA84-9FD5-5A43-A8CD-9C557EC31EC0}"/>
                  </a:ext>
                </a:extLst>
              </p14:cNvPr>
              <p14:cNvContentPartPr/>
              <p14:nvPr/>
            </p14:nvContentPartPr>
            <p14:xfrm>
              <a:off x="4527100" y="664551"/>
              <a:ext cx="37800" cy="1188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AA9DA84-9FD5-5A43-A8CD-9C557EC31E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9540" y="656991"/>
                <a:ext cx="52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DE626440-B037-1340-A92A-09565A050846}"/>
                  </a:ext>
                </a:extLst>
              </p14:cNvPr>
              <p14:cNvContentPartPr/>
              <p14:nvPr/>
            </p14:nvContentPartPr>
            <p14:xfrm>
              <a:off x="3762100" y="247671"/>
              <a:ext cx="416880" cy="67896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DE626440-B037-1340-A92A-09565A0508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4540" y="240111"/>
                <a:ext cx="4320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A822E46B-7607-DC42-A63E-918037002046}"/>
                  </a:ext>
                </a:extLst>
              </p14:cNvPr>
              <p14:cNvContentPartPr/>
              <p14:nvPr/>
            </p14:nvContentPartPr>
            <p14:xfrm>
              <a:off x="3132460" y="166671"/>
              <a:ext cx="398880" cy="57924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A822E46B-7607-DC42-A63E-9180370020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4900" y="159111"/>
                <a:ext cx="4140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7AB1E555-CD2C-7543-94DD-93F711148625}"/>
                  </a:ext>
                </a:extLst>
              </p14:cNvPr>
              <p14:cNvContentPartPr/>
              <p14:nvPr/>
            </p14:nvContentPartPr>
            <p14:xfrm>
              <a:off x="797860" y="222831"/>
              <a:ext cx="2092320" cy="59148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7AB1E555-CD2C-7543-94DD-93F7111486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299" y="215276"/>
                <a:ext cx="2107443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84974FB-BFCB-A943-A340-C9E60935A418}"/>
                  </a:ext>
                </a:extLst>
              </p14:cNvPr>
              <p14:cNvContentPartPr/>
              <p14:nvPr/>
            </p14:nvContentPartPr>
            <p14:xfrm>
              <a:off x="6214060" y="285111"/>
              <a:ext cx="249480" cy="3427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84974FB-BFCB-A943-A340-C9E60935A4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6500" y="277551"/>
                <a:ext cx="264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D506C9D-C506-DE48-A04B-214CDD4B779F}"/>
                  </a:ext>
                </a:extLst>
              </p14:cNvPr>
              <p14:cNvContentPartPr/>
              <p14:nvPr/>
            </p14:nvContentPartPr>
            <p14:xfrm>
              <a:off x="6687100" y="509031"/>
              <a:ext cx="137160" cy="1436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D506C9D-C506-DE48-A04B-214CDD4B7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9540" y="501471"/>
                <a:ext cx="152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5">
                <a:extLst>
                  <a:ext uri="{FF2B5EF4-FFF2-40B4-BE49-F238E27FC236}">
                    <a16:creationId xmlns:a16="http://schemas.microsoft.com/office/drawing/2014/main" id="{325F1802-56FC-4248-A6E4-3ABE135E5074}"/>
                  </a:ext>
                </a:extLst>
              </p14:cNvPr>
              <p14:cNvContentPartPr/>
              <p14:nvPr/>
            </p14:nvContentPartPr>
            <p14:xfrm>
              <a:off x="5741020" y="465471"/>
              <a:ext cx="268200" cy="230760"/>
            </p14:xfrm>
          </p:contentPart>
        </mc:Choice>
        <mc:Fallback>
          <p:pic>
            <p:nvPicPr>
              <p:cNvPr id="34" name="墨迹 35">
                <a:extLst>
                  <a:ext uri="{FF2B5EF4-FFF2-40B4-BE49-F238E27FC236}">
                    <a16:creationId xmlns:a16="http://schemas.microsoft.com/office/drawing/2014/main" id="{325F1802-56FC-4248-A6E4-3ABE135E50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33460" y="457911"/>
                <a:ext cx="282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6">
                <a:extLst>
                  <a:ext uri="{FF2B5EF4-FFF2-40B4-BE49-F238E27FC236}">
                    <a16:creationId xmlns:a16="http://schemas.microsoft.com/office/drawing/2014/main" id="{7EE073CB-FB49-0842-A405-3F33EEA8FEA8}"/>
                  </a:ext>
                </a:extLst>
              </p14:cNvPr>
              <p14:cNvContentPartPr/>
              <p14:nvPr/>
            </p14:nvContentPartPr>
            <p14:xfrm>
              <a:off x="5074660" y="334791"/>
              <a:ext cx="436320" cy="386280"/>
            </p14:xfrm>
          </p:contentPart>
        </mc:Choice>
        <mc:Fallback>
          <p:pic>
            <p:nvPicPr>
              <p:cNvPr id="35" name="墨迹 36">
                <a:extLst>
                  <a:ext uri="{FF2B5EF4-FFF2-40B4-BE49-F238E27FC236}">
                    <a16:creationId xmlns:a16="http://schemas.microsoft.com/office/drawing/2014/main" id="{7EE073CB-FB49-0842-A405-3F33EEA8FE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67460" y="327231"/>
                <a:ext cx="4510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CE460171-5CAF-FF48-977A-13EFC45320EF}"/>
                  </a:ext>
                </a:extLst>
              </p14:cNvPr>
              <p14:cNvContentPartPr/>
              <p14:nvPr/>
            </p14:nvContentPartPr>
            <p14:xfrm>
              <a:off x="9918100" y="278631"/>
              <a:ext cx="934200" cy="49212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CE460171-5CAF-FF48-977A-13EFC45320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10900" y="271071"/>
                <a:ext cx="9493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83203D19-5EB6-9643-BD4B-400B652782B2}"/>
                  </a:ext>
                </a:extLst>
              </p14:cNvPr>
              <p14:cNvContentPartPr/>
              <p14:nvPr/>
            </p14:nvContentPartPr>
            <p14:xfrm>
              <a:off x="8806780" y="515151"/>
              <a:ext cx="700920" cy="4428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83203D19-5EB6-9643-BD4B-400B652782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99220" y="507529"/>
                <a:ext cx="716040" cy="5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A7A96D5B-524E-DA47-B87C-A8CE9DA5AE90}"/>
                  </a:ext>
                </a:extLst>
              </p14:cNvPr>
              <p14:cNvContentPartPr/>
              <p14:nvPr/>
            </p14:nvContentPartPr>
            <p14:xfrm>
              <a:off x="8280820" y="409311"/>
              <a:ext cx="224640" cy="34920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A7A96D5B-524E-DA47-B87C-A8CE9DA5AE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73260" y="401743"/>
                <a:ext cx="239400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14577064-17D4-3048-A583-258560F91EFE}"/>
                  </a:ext>
                </a:extLst>
              </p14:cNvPr>
              <p14:cNvContentPartPr/>
              <p14:nvPr/>
            </p14:nvContentPartPr>
            <p14:xfrm>
              <a:off x="7145020" y="291231"/>
              <a:ext cx="811800" cy="53568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14577064-17D4-3048-A583-258560F91E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37460" y="283671"/>
                <a:ext cx="8269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1A9DA5B7-BFFD-D145-B5F7-116D5374DB5B}"/>
                  </a:ext>
                </a:extLst>
              </p14:cNvPr>
              <p14:cNvContentPartPr/>
              <p14:nvPr/>
            </p14:nvContentPartPr>
            <p14:xfrm>
              <a:off x="4888180" y="1548711"/>
              <a:ext cx="25200" cy="6264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1A9DA5B7-BFFD-D145-B5F7-116D5374DB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80620" y="1541151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3" name="墨迹 87">
                <a:extLst>
                  <a:ext uri="{FF2B5EF4-FFF2-40B4-BE49-F238E27FC236}">
                    <a16:creationId xmlns:a16="http://schemas.microsoft.com/office/drawing/2014/main" id="{E44055F4-7A6D-7C44-B3D1-45B57390B427}"/>
                  </a:ext>
                </a:extLst>
              </p14:cNvPr>
              <p14:cNvContentPartPr/>
              <p14:nvPr/>
            </p14:nvContentPartPr>
            <p14:xfrm>
              <a:off x="10167220" y="1349631"/>
              <a:ext cx="902880" cy="367560"/>
            </p14:xfrm>
          </p:contentPart>
        </mc:Choice>
        <mc:Fallback>
          <p:pic>
            <p:nvPicPr>
              <p:cNvPr id="83" name="墨迹 87">
                <a:extLst>
                  <a:ext uri="{FF2B5EF4-FFF2-40B4-BE49-F238E27FC236}">
                    <a16:creationId xmlns:a16="http://schemas.microsoft.com/office/drawing/2014/main" id="{E44055F4-7A6D-7C44-B3D1-45B57390B4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59660" y="1342071"/>
                <a:ext cx="9180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墨迹 88">
                <a:extLst>
                  <a:ext uri="{FF2B5EF4-FFF2-40B4-BE49-F238E27FC236}">
                    <a16:creationId xmlns:a16="http://schemas.microsoft.com/office/drawing/2014/main" id="{FE86969E-AC0B-3149-918F-873AF7413619}"/>
                  </a:ext>
                </a:extLst>
              </p14:cNvPr>
              <p14:cNvContentPartPr/>
              <p14:nvPr/>
            </p14:nvContentPartPr>
            <p14:xfrm>
              <a:off x="5884300" y="1007271"/>
              <a:ext cx="3990960" cy="616680"/>
            </p14:xfrm>
          </p:contentPart>
        </mc:Choice>
        <mc:Fallback>
          <p:pic>
            <p:nvPicPr>
              <p:cNvPr id="84" name="墨迹 88">
                <a:extLst>
                  <a:ext uri="{FF2B5EF4-FFF2-40B4-BE49-F238E27FC236}">
                    <a16:creationId xmlns:a16="http://schemas.microsoft.com/office/drawing/2014/main" id="{FE86969E-AC0B-3149-918F-873AF74136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76740" y="999711"/>
                <a:ext cx="40060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墨迹 89">
                <a:extLst>
                  <a:ext uri="{FF2B5EF4-FFF2-40B4-BE49-F238E27FC236}">
                    <a16:creationId xmlns:a16="http://schemas.microsoft.com/office/drawing/2014/main" id="{A86D51C7-BDC4-A24D-B0C6-4F09361F7563}"/>
                  </a:ext>
                </a:extLst>
              </p14:cNvPr>
              <p14:cNvContentPartPr/>
              <p14:nvPr/>
            </p14:nvContentPartPr>
            <p14:xfrm>
              <a:off x="5242780" y="1405431"/>
              <a:ext cx="317880" cy="25200"/>
            </p14:xfrm>
          </p:contentPart>
        </mc:Choice>
        <mc:Fallback>
          <p:pic>
            <p:nvPicPr>
              <p:cNvPr id="85" name="墨迹 89">
                <a:extLst>
                  <a:ext uri="{FF2B5EF4-FFF2-40B4-BE49-F238E27FC236}">
                    <a16:creationId xmlns:a16="http://schemas.microsoft.com/office/drawing/2014/main" id="{A86D51C7-BDC4-A24D-B0C6-4F09361F75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5220" y="1397871"/>
                <a:ext cx="333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墨迹 90">
                <a:extLst>
                  <a:ext uri="{FF2B5EF4-FFF2-40B4-BE49-F238E27FC236}">
                    <a16:creationId xmlns:a16="http://schemas.microsoft.com/office/drawing/2014/main" id="{A993D569-A5BA-454D-8F25-7E113FF07AA6}"/>
                  </a:ext>
                </a:extLst>
              </p14:cNvPr>
              <p14:cNvContentPartPr/>
              <p14:nvPr/>
            </p14:nvContentPartPr>
            <p14:xfrm>
              <a:off x="3935620" y="1237311"/>
              <a:ext cx="666720" cy="339480"/>
            </p14:xfrm>
          </p:contentPart>
        </mc:Choice>
        <mc:Fallback>
          <p:pic>
            <p:nvPicPr>
              <p:cNvPr id="86" name="墨迹 90">
                <a:extLst>
                  <a:ext uri="{FF2B5EF4-FFF2-40B4-BE49-F238E27FC236}">
                    <a16:creationId xmlns:a16="http://schemas.microsoft.com/office/drawing/2014/main" id="{A993D569-A5BA-454D-8F25-7E113FF07A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28056" y="1229751"/>
                <a:ext cx="681848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91">
                <a:extLst>
                  <a:ext uri="{FF2B5EF4-FFF2-40B4-BE49-F238E27FC236}">
                    <a16:creationId xmlns:a16="http://schemas.microsoft.com/office/drawing/2014/main" id="{49C6A995-4900-9B4D-9B83-0A7E2E2676C6}"/>
                  </a:ext>
                </a:extLst>
              </p14:cNvPr>
              <p14:cNvContentPartPr/>
              <p14:nvPr/>
            </p14:nvContentPartPr>
            <p14:xfrm>
              <a:off x="3213460" y="1219311"/>
              <a:ext cx="411480" cy="360720"/>
            </p14:xfrm>
          </p:contentPart>
        </mc:Choice>
        <mc:Fallback>
          <p:pic>
            <p:nvPicPr>
              <p:cNvPr id="87" name="墨迹 91">
                <a:extLst>
                  <a:ext uri="{FF2B5EF4-FFF2-40B4-BE49-F238E27FC236}">
                    <a16:creationId xmlns:a16="http://schemas.microsoft.com/office/drawing/2014/main" id="{49C6A995-4900-9B4D-9B83-0A7E2E2676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05893" y="1211751"/>
                <a:ext cx="426613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41B3984A-A531-5B4E-BAF2-2CC0F2342D9A}"/>
                  </a:ext>
                </a:extLst>
              </p14:cNvPr>
              <p14:cNvContentPartPr/>
              <p14:nvPr/>
            </p14:nvContentPartPr>
            <p14:xfrm>
              <a:off x="11020060" y="1218591"/>
              <a:ext cx="1127520" cy="48600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41B3984A-A531-5B4E-BAF2-2CC0F2342D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012498" y="1211391"/>
                <a:ext cx="1142645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3" name="墨迹 114">
                <a:extLst>
                  <a:ext uri="{FF2B5EF4-FFF2-40B4-BE49-F238E27FC236}">
                    <a16:creationId xmlns:a16="http://schemas.microsoft.com/office/drawing/2014/main" id="{0321FB9A-5ADB-ED48-83C8-33E0F2F1C3B6}"/>
                  </a:ext>
                </a:extLst>
              </p14:cNvPr>
              <p14:cNvContentPartPr/>
              <p14:nvPr/>
            </p14:nvContentPartPr>
            <p14:xfrm>
              <a:off x="2833660" y="2451591"/>
              <a:ext cx="2677320" cy="3260880"/>
            </p14:xfrm>
          </p:contentPart>
        </mc:Choice>
        <mc:Fallback>
          <p:pic>
            <p:nvPicPr>
              <p:cNvPr id="113" name="墨迹 114">
                <a:extLst>
                  <a:ext uri="{FF2B5EF4-FFF2-40B4-BE49-F238E27FC236}">
                    <a16:creationId xmlns:a16="http://schemas.microsoft.com/office/drawing/2014/main" id="{0321FB9A-5ADB-ED48-83C8-33E0F2F1C3B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26100" y="2444032"/>
                <a:ext cx="2692440" cy="3275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4" name="墨迹 115">
                <a:extLst>
                  <a:ext uri="{FF2B5EF4-FFF2-40B4-BE49-F238E27FC236}">
                    <a16:creationId xmlns:a16="http://schemas.microsoft.com/office/drawing/2014/main" id="{FCF1C4CE-C312-CE4C-A85E-E4BF590043E1}"/>
                  </a:ext>
                </a:extLst>
              </p14:cNvPr>
              <p14:cNvContentPartPr/>
              <p14:nvPr/>
            </p14:nvContentPartPr>
            <p14:xfrm>
              <a:off x="897580" y="2146311"/>
              <a:ext cx="629280" cy="940320"/>
            </p14:xfrm>
          </p:contentPart>
        </mc:Choice>
        <mc:Fallback>
          <p:pic>
            <p:nvPicPr>
              <p:cNvPr id="114" name="墨迹 115">
                <a:extLst>
                  <a:ext uri="{FF2B5EF4-FFF2-40B4-BE49-F238E27FC236}">
                    <a16:creationId xmlns:a16="http://schemas.microsoft.com/office/drawing/2014/main" id="{FCF1C4CE-C312-CE4C-A85E-E4BF590043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0020" y="2138751"/>
                <a:ext cx="64440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A78578D8-E1BD-6F42-8991-F02C4CE067A0}"/>
                  </a:ext>
                </a:extLst>
              </p14:cNvPr>
              <p14:cNvContentPartPr/>
              <p14:nvPr/>
            </p14:nvContentPartPr>
            <p14:xfrm>
              <a:off x="3088900" y="2849751"/>
              <a:ext cx="2391120" cy="120204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A78578D8-E1BD-6F42-8991-F02C4CE067A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1340" y="2842191"/>
                <a:ext cx="240588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AC278EE-C5FC-364B-AD6B-05DA540EF8F5}"/>
                  </a:ext>
                </a:extLst>
              </p14:cNvPr>
              <p14:cNvContentPartPr/>
              <p14:nvPr/>
            </p14:nvContentPartPr>
            <p14:xfrm>
              <a:off x="5199220" y="3926871"/>
              <a:ext cx="1152000" cy="11768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AC278EE-C5FC-364B-AD6B-05DA540EF8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1660" y="3919311"/>
                <a:ext cx="116712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212178B-ECB2-8449-88A8-397CD08CE10D}"/>
                  </a:ext>
                </a:extLst>
              </p14:cNvPr>
              <p14:cNvContentPartPr/>
              <p14:nvPr/>
            </p14:nvContentPartPr>
            <p14:xfrm>
              <a:off x="2926900" y="3733911"/>
              <a:ext cx="224640" cy="18802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212178B-ECB2-8449-88A8-397CD08CE10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19340" y="3726351"/>
                <a:ext cx="239400" cy="18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C1ABF216-09DC-5945-9575-91E6A012D4B4}"/>
                  </a:ext>
                </a:extLst>
              </p14:cNvPr>
              <p14:cNvContentPartPr/>
              <p14:nvPr/>
            </p14:nvContentPartPr>
            <p14:xfrm>
              <a:off x="5311540" y="2955591"/>
              <a:ext cx="330480" cy="11955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C1ABF216-09DC-5945-9575-91E6A012D4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03980" y="2948031"/>
                <a:ext cx="345240" cy="12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76E3C2A4-319F-3C41-8318-43EA0FEECEC2}"/>
                  </a:ext>
                </a:extLst>
              </p14:cNvPr>
              <p14:cNvContentPartPr/>
              <p14:nvPr/>
            </p14:nvContentPartPr>
            <p14:xfrm>
              <a:off x="5572900" y="2526831"/>
              <a:ext cx="485280" cy="56016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76E3C2A4-319F-3C41-8318-43EA0FEECE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65340" y="2519266"/>
                <a:ext cx="500400" cy="575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2" name="墨迹 134">
                <a:extLst>
                  <a:ext uri="{FF2B5EF4-FFF2-40B4-BE49-F238E27FC236}">
                    <a16:creationId xmlns:a16="http://schemas.microsoft.com/office/drawing/2014/main" id="{234EBE06-9FC3-3D45-9CA5-CFA3A6D553BB}"/>
                  </a:ext>
                </a:extLst>
              </p14:cNvPr>
              <p14:cNvContentPartPr/>
              <p14:nvPr/>
            </p14:nvContentPartPr>
            <p14:xfrm>
              <a:off x="2117620" y="3441231"/>
              <a:ext cx="704160" cy="348840"/>
            </p14:xfrm>
          </p:contentPart>
        </mc:Choice>
        <mc:Fallback>
          <p:pic>
            <p:nvPicPr>
              <p:cNvPr id="132" name="墨迹 134">
                <a:extLst>
                  <a:ext uri="{FF2B5EF4-FFF2-40B4-BE49-F238E27FC236}">
                    <a16:creationId xmlns:a16="http://schemas.microsoft.com/office/drawing/2014/main" id="{234EBE06-9FC3-3D45-9CA5-CFA3A6D553B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10056" y="3433671"/>
                <a:ext cx="719288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8F069E36-8670-7A4B-8230-6BE0C69C4D0C}"/>
                  </a:ext>
                </a:extLst>
              </p14:cNvPr>
              <p14:cNvContentPartPr/>
              <p14:nvPr/>
            </p14:nvContentPartPr>
            <p14:xfrm>
              <a:off x="4253140" y="2003751"/>
              <a:ext cx="417240" cy="42300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8F069E36-8670-7A4B-8230-6BE0C69C4D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45587" y="1996191"/>
                <a:ext cx="431987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08C06CA9-8412-5541-A346-FD2B6FE99E2D}"/>
                  </a:ext>
                </a:extLst>
              </p14:cNvPr>
              <p14:cNvContentPartPr/>
              <p14:nvPr/>
            </p14:nvContentPartPr>
            <p14:xfrm>
              <a:off x="4763620" y="4860711"/>
              <a:ext cx="473400" cy="48528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08C06CA9-8412-5541-A346-FD2B6FE99E2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56060" y="4853151"/>
                <a:ext cx="4885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CCAFF123-64F2-4E45-B269-535809140EA6}"/>
                  </a:ext>
                </a:extLst>
              </p14:cNvPr>
              <p14:cNvContentPartPr/>
              <p14:nvPr/>
            </p14:nvContentPartPr>
            <p14:xfrm>
              <a:off x="2248300" y="5676111"/>
              <a:ext cx="473760" cy="53604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CCAFF123-64F2-4E45-B269-535809140E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41095" y="5668546"/>
                <a:ext cx="488891" cy="551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F5E8993-0D6E-C140-8CA8-5EB06CB169D2}"/>
                  </a:ext>
                </a:extLst>
              </p14:cNvPr>
              <p14:cNvContentPartPr/>
              <p14:nvPr/>
            </p14:nvContentPartPr>
            <p14:xfrm>
              <a:off x="3524860" y="2171151"/>
              <a:ext cx="62640" cy="28044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F5E8993-0D6E-C140-8CA8-5EB06CB169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17300" y="2163591"/>
                <a:ext cx="777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0460A211-AD14-BB49-ADF7-0861C690C36F}"/>
                  </a:ext>
                </a:extLst>
              </p14:cNvPr>
              <p14:cNvContentPartPr/>
              <p14:nvPr/>
            </p14:nvContentPartPr>
            <p14:xfrm>
              <a:off x="2665540" y="3908151"/>
              <a:ext cx="236880" cy="38016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0460A211-AD14-BB49-ADF7-0861C690C36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57980" y="3900591"/>
                <a:ext cx="252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712FAA3E-C0BC-C34B-9392-FDFBA99A7686}"/>
                  </a:ext>
                </a:extLst>
              </p14:cNvPr>
              <p14:cNvContentPartPr/>
              <p14:nvPr/>
            </p14:nvContentPartPr>
            <p14:xfrm>
              <a:off x="3082780" y="5981391"/>
              <a:ext cx="131040" cy="1872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712FAA3E-C0BC-C34B-9392-FDFBA99A768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75220" y="5973831"/>
                <a:ext cx="1461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6F3D5EFC-3D28-3245-91A8-AB1D7D5C6D3C}"/>
                  </a:ext>
                </a:extLst>
              </p14:cNvPr>
              <p14:cNvContentPartPr/>
              <p14:nvPr/>
            </p14:nvContentPartPr>
            <p14:xfrm>
              <a:off x="5815540" y="3005631"/>
              <a:ext cx="149040" cy="3675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6F3D5EFC-3D28-3245-91A8-AB1D7D5C6D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07980" y="2998071"/>
                <a:ext cx="1641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A6F3B013-C25F-9A45-BAAB-DC47335FFC38}"/>
                  </a:ext>
                </a:extLst>
              </p14:cNvPr>
              <p14:cNvContentPartPr/>
              <p14:nvPr/>
            </p14:nvContentPartPr>
            <p14:xfrm>
              <a:off x="5648140" y="4254111"/>
              <a:ext cx="180360" cy="3578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A6F3B013-C25F-9A45-BAAB-DC47335FFC3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40580" y="4246551"/>
                <a:ext cx="1951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51CEEF46-4BA6-8D40-B0AA-29AB8ECA2BCD}"/>
                  </a:ext>
                </a:extLst>
              </p14:cNvPr>
              <p14:cNvContentPartPr/>
              <p14:nvPr/>
            </p14:nvContentPartPr>
            <p14:xfrm>
              <a:off x="7346980" y="3584511"/>
              <a:ext cx="1307880" cy="58536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51CEEF46-4BA6-8D40-B0AA-29AB8ECA2BC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39780" y="3576956"/>
                <a:ext cx="1322640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BD59F48-6092-E04D-B524-31549FE44958}"/>
                  </a:ext>
                </a:extLst>
              </p14:cNvPr>
              <p14:cNvContentPartPr/>
              <p14:nvPr/>
            </p14:nvContentPartPr>
            <p14:xfrm>
              <a:off x="9059140" y="3752631"/>
              <a:ext cx="124920" cy="41760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BD59F48-6092-E04D-B524-31549FE449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51580" y="3745071"/>
                <a:ext cx="1400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36694D3B-AE43-F049-ABA1-CFF47A782E9C}"/>
                  </a:ext>
                </a:extLst>
              </p14:cNvPr>
              <p14:cNvContentPartPr/>
              <p14:nvPr/>
            </p14:nvContentPartPr>
            <p14:xfrm>
              <a:off x="9401500" y="4163391"/>
              <a:ext cx="75240" cy="752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36694D3B-AE43-F049-ABA1-CFF47A782E9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93940" y="4155831"/>
                <a:ext cx="90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1EBF7C72-4B6A-9545-8EDB-571E7DC7FAF0}"/>
                  </a:ext>
                </a:extLst>
              </p14:cNvPr>
              <p14:cNvContentPartPr/>
              <p14:nvPr/>
            </p14:nvContentPartPr>
            <p14:xfrm>
              <a:off x="9843580" y="3895911"/>
              <a:ext cx="274320" cy="2368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1EBF7C72-4B6A-9545-8EDB-571E7DC7FAF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836020" y="3888351"/>
                <a:ext cx="289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703A4A49-AC92-9444-90CE-084497933485}"/>
                  </a:ext>
                </a:extLst>
              </p14:cNvPr>
              <p14:cNvContentPartPr/>
              <p14:nvPr/>
            </p14:nvContentPartPr>
            <p14:xfrm>
              <a:off x="10416340" y="4231791"/>
              <a:ext cx="31320" cy="565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703A4A49-AC92-9444-90CE-08449793348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08780" y="4224231"/>
                <a:ext cx="4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D245EB9A-BA9F-614B-A81D-7929EB9C908A}"/>
                  </a:ext>
                </a:extLst>
              </p14:cNvPr>
              <p14:cNvContentPartPr/>
              <p14:nvPr/>
            </p14:nvContentPartPr>
            <p14:xfrm>
              <a:off x="10758700" y="3976551"/>
              <a:ext cx="19080" cy="2120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D245EB9A-BA9F-614B-A81D-7929EB9C908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51140" y="3968991"/>
                <a:ext cx="34200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05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2AE95E39-92BA-0945-A8B0-D2EFBF20D5F3}"/>
                  </a:ext>
                </a:extLst>
              </p14:cNvPr>
              <p14:cNvContentPartPr/>
              <p14:nvPr/>
            </p14:nvContentPartPr>
            <p14:xfrm>
              <a:off x="723340" y="253791"/>
              <a:ext cx="1133280" cy="56664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2AE95E39-92BA-0945-A8B0-D2EFBF20D5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780" y="246236"/>
                <a:ext cx="1148400" cy="58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0563EE2-21FD-5C4F-B2F1-9290FC3C798E}"/>
                  </a:ext>
                </a:extLst>
              </p14:cNvPr>
              <p14:cNvContentPartPr/>
              <p14:nvPr/>
            </p14:nvContentPartPr>
            <p14:xfrm>
              <a:off x="4296700" y="739431"/>
              <a:ext cx="106200" cy="81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0563EE2-21FD-5C4F-B2F1-9290FC3C79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9140" y="731871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B9BB39B2-04A7-6749-8F59-FDE996181186}"/>
                  </a:ext>
                </a:extLst>
              </p14:cNvPr>
              <p14:cNvContentPartPr/>
              <p14:nvPr/>
            </p14:nvContentPartPr>
            <p14:xfrm>
              <a:off x="5678740" y="708111"/>
              <a:ext cx="50040" cy="252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B9BB39B2-04A7-6749-8F59-FDE9961811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1180" y="700911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26351B27-AED3-4343-9260-9B3E76B3B043}"/>
                  </a:ext>
                </a:extLst>
              </p14:cNvPr>
              <p14:cNvContentPartPr/>
              <p14:nvPr/>
            </p14:nvContentPartPr>
            <p14:xfrm>
              <a:off x="7440580" y="639711"/>
              <a:ext cx="19080" cy="3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26351B27-AED3-4343-9260-9B3E76B3B0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3020" y="632151"/>
                <a:ext cx="34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30">
                <a:extLst>
                  <a:ext uri="{FF2B5EF4-FFF2-40B4-BE49-F238E27FC236}">
                    <a16:creationId xmlns:a16="http://schemas.microsoft.com/office/drawing/2014/main" id="{F34236EE-6C05-CD4A-A7E8-CE6F28745EF1}"/>
                  </a:ext>
                </a:extLst>
              </p14:cNvPr>
              <p14:cNvContentPartPr/>
              <p14:nvPr/>
            </p14:nvContentPartPr>
            <p14:xfrm>
              <a:off x="6674860" y="577431"/>
              <a:ext cx="448560" cy="174960"/>
            </p14:xfrm>
          </p:contentPart>
        </mc:Choice>
        <mc:Fallback>
          <p:pic>
            <p:nvPicPr>
              <p:cNvPr id="26" name="墨迹 30">
                <a:extLst>
                  <a:ext uri="{FF2B5EF4-FFF2-40B4-BE49-F238E27FC236}">
                    <a16:creationId xmlns:a16="http://schemas.microsoft.com/office/drawing/2014/main" id="{F34236EE-6C05-CD4A-A7E8-CE6F28745E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7300" y="569855"/>
                <a:ext cx="46368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31">
                <a:extLst>
                  <a:ext uri="{FF2B5EF4-FFF2-40B4-BE49-F238E27FC236}">
                    <a16:creationId xmlns:a16="http://schemas.microsoft.com/office/drawing/2014/main" id="{4E1F71A8-286F-3941-B02A-A3A0EB7BA2C4}"/>
                  </a:ext>
                </a:extLst>
              </p14:cNvPr>
              <p14:cNvContentPartPr/>
              <p14:nvPr/>
            </p14:nvContentPartPr>
            <p14:xfrm>
              <a:off x="5977540" y="381231"/>
              <a:ext cx="479520" cy="345960"/>
            </p14:xfrm>
          </p:contentPart>
        </mc:Choice>
        <mc:Fallback>
          <p:pic>
            <p:nvPicPr>
              <p:cNvPr id="27" name="墨迹 31">
                <a:extLst>
                  <a:ext uri="{FF2B5EF4-FFF2-40B4-BE49-F238E27FC236}">
                    <a16:creationId xmlns:a16="http://schemas.microsoft.com/office/drawing/2014/main" id="{4E1F71A8-286F-3941-B02A-A3A0EB7BA2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69986" y="373679"/>
                <a:ext cx="494269" cy="361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32">
                <a:extLst>
                  <a:ext uri="{FF2B5EF4-FFF2-40B4-BE49-F238E27FC236}">
                    <a16:creationId xmlns:a16="http://schemas.microsoft.com/office/drawing/2014/main" id="{E82A3C05-FFE6-9E44-9A72-B4EE2416E778}"/>
                  </a:ext>
                </a:extLst>
              </p14:cNvPr>
              <p14:cNvContentPartPr/>
              <p14:nvPr/>
            </p14:nvContentPartPr>
            <p14:xfrm>
              <a:off x="4888180" y="353511"/>
              <a:ext cx="529200" cy="386280"/>
            </p14:xfrm>
          </p:contentPart>
        </mc:Choice>
        <mc:Fallback>
          <p:pic>
            <p:nvPicPr>
              <p:cNvPr id="28" name="墨迹 32">
                <a:extLst>
                  <a:ext uri="{FF2B5EF4-FFF2-40B4-BE49-F238E27FC236}">
                    <a16:creationId xmlns:a16="http://schemas.microsoft.com/office/drawing/2014/main" id="{E82A3C05-FFE6-9E44-9A72-B4EE2416E7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0625" y="345951"/>
                <a:ext cx="54431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33">
                <a:extLst>
                  <a:ext uri="{FF2B5EF4-FFF2-40B4-BE49-F238E27FC236}">
                    <a16:creationId xmlns:a16="http://schemas.microsoft.com/office/drawing/2014/main" id="{7DA3D17C-824B-5743-AA85-525458F7043A}"/>
                  </a:ext>
                </a:extLst>
              </p14:cNvPr>
              <p14:cNvContentPartPr/>
              <p14:nvPr/>
            </p14:nvContentPartPr>
            <p14:xfrm>
              <a:off x="3561940" y="172791"/>
              <a:ext cx="492480" cy="641520"/>
            </p14:xfrm>
          </p:contentPart>
        </mc:Choice>
        <mc:Fallback>
          <p:pic>
            <p:nvPicPr>
              <p:cNvPr id="29" name="墨迹 33">
                <a:extLst>
                  <a:ext uri="{FF2B5EF4-FFF2-40B4-BE49-F238E27FC236}">
                    <a16:creationId xmlns:a16="http://schemas.microsoft.com/office/drawing/2014/main" id="{7DA3D17C-824B-5743-AA85-525458F704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4374" y="165231"/>
                <a:ext cx="507611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墨迹 34">
                <a:extLst>
                  <a:ext uri="{FF2B5EF4-FFF2-40B4-BE49-F238E27FC236}">
                    <a16:creationId xmlns:a16="http://schemas.microsoft.com/office/drawing/2014/main" id="{E3767136-623D-8642-90F8-3C0C3164C665}"/>
                  </a:ext>
                </a:extLst>
              </p14:cNvPr>
              <p14:cNvContentPartPr/>
              <p14:nvPr/>
            </p14:nvContentPartPr>
            <p14:xfrm>
              <a:off x="2360620" y="241191"/>
              <a:ext cx="959040" cy="467640"/>
            </p14:xfrm>
          </p:contentPart>
        </mc:Choice>
        <mc:Fallback>
          <p:pic>
            <p:nvPicPr>
              <p:cNvPr id="30" name="墨迹 34">
                <a:extLst>
                  <a:ext uri="{FF2B5EF4-FFF2-40B4-BE49-F238E27FC236}">
                    <a16:creationId xmlns:a16="http://schemas.microsoft.com/office/drawing/2014/main" id="{E3767136-623D-8642-90F8-3C0C3164C6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3060" y="233985"/>
                <a:ext cx="974160" cy="482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39">
                <a:extLst>
                  <a:ext uri="{FF2B5EF4-FFF2-40B4-BE49-F238E27FC236}">
                    <a16:creationId xmlns:a16="http://schemas.microsoft.com/office/drawing/2014/main" id="{C1391F3C-1A6C-3346-AA39-D562D03C681F}"/>
                  </a:ext>
                </a:extLst>
              </p14:cNvPr>
              <p14:cNvContentPartPr/>
              <p14:nvPr/>
            </p14:nvContentPartPr>
            <p14:xfrm>
              <a:off x="7720660" y="322191"/>
              <a:ext cx="784800" cy="417240"/>
            </p14:xfrm>
          </p:contentPart>
        </mc:Choice>
        <mc:Fallback>
          <p:pic>
            <p:nvPicPr>
              <p:cNvPr id="39" name="墨迹 39">
                <a:extLst>
                  <a:ext uri="{FF2B5EF4-FFF2-40B4-BE49-F238E27FC236}">
                    <a16:creationId xmlns:a16="http://schemas.microsoft.com/office/drawing/2014/main" id="{C1391F3C-1A6C-3346-AA39-D562D03C68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13100" y="314638"/>
                <a:ext cx="799920" cy="431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8FE33850-5EB4-A343-B1C0-44FC30572856}"/>
                  </a:ext>
                </a:extLst>
              </p14:cNvPr>
              <p14:cNvContentPartPr/>
              <p14:nvPr/>
            </p14:nvContentPartPr>
            <p14:xfrm>
              <a:off x="8716780" y="110511"/>
              <a:ext cx="2901240" cy="99000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8FE33850-5EB4-A343-B1C0-44FC305728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09221" y="102954"/>
                <a:ext cx="2915998" cy="100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896ED083-42D4-7347-AE95-E4647D84EDD9}"/>
                  </a:ext>
                </a:extLst>
              </p14:cNvPr>
              <p14:cNvContentPartPr/>
              <p14:nvPr/>
            </p14:nvContentPartPr>
            <p14:xfrm>
              <a:off x="7141780" y="1306071"/>
              <a:ext cx="162360" cy="1908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896ED083-42D4-7347-AE95-E4647D84ED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34220" y="1298511"/>
                <a:ext cx="177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B0A8956A-436B-1D47-B239-A25808019C19}"/>
                  </a:ext>
                </a:extLst>
              </p14:cNvPr>
              <p14:cNvContentPartPr/>
              <p14:nvPr/>
            </p14:nvContentPartPr>
            <p14:xfrm>
              <a:off x="7185340" y="1430271"/>
              <a:ext cx="137160" cy="2448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B0A8956A-436B-1D47-B239-A25808019C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77780" y="1423071"/>
                <a:ext cx="1522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FBDD0C5A-6866-674D-A786-94752AEBC1F2}"/>
                  </a:ext>
                </a:extLst>
              </p14:cNvPr>
              <p14:cNvContentPartPr/>
              <p14:nvPr/>
            </p14:nvContentPartPr>
            <p14:xfrm>
              <a:off x="9326980" y="1592271"/>
              <a:ext cx="31320" cy="129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FBDD0C5A-6866-674D-A786-94752AEBC1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19420" y="1584711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墨迹 90">
                <a:extLst>
                  <a:ext uri="{FF2B5EF4-FFF2-40B4-BE49-F238E27FC236}">
                    <a16:creationId xmlns:a16="http://schemas.microsoft.com/office/drawing/2014/main" id="{6A7EBE24-8BCB-5B4A-8976-C61F87144F79}"/>
                  </a:ext>
                </a:extLst>
              </p14:cNvPr>
              <p14:cNvContentPartPr/>
              <p14:nvPr/>
            </p14:nvContentPartPr>
            <p14:xfrm>
              <a:off x="7695820" y="1050831"/>
              <a:ext cx="1370160" cy="486000"/>
            </p14:xfrm>
          </p:contentPart>
        </mc:Choice>
        <mc:Fallback>
          <p:pic>
            <p:nvPicPr>
              <p:cNvPr id="83" name="墨迹 90">
                <a:extLst>
                  <a:ext uri="{FF2B5EF4-FFF2-40B4-BE49-F238E27FC236}">
                    <a16:creationId xmlns:a16="http://schemas.microsoft.com/office/drawing/2014/main" id="{6A7EBE24-8BCB-5B4A-8976-C61F87144F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88258" y="1043271"/>
                <a:ext cx="1385284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墨迹 91">
                <a:extLst>
                  <a:ext uri="{FF2B5EF4-FFF2-40B4-BE49-F238E27FC236}">
                    <a16:creationId xmlns:a16="http://schemas.microsoft.com/office/drawing/2014/main" id="{79C7B302-5E5B-DF48-922D-BB1BE38F9CCF}"/>
                  </a:ext>
                </a:extLst>
              </p14:cNvPr>
              <p14:cNvContentPartPr/>
              <p14:nvPr/>
            </p14:nvContentPartPr>
            <p14:xfrm>
              <a:off x="6176620" y="1032111"/>
              <a:ext cx="597960" cy="485640"/>
            </p14:xfrm>
          </p:contentPart>
        </mc:Choice>
        <mc:Fallback>
          <p:pic>
            <p:nvPicPr>
              <p:cNvPr id="84" name="墨迹 91">
                <a:extLst>
                  <a:ext uri="{FF2B5EF4-FFF2-40B4-BE49-F238E27FC236}">
                    <a16:creationId xmlns:a16="http://schemas.microsoft.com/office/drawing/2014/main" id="{79C7B302-5E5B-DF48-922D-BB1BE38F9C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69060" y="1024557"/>
                <a:ext cx="61308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墨迹 92">
                <a:extLst>
                  <a:ext uri="{FF2B5EF4-FFF2-40B4-BE49-F238E27FC236}">
                    <a16:creationId xmlns:a16="http://schemas.microsoft.com/office/drawing/2014/main" id="{8EC62F7A-87D9-BD4A-A1B6-142BC527919F}"/>
                  </a:ext>
                </a:extLst>
              </p14:cNvPr>
              <p14:cNvContentPartPr/>
              <p14:nvPr/>
            </p14:nvContentPartPr>
            <p14:xfrm>
              <a:off x="5603860" y="1312191"/>
              <a:ext cx="311760" cy="103320"/>
            </p14:xfrm>
          </p:contentPart>
        </mc:Choice>
        <mc:Fallback>
          <p:pic>
            <p:nvPicPr>
              <p:cNvPr id="85" name="墨迹 92">
                <a:extLst>
                  <a:ext uri="{FF2B5EF4-FFF2-40B4-BE49-F238E27FC236}">
                    <a16:creationId xmlns:a16="http://schemas.microsoft.com/office/drawing/2014/main" id="{8EC62F7A-87D9-BD4A-A1B6-142BC52791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96300" y="1304631"/>
                <a:ext cx="3268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6" name="墨迹 93">
                <a:extLst>
                  <a:ext uri="{FF2B5EF4-FFF2-40B4-BE49-F238E27FC236}">
                    <a16:creationId xmlns:a16="http://schemas.microsoft.com/office/drawing/2014/main" id="{BCAF8F63-C6FD-2F41-9B70-3E207E23ED5B}"/>
                  </a:ext>
                </a:extLst>
              </p14:cNvPr>
              <p14:cNvContentPartPr/>
              <p14:nvPr/>
            </p14:nvContentPartPr>
            <p14:xfrm>
              <a:off x="5012740" y="1418031"/>
              <a:ext cx="199440" cy="43920"/>
            </p14:xfrm>
          </p:contentPart>
        </mc:Choice>
        <mc:Fallback>
          <p:pic>
            <p:nvPicPr>
              <p:cNvPr id="86" name="墨迹 93">
                <a:extLst>
                  <a:ext uri="{FF2B5EF4-FFF2-40B4-BE49-F238E27FC236}">
                    <a16:creationId xmlns:a16="http://schemas.microsoft.com/office/drawing/2014/main" id="{BCAF8F63-C6FD-2F41-9B70-3E207E23ED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05180" y="1410471"/>
                <a:ext cx="21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7" name="墨迹 94">
                <a:extLst>
                  <a:ext uri="{FF2B5EF4-FFF2-40B4-BE49-F238E27FC236}">
                    <a16:creationId xmlns:a16="http://schemas.microsoft.com/office/drawing/2014/main" id="{78C1C9BF-1732-5248-8381-1012B1AA582F}"/>
                  </a:ext>
                </a:extLst>
              </p14:cNvPr>
              <p14:cNvContentPartPr/>
              <p14:nvPr/>
            </p14:nvContentPartPr>
            <p14:xfrm>
              <a:off x="3842020" y="1243791"/>
              <a:ext cx="878400" cy="298800"/>
            </p14:xfrm>
          </p:contentPart>
        </mc:Choice>
        <mc:Fallback>
          <p:pic>
            <p:nvPicPr>
              <p:cNvPr id="87" name="墨迹 94">
                <a:extLst>
                  <a:ext uri="{FF2B5EF4-FFF2-40B4-BE49-F238E27FC236}">
                    <a16:creationId xmlns:a16="http://schemas.microsoft.com/office/drawing/2014/main" id="{78C1C9BF-1732-5248-8381-1012B1AA582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34817" y="1236240"/>
                <a:ext cx="893526" cy="313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墨迹 95">
                <a:extLst>
                  <a:ext uri="{FF2B5EF4-FFF2-40B4-BE49-F238E27FC236}">
                    <a16:creationId xmlns:a16="http://schemas.microsoft.com/office/drawing/2014/main" id="{95024E0E-F334-3F44-9081-CCDA4262C129}"/>
                  </a:ext>
                </a:extLst>
              </p14:cNvPr>
              <p14:cNvContentPartPr/>
              <p14:nvPr/>
            </p14:nvContentPartPr>
            <p14:xfrm>
              <a:off x="3406420" y="1374471"/>
              <a:ext cx="168480" cy="106200"/>
            </p14:xfrm>
          </p:contentPart>
        </mc:Choice>
        <mc:Fallback>
          <p:pic>
            <p:nvPicPr>
              <p:cNvPr id="88" name="墨迹 95">
                <a:extLst>
                  <a:ext uri="{FF2B5EF4-FFF2-40B4-BE49-F238E27FC236}">
                    <a16:creationId xmlns:a16="http://schemas.microsoft.com/office/drawing/2014/main" id="{95024E0E-F334-3F44-9081-CCDA4262C1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8860" y="1366911"/>
                <a:ext cx="183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墨迹 96">
                <a:extLst>
                  <a:ext uri="{FF2B5EF4-FFF2-40B4-BE49-F238E27FC236}">
                    <a16:creationId xmlns:a16="http://schemas.microsoft.com/office/drawing/2014/main" id="{A6B66E65-5619-8F4D-A4C4-A0FB071DA9B6}"/>
                  </a:ext>
                </a:extLst>
              </p14:cNvPr>
              <p14:cNvContentPartPr/>
              <p14:nvPr/>
            </p14:nvContentPartPr>
            <p14:xfrm>
              <a:off x="2715220" y="1299591"/>
              <a:ext cx="436320" cy="268200"/>
            </p14:xfrm>
          </p:contentPart>
        </mc:Choice>
        <mc:Fallback>
          <p:pic>
            <p:nvPicPr>
              <p:cNvPr id="89" name="墨迹 96">
                <a:extLst>
                  <a:ext uri="{FF2B5EF4-FFF2-40B4-BE49-F238E27FC236}">
                    <a16:creationId xmlns:a16="http://schemas.microsoft.com/office/drawing/2014/main" id="{A6B66E65-5619-8F4D-A4C4-A0FB071DA9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8020" y="1292031"/>
                <a:ext cx="451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7">
                <a:extLst>
                  <a:ext uri="{FF2B5EF4-FFF2-40B4-BE49-F238E27FC236}">
                    <a16:creationId xmlns:a16="http://schemas.microsoft.com/office/drawing/2014/main" id="{A91A3003-BD86-0F46-B239-494C83CCF17A}"/>
                  </a:ext>
                </a:extLst>
              </p14:cNvPr>
              <p14:cNvContentPartPr/>
              <p14:nvPr/>
            </p14:nvContentPartPr>
            <p14:xfrm>
              <a:off x="1084420" y="1287351"/>
              <a:ext cx="610560" cy="324000"/>
            </p14:xfrm>
          </p:contentPart>
        </mc:Choice>
        <mc:Fallback>
          <p:pic>
            <p:nvPicPr>
              <p:cNvPr id="90" name="墨迹 97">
                <a:extLst>
                  <a:ext uri="{FF2B5EF4-FFF2-40B4-BE49-F238E27FC236}">
                    <a16:creationId xmlns:a16="http://schemas.microsoft.com/office/drawing/2014/main" id="{A91A3003-BD86-0F46-B239-494C83CCF1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6860" y="1279791"/>
                <a:ext cx="625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DA7D1FB9-9388-A040-B0C7-C67A83F86A54}"/>
                  </a:ext>
                </a:extLst>
              </p14:cNvPr>
              <p14:cNvContentPartPr/>
              <p14:nvPr/>
            </p14:nvContentPartPr>
            <p14:xfrm>
              <a:off x="860140" y="1959471"/>
              <a:ext cx="87480" cy="50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DA7D1FB9-9388-A040-B0C7-C67A83F86A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2580" y="1951911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C334CC53-F6B3-A041-98C7-71F89CDEBBDE}"/>
                  </a:ext>
                </a:extLst>
              </p14:cNvPr>
              <p14:cNvContentPartPr/>
              <p14:nvPr/>
            </p14:nvContentPartPr>
            <p14:xfrm>
              <a:off x="735580" y="2140191"/>
              <a:ext cx="840600" cy="41760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C334CC53-F6B3-A041-98C7-71F89CDEBB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8023" y="2132631"/>
                <a:ext cx="855354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4">
                <a:extLst>
                  <a:ext uri="{FF2B5EF4-FFF2-40B4-BE49-F238E27FC236}">
                    <a16:creationId xmlns:a16="http://schemas.microsoft.com/office/drawing/2014/main" id="{A003B885-7A53-A046-A8F5-3BEAE301D981}"/>
                  </a:ext>
                </a:extLst>
              </p14:cNvPr>
              <p14:cNvContentPartPr/>
              <p14:nvPr/>
            </p14:nvContentPartPr>
            <p14:xfrm>
              <a:off x="1986940" y="2134071"/>
              <a:ext cx="1855440" cy="504720"/>
            </p14:xfrm>
          </p:contentPart>
        </mc:Choice>
        <mc:Fallback>
          <p:pic>
            <p:nvPicPr>
              <p:cNvPr id="114" name="墨迹 114">
                <a:extLst>
                  <a:ext uri="{FF2B5EF4-FFF2-40B4-BE49-F238E27FC236}">
                    <a16:creationId xmlns:a16="http://schemas.microsoft.com/office/drawing/2014/main" id="{A003B885-7A53-A046-A8F5-3BEAE301D98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79380" y="2126511"/>
                <a:ext cx="1870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F199D2E-C80E-1842-9E50-766C992D7622}"/>
                  </a:ext>
                </a:extLst>
              </p14:cNvPr>
              <p14:cNvContentPartPr/>
              <p14:nvPr/>
            </p14:nvContentPartPr>
            <p14:xfrm>
              <a:off x="4078900" y="2507391"/>
              <a:ext cx="25200" cy="64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F199D2E-C80E-1842-9E50-766C992D762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71340" y="249983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C13B2058-B1EC-7645-AB10-5808FB33CCB6}"/>
                  </a:ext>
                </a:extLst>
              </p14:cNvPr>
              <p14:cNvContentPartPr/>
              <p14:nvPr/>
            </p14:nvContentPartPr>
            <p14:xfrm>
              <a:off x="4122460" y="2625831"/>
              <a:ext cx="37800" cy="3132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C13B2058-B1EC-7645-AB10-5808FB33CC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14900" y="261827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5" name="墨迹 151">
                <a:extLst>
                  <a:ext uri="{FF2B5EF4-FFF2-40B4-BE49-F238E27FC236}">
                    <a16:creationId xmlns:a16="http://schemas.microsoft.com/office/drawing/2014/main" id="{8C293577-F909-9341-A971-37C7540A428C}"/>
                  </a:ext>
                </a:extLst>
              </p14:cNvPr>
              <p14:cNvContentPartPr/>
              <p14:nvPr/>
            </p14:nvContentPartPr>
            <p14:xfrm>
              <a:off x="4807180" y="2713671"/>
              <a:ext cx="1482120" cy="615600"/>
            </p14:xfrm>
          </p:contentPart>
        </mc:Choice>
        <mc:Fallback>
          <p:pic>
            <p:nvPicPr>
              <p:cNvPr id="145" name="墨迹 151">
                <a:extLst>
                  <a:ext uri="{FF2B5EF4-FFF2-40B4-BE49-F238E27FC236}">
                    <a16:creationId xmlns:a16="http://schemas.microsoft.com/office/drawing/2014/main" id="{8C293577-F909-9341-A971-37C7540A42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99620" y="2706115"/>
                <a:ext cx="1497240" cy="630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" name="墨迹 152">
                <a:extLst>
                  <a:ext uri="{FF2B5EF4-FFF2-40B4-BE49-F238E27FC236}">
                    <a16:creationId xmlns:a16="http://schemas.microsoft.com/office/drawing/2014/main" id="{2E162DCE-22A4-D947-A9C7-6AC00013A94C}"/>
                  </a:ext>
                </a:extLst>
              </p14:cNvPr>
              <p14:cNvContentPartPr/>
              <p14:nvPr/>
            </p14:nvContentPartPr>
            <p14:xfrm>
              <a:off x="4303540" y="2800071"/>
              <a:ext cx="223920" cy="473400"/>
            </p14:xfrm>
          </p:contentPart>
        </mc:Choice>
        <mc:Fallback>
          <p:pic>
            <p:nvPicPr>
              <p:cNvPr id="146" name="墨迹 152">
                <a:extLst>
                  <a:ext uri="{FF2B5EF4-FFF2-40B4-BE49-F238E27FC236}">
                    <a16:creationId xmlns:a16="http://schemas.microsoft.com/office/drawing/2014/main" id="{2E162DCE-22A4-D947-A9C7-6AC00013A94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95980" y="2792511"/>
                <a:ext cx="23868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墨迹 153">
                <a:extLst>
                  <a:ext uri="{FF2B5EF4-FFF2-40B4-BE49-F238E27FC236}">
                    <a16:creationId xmlns:a16="http://schemas.microsoft.com/office/drawing/2014/main" id="{461722E0-4745-D649-90D6-FE8E55E3C141}"/>
                  </a:ext>
                </a:extLst>
              </p14:cNvPr>
              <p14:cNvContentPartPr/>
              <p14:nvPr/>
            </p14:nvContentPartPr>
            <p14:xfrm>
              <a:off x="3605500" y="2837511"/>
              <a:ext cx="442440" cy="411120"/>
            </p14:xfrm>
          </p:contentPart>
        </mc:Choice>
        <mc:Fallback>
          <p:pic>
            <p:nvPicPr>
              <p:cNvPr id="147" name="墨迹 153">
                <a:extLst>
                  <a:ext uri="{FF2B5EF4-FFF2-40B4-BE49-F238E27FC236}">
                    <a16:creationId xmlns:a16="http://schemas.microsoft.com/office/drawing/2014/main" id="{461722E0-4745-D649-90D6-FE8E55E3C1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97940" y="2829951"/>
                <a:ext cx="4575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墨迹 154">
                <a:extLst>
                  <a:ext uri="{FF2B5EF4-FFF2-40B4-BE49-F238E27FC236}">
                    <a16:creationId xmlns:a16="http://schemas.microsoft.com/office/drawing/2014/main" id="{9115E100-C098-A741-AFC6-079CDF3643BE}"/>
                  </a:ext>
                </a:extLst>
              </p14:cNvPr>
              <p14:cNvContentPartPr/>
              <p14:nvPr/>
            </p14:nvContentPartPr>
            <p14:xfrm>
              <a:off x="2622700" y="2862351"/>
              <a:ext cx="777960" cy="479880"/>
            </p14:xfrm>
          </p:contentPart>
        </mc:Choice>
        <mc:Fallback>
          <p:pic>
            <p:nvPicPr>
              <p:cNvPr id="148" name="墨迹 154">
                <a:extLst>
                  <a:ext uri="{FF2B5EF4-FFF2-40B4-BE49-F238E27FC236}">
                    <a16:creationId xmlns:a16="http://schemas.microsoft.com/office/drawing/2014/main" id="{9115E100-C098-A741-AFC6-079CDF3643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15140" y="2854791"/>
                <a:ext cx="7930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墨迹 155">
                <a:extLst>
                  <a:ext uri="{FF2B5EF4-FFF2-40B4-BE49-F238E27FC236}">
                    <a16:creationId xmlns:a16="http://schemas.microsoft.com/office/drawing/2014/main" id="{CD55F0ED-0AE9-C249-8866-081E78DB5E61}"/>
                  </a:ext>
                </a:extLst>
              </p14:cNvPr>
              <p14:cNvContentPartPr/>
              <p14:nvPr/>
            </p14:nvContentPartPr>
            <p14:xfrm>
              <a:off x="2130220" y="3005631"/>
              <a:ext cx="255600" cy="293040"/>
            </p14:xfrm>
          </p:contentPart>
        </mc:Choice>
        <mc:Fallback>
          <p:pic>
            <p:nvPicPr>
              <p:cNvPr id="149" name="墨迹 155">
                <a:extLst>
                  <a:ext uri="{FF2B5EF4-FFF2-40B4-BE49-F238E27FC236}">
                    <a16:creationId xmlns:a16="http://schemas.microsoft.com/office/drawing/2014/main" id="{CD55F0ED-0AE9-C249-8866-081E78DB5E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22660" y="2998071"/>
                <a:ext cx="270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墨迹 156">
                <a:extLst>
                  <a:ext uri="{FF2B5EF4-FFF2-40B4-BE49-F238E27FC236}">
                    <a16:creationId xmlns:a16="http://schemas.microsoft.com/office/drawing/2014/main" id="{581371F7-BE74-4B4C-AF4F-13716B87CCDD}"/>
                  </a:ext>
                </a:extLst>
              </p14:cNvPr>
              <p14:cNvContentPartPr/>
              <p14:nvPr/>
            </p14:nvContentPartPr>
            <p14:xfrm>
              <a:off x="1526140" y="2856231"/>
              <a:ext cx="398880" cy="465120"/>
            </p14:xfrm>
          </p:contentPart>
        </mc:Choice>
        <mc:Fallback>
          <p:pic>
            <p:nvPicPr>
              <p:cNvPr id="150" name="墨迹 156">
                <a:extLst>
                  <a:ext uri="{FF2B5EF4-FFF2-40B4-BE49-F238E27FC236}">
                    <a16:creationId xmlns:a16="http://schemas.microsoft.com/office/drawing/2014/main" id="{581371F7-BE74-4B4C-AF4F-13716B87CCD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18940" y="2848671"/>
                <a:ext cx="414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1" name="墨迹 157">
                <a:extLst>
                  <a:ext uri="{FF2B5EF4-FFF2-40B4-BE49-F238E27FC236}">
                    <a16:creationId xmlns:a16="http://schemas.microsoft.com/office/drawing/2014/main" id="{F973FC70-6BD1-174E-A09F-731F78EB8599}"/>
                  </a:ext>
                </a:extLst>
              </p14:cNvPr>
              <p14:cNvContentPartPr/>
              <p14:nvPr/>
            </p14:nvContentPartPr>
            <p14:xfrm>
              <a:off x="679780" y="2999151"/>
              <a:ext cx="374040" cy="286560"/>
            </p14:xfrm>
          </p:contentPart>
        </mc:Choice>
        <mc:Fallback>
          <p:pic>
            <p:nvPicPr>
              <p:cNvPr id="151" name="墨迹 157">
                <a:extLst>
                  <a:ext uri="{FF2B5EF4-FFF2-40B4-BE49-F238E27FC236}">
                    <a16:creationId xmlns:a16="http://schemas.microsoft.com/office/drawing/2014/main" id="{F973FC70-6BD1-174E-A09F-731F78EB85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2220" y="2991591"/>
                <a:ext cx="3888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DE6FAAC9-CDBA-D547-9B65-351896DA5B50}"/>
                  </a:ext>
                </a:extLst>
              </p14:cNvPr>
              <p14:cNvContentPartPr/>
              <p14:nvPr/>
            </p14:nvContentPartPr>
            <p14:xfrm>
              <a:off x="6469300" y="3372831"/>
              <a:ext cx="43920" cy="378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DE6FAAC9-CDBA-D547-9B65-351896DA5B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61740" y="3365271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3AD3BD94-12CF-E049-8402-065C1BF31806}"/>
                  </a:ext>
                </a:extLst>
              </p14:cNvPr>
              <p14:cNvContentPartPr/>
              <p14:nvPr/>
            </p14:nvContentPartPr>
            <p14:xfrm>
              <a:off x="6923980" y="2956311"/>
              <a:ext cx="249480" cy="3920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3AD3BD94-12CF-E049-8402-065C1BF318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16420" y="2948751"/>
                <a:ext cx="2646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F58E210F-80DA-2346-87B6-DF3AD893DF97}"/>
                  </a:ext>
                </a:extLst>
              </p14:cNvPr>
              <p14:cNvContentPartPr/>
              <p14:nvPr/>
            </p14:nvContentPartPr>
            <p14:xfrm>
              <a:off x="8667100" y="3347991"/>
              <a:ext cx="43920" cy="687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F58E210F-80DA-2346-87B6-DF3AD893DF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59540" y="3340431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1D0150D9-DFF9-C747-A1DA-657468BDF0A1}"/>
                  </a:ext>
                </a:extLst>
              </p14:cNvPr>
              <p14:cNvContentPartPr/>
              <p14:nvPr/>
            </p14:nvContentPartPr>
            <p14:xfrm>
              <a:off x="9059140" y="3323151"/>
              <a:ext cx="25200" cy="190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1D0150D9-DFF9-C747-A1DA-657468BDF0A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51580" y="3315591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2186EC47-1EE9-5744-89C3-A76FF3A67C19}"/>
                  </a:ext>
                </a:extLst>
              </p14:cNvPr>
              <p14:cNvContentPartPr/>
              <p14:nvPr/>
            </p14:nvContentPartPr>
            <p14:xfrm>
              <a:off x="9245980" y="3335391"/>
              <a:ext cx="31320" cy="3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2186EC47-1EE9-5744-89C3-A76FF3A67C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38420" y="3327831"/>
                <a:ext cx="464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5949171B-A886-2A46-A7BB-F2A204099A3F}"/>
                  </a:ext>
                </a:extLst>
              </p14:cNvPr>
              <p14:cNvContentPartPr/>
              <p14:nvPr/>
            </p14:nvContentPartPr>
            <p14:xfrm>
              <a:off x="9482500" y="3354111"/>
              <a:ext cx="6480" cy="648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5949171B-A886-2A46-A7BB-F2A204099A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74940" y="334655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E76D74F4-7517-9E4B-8F78-6DC7F6FDD59D}"/>
                  </a:ext>
                </a:extLst>
              </p14:cNvPr>
              <p14:cNvContentPartPr/>
              <p14:nvPr/>
            </p14:nvContentPartPr>
            <p14:xfrm>
              <a:off x="9669340" y="3030471"/>
              <a:ext cx="261720" cy="38016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E76D74F4-7517-9E4B-8F78-6DC7F6FDD5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661780" y="3022911"/>
                <a:ext cx="276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961092ED-A952-3041-B532-E20BD03DF225}"/>
                  </a:ext>
                </a:extLst>
              </p14:cNvPr>
              <p14:cNvContentPartPr/>
              <p14:nvPr/>
            </p14:nvContentPartPr>
            <p14:xfrm>
              <a:off x="10111420" y="3341511"/>
              <a:ext cx="236880" cy="12492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961092ED-A952-3041-B532-E20BD03DF22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103860" y="3333951"/>
                <a:ext cx="252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1" name="墨迹 172">
                <a:extLst>
                  <a:ext uri="{FF2B5EF4-FFF2-40B4-BE49-F238E27FC236}">
                    <a16:creationId xmlns:a16="http://schemas.microsoft.com/office/drawing/2014/main" id="{A421CD15-28D3-004F-A37C-36A019ED89E2}"/>
                  </a:ext>
                </a:extLst>
              </p14:cNvPr>
              <p14:cNvContentPartPr/>
              <p14:nvPr/>
            </p14:nvContentPartPr>
            <p14:xfrm>
              <a:off x="7926220" y="3017871"/>
              <a:ext cx="554400" cy="380160"/>
            </p14:xfrm>
          </p:contentPart>
        </mc:Choice>
        <mc:Fallback>
          <p:pic>
            <p:nvPicPr>
              <p:cNvPr id="171" name="墨迹 172">
                <a:extLst>
                  <a:ext uri="{FF2B5EF4-FFF2-40B4-BE49-F238E27FC236}">
                    <a16:creationId xmlns:a16="http://schemas.microsoft.com/office/drawing/2014/main" id="{A421CD15-28D3-004F-A37C-36A019ED89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918660" y="3010311"/>
                <a:ext cx="569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ED3A9495-0A44-7D47-8A61-6CD10725CDA0}"/>
                  </a:ext>
                </a:extLst>
              </p14:cNvPr>
              <p14:cNvContentPartPr/>
              <p14:nvPr/>
            </p14:nvContentPartPr>
            <p14:xfrm>
              <a:off x="7359580" y="3260871"/>
              <a:ext cx="212040" cy="18072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ED3A9495-0A44-7D47-8A61-6CD10725CD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52020" y="3253311"/>
                <a:ext cx="227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C6DEF2C4-06DC-9949-92EC-61A91FBCB4E8}"/>
                  </a:ext>
                </a:extLst>
              </p14:cNvPr>
              <p14:cNvContentPartPr/>
              <p14:nvPr/>
            </p14:nvContentPartPr>
            <p14:xfrm>
              <a:off x="2397700" y="3764871"/>
              <a:ext cx="62640" cy="565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C6DEF2C4-06DC-9949-92EC-61A91FBCB4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90500" y="3757311"/>
                <a:ext cx="77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D48B5471-4F51-D044-8C32-D00276685500}"/>
                  </a:ext>
                </a:extLst>
              </p14:cNvPr>
              <p14:cNvContentPartPr/>
              <p14:nvPr/>
            </p14:nvContentPartPr>
            <p14:xfrm>
              <a:off x="3213460" y="4051431"/>
              <a:ext cx="43920" cy="64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D48B5471-4F51-D044-8C32-D0027668550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05900" y="4043871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8814701C-8975-0947-AF94-D220E12E5937}"/>
                  </a:ext>
                </a:extLst>
              </p14:cNvPr>
              <p14:cNvContentPartPr/>
              <p14:nvPr/>
            </p14:nvContentPartPr>
            <p14:xfrm>
              <a:off x="3238300" y="4194711"/>
              <a:ext cx="6480" cy="378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8814701C-8975-0947-AF94-D220E12E59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30740" y="4187151"/>
                <a:ext cx="21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816717ED-F20A-0247-AF43-AB78169A99EA}"/>
                  </a:ext>
                </a:extLst>
              </p14:cNvPr>
              <p14:cNvContentPartPr/>
              <p14:nvPr/>
            </p14:nvContentPartPr>
            <p14:xfrm>
              <a:off x="3748780" y="3802311"/>
              <a:ext cx="212040" cy="35532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816717ED-F20A-0247-AF43-AB78169A99E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41220" y="3794751"/>
                <a:ext cx="227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40C7D5C7-59D1-F341-94B0-770278F04FCA}"/>
                  </a:ext>
                </a:extLst>
              </p14:cNvPr>
              <p14:cNvContentPartPr/>
              <p14:nvPr/>
            </p14:nvContentPartPr>
            <p14:xfrm>
              <a:off x="4209580" y="4007871"/>
              <a:ext cx="43920" cy="16848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40C7D5C7-59D1-F341-94B0-770278F04F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202020" y="4000311"/>
                <a:ext cx="5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6" name="墨迹 211">
                <a:extLst>
                  <a:ext uri="{FF2B5EF4-FFF2-40B4-BE49-F238E27FC236}">
                    <a16:creationId xmlns:a16="http://schemas.microsoft.com/office/drawing/2014/main" id="{1A902A8D-1370-614B-8164-6E0E38E39FC3}"/>
                  </a:ext>
                </a:extLst>
              </p14:cNvPr>
              <p14:cNvContentPartPr/>
              <p14:nvPr/>
            </p14:nvContentPartPr>
            <p14:xfrm>
              <a:off x="6943060" y="3746151"/>
              <a:ext cx="560160" cy="436320"/>
            </p14:xfrm>
          </p:contentPart>
        </mc:Choice>
        <mc:Fallback>
          <p:pic>
            <p:nvPicPr>
              <p:cNvPr id="206" name="墨迹 211">
                <a:extLst>
                  <a:ext uri="{FF2B5EF4-FFF2-40B4-BE49-F238E27FC236}">
                    <a16:creationId xmlns:a16="http://schemas.microsoft.com/office/drawing/2014/main" id="{1A902A8D-1370-614B-8164-6E0E38E39FC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35495" y="3738951"/>
                <a:ext cx="57529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7" name="墨迹 212">
                <a:extLst>
                  <a:ext uri="{FF2B5EF4-FFF2-40B4-BE49-F238E27FC236}">
                    <a16:creationId xmlns:a16="http://schemas.microsoft.com/office/drawing/2014/main" id="{7F04E31A-8EB6-1D42-A0C0-67EEA5E379D5}"/>
                  </a:ext>
                </a:extLst>
              </p14:cNvPr>
              <p14:cNvContentPartPr/>
              <p14:nvPr/>
            </p14:nvContentPartPr>
            <p14:xfrm>
              <a:off x="6506740" y="4001391"/>
              <a:ext cx="268200" cy="149760"/>
            </p14:xfrm>
          </p:contentPart>
        </mc:Choice>
        <mc:Fallback>
          <p:pic>
            <p:nvPicPr>
              <p:cNvPr id="207" name="墨迹 212">
                <a:extLst>
                  <a:ext uri="{FF2B5EF4-FFF2-40B4-BE49-F238E27FC236}">
                    <a16:creationId xmlns:a16="http://schemas.microsoft.com/office/drawing/2014/main" id="{7F04E31A-8EB6-1D42-A0C0-67EEA5E379D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99180" y="3994191"/>
                <a:ext cx="282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8" name="墨迹 213">
                <a:extLst>
                  <a:ext uri="{FF2B5EF4-FFF2-40B4-BE49-F238E27FC236}">
                    <a16:creationId xmlns:a16="http://schemas.microsoft.com/office/drawing/2014/main" id="{8AAC5885-BF3A-C44E-B575-A8B12020DBDF}"/>
                  </a:ext>
                </a:extLst>
              </p14:cNvPr>
              <p14:cNvContentPartPr/>
              <p14:nvPr/>
            </p14:nvContentPartPr>
            <p14:xfrm>
              <a:off x="5771980" y="4051431"/>
              <a:ext cx="280440" cy="50040"/>
            </p14:xfrm>
          </p:contentPart>
        </mc:Choice>
        <mc:Fallback>
          <p:pic>
            <p:nvPicPr>
              <p:cNvPr id="208" name="墨迹 213">
                <a:extLst>
                  <a:ext uri="{FF2B5EF4-FFF2-40B4-BE49-F238E27FC236}">
                    <a16:creationId xmlns:a16="http://schemas.microsoft.com/office/drawing/2014/main" id="{8AAC5885-BF3A-C44E-B575-A8B12020DBD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64420" y="4043871"/>
                <a:ext cx="295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9" name="墨迹 214">
                <a:extLst>
                  <a:ext uri="{FF2B5EF4-FFF2-40B4-BE49-F238E27FC236}">
                    <a16:creationId xmlns:a16="http://schemas.microsoft.com/office/drawing/2014/main" id="{5D43D7E6-0004-7C40-A3CF-264CC3E948E2}"/>
                  </a:ext>
                </a:extLst>
              </p14:cNvPr>
              <p14:cNvContentPartPr/>
              <p14:nvPr/>
            </p14:nvContentPartPr>
            <p14:xfrm>
              <a:off x="4452220" y="3778191"/>
              <a:ext cx="1108800" cy="379440"/>
            </p14:xfrm>
          </p:contentPart>
        </mc:Choice>
        <mc:Fallback>
          <p:pic>
            <p:nvPicPr>
              <p:cNvPr id="209" name="墨迹 214">
                <a:extLst>
                  <a:ext uri="{FF2B5EF4-FFF2-40B4-BE49-F238E27FC236}">
                    <a16:creationId xmlns:a16="http://schemas.microsoft.com/office/drawing/2014/main" id="{5D43D7E6-0004-7C40-A3CF-264CC3E948E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44658" y="3770631"/>
                <a:ext cx="1123925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0" name="墨迹 215">
                <a:extLst>
                  <a:ext uri="{FF2B5EF4-FFF2-40B4-BE49-F238E27FC236}">
                    <a16:creationId xmlns:a16="http://schemas.microsoft.com/office/drawing/2014/main" id="{D8C187E6-19F2-FA41-8670-5CFF4B8BB062}"/>
                  </a:ext>
                </a:extLst>
              </p14:cNvPr>
              <p14:cNvContentPartPr/>
              <p14:nvPr/>
            </p14:nvContentPartPr>
            <p14:xfrm>
              <a:off x="2299060" y="3926871"/>
              <a:ext cx="503640" cy="212040"/>
            </p14:xfrm>
          </p:contentPart>
        </mc:Choice>
        <mc:Fallback>
          <p:pic>
            <p:nvPicPr>
              <p:cNvPr id="210" name="墨迹 215">
                <a:extLst>
                  <a:ext uri="{FF2B5EF4-FFF2-40B4-BE49-F238E27FC236}">
                    <a16:creationId xmlns:a16="http://schemas.microsoft.com/office/drawing/2014/main" id="{D8C187E6-19F2-FA41-8670-5CFF4B8BB06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91505" y="3919311"/>
                <a:ext cx="518749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1" name="墨迹 216">
                <a:extLst>
                  <a:ext uri="{FF2B5EF4-FFF2-40B4-BE49-F238E27FC236}">
                    <a16:creationId xmlns:a16="http://schemas.microsoft.com/office/drawing/2014/main" id="{C293249D-E317-3243-9983-AACD7D97FEBF}"/>
                  </a:ext>
                </a:extLst>
              </p14:cNvPr>
              <p14:cNvContentPartPr/>
              <p14:nvPr/>
            </p14:nvContentPartPr>
            <p14:xfrm>
              <a:off x="1669420" y="3621951"/>
              <a:ext cx="411120" cy="573120"/>
            </p14:xfrm>
          </p:contentPart>
        </mc:Choice>
        <mc:Fallback>
          <p:pic>
            <p:nvPicPr>
              <p:cNvPr id="211" name="墨迹 216">
                <a:extLst>
                  <a:ext uri="{FF2B5EF4-FFF2-40B4-BE49-F238E27FC236}">
                    <a16:creationId xmlns:a16="http://schemas.microsoft.com/office/drawing/2014/main" id="{C293249D-E317-3243-9983-AACD7D97FEB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61860" y="3614391"/>
                <a:ext cx="426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2AA10D87-7DD6-7941-B380-1E20F11716B5}"/>
                  </a:ext>
                </a:extLst>
              </p14:cNvPr>
              <p14:cNvContentPartPr/>
              <p14:nvPr/>
            </p14:nvContentPartPr>
            <p14:xfrm>
              <a:off x="430660" y="3291831"/>
              <a:ext cx="143640" cy="252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2AA10D87-7DD6-7941-B380-1E20F11716B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3100" y="3284271"/>
                <a:ext cx="15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BA9733E9-47EE-C144-96B0-EE0CF64AFDCC}"/>
                  </a:ext>
                </a:extLst>
              </p14:cNvPr>
              <p14:cNvContentPartPr/>
              <p14:nvPr/>
            </p14:nvContentPartPr>
            <p14:xfrm>
              <a:off x="1233820" y="3534831"/>
              <a:ext cx="100080" cy="190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BA9733E9-47EE-C144-96B0-EE0CF64AFDC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26260" y="3527271"/>
                <a:ext cx="115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6" name="墨迹 227">
                <a:extLst>
                  <a:ext uri="{FF2B5EF4-FFF2-40B4-BE49-F238E27FC236}">
                    <a16:creationId xmlns:a16="http://schemas.microsoft.com/office/drawing/2014/main" id="{8E8EB4C3-2525-0B42-91CF-F0A5714041FF}"/>
                  </a:ext>
                </a:extLst>
              </p14:cNvPr>
              <p14:cNvContentPartPr/>
              <p14:nvPr/>
            </p14:nvContentPartPr>
            <p14:xfrm>
              <a:off x="760420" y="3273111"/>
              <a:ext cx="293400" cy="507600"/>
            </p14:xfrm>
          </p:contentPart>
        </mc:Choice>
        <mc:Fallback>
          <p:pic>
            <p:nvPicPr>
              <p:cNvPr id="226" name="墨迹 227">
                <a:extLst>
                  <a:ext uri="{FF2B5EF4-FFF2-40B4-BE49-F238E27FC236}">
                    <a16:creationId xmlns:a16="http://schemas.microsoft.com/office/drawing/2014/main" id="{8E8EB4C3-2525-0B42-91CF-F0A5714041F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3211" y="3265546"/>
                <a:ext cx="308539" cy="522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7" name="墨迹 228">
                <a:extLst>
                  <a:ext uri="{FF2B5EF4-FFF2-40B4-BE49-F238E27FC236}">
                    <a16:creationId xmlns:a16="http://schemas.microsoft.com/office/drawing/2014/main" id="{6037FC6B-4DB9-7247-9801-A137377E7FBF}"/>
                  </a:ext>
                </a:extLst>
              </p14:cNvPr>
              <p14:cNvContentPartPr/>
              <p14:nvPr/>
            </p14:nvContentPartPr>
            <p14:xfrm>
              <a:off x="399340" y="3453831"/>
              <a:ext cx="187200" cy="301680"/>
            </p14:xfrm>
          </p:contentPart>
        </mc:Choice>
        <mc:Fallback>
          <p:pic>
            <p:nvPicPr>
              <p:cNvPr id="227" name="墨迹 228">
                <a:extLst>
                  <a:ext uri="{FF2B5EF4-FFF2-40B4-BE49-F238E27FC236}">
                    <a16:creationId xmlns:a16="http://schemas.microsoft.com/office/drawing/2014/main" id="{6037FC6B-4DB9-7247-9801-A137377E7FB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9260" y="3443763"/>
                <a:ext cx="207360" cy="321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2" name="墨迹 232">
                <a:extLst>
                  <a:ext uri="{FF2B5EF4-FFF2-40B4-BE49-F238E27FC236}">
                    <a16:creationId xmlns:a16="http://schemas.microsoft.com/office/drawing/2014/main" id="{7941E07E-30BF-2A48-9359-6788DF9A6EF4}"/>
                  </a:ext>
                </a:extLst>
              </p14:cNvPr>
              <p14:cNvContentPartPr/>
              <p14:nvPr/>
            </p14:nvContentPartPr>
            <p14:xfrm>
              <a:off x="829180" y="4443471"/>
              <a:ext cx="492120" cy="417600"/>
            </p14:xfrm>
          </p:contentPart>
        </mc:Choice>
        <mc:Fallback>
          <p:pic>
            <p:nvPicPr>
              <p:cNvPr id="232" name="墨迹 232">
                <a:extLst>
                  <a:ext uri="{FF2B5EF4-FFF2-40B4-BE49-F238E27FC236}">
                    <a16:creationId xmlns:a16="http://schemas.microsoft.com/office/drawing/2014/main" id="{7941E07E-30BF-2A48-9359-6788DF9A6EF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1620" y="4435911"/>
                <a:ext cx="5072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56B078E2-8DCD-5E44-A1D4-0A501743A51B}"/>
                  </a:ext>
                </a:extLst>
              </p14:cNvPr>
              <p14:cNvContentPartPr/>
              <p14:nvPr/>
            </p14:nvContentPartPr>
            <p14:xfrm>
              <a:off x="1040860" y="5003991"/>
              <a:ext cx="87480" cy="378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56B078E2-8DCD-5E44-A1D4-0A501743A51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3300" y="4996431"/>
                <a:ext cx="102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176EA208-42A6-3447-BB4B-01CEE2522E3D}"/>
                  </a:ext>
                </a:extLst>
              </p14:cNvPr>
              <p14:cNvContentPartPr/>
              <p14:nvPr/>
            </p14:nvContentPartPr>
            <p14:xfrm>
              <a:off x="1395460" y="5140791"/>
              <a:ext cx="81360" cy="5652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176EA208-42A6-3447-BB4B-01CEE2522E3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87900" y="5133231"/>
                <a:ext cx="96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11E77CC9-F283-4F47-96D6-9FBABFE958B8}"/>
                  </a:ext>
                </a:extLst>
              </p14:cNvPr>
              <p14:cNvContentPartPr/>
              <p14:nvPr/>
            </p14:nvContentPartPr>
            <p14:xfrm>
              <a:off x="1390060" y="5302791"/>
              <a:ext cx="211320" cy="5652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11E77CC9-F283-4F47-96D6-9FBABFE958B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382500" y="5295231"/>
                <a:ext cx="226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ED48A487-479C-844D-BB1B-01F203905A2A}"/>
                  </a:ext>
                </a:extLst>
              </p14:cNvPr>
              <p14:cNvContentPartPr/>
              <p14:nvPr/>
            </p14:nvContentPartPr>
            <p14:xfrm>
              <a:off x="1887220" y="5284071"/>
              <a:ext cx="12960" cy="1908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ED48A487-479C-844D-BB1B-01F203905A2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80020" y="527651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ED65BE6D-B7A6-3F44-A3FF-48C2CA2228C9}"/>
                  </a:ext>
                </a:extLst>
              </p14:cNvPr>
              <p14:cNvContentPartPr/>
              <p14:nvPr/>
            </p14:nvContentPartPr>
            <p14:xfrm>
              <a:off x="1918540" y="5489631"/>
              <a:ext cx="25200" cy="648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ED65BE6D-B7A6-3F44-A3FF-48C2CA2228C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10980" y="5482071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3C36495E-3DBC-EE44-9418-19E4B6DCB100}"/>
                  </a:ext>
                </a:extLst>
              </p14:cNvPr>
              <p14:cNvContentPartPr/>
              <p14:nvPr/>
            </p14:nvContentPartPr>
            <p14:xfrm>
              <a:off x="399340" y="5153391"/>
              <a:ext cx="784440" cy="41760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3C36495E-3DBC-EE44-9418-19E4B6DCB1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2137" y="5145831"/>
                <a:ext cx="799567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00FE462-FF59-ED4C-BD33-D61CC3B7D4F5}"/>
                  </a:ext>
                </a:extLst>
              </p14:cNvPr>
              <p14:cNvContentPartPr/>
              <p14:nvPr/>
            </p14:nvContentPartPr>
            <p14:xfrm>
              <a:off x="9083980" y="4238271"/>
              <a:ext cx="100080" cy="7524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00FE462-FF59-ED4C-BD33-D61CC3B7D4F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76420" y="4230711"/>
                <a:ext cx="115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A9B47C8A-3B48-BE45-9B81-9ECA3323ED6C}"/>
                  </a:ext>
                </a:extLst>
              </p14:cNvPr>
              <p14:cNvContentPartPr/>
              <p14:nvPr/>
            </p14:nvContentPartPr>
            <p14:xfrm>
              <a:off x="9426340" y="3977271"/>
              <a:ext cx="386280" cy="37332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A9B47C8A-3B48-BE45-9B81-9ECA3323ED6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18780" y="3969711"/>
                <a:ext cx="4014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930B3DAD-5299-0840-B7E8-23F53AD68ABC}"/>
                  </a:ext>
                </a:extLst>
              </p14:cNvPr>
              <p14:cNvContentPartPr/>
              <p14:nvPr/>
            </p14:nvContentPartPr>
            <p14:xfrm>
              <a:off x="8150860" y="4985271"/>
              <a:ext cx="86040" cy="11880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930B3DAD-5299-0840-B7E8-23F53AD68AB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143300" y="4977711"/>
                <a:ext cx="1011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7" name="墨迹 257">
                <a:extLst>
                  <a:ext uri="{FF2B5EF4-FFF2-40B4-BE49-F238E27FC236}">
                    <a16:creationId xmlns:a16="http://schemas.microsoft.com/office/drawing/2014/main" id="{C7788C95-B02C-BC45-8253-596494CEAE3B}"/>
                  </a:ext>
                </a:extLst>
              </p14:cNvPr>
              <p14:cNvContentPartPr/>
              <p14:nvPr/>
            </p14:nvContentPartPr>
            <p14:xfrm>
              <a:off x="7322140" y="4997511"/>
              <a:ext cx="517320" cy="274320"/>
            </p14:xfrm>
          </p:contentPart>
        </mc:Choice>
        <mc:Fallback>
          <p:pic>
            <p:nvPicPr>
              <p:cNvPr id="257" name="墨迹 257">
                <a:extLst>
                  <a:ext uri="{FF2B5EF4-FFF2-40B4-BE49-F238E27FC236}">
                    <a16:creationId xmlns:a16="http://schemas.microsoft.com/office/drawing/2014/main" id="{C7788C95-B02C-BC45-8253-596494CEAE3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14575" y="4989951"/>
                <a:ext cx="532451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B609EDF3-942A-4840-A0B7-B3A6AC53B3B6}"/>
                  </a:ext>
                </a:extLst>
              </p14:cNvPr>
              <p14:cNvContentPartPr/>
              <p14:nvPr/>
            </p14:nvContentPartPr>
            <p14:xfrm>
              <a:off x="10758700" y="4394511"/>
              <a:ext cx="429840" cy="50400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B609EDF3-942A-4840-A0B7-B3A6AC53B3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751140" y="4386951"/>
                <a:ext cx="4449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C87C83E0-EFC5-464A-AAC8-AFE84AA90FCB}"/>
                  </a:ext>
                </a:extLst>
              </p14:cNvPr>
              <p14:cNvContentPartPr/>
              <p14:nvPr/>
            </p14:nvContentPartPr>
            <p14:xfrm>
              <a:off x="10335340" y="4730031"/>
              <a:ext cx="112320" cy="13104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C87C83E0-EFC5-464A-AAC8-AFE84AA90FC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27780" y="4722471"/>
                <a:ext cx="127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FEB8BACB-E565-4441-93BC-78C26521F243}"/>
                  </a:ext>
                </a:extLst>
              </p14:cNvPr>
              <p14:cNvContentPartPr/>
              <p14:nvPr/>
            </p14:nvContentPartPr>
            <p14:xfrm>
              <a:off x="8567380" y="6031071"/>
              <a:ext cx="75240" cy="8136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FEB8BACB-E565-4441-93BC-78C26521F24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59820" y="6023511"/>
                <a:ext cx="90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133C21E2-A693-7345-90F5-9DDE0861FE0E}"/>
                  </a:ext>
                </a:extLst>
              </p14:cNvPr>
              <p14:cNvContentPartPr/>
              <p14:nvPr/>
            </p14:nvContentPartPr>
            <p14:xfrm>
              <a:off x="7951060" y="6245631"/>
              <a:ext cx="168480" cy="2336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133C21E2-A693-7345-90F5-9DDE0861FE0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43500" y="6238071"/>
                <a:ext cx="183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71" name="墨迹 271">
                <a:extLst>
                  <a:ext uri="{FF2B5EF4-FFF2-40B4-BE49-F238E27FC236}">
                    <a16:creationId xmlns:a16="http://schemas.microsoft.com/office/drawing/2014/main" id="{B1343D4D-DE2E-E645-8402-E2C1E2B8054D}"/>
                  </a:ext>
                </a:extLst>
              </p14:cNvPr>
              <p14:cNvContentPartPr/>
              <p14:nvPr/>
            </p14:nvContentPartPr>
            <p14:xfrm>
              <a:off x="8287300" y="6429591"/>
              <a:ext cx="218160" cy="149760"/>
            </p14:xfrm>
          </p:contentPart>
        </mc:Choice>
        <mc:Fallback>
          <p:pic>
            <p:nvPicPr>
              <p:cNvPr id="271" name="墨迹 271">
                <a:extLst>
                  <a:ext uri="{FF2B5EF4-FFF2-40B4-BE49-F238E27FC236}">
                    <a16:creationId xmlns:a16="http://schemas.microsoft.com/office/drawing/2014/main" id="{B1343D4D-DE2E-E645-8402-E2C1E2B8054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279740" y="6422031"/>
                <a:ext cx="233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5324E8D3-F2DF-FE4E-8D2E-D62B8E0FA9E2}"/>
                  </a:ext>
                </a:extLst>
              </p14:cNvPr>
              <p14:cNvContentPartPr/>
              <p14:nvPr/>
            </p14:nvContentPartPr>
            <p14:xfrm>
              <a:off x="10926820" y="5887791"/>
              <a:ext cx="616680" cy="45504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5324E8D3-F2DF-FE4E-8D2E-D62B8E0FA9E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919260" y="5880225"/>
                <a:ext cx="63180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80" name="墨迹 281">
                <a:extLst>
                  <a:ext uri="{FF2B5EF4-FFF2-40B4-BE49-F238E27FC236}">
                    <a16:creationId xmlns:a16="http://schemas.microsoft.com/office/drawing/2014/main" id="{1407FE78-66AE-434C-A088-DF9329D918EF}"/>
                  </a:ext>
                </a:extLst>
              </p14:cNvPr>
              <p14:cNvContentPartPr/>
              <p14:nvPr/>
            </p14:nvContentPartPr>
            <p14:xfrm>
              <a:off x="10378900" y="5838111"/>
              <a:ext cx="100080" cy="118800"/>
            </p14:xfrm>
          </p:contentPart>
        </mc:Choice>
        <mc:Fallback>
          <p:pic>
            <p:nvPicPr>
              <p:cNvPr id="280" name="墨迹 281">
                <a:extLst>
                  <a:ext uri="{FF2B5EF4-FFF2-40B4-BE49-F238E27FC236}">
                    <a16:creationId xmlns:a16="http://schemas.microsoft.com/office/drawing/2014/main" id="{1407FE78-66AE-434C-A088-DF9329D918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371340" y="5830551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42F0DC76-6B64-C64F-A82D-8948A82B2B43}"/>
                  </a:ext>
                </a:extLst>
              </p14:cNvPr>
              <p14:cNvContentPartPr/>
              <p14:nvPr/>
            </p14:nvContentPartPr>
            <p14:xfrm>
              <a:off x="3406420" y="4841991"/>
              <a:ext cx="24480" cy="4392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42F0DC76-6B64-C64F-A82D-8948A82B2B4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98860" y="4834431"/>
                <a:ext cx="39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5539FCBA-5C54-0748-8411-66907C271664}"/>
                  </a:ext>
                </a:extLst>
              </p14:cNvPr>
              <p14:cNvContentPartPr/>
              <p14:nvPr/>
            </p14:nvContentPartPr>
            <p14:xfrm>
              <a:off x="3767500" y="4449951"/>
              <a:ext cx="87480" cy="26172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5539FCBA-5C54-0748-8411-66907C2716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59940" y="4442391"/>
                <a:ext cx="1026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93524155-BCC2-6441-BFAE-8637C9C3CA14}"/>
                  </a:ext>
                </a:extLst>
              </p14:cNvPr>
              <p14:cNvContentPartPr/>
              <p14:nvPr/>
            </p14:nvContentPartPr>
            <p14:xfrm>
              <a:off x="3680380" y="4854591"/>
              <a:ext cx="31320" cy="3132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93524155-BCC2-6441-BFAE-8637C9C3CA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72820" y="484703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77E521F3-1DF0-A744-A919-7F1482AFE197}"/>
                  </a:ext>
                </a:extLst>
              </p14:cNvPr>
              <p14:cNvContentPartPr/>
              <p14:nvPr/>
            </p14:nvContentPartPr>
            <p14:xfrm>
              <a:off x="3960460" y="4879431"/>
              <a:ext cx="43200" cy="313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77E521F3-1DF0-A744-A919-7F1482AFE19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52900" y="4871871"/>
                <a:ext cx="58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06" name="墨迹 305">
                <a:extLst>
                  <a:ext uri="{FF2B5EF4-FFF2-40B4-BE49-F238E27FC236}">
                    <a16:creationId xmlns:a16="http://schemas.microsoft.com/office/drawing/2014/main" id="{5DDAAFFC-D593-3142-BAC8-1BB57B537504}"/>
                  </a:ext>
                </a:extLst>
              </p14:cNvPr>
              <p14:cNvContentPartPr/>
              <p14:nvPr/>
            </p14:nvContentPartPr>
            <p14:xfrm>
              <a:off x="5840740" y="4880151"/>
              <a:ext cx="74520" cy="80640"/>
            </p14:xfrm>
          </p:contentPart>
        </mc:Choice>
        <mc:Fallback>
          <p:pic>
            <p:nvPicPr>
              <p:cNvPr id="306" name="墨迹 305">
                <a:extLst>
                  <a:ext uri="{FF2B5EF4-FFF2-40B4-BE49-F238E27FC236}">
                    <a16:creationId xmlns:a16="http://schemas.microsoft.com/office/drawing/2014/main" id="{5DDAAFFC-D593-3142-BAC8-1BB57B53750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33180" y="4872591"/>
                <a:ext cx="89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7" name="墨迹 311">
                <a:extLst>
                  <a:ext uri="{FF2B5EF4-FFF2-40B4-BE49-F238E27FC236}">
                    <a16:creationId xmlns:a16="http://schemas.microsoft.com/office/drawing/2014/main" id="{A6F1E243-D3D1-8648-AE32-174AF8BE4052}"/>
                  </a:ext>
                </a:extLst>
              </p14:cNvPr>
              <p14:cNvContentPartPr/>
              <p14:nvPr/>
            </p14:nvContentPartPr>
            <p14:xfrm>
              <a:off x="5435740" y="4418631"/>
              <a:ext cx="230760" cy="467280"/>
            </p14:xfrm>
          </p:contentPart>
        </mc:Choice>
        <mc:Fallback>
          <p:pic>
            <p:nvPicPr>
              <p:cNvPr id="307" name="墨迹 311">
                <a:extLst>
                  <a:ext uri="{FF2B5EF4-FFF2-40B4-BE49-F238E27FC236}">
                    <a16:creationId xmlns:a16="http://schemas.microsoft.com/office/drawing/2014/main" id="{A6F1E243-D3D1-8648-AE32-174AF8BE405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28540" y="4411071"/>
                <a:ext cx="245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8" name="墨迹 312">
                <a:extLst>
                  <a:ext uri="{FF2B5EF4-FFF2-40B4-BE49-F238E27FC236}">
                    <a16:creationId xmlns:a16="http://schemas.microsoft.com/office/drawing/2014/main" id="{E1834050-4D07-3845-BA62-4997A8F389D7}"/>
                  </a:ext>
                </a:extLst>
              </p14:cNvPr>
              <p14:cNvContentPartPr/>
              <p14:nvPr/>
            </p14:nvContentPartPr>
            <p14:xfrm>
              <a:off x="4782340" y="4456071"/>
              <a:ext cx="392400" cy="380160"/>
            </p14:xfrm>
          </p:contentPart>
        </mc:Choice>
        <mc:Fallback>
          <p:pic>
            <p:nvPicPr>
              <p:cNvPr id="308" name="墨迹 312">
                <a:extLst>
                  <a:ext uri="{FF2B5EF4-FFF2-40B4-BE49-F238E27FC236}">
                    <a16:creationId xmlns:a16="http://schemas.microsoft.com/office/drawing/2014/main" id="{E1834050-4D07-3845-BA62-4997A8F389D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774780" y="4448511"/>
                <a:ext cx="407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9" name="墨迹 313">
                <a:extLst>
                  <a:ext uri="{FF2B5EF4-FFF2-40B4-BE49-F238E27FC236}">
                    <a16:creationId xmlns:a16="http://schemas.microsoft.com/office/drawing/2014/main" id="{5914EC48-4751-ED46-AF31-CC5D98B9B96E}"/>
                  </a:ext>
                </a:extLst>
              </p14:cNvPr>
              <p14:cNvContentPartPr/>
              <p14:nvPr/>
            </p14:nvContentPartPr>
            <p14:xfrm>
              <a:off x="4240540" y="4387671"/>
              <a:ext cx="354600" cy="510480"/>
            </p14:xfrm>
          </p:contentPart>
        </mc:Choice>
        <mc:Fallback>
          <p:pic>
            <p:nvPicPr>
              <p:cNvPr id="309" name="墨迹 313">
                <a:extLst>
                  <a:ext uri="{FF2B5EF4-FFF2-40B4-BE49-F238E27FC236}">
                    <a16:creationId xmlns:a16="http://schemas.microsoft.com/office/drawing/2014/main" id="{5914EC48-4751-ED46-AF31-CC5D98B9B96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32980" y="4380116"/>
                <a:ext cx="369720" cy="525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10" name="墨迹 314">
                <a:extLst>
                  <a:ext uri="{FF2B5EF4-FFF2-40B4-BE49-F238E27FC236}">
                    <a16:creationId xmlns:a16="http://schemas.microsoft.com/office/drawing/2014/main" id="{ABCAC887-1FE4-8448-9D72-3374C1AB1E3C}"/>
                  </a:ext>
                </a:extLst>
              </p14:cNvPr>
              <p14:cNvContentPartPr/>
              <p14:nvPr/>
            </p14:nvContentPartPr>
            <p14:xfrm>
              <a:off x="2528740" y="4530591"/>
              <a:ext cx="622440" cy="349200"/>
            </p14:xfrm>
          </p:contentPart>
        </mc:Choice>
        <mc:Fallback>
          <p:pic>
            <p:nvPicPr>
              <p:cNvPr id="310" name="墨迹 314">
                <a:extLst>
                  <a:ext uri="{FF2B5EF4-FFF2-40B4-BE49-F238E27FC236}">
                    <a16:creationId xmlns:a16="http://schemas.microsoft.com/office/drawing/2014/main" id="{ABCAC887-1FE4-8448-9D72-3374C1AB1E3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521184" y="4523023"/>
                <a:ext cx="637551" cy="36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11" name="墨迹 315">
                <a:extLst>
                  <a:ext uri="{FF2B5EF4-FFF2-40B4-BE49-F238E27FC236}">
                    <a16:creationId xmlns:a16="http://schemas.microsoft.com/office/drawing/2014/main" id="{51F544D7-E42A-FC4B-9D22-5819C74A7390}"/>
                  </a:ext>
                </a:extLst>
              </p14:cNvPr>
              <p14:cNvContentPartPr/>
              <p14:nvPr/>
            </p14:nvContentPartPr>
            <p14:xfrm>
              <a:off x="1800100" y="4399911"/>
              <a:ext cx="473400" cy="582480"/>
            </p14:xfrm>
          </p:contentPart>
        </mc:Choice>
        <mc:Fallback>
          <p:pic>
            <p:nvPicPr>
              <p:cNvPr id="311" name="墨迹 315">
                <a:extLst>
                  <a:ext uri="{FF2B5EF4-FFF2-40B4-BE49-F238E27FC236}">
                    <a16:creationId xmlns:a16="http://schemas.microsoft.com/office/drawing/2014/main" id="{51F544D7-E42A-FC4B-9D22-5819C74A73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92540" y="4392346"/>
                <a:ext cx="488520" cy="597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37" name="墨迹 341">
                <a:extLst>
                  <a:ext uri="{FF2B5EF4-FFF2-40B4-BE49-F238E27FC236}">
                    <a16:creationId xmlns:a16="http://schemas.microsoft.com/office/drawing/2014/main" id="{63CA5CF9-13FA-F343-A396-06A5C0762F1C}"/>
                  </a:ext>
                </a:extLst>
              </p14:cNvPr>
              <p14:cNvContentPartPr/>
              <p14:nvPr/>
            </p14:nvContentPartPr>
            <p14:xfrm>
              <a:off x="3400300" y="5028831"/>
              <a:ext cx="1245240" cy="467280"/>
            </p14:xfrm>
          </p:contentPart>
        </mc:Choice>
        <mc:Fallback>
          <p:pic>
            <p:nvPicPr>
              <p:cNvPr id="337" name="墨迹 341">
                <a:extLst>
                  <a:ext uri="{FF2B5EF4-FFF2-40B4-BE49-F238E27FC236}">
                    <a16:creationId xmlns:a16="http://schemas.microsoft.com/office/drawing/2014/main" id="{63CA5CF9-13FA-F343-A396-06A5C0762F1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92742" y="5021271"/>
                <a:ext cx="1259996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38" name="墨迹 342">
                <a:extLst>
                  <a:ext uri="{FF2B5EF4-FFF2-40B4-BE49-F238E27FC236}">
                    <a16:creationId xmlns:a16="http://schemas.microsoft.com/office/drawing/2014/main" id="{526C9D1B-0CD4-E343-8BE7-0DAF81EFD4A1}"/>
                  </a:ext>
                </a:extLst>
              </p14:cNvPr>
              <p14:cNvContentPartPr/>
              <p14:nvPr/>
            </p14:nvContentPartPr>
            <p14:xfrm>
              <a:off x="2783980" y="5066271"/>
              <a:ext cx="392400" cy="386280"/>
            </p14:xfrm>
          </p:contentPart>
        </mc:Choice>
        <mc:Fallback>
          <p:pic>
            <p:nvPicPr>
              <p:cNvPr id="338" name="墨迹 342">
                <a:extLst>
                  <a:ext uri="{FF2B5EF4-FFF2-40B4-BE49-F238E27FC236}">
                    <a16:creationId xmlns:a16="http://schemas.microsoft.com/office/drawing/2014/main" id="{526C9D1B-0CD4-E343-8BE7-0DAF81EFD4A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776420" y="5058711"/>
                <a:ext cx="4075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39" name="墨迹 343">
                <a:extLst>
                  <a:ext uri="{FF2B5EF4-FFF2-40B4-BE49-F238E27FC236}">
                    <a16:creationId xmlns:a16="http://schemas.microsoft.com/office/drawing/2014/main" id="{6D448591-0591-5045-8A96-A54F7E05D524}"/>
                  </a:ext>
                </a:extLst>
              </p14:cNvPr>
              <p14:cNvContentPartPr/>
              <p14:nvPr/>
            </p14:nvContentPartPr>
            <p14:xfrm>
              <a:off x="2397700" y="5066271"/>
              <a:ext cx="224640" cy="410400"/>
            </p14:xfrm>
          </p:contentPart>
        </mc:Choice>
        <mc:Fallback>
          <p:pic>
            <p:nvPicPr>
              <p:cNvPr id="339" name="墨迹 343">
                <a:extLst>
                  <a:ext uri="{FF2B5EF4-FFF2-40B4-BE49-F238E27FC236}">
                    <a16:creationId xmlns:a16="http://schemas.microsoft.com/office/drawing/2014/main" id="{6D448591-0591-5045-8A96-A54F7E05D52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390500" y="5058711"/>
                <a:ext cx="2394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40" name="墨迹 344">
                <a:extLst>
                  <a:ext uri="{FF2B5EF4-FFF2-40B4-BE49-F238E27FC236}">
                    <a16:creationId xmlns:a16="http://schemas.microsoft.com/office/drawing/2014/main" id="{1EC89AEC-28D5-6B47-80E0-D45A311E7971}"/>
                  </a:ext>
                </a:extLst>
              </p14:cNvPr>
              <p14:cNvContentPartPr/>
              <p14:nvPr/>
            </p14:nvContentPartPr>
            <p14:xfrm>
              <a:off x="1887220" y="5091831"/>
              <a:ext cx="330480" cy="472680"/>
            </p14:xfrm>
          </p:contentPart>
        </mc:Choice>
        <mc:Fallback>
          <p:pic>
            <p:nvPicPr>
              <p:cNvPr id="340" name="墨迹 344">
                <a:extLst>
                  <a:ext uri="{FF2B5EF4-FFF2-40B4-BE49-F238E27FC236}">
                    <a16:creationId xmlns:a16="http://schemas.microsoft.com/office/drawing/2014/main" id="{1EC89AEC-28D5-6B47-80E0-D45A311E797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80020" y="5084271"/>
                <a:ext cx="3452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54" name="墨迹 354">
                <a:extLst>
                  <a:ext uri="{FF2B5EF4-FFF2-40B4-BE49-F238E27FC236}">
                    <a16:creationId xmlns:a16="http://schemas.microsoft.com/office/drawing/2014/main" id="{1219AA36-EEF2-F643-B614-2B9B0F2F2DBD}"/>
                  </a:ext>
                </a:extLst>
              </p14:cNvPr>
              <p14:cNvContentPartPr/>
              <p14:nvPr/>
            </p14:nvContentPartPr>
            <p14:xfrm>
              <a:off x="4713940" y="5003991"/>
              <a:ext cx="1531440" cy="604080"/>
            </p14:xfrm>
          </p:contentPart>
        </mc:Choice>
        <mc:Fallback>
          <p:pic>
            <p:nvPicPr>
              <p:cNvPr id="354" name="墨迹 354">
                <a:extLst>
                  <a:ext uri="{FF2B5EF4-FFF2-40B4-BE49-F238E27FC236}">
                    <a16:creationId xmlns:a16="http://schemas.microsoft.com/office/drawing/2014/main" id="{1219AA36-EEF2-F643-B614-2B9B0F2F2DB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06382" y="4996431"/>
                <a:ext cx="1546556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9179F35C-B264-8C42-B1BC-C52A235821D4}"/>
                  </a:ext>
                </a:extLst>
              </p14:cNvPr>
              <p14:cNvContentPartPr/>
              <p14:nvPr/>
            </p14:nvContentPartPr>
            <p14:xfrm>
              <a:off x="8144020" y="4318911"/>
              <a:ext cx="971640" cy="75996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9179F35C-B264-8C42-B1BC-C52A235821D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36460" y="4311351"/>
                <a:ext cx="98676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511D4F28-69C7-C344-B5A2-91F8D1547862}"/>
                  </a:ext>
                </a:extLst>
              </p14:cNvPr>
              <p14:cNvContentPartPr/>
              <p14:nvPr/>
            </p14:nvContentPartPr>
            <p14:xfrm>
              <a:off x="2678140" y="5869071"/>
              <a:ext cx="168480" cy="3780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511D4F28-69C7-C344-B5A2-91F8D154786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670580" y="5861511"/>
                <a:ext cx="183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EB48142A-3093-214B-A723-204B93BDE0D9}"/>
                  </a:ext>
                </a:extLst>
              </p14:cNvPr>
              <p14:cNvContentPartPr/>
              <p14:nvPr/>
            </p14:nvContentPartPr>
            <p14:xfrm>
              <a:off x="4153420" y="6080751"/>
              <a:ext cx="31320" cy="6264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EB48142A-3093-214B-A723-204B93BDE0D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145860" y="6073191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87" name="墨迹 390">
                <a:extLst>
                  <a:ext uri="{FF2B5EF4-FFF2-40B4-BE49-F238E27FC236}">
                    <a16:creationId xmlns:a16="http://schemas.microsoft.com/office/drawing/2014/main" id="{1B26FA37-7B9D-154D-B230-857E8B49642D}"/>
                  </a:ext>
                </a:extLst>
              </p14:cNvPr>
              <p14:cNvContentPartPr/>
              <p14:nvPr/>
            </p14:nvContentPartPr>
            <p14:xfrm>
              <a:off x="4408660" y="5588991"/>
              <a:ext cx="1046520" cy="548280"/>
            </p14:xfrm>
          </p:contentPart>
        </mc:Choice>
        <mc:Fallback>
          <p:pic>
            <p:nvPicPr>
              <p:cNvPr id="387" name="墨迹 390">
                <a:extLst>
                  <a:ext uri="{FF2B5EF4-FFF2-40B4-BE49-F238E27FC236}">
                    <a16:creationId xmlns:a16="http://schemas.microsoft.com/office/drawing/2014/main" id="{1B26FA37-7B9D-154D-B230-857E8B49642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01097" y="5581431"/>
                <a:ext cx="1061645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88" name="墨迹 391">
                <a:extLst>
                  <a:ext uri="{FF2B5EF4-FFF2-40B4-BE49-F238E27FC236}">
                    <a16:creationId xmlns:a16="http://schemas.microsoft.com/office/drawing/2014/main" id="{2D290E64-B194-D444-B08C-FD11BC8DB9FA}"/>
                  </a:ext>
                </a:extLst>
              </p14:cNvPr>
              <p14:cNvContentPartPr/>
              <p14:nvPr/>
            </p14:nvContentPartPr>
            <p14:xfrm>
              <a:off x="3543940" y="5763231"/>
              <a:ext cx="335880" cy="330480"/>
            </p14:xfrm>
          </p:contentPart>
        </mc:Choice>
        <mc:Fallback>
          <p:pic>
            <p:nvPicPr>
              <p:cNvPr id="388" name="墨迹 391">
                <a:extLst>
                  <a:ext uri="{FF2B5EF4-FFF2-40B4-BE49-F238E27FC236}">
                    <a16:creationId xmlns:a16="http://schemas.microsoft.com/office/drawing/2014/main" id="{2D290E64-B194-D444-B08C-FD11BC8DB9F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536380" y="5755671"/>
                <a:ext cx="351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89" name="墨迹 392">
                <a:extLst>
                  <a:ext uri="{FF2B5EF4-FFF2-40B4-BE49-F238E27FC236}">
                    <a16:creationId xmlns:a16="http://schemas.microsoft.com/office/drawing/2014/main" id="{C2F00468-D5C2-3C4D-9C58-AB891B1AE62D}"/>
                  </a:ext>
                </a:extLst>
              </p14:cNvPr>
              <p14:cNvContentPartPr/>
              <p14:nvPr/>
            </p14:nvContentPartPr>
            <p14:xfrm>
              <a:off x="3026620" y="5601591"/>
              <a:ext cx="286560" cy="560520"/>
            </p14:xfrm>
          </p:contentPart>
        </mc:Choice>
        <mc:Fallback>
          <p:pic>
            <p:nvPicPr>
              <p:cNvPr id="389" name="墨迹 392">
                <a:extLst>
                  <a:ext uri="{FF2B5EF4-FFF2-40B4-BE49-F238E27FC236}">
                    <a16:creationId xmlns:a16="http://schemas.microsoft.com/office/drawing/2014/main" id="{C2F00468-D5C2-3C4D-9C58-AB891B1AE62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19060" y="5594031"/>
                <a:ext cx="3016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90" name="墨迹 393">
                <a:extLst>
                  <a:ext uri="{FF2B5EF4-FFF2-40B4-BE49-F238E27FC236}">
                    <a16:creationId xmlns:a16="http://schemas.microsoft.com/office/drawing/2014/main" id="{91D4F9E1-B54F-734D-ABB4-52C30E58B5CE}"/>
                  </a:ext>
                </a:extLst>
              </p14:cNvPr>
              <p14:cNvContentPartPr/>
              <p14:nvPr/>
            </p14:nvContentPartPr>
            <p14:xfrm>
              <a:off x="941140" y="5601591"/>
              <a:ext cx="1457280" cy="554400"/>
            </p14:xfrm>
          </p:contentPart>
        </mc:Choice>
        <mc:Fallback>
          <p:pic>
            <p:nvPicPr>
              <p:cNvPr id="390" name="墨迹 393">
                <a:extLst>
                  <a:ext uri="{FF2B5EF4-FFF2-40B4-BE49-F238E27FC236}">
                    <a16:creationId xmlns:a16="http://schemas.microsoft.com/office/drawing/2014/main" id="{91D4F9E1-B54F-734D-ABB4-52C30E58B5C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3580" y="5594031"/>
                <a:ext cx="14720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402" name="墨迹 402">
                <a:extLst>
                  <a:ext uri="{FF2B5EF4-FFF2-40B4-BE49-F238E27FC236}">
                    <a16:creationId xmlns:a16="http://schemas.microsoft.com/office/drawing/2014/main" id="{698536ED-77EC-EE45-A1BF-845855833009}"/>
                  </a:ext>
                </a:extLst>
              </p14:cNvPr>
              <p14:cNvContentPartPr/>
              <p14:nvPr/>
            </p14:nvContentPartPr>
            <p14:xfrm>
              <a:off x="5647420" y="5663871"/>
              <a:ext cx="1967760" cy="569520"/>
            </p14:xfrm>
          </p:contentPart>
        </mc:Choice>
        <mc:Fallback>
          <p:pic>
            <p:nvPicPr>
              <p:cNvPr id="402" name="墨迹 402">
                <a:extLst>
                  <a:ext uri="{FF2B5EF4-FFF2-40B4-BE49-F238E27FC236}">
                    <a16:creationId xmlns:a16="http://schemas.microsoft.com/office/drawing/2014/main" id="{698536ED-77EC-EE45-A1BF-84585583300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640220" y="5656311"/>
                <a:ext cx="198252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406" name="墨迹 406">
                <a:extLst>
                  <a:ext uri="{FF2B5EF4-FFF2-40B4-BE49-F238E27FC236}">
                    <a16:creationId xmlns:a16="http://schemas.microsoft.com/office/drawing/2014/main" id="{F3EEEBAD-ECDA-A04C-8FE3-5DDB25B5115D}"/>
                  </a:ext>
                </a:extLst>
              </p14:cNvPr>
              <p14:cNvContentPartPr/>
              <p14:nvPr/>
            </p14:nvContentPartPr>
            <p14:xfrm>
              <a:off x="10347940" y="5383791"/>
              <a:ext cx="1015200" cy="971640"/>
            </p14:xfrm>
          </p:contentPart>
        </mc:Choice>
        <mc:Fallback>
          <p:pic>
            <p:nvPicPr>
              <p:cNvPr id="406" name="墨迹 406">
                <a:extLst>
                  <a:ext uri="{FF2B5EF4-FFF2-40B4-BE49-F238E27FC236}">
                    <a16:creationId xmlns:a16="http://schemas.microsoft.com/office/drawing/2014/main" id="{F3EEEBAD-ECDA-A04C-8FE3-5DDB25B5115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40380" y="5376231"/>
                <a:ext cx="103032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411" name="墨迹 411">
                <a:extLst>
                  <a:ext uri="{FF2B5EF4-FFF2-40B4-BE49-F238E27FC236}">
                    <a16:creationId xmlns:a16="http://schemas.microsoft.com/office/drawing/2014/main" id="{98F9CDF9-03C4-0B48-B5E7-1321E6ACDA91}"/>
                  </a:ext>
                </a:extLst>
              </p14:cNvPr>
              <p14:cNvContentPartPr/>
              <p14:nvPr/>
            </p14:nvContentPartPr>
            <p14:xfrm>
              <a:off x="841420" y="6479271"/>
              <a:ext cx="461160" cy="309600"/>
            </p14:xfrm>
          </p:contentPart>
        </mc:Choice>
        <mc:Fallback>
          <p:pic>
            <p:nvPicPr>
              <p:cNvPr id="411" name="墨迹 411">
                <a:extLst>
                  <a:ext uri="{FF2B5EF4-FFF2-40B4-BE49-F238E27FC236}">
                    <a16:creationId xmlns:a16="http://schemas.microsoft.com/office/drawing/2014/main" id="{98F9CDF9-03C4-0B48-B5E7-1321E6ACDA9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3860" y="6471711"/>
                <a:ext cx="4762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424" name="墨迹 423">
                <a:extLst>
                  <a:ext uri="{FF2B5EF4-FFF2-40B4-BE49-F238E27FC236}">
                    <a16:creationId xmlns:a16="http://schemas.microsoft.com/office/drawing/2014/main" id="{85D74BE5-E75B-7440-8DEA-784E7D13CF1C}"/>
                  </a:ext>
                </a:extLst>
              </p14:cNvPr>
              <p14:cNvContentPartPr/>
              <p14:nvPr/>
            </p14:nvContentPartPr>
            <p14:xfrm>
              <a:off x="4016620" y="6818751"/>
              <a:ext cx="106200" cy="81360"/>
            </p14:xfrm>
          </p:contentPart>
        </mc:Choice>
        <mc:Fallback>
          <p:pic>
            <p:nvPicPr>
              <p:cNvPr id="424" name="墨迹 423">
                <a:extLst>
                  <a:ext uri="{FF2B5EF4-FFF2-40B4-BE49-F238E27FC236}">
                    <a16:creationId xmlns:a16="http://schemas.microsoft.com/office/drawing/2014/main" id="{85D74BE5-E75B-7440-8DEA-784E7D13CF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009060" y="6811191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425" name="墨迹 426">
                <a:extLst>
                  <a:ext uri="{FF2B5EF4-FFF2-40B4-BE49-F238E27FC236}">
                    <a16:creationId xmlns:a16="http://schemas.microsoft.com/office/drawing/2014/main" id="{EF9415DF-0548-104D-BD8C-E46D0E51A728}"/>
                  </a:ext>
                </a:extLst>
              </p14:cNvPr>
              <p14:cNvContentPartPr/>
              <p14:nvPr/>
            </p14:nvContentPartPr>
            <p14:xfrm>
              <a:off x="3481660" y="6451551"/>
              <a:ext cx="348120" cy="317880"/>
            </p14:xfrm>
          </p:contentPart>
        </mc:Choice>
        <mc:Fallback>
          <p:pic>
            <p:nvPicPr>
              <p:cNvPr id="425" name="墨迹 426">
                <a:extLst>
                  <a:ext uri="{FF2B5EF4-FFF2-40B4-BE49-F238E27FC236}">
                    <a16:creationId xmlns:a16="http://schemas.microsoft.com/office/drawing/2014/main" id="{EF9415DF-0548-104D-BD8C-E46D0E51A72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474100" y="6443991"/>
                <a:ext cx="3632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426" name="墨迹 427">
                <a:extLst>
                  <a:ext uri="{FF2B5EF4-FFF2-40B4-BE49-F238E27FC236}">
                    <a16:creationId xmlns:a16="http://schemas.microsoft.com/office/drawing/2014/main" id="{7F065509-1D3B-EC4F-A3F7-358B5E4A8818}"/>
                  </a:ext>
                </a:extLst>
              </p14:cNvPr>
              <p14:cNvContentPartPr/>
              <p14:nvPr/>
            </p14:nvContentPartPr>
            <p14:xfrm>
              <a:off x="1538740" y="6242751"/>
              <a:ext cx="1762200" cy="740520"/>
            </p14:xfrm>
          </p:contentPart>
        </mc:Choice>
        <mc:Fallback>
          <p:pic>
            <p:nvPicPr>
              <p:cNvPr id="426" name="墨迹 427">
                <a:extLst>
                  <a:ext uri="{FF2B5EF4-FFF2-40B4-BE49-F238E27FC236}">
                    <a16:creationId xmlns:a16="http://schemas.microsoft.com/office/drawing/2014/main" id="{7F065509-1D3B-EC4F-A3F7-358B5E4A881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31180" y="6235191"/>
                <a:ext cx="177732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AD1B5592-DB51-964E-8926-7004043C5EC0}"/>
                  </a:ext>
                </a:extLst>
              </p14:cNvPr>
              <p14:cNvContentPartPr/>
              <p14:nvPr/>
            </p14:nvContentPartPr>
            <p14:xfrm>
              <a:off x="4614220" y="6308271"/>
              <a:ext cx="56520" cy="37800"/>
            </p14:xfrm>
          </p:contentPart>
        </mc:Choice>
        <mc:Fallback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AD1B5592-DB51-964E-8926-7004043C5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606660" y="6300711"/>
                <a:ext cx="71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436" name="墨迹 436">
                <a:extLst>
                  <a:ext uri="{FF2B5EF4-FFF2-40B4-BE49-F238E27FC236}">
                    <a16:creationId xmlns:a16="http://schemas.microsoft.com/office/drawing/2014/main" id="{92B7D321-CF5D-C144-90A2-2FBD438E8214}"/>
                  </a:ext>
                </a:extLst>
              </p14:cNvPr>
              <p14:cNvContentPartPr/>
              <p14:nvPr/>
            </p14:nvContentPartPr>
            <p14:xfrm>
              <a:off x="4495780" y="6445071"/>
              <a:ext cx="1195560" cy="386640"/>
            </p14:xfrm>
          </p:contentPart>
        </mc:Choice>
        <mc:Fallback>
          <p:pic>
            <p:nvPicPr>
              <p:cNvPr id="436" name="墨迹 436">
                <a:extLst>
                  <a:ext uri="{FF2B5EF4-FFF2-40B4-BE49-F238E27FC236}">
                    <a16:creationId xmlns:a16="http://schemas.microsoft.com/office/drawing/2014/main" id="{92B7D321-CF5D-C144-90A2-2FBD438E821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488220" y="6437504"/>
                <a:ext cx="1210680" cy="40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438" name="墨迹 437">
                <a:extLst>
                  <a:ext uri="{FF2B5EF4-FFF2-40B4-BE49-F238E27FC236}">
                    <a16:creationId xmlns:a16="http://schemas.microsoft.com/office/drawing/2014/main" id="{5972816D-69F2-6046-9236-2222CFEA151A}"/>
                  </a:ext>
                </a:extLst>
              </p14:cNvPr>
              <p14:cNvContentPartPr/>
              <p14:nvPr/>
            </p14:nvContentPartPr>
            <p14:xfrm>
              <a:off x="5753260" y="6357951"/>
              <a:ext cx="111600" cy="100080"/>
            </p14:xfrm>
          </p:contentPart>
        </mc:Choice>
        <mc:Fallback>
          <p:pic>
            <p:nvPicPr>
              <p:cNvPr id="438" name="墨迹 437">
                <a:extLst>
                  <a:ext uri="{FF2B5EF4-FFF2-40B4-BE49-F238E27FC236}">
                    <a16:creationId xmlns:a16="http://schemas.microsoft.com/office/drawing/2014/main" id="{5972816D-69F2-6046-9236-2222CFEA151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746060" y="6350391"/>
                <a:ext cx="126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439" name="墨迹 438">
                <a:extLst>
                  <a:ext uri="{FF2B5EF4-FFF2-40B4-BE49-F238E27FC236}">
                    <a16:creationId xmlns:a16="http://schemas.microsoft.com/office/drawing/2014/main" id="{EAAC55FF-A6B5-6C4D-9DD3-D3C3C8886053}"/>
                  </a:ext>
                </a:extLst>
              </p14:cNvPr>
              <p14:cNvContentPartPr/>
              <p14:nvPr/>
            </p14:nvContentPartPr>
            <p14:xfrm>
              <a:off x="5691700" y="6595191"/>
              <a:ext cx="578520" cy="261000"/>
            </p14:xfrm>
          </p:contentPart>
        </mc:Choice>
        <mc:Fallback>
          <p:pic>
            <p:nvPicPr>
              <p:cNvPr id="439" name="墨迹 438">
                <a:extLst>
                  <a:ext uri="{FF2B5EF4-FFF2-40B4-BE49-F238E27FC236}">
                    <a16:creationId xmlns:a16="http://schemas.microsoft.com/office/drawing/2014/main" id="{EAAC55FF-A6B5-6C4D-9DD3-D3C3C888605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84500" y="6587631"/>
                <a:ext cx="5936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440" name="墨迹 439">
                <a:extLst>
                  <a:ext uri="{FF2B5EF4-FFF2-40B4-BE49-F238E27FC236}">
                    <a16:creationId xmlns:a16="http://schemas.microsoft.com/office/drawing/2014/main" id="{463EED9A-9824-AD4D-BF3C-E2C6228BA20C}"/>
                  </a:ext>
                </a:extLst>
              </p14:cNvPr>
              <p14:cNvContentPartPr/>
              <p14:nvPr/>
            </p14:nvContentPartPr>
            <p14:xfrm>
              <a:off x="6544180" y="6613191"/>
              <a:ext cx="143640" cy="43920"/>
            </p14:xfrm>
          </p:contentPart>
        </mc:Choice>
        <mc:Fallback>
          <p:pic>
            <p:nvPicPr>
              <p:cNvPr id="440" name="墨迹 439">
                <a:extLst>
                  <a:ext uri="{FF2B5EF4-FFF2-40B4-BE49-F238E27FC236}">
                    <a16:creationId xmlns:a16="http://schemas.microsoft.com/office/drawing/2014/main" id="{463EED9A-9824-AD4D-BF3C-E2C6228BA20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536620" y="6605631"/>
                <a:ext cx="158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441" name="墨迹 440">
                <a:extLst>
                  <a:ext uri="{FF2B5EF4-FFF2-40B4-BE49-F238E27FC236}">
                    <a16:creationId xmlns:a16="http://schemas.microsoft.com/office/drawing/2014/main" id="{D2911363-F5AA-3D4D-9D41-4D442A5666FC}"/>
                  </a:ext>
                </a:extLst>
              </p14:cNvPr>
              <p14:cNvContentPartPr/>
              <p14:nvPr/>
            </p14:nvContentPartPr>
            <p14:xfrm>
              <a:off x="6569740" y="6756471"/>
              <a:ext cx="161640" cy="37800"/>
            </p14:xfrm>
          </p:contentPart>
        </mc:Choice>
        <mc:Fallback>
          <p:pic>
            <p:nvPicPr>
              <p:cNvPr id="441" name="墨迹 440">
                <a:extLst>
                  <a:ext uri="{FF2B5EF4-FFF2-40B4-BE49-F238E27FC236}">
                    <a16:creationId xmlns:a16="http://schemas.microsoft.com/office/drawing/2014/main" id="{D2911363-F5AA-3D4D-9D41-4D442A5666F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562180" y="6748911"/>
                <a:ext cx="176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454" name="墨迹 454">
                <a:extLst>
                  <a:ext uri="{FF2B5EF4-FFF2-40B4-BE49-F238E27FC236}">
                    <a16:creationId xmlns:a16="http://schemas.microsoft.com/office/drawing/2014/main" id="{EE814009-1E61-184A-A38F-1AEAD4402455}"/>
                  </a:ext>
                </a:extLst>
              </p14:cNvPr>
              <p14:cNvContentPartPr/>
              <p14:nvPr/>
            </p14:nvContentPartPr>
            <p14:xfrm>
              <a:off x="7035940" y="6557391"/>
              <a:ext cx="1510200" cy="305280"/>
            </p14:xfrm>
          </p:contentPart>
        </mc:Choice>
        <mc:Fallback>
          <p:pic>
            <p:nvPicPr>
              <p:cNvPr id="454" name="墨迹 454">
                <a:extLst>
                  <a:ext uri="{FF2B5EF4-FFF2-40B4-BE49-F238E27FC236}">
                    <a16:creationId xmlns:a16="http://schemas.microsoft.com/office/drawing/2014/main" id="{EE814009-1E61-184A-A38F-1AEAD440245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28382" y="6549831"/>
                <a:ext cx="1524956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62" name="墨迹 462">
                <a:extLst>
                  <a:ext uri="{FF2B5EF4-FFF2-40B4-BE49-F238E27FC236}">
                    <a16:creationId xmlns:a16="http://schemas.microsoft.com/office/drawing/2014/main" id="{75F71F0D-2A68-0845-A22E-75CB31CA7D6A}"/>
                  </a:ext>
                </a:extLst>
              </p14:cNvPr>
              <p14:cNvContentPartPr/>
              <p14:nvPr/>
            </p14:nvContentPartPr>
            <p14:xfrm>
              <a:off x="1003420" y="624231"/>
              <a:ext cx="2826720" cy="747360"/>
            </p14:xfrm>
          </p:contentPart>
        </mc:Choice>
        <mc:Fallback>
          <p:pic>
            <p:nvPicPr>
              <p:cNvPr id="462" name="墨迹 462">
                <a:extLst>
                  <a:ext uri="{FF2B5EF4-FFF2-40B4-BE49-F238E27FC236}">
                    <a16:creationId xmlns:a16="http://schemas.microsoft.com/office/drawing/2014/main" id="{75F71F0D-2A68-0845-A22E-75CB31CA7D6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95860" y="616671"/>
                <a:ext cx="2841840" cy="7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66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33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2020-04-30T01:40:26Z</dcterms:created>
  <dcterms:modified xsi:type="dcterms:W3CDTF">2020-04-30T04:04:31Z</dcterms:modified>
</cp:coreProperties>
</file>